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2"/>
    <p:sldId id="425" r:id="rId3"/>
    <p:sldId id="428" r:id="rId4"/>
    <p:sldId id="429" r:id="rId5"/>
    <p:sldId id="430" r:id="rId6"/>
    <p:sldId id="431" r:id="rId7"/>
    <p:sldId id="432" r:id="rId8"/>
    <p:sldId id="433" r:id="rId9"/>
    <p:sldId id="434" r:id="rId10"/>
    <p:sldId id="436" r:id="rId11"/>
    <p:sldId id="439" r:id="rId12"/>
    <p:sldId id="438" r:id="rId13"/>
    <p:sldId id="437" r:id="rId14"/>
    <p:sldId id="440" r:id="rId15"/>
    <p:sldId id="441" r:id="rId16"/>
    <p:sldId id="442" r:id="rId17"/>
    <p:sldId id="443" r:id="rId18"/>
    <p:sldId id="444" r:id="rId19"/>
    <p:sldId id="445" r:id="rId20"/>
    <p:sldId id="446" r:id="rId21"/>
    <p:sldId id="258" r:id="rId22"/>
  </p:sldIdLst>
  <p:sldSz cx="12192000" cy="6858000"/>
  <p:notesSz cx="6858000" cy="9313863"/>
  <p:embeddedFontLst>
    <p:embeddedFont>
      <p:font typeface="微软雅黑" panose="020B0503020204020204" pitchFamily="34" charset="-122"/>
      <p:regular r:id="rId25"/>
      <p:bold r:id="rId26"/>
    </p:embeddedFont>
    <p:embeddedFont>
      <p:font typeface="宋体" panose="02010600030101010101" pitchFamily="2" charset="-122"/>
      <p:regular r:id="rId27"/>
    </p:embeddedFont>
    <p:embeddedFont>
      <p:font typeface="#9Slide01 Noi dung ngan" panose="00000600000000000000" pitchFamily="2" charset="0"/>
      <p:regular r:id="rId28"/>
    </p:embeddedFont>
    <p:embeddedFont>
      <p:font typeface="#9Slide03 HelveBold" panose="02040603050506020204" pitchFamily="18" charset="0"/>
      <p:bold r:id="rId29"/>
    </p:embeddedFont>
    <p:embeddedFont>
      <p:font typeface="#9Slide03 Open Sans Bold" panose="020B0806030504020204" pitchFamily="34" charset="0"/>
      <p:bold r:id="rId30"/>
    </p:embeddedFont>
    <p:embeddedFont>
      <p:font typeface="#9Slide03 Sofia Pro Soft" panose="020B0000000000000000" pitchFamily="34" charset="0"/>
      <p:regular r:id="rId31"/>
    </p:embeddedFont>
    <p:embeddedFont>
      <p:font typeface="#9Slide03 Sofia Pro Soft Bold" panose="020B0000000000000000" pitchFamily="34" charset="0"/>
      <p:bold r:id="rId32"/>
    </p:embeddedFont>
    <p:embeddedFont>
      <p:font typeface="#9Slide07 Crocante" panose="02000000000000000000" pitchFamily="2" charset="0"/>
      <p:regular r:id="rId33"/>
    </p:embeddedFon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SVN-Dumpling" panose="02000000000000000000" pitchFamily="5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FE"/>
    <a:srgbClr val="F48574"/>
    <a:srgbClr val="4FC1E9"/>
    <a:srgbClr val="C8C0F8"/>
    <a:srgbClr val="4E05DD"/>
    <a:srgbClr val="ED8145"/>
    <a:srgbClr val="B4A8F6"/>
    <a:srgbClr val="FECDFC"/>
    <a:srgbClr val="262626"/>
    <a:srgbClr val="AD9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14" autoAdjust="0"/>
    <p:restoredTop sz="91789" autoAdjust="0"/>
  </p:normalViewPr>
  <p:slideViewPr>
    <p:cSldViewPr>
      <p:cViewPr>
        <p:scale>
          <a:sx n="100" d="100"/>
          <a:sy n="100" d="100"/>
        </p:scale>
        <p:origin x="1656" y="-42"/>
      </p:cViewPr>
      <p:guideLst/>
    </p:cSldViewPr>
  </p:slideViewPr>
  <p:notesTextViewPr>
    <p:cViewPr>
      <p:scale>
        <a:sx n="1" d="1"/>
        <a:sy n="1" d="1"/>
      </p:scale>
      <p:origin x="0" y="0"/>
    </p:cViewPr>
  </p:notesTextViewPr>
  <p:sorterViewPr>
    <p:cViewPr>
      <p:scale>
        <a:sx n="125" d="100"/>
        <a:sy n="125" d="100"/>
      </p:scale>
      <p:origin x="0" y="-1914"/>
    </p:cViewPr>
  </p:sorter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159334-4130-444D-A75C-BE2AD51DC0F2}"/>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A259F5-6CBF-460B-B644-0D82707FE4CF}"/>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7A4AEEE-A32D-48FD-B347-78332D12AF6E}" type="datetimeFigureOut">
              <a:rPr lang="en-US" smtClean="0"/>
              <a:t>3/29/2022</a:t>
            </a:fld>
            <a:endParaRPr lang="en-US"/>
          </a:p>
        </p:txBody>
      </p:sp>
      <p:sp>
        <p:nvSpPr>
          <p:cNvPr id="4" name="Footer Placeholder 3">
            <a:extLst>
              <a:ext uri="{FF2B5EF4-FFF2-40B4-BE49-F238E27FC236}">
                <a16:creationId xmlns:a16="http://schemas.microsoft.com/office/drawing/2014/main" id="{EC0E4354-048E-48A1-8EDE-C777041A380C}"/>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95841E-8185-4BB8-8C75-AE3380A6F7D1}"/>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07C0FAFC-973D-4702-9571-3D0C1D2C7243}" type="slidenum">
              <a:rPr lang="en-US" smtClean="0"/>
              <a:t>‹#›</a:t>
            </a:fld>
            <a:endParaRPr lang="en-US"/>
          </a:p>
        </p:txBody>
      </p:sp>
    </p:spTree>
    <p:extLst>
      <p:ext uri="{BB962C8B-B14F-4D97-AF65-F5344CB8AC3E}">
        <p14:creationId xmlns:p14="http://schemas.microsoft.com/office/powerpoint/2010/main" val="232469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7C5AC0E5-A986-4498-A89A-7F0DD573E22E}" type="datetimeFigureOut">
              <a:rPr lang="en-US" smtClean="0"/>
              <a:t>3/29/2022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EF9A85E0-5EF2-40EE-A2E0-2B723E1AF6E2}" type="slidenum">
              <a:rPr lang="en-US" smtClean="0"/>
              <a:t>‹#›</a:t>
            </a:fld>
            <a:endParaRPr lang="en-US"/>
          </a:p>
        </p:txBody>
      </p:sp>
    </p:spTree>
    <p:extLst>
      <p:ext uri="{BB962C8B-B14F-4D97-AF65-F5344CB8AC3E}">
        <p14:creationId xmlns:p14="http://schemas.microsoft.com/office/powerpoint/2010/main" val="268879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9Slide01 Noi dung ngan" panose="00000600000000000000" pitchFamily="2" charset="0"/>
              </a:rPr>
              <a:t>Dựa vào đặc điểm của hình vuông và trung điểm của đoạn thẳng để xác định hình được vẽ đúng.</a:t>
            </a:r>
            <a:endParaRPr lang="en-US" b="0" i="0">
              <a:solidFill>
                <a:srgbClr val="333333"/>
              </a:solidFill>
              <a:effectLst/>
              <a:latin typeface="#9Slide01 Noi dung ngan" panose="00000600000000000000" pitchFamily="2" charset="0"/>
            </a:endParaRPr>
          </a:p>
          <a:p>
            <a:pPr algn="l" latinLnBrk="0"/>
            <a:r>
              <a:rPr lang="en-US" b="0" i="0">
                <a:solidFill>
                  <a:srgbClr val="333333"/>
                </a:solidFill>
                <a:effectLst/>
                <a:latin typeface="#9Slide01 Noi dung ngan" panose="00000600000000000000" pitchFamily="2" charset="0"/>
              </a:rPr>
              <a:t>=&gt;Ta thấy hình 2 và hình 3 là hình vuông (vì có 4 góc vuông và 4 cạnh bằng nhau).</a:t>
            </a:r>
          </a:p>
          <a:p>
            <a:pPr algn="l" latinLnBrk="0"/>
            <a:r>
              <a:rPr lang="en-US" b="0" i="0">
                <a:solidFill>
                  <a:srgbClr val="333333"/>
                </a:solidFill>
                <a:effectLst/>
                <a:latin typeface="#9Slide01 Noi dung ngan" panose="00000600000000000000" pitchFamily="2" charset="0"/>
              </a:rPr>
              <a:t>=&gt;Mai vẽ trung điểm mỗi cạnh hình vuông đó nên hình 3 là hình vẽ đúng của Mai.</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4</a:t>
            </a:fld>
            <a:endParaRPr lang="en-US"/>
          </a:p>
        </p:txBody>
      </p:sp>
    </p:spTree>
    <p:extLst>
      <p:ext uri="{BB962C8B-B14F-4D97-AF65-F5344CB8AC3E}">
        <p14:creationId xmlns:p14="http://schemas.microsoft.com/office/powerpoint/2010/main" val="43695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 Mỗi khối lập phương nhỏ được sơn 3 mặt.</a:t>
            </a:r>
          </a:p>
          <a:p>
            <a:pPr algn="l" latinLnBrk="0"/>
            <a:r>
              <a:rPr lang="vi-VN" b="0" i="0">
                <a:solidFill>
                  <a:srgbClr val="333333"/>
                </a:solidFill>
                <a:effectLst/>
                <a:latin typeface="#9Slide01 Noi dung ngan" panose="00000600000000000000" pitchFamily="2" charset="0"/>
              </a:rPr>
              <a:t>- Số mặt của khối lập phương nhỏ được sơn màu đỏ = Số mặt được sơn của một khối lập phương nhỏ x Số hình lập phương nhỏ.</a:t>
            </a:r>
          </a:p>
        </p:txBody>
      </p:sp>
      <p:sp>
        <p:nvSpPr>
          <p:cNvPr id="4" name="Slide Number Placeholder 3"/>
          <p:cNvSpPr>
            <a:spLocks noGrp="1"/>
          </p:cNvSpPr>
          <p:nvPr>
            <p:ph type="sldNum" sz="quarter" idx="5"/>
          </p:nvPr>
        </p:nvSpPr>
        <p:spPr/>
        <p:txBody>
          <a:bodyPr/>
          <a:lstStyle/>
          <a:p>
            <a:fld id="{EF9A85E0-5EF2-40EE-A2E0-2B723E1AF6E2}" type="slidenum">
              <a:rPr lang="en-US" smtClean="0"/>
              <a:t>20</a:t>
            </a:fld>
            <a:endParaRPr lang="en-US"/>
          </a:p>
        </p:txBody>
      </p:sp>
    </p:spTree>
    <p:extLst>
      <p:ext uri="{BB962C8B-B14F-4D97-AF65-F5344CB8AC3E}">
        <p14:creationId xmlns:p14="http://schemas.microsoft.com/office/powerpoint/2010/main" val="331448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9Slide01 Noi dung ngan" panose="00000600000000000000" pitchFamily="2" charset="0"/>
              </a:rPr>
              <a:t>Dựa vào đặc điểm của hình vuông và trung điểm của đoạn thẳng để xác định hình được vẽ đúng.</a:t>
            </a:r>
            <a:endParaRPr lang="en-US" b="0" i="0">
              <a:solidFill>
                <a:srgbClr val="333333"/>
              </a:solidFill>
              <a:effectLst/>
              <a:latin typeface="#9Slide01 Noi dung ngan" panose="00000600000000000000" pitchFamily="2" charset="0"/>
            </a:endParaRPr>
          </a:p>
          <a:p>
            <a:pPr algn="l" latinLnBrk="0"/>
            <a:r>
              <a:rPr lang="en-US" b="0" i="0">
                <a:solidFill>
                  <a:srgbClr val="333333"/>
                </a:solidFill>
                <a:effectLst/>
                <a:latin typeface="#9Slide01 Noi dung ngan" panose="00000600000000000000" pitchFamily="2" charset="0"/>
              </a:rPr>
              <a:t>=&gt;Ta thấy hình 2 và hình 3 là hình vuông (vì có 4 góc vuông và 4 cạnh bằng nhau).</a:t>
            </a:r>
          </a:p>
          <a:p>
            <a:pPr algn="l" latinLnBrk="0"/>
            <a:r>
              <a:rPr lang="en-US" b="0" i="0">
                <a:solidFill>
                  <a:srgbClr val="333333"/>
                </a:solidFill>
                <a:effectLst/>
                <a:latin typeface="#9Slide01 Noi dung ngan" panose="00000600000000000000" pitchFamily="2" charset="0"/>
              </a:rPr>
              <a:t>=&gt;Mai vẽ trung điểm mỗi cạnh hình vuông đó nên hình 3 là hình vẽ đúng của Mai.</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5</a:t>
            </a:fld>
            <a:endParaRPr lang="en-US"/>
          </a:p>
        </p:txBody>
      </p:sp>
    </p:spTree>
    <p:extLst>
      <p:ext uri="{BB962C8B-B14F-4D97-AF65-F5344CB8AC3E}">
        <p14:creationId xmlns:p14="http://schemas.microsoft.com/office/powerpoint/2010/main" val="404947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Cạnh của hình vuông bằng độ dài đường kính của hình tròn.</a:t>
            </a:r>
          </a:p>
          <a:p>
            <a:pPr algn="l" latinLnBrk="0"/>
            <a:r>
              <a:rPr lang="vi-VN" b="0" i="0">
                <a:solidFill>
                  <a:srgbClr val="333333"/>
                </a:solidFill>
                <a:effectLst/>
                <a:latin typeface="#9Slide01 Noi dung ngan" panose="00000600000000000000" pitchFamily="2" charset="0"/>
              </a:rPr>
              <a:t>Đường kính = Bán kính x 2</a:t>
            </a:r>
          </a:p>
        </p:txBody>
      </p:sp>
      <p:sp>
        <p:nvSpPr>
          <p:cNvPr id="4" name="Slide Number Placeholder 3"/>
          <p:cNvSpPr>
            <a:spLocks noGrp="1"/>
          </p:cNvSpPr>
          <p:nvPr>
            <p:ph type="sldNum" sz="quarter" idx="5"/>
          </p:nvPr>
        </p:nvSpPr>
        <p:spPr/>
        <p:txBody>
          <a:bodyPr/>
          <a:lstStyle/>
          <a:p>
            <a:fld id="{EF9A85E0-5EF2-40EE-A2E0-2B723E1AF6E2}" type="slidenum">
              <a:rPr lang="en-US" smtClean="0"/>
              <a:t>6</a:t>
            </a:fld>
            <a:endParaRPr lang="en-US"/>
          </a:p>
        </p:txBody>
      </p:sp>
    </p:spTree>
    <p:extLst>
      <p:ext uri="{BB962C8B-B14F-4D97-AF65-F5344CB8AC3E}">
        <p14:creationId xmlns:p14="http://schemas.microsoft.com/office/powerpoint/2010/main" val="3251650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Cạnh của hình vuông bằng độ dài đường kính của hình tròn.</a:t>
            </a:r>
          </a:p>
          <a:p>
            <a:pPr algn="l" latinLnBrk="0"/>
            <a:r>
              <a:rPr lang="vi-VN" b="0" i="0">
                <a:solidFill>
                  <a:srgbClr val="333333"/>
                </a:solidFill>
                <a:effectLst/>
                <a:latin typeface="#9Slide01 Noi dung ngan" panose="00000600000000000000" pitchFamily="2" charset="0"/>
              </a:rPr>
              <a:t>Đường kính = Bán kính x 2</a:t>
            </a:r>
          </a:p>
        </p:txBody>
      </p:sp>
      <p:sp>
        <p:nvSpPr>
          <p:cNvPr id="4" name="Slide Number Placeholder 3"/>
          <p:cNvSpPr>
            <a:spLocks noGrp="1"/>
          </p:cNvSpPr>
          <p:nvPr>
            <p:ph type="sldNum" sz="quarter" idx="5"/>
          </p:nvPr>
        </p:nvSpPr>
        <p:spPr/>
        <p:txBody>
          <a:bodyPr/>
          <a:lstStyle/>
          <a:p>
            <a:fld id="{EF9A85E0-5EF2-40EE-A2E0-2B723E1AF6E2}" type="slidenum">
              <a:rPr lang="en-US" smtClean="0"/>
              <a:t>7</a:t>
            </a:fld>
            <a:endParaRPr lang="en-US"/>
          </a:p>
        </p:txBody>
      </p:sp>
    </p:spTree>
    <p:extLst>
      <p:ext uri="{BB962C8B-B14F-4D97-AF65-F5344CB8AC3E}">
        <p14:creationId xmlns:p14="http://schemas.microsoft.com/office/powerpoint/2010/main" val="136358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a) Chiều dài của cái ao bằng độ dài đường kính của 7 lá súng.</a:t>
            </a:r>
          </a:p>
          <a:p>
            <a:pPr algn="l" latinLnBrk="0"/>
            <a:r>
              <a:rPr lang="vi-VN" b="0" i="0">
                <a:solidFill>
                  <a:srgbClr val="333333"/>
                </a:solidFill>
                <a:effectLst/>
                <a:latin typeface="#9Slide01 Noi dung ngan" panose="00000600000000000000" pitchFamily="2" charset="0"/>
              </a:rPr>
              <a:t>b) Chiều rộng của cái ao bằng độ dài đường kính của 4 lá súng.</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8</a:t>
            </a:fld>
            <a:endParaRPr lang="en-US"/>
          </a:p>
        </p:txBody>
      </p:sp>
    </p:spTree>
    <p:extLst>
      <p:ext uri="{BB962C8B-B14F-4D97-AF65-F5344CB8AC3E}">
        <p14:creationId xmlns:p14="http://schemas.microsoft.com/office/powerpoint/2010/main" val="274140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a) Chiều dài của cái ao bằng độ dài đường kính của 7 lá súng.</a:t>
            </a:r>
          </a:p>
          <a:p>
            <a:pPr algn="l" latinLnBrk="0"/>
            <a:r>
              <a:rPr lang="vi-VN" b="0" i="0">
                <a:solidFill>
                  <a:srgbClr val="333333"/>
                </a:solidFill>
                <a:effectLst/>
                <a:latin typeface="#9Slide01 Noi dung ngan" panose="00000600000000000000" pitchFamily="2" charset="0"/>
              </a:rPr>
              <a:t>b) Chiều rộng của cái ao bằng độ dài đường kính của 4 lá súng.</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9</a:t>
            </a:fld>
            <a:endParaRPr lang="en-US"/>
          </a:p>
        </p:txBody>
      </p:sp>
    </p:spTree>
    <p:extLst>
      <p:ext uri="{BB962C8B-B14F-4D97-AF65-F5344CB8AC3E}">
        <p14:creationId xmlns:p14="http://schemas.microsoft.com/office/powerpoint/2010/main" val="343824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a) Chiều dài của cái ao bằng độ dài đường kính của 7 lá súng.</a:t>
            </a:r>
          </a:p>
          <a:p>
            <a:pPr algn="l" latinLnBrk="0"/>
            <a:r>
              <a:rPr lang="vi-VN" b="0" i="0">
                <a:solidFill>
                  <a:srgbClr val="333333"/>
                </a:solidFill>
                <a:effectLst/>
                <a:latin typeface="#9Slide01 Noi dung ngan" panose="00000600000000000000" pitchFamily="2" charset="0"/>
              </a:rPr>
              <a:t>b) Chiều rộng của cái ao bằng độ dài đường kính của 4 lá súng.</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10</a:t>
            </a:fld>
            <a:endParaRPr lang="en-US"/>
          </a:p>
        </p:txBody>
      </p:sp>
    </p:spTree>
    <p:extLst>
      <p:ext uri="{BB962C8B-B14F-4D97-AF65-F5344CB8AC3E}">
        <p14:creationId xmlns:p14="http://schemas.microsoft.com/office/powerpoint/2010/main" val="206370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Đặt ê ke sao cho đỉnh của ê ke trùng với tâm O của đường tròn và 1 cạnh của ê ke trùng với một bán kính của hình tròn.</a:t>
            </a:r>
          </a:p>
          <a:p>
            <a:pPr algn="l" latinLnBrk="0"/>
            <a:r>
              <a:rPr lang="vi-VN" b="0" i="0">
                <a:solidFill>
                  <a:srgbClr val="333333"/>
                </a:solidFill>
                <a:effectLst/>
                <a:latin typeface="#9Slide01 Noi dung ngan" panose="00000600000000000000" pitchFamily="2" charset="0"/>
              </a:rPr>
              <a:t>Nếu cạnh còn lại của ê ke trùng với một bán kính khác của đường tròn thì hai bán kính đó tạo thành góc vuông.</a:t>
            </a:r>
          </a:p>
          <a:p>
            <a:endParaRPr lang="en-US"/>
          </a:p>
        </p:txBody>
      </p:sp>
      <p:sp>
        <p:nvSpPr>
          <p:cNvPr id="4" name="Slide Number Placeholder 3"/>
          <p:cNvSpPr>
            <a:spLocks noGrp="1"/>
          </p:cNvSpPr>
          <p:nvPr>
            <p:ph type="sldNum" sz="quarter" idx="5"/>
          </p:nvPr>
        </p:nvSpPr>
        <p:spPr/>
        <p:txBody>
          <a:bodyPr/>
          <a:lstStyle/>
          <a:p>
            <a:fld id="{EF9A85E0-5EF2-40EE-A2E0-2B723E1AF6E2}" type="slidenum">
              <a:rPr lang="en-US" smtClean="0"/>
              <a:t>16</a:t>
            </a:fld>
            <a:endParaRPr lang="en-US"/>
          </a:p>
        </p:txBody>
      </p:sp>
    </p:spTree>
    <p:extLst>
      <p:ext uri="{BB962C8B-B14F-4D97-AF65-F5344CB8AC3E}">
        <p14:creationId xmlns:p14="http://schemas.microsoft.com/office/powerpoint/2010/main" val="244061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 Mỗi khối lập phương nhỏ được sơn 3 mặt.</a:t>
            </a:r>
          </a:p>
          <a:p>
            <a:pPr algn="l" latinLnBrk="0"/>
            <a:r>
              <a:rPr lang="vi-VN" b="0" i="0">
                <a:solidFill>
                  <a:srgbClr val="333333"/>
                </a:solidFill>
                <a:effectLst/>
                <a:latin typeface="#9Slide01 Noi dung ngan" panose="00000600000000000000" pitchFamily="2" charset="0"/>
              </a:rPr>
              <a:t>- Số mặt của khối lập phương nhỏ được sơn màu đỏ = Số mặt được sơn của một khối lập phương nhỏ x Số hình lập phương nhỏ.</a:t>
            </a:r>
          </a:p>
        </p:txBody>
      </p:sp>
      <p:sp>
        <p:nvSpPr>
          <p:cNvPr id="4" name="Slide Number Placeholder 3"/>
          <p:cNvSpPr>
            <a:spLocks noGrp="1"/>
          </p:cNvSpPr>
          <p:nvPr>
            <p:ph type="sldNum" sz="quarter" idx="5"/>
          </p:nvPr>
        </p:nvSpPr>
        <p:spPr/>
        <p:txBody>
          <a:bodyPr/>
          <a:lstStyle/>
          <a:p>
            <a:fld id="{EF9A85E0-5EF2-40EE-A2E0-2B723E1AF6E2}" type="slidenum">
              <a:rPr lang="en-US" smtClean="0"/>
              <a:t>19</a:t>
            </a:fld>
            <a:endParaRPr lang="en-US"/>
          </a:p>
        </p:txBody>
      </p:sp>
    </p:spTree>
    <p:extLst>
      <p:ext uri="{BB962C8B-B14F-4D97-AF65-F5344CB8AC3E}">
        <p14:creationId xmlns:p14="http://schemas.microsoft.com/office/powerpoint/2010/main" val="3609570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HẠM DUYÊN 1 - 9Slide.vn">
            <a:extLst>
              <a:ext uri="{FF2B5EF4-FFF2-40B4-BE49-F238E27FC236}">
                <a16:creationId xmlns:a16="http://schemas.microsoft.com/office/drawing/2014/main" id="{7326EC8D-1227-406C-B5A8-489B90F327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PHẠM DUYÊN 2 - 9Slide.vn">
            <a:extLst>
              <a:ext uri="{FF2B5EF4-FFF2-40B4-BE49-F238E27FC236}">
                <a16:creationId xmlns:a16="http://schemas.microsoft.com/office/drawing/2014/main" id="{5F7B1E11-8EA6-489C-80B0-88C4C5B1B6A1}"/>
              </a:ext>
            </a:extLst>
          </p:cNvPr>
          <p:cNvGrpSpPr/>
          <p:nvPr userDrawn="1"/>
        </p:nvGrpSpPr>
        <p:grpSpPr>
          <a:xfrm>
            <a:off x="1256665" y="760730"/>
            <a:ext cx="9677400" cy="5336540"/>
            <a:chOff x="1979" y="1198"/>
            <a:chExt cx="15240" cy="8404"/>
          </a:xfrm>
        </p:grpSpPr>
        <p:sp>
          <p:nvSpPr>
            <p:cNvPr id="24" name="8">
              <a:extLst>
                <a:ext uri="{FF2B5EF4-FFF2-40B4-BE49-F238E27FC236}">
                  <a16:creationId xmlns:a16="http://schemas.microsoft.com/office/drawing/2014/main" id="{5A396783-E48B-482D-95DD-F5CE921ED74D}"/>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w="57150">
              <a:solidFill>
                <a:srgbClr val="F6D7E6"/>
              </a:soli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22">
              <a:extLst>
                <a:ext uri="{FF2B5EF4-FFF2-40B4-BE49-F238E27FC236}">
                  <a16:creationId xmlns:a16="http://schemas.microsoft.com/office/drawing/2014/main" id="{64173516-2C17-48B7-9A37-FDF8D90BACAD}"/>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w="38100">
              <a:solidFill>
                <a:srgbClr val="EEE0FA"/>
              </a:soli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915670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292C-7D70-45C1-9B46-14EA534A9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84269-04BC-4D7E-8B7A-4EA39C8D9504}"/>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4" name="Footer Placeholder 3">
            <a:extLst>
              <a:ext uri="{FF2B5EF4-FFF2-40B4-BE49-F238E27FC236}">
                <a16:creationId xmlns:a16="http://schemas.microsoft.com/office/drawing/2014/main" id="{D90388CD-4123-454D-838D-3F8C41821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BC609-1F4D-4121-BE68-5DBA5F81941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297988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320B7-817F-489E-B9C5-F5D7B9E70717}"/>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3" name="Footer Placeholder 2">
            <a:extLst>
              <a:ext uri="{FF2B5EF4-FFF2-40B4-BE49-F238E27FC236}">
                <a16:creationId xmlns:a16="http://schemas.microsoft.com/office/drawing/2014/main" id="{E241BCFE-2458-48E9-82F9-C2011DA82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F39108-6670-4CB8-8635-A2C8D75662E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918283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97F5-B24D-482D-9B3D-DC2D9A01A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81F82A-21BC-41A7-B223-0965D06C7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5D6267-1D73-4EE5-A55D-754E5FBF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5F54E-BE6F-4DFF-8B8A-A28E091154CC}"/>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6" name="Footer Placeholder 5">
            <a:extLst>
              <a:ext uri="{FF2B5EF4-FFF2-40B4-BE49-F238E27FC236}">
                <a16:creationId xmlns:a16="http://schemas.microsoft.com/office/drawing/2014/main" id="{54583C64-6B9E-4820-BE13-00B6B9F0A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34024-AEDC-4BD0-87CA-6A80B525EC8B}"/>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55629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A45-F7AB-472B-ACE8-15DE1C99F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59012-D102-40A1-8F9E-191788DC1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56F6C-6616-4824-9326-32659CB75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27F7C-FB90-471B-8C2B-86B05ABFF02A}"/>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6" name="Footer Placeholder 5">
            <a:extLst>
              <a:ext uri="{FF2B5EF4-FFF2-40B4-BE49-F238E27FC236}">
                <a16:creationId xmlns:a16="http://schemas.microsoft.com/office/drawing/2014/main" id="{75C72206-9B7C-4158-B3AD-7FA7F626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8DE6E-23F7-4357-A7EA-194D318F3CDF}"/>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183023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C465-7D2D-480E-A6F6-C9E4B04D6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6613A-F046-421E-9914-14ACCD7C9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C5158-EFBE-49F5-B655-787731CA545F}"/>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5" name="Footer Placeholder 4">
            <a:extLst>
              <a:ext uri="{FF2B5EF4-FFF2-40B4-BE49-F238E27FC236}">
                <a16:creationId xmlns:a16="http://schemas.microsoft.com/office/drawing/2014/main" id="{C83A631B-6701-4DA3-9A0A-C165AF592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E0BA5-FCBB-43DE-945E-6635E6EB492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690891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71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49000">
              <a:srgbClr val="FFD6FA"/>
            </a:gs>
            <a:gs pos="83000">
              <a:srgbClr val="B8C4FE"/>
            </a:gs>
            <a:gs pos="100000">
              <a:srgbClr val="AD98F3"/>
            </a:gs>
          </a:gsLst>
          <a:lin ang="5400000" scaled="1"/>
        </a:gradFill>
        <a:effectLst/>
      </p:bgPr>
    </p:bg>
    <p:spTree>
      <p:nvGrpSpPr>
        <p:cNvPr id="1" name=""/>
        <p:cNvGrpSpPr/>
        <p:nvPr/>
      </p:nvGrpSpPr>
      <p:grpSpPr>
        <a:xfrm>
          <a:off x="0" y="0"/>
          <a:ext cx="0" cy="0"/>
          <a:chOff x="0" y="0"/>
          <a:chExt cx="0" cy="0"/>
        </a:xfrm>
      </p:grpSpPr>
      <p:sp>
        <p:nvSpPr>
          <p:cNvPr id="65" name="PHẠM DUYÊN 2 - 9Slide.vn">
            <a:extLst>
              <a:ext uri="{FF2B5EF4-FFF2-40B4-BE49-F238E27FC236}">
                <a16:creationId xmlns:a16="http://schemas.microsoft.com/office/drawing/2014/main" id="{17AAE24B-55BE-4501-8F32-BFE878875D15}"/>
              </a:ext>
            </a:extLst>
          </p:cNvPr>
          <p:cNvSpPr/>
          <p:nvPr/>
        </p:nvSpPr>
        <p:spPr>
          <a:xfrm flipH="1">
            <a:off x="0" y="-18028"/>
            <a:ext cx="12192000" cy="1188727"/>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blipFill dpi="0" rotWithShape="1">
            <a:blip r:embed="rId2">
              <a:extLst>
                <a:ext uri="{28A0092B-C50C-407E-A947-70E740481C1C}">
                  <a14:useLocalDpi xmlns:a14="http://schemas.microsoft.com/office/drawing/2010/main" val="0"/>
                </a:ext>
              </a:extLst>
            </a:blip>
            <a:srcRect/>
            <a:stretch>
              <a:fillRect t="-158152" b="-318768"/>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66" name="PHẠM DUYÊN 5 - 9Slide.vn">
            <a:extLst>
              <a:ext uri="{FF2B5EF4-FFF2-40B4-BE49-F238E27FC236}">
                <a16:creationId xmlns:a16="http://schemas.microsoft.com/office/drawing/2014/main" id="{9A12EC52-22C7-403D-A1AA-54F6FD4217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9379081">
            <a:off x="750072" y="5599978"/>
            <a:ext cx="1458612" cy="797898"/>
          </a:xfrm>
          <a:prstGeom prst="rect">
            <a:avLst/>
          </a:prstGeom>
        </p:spPr>
      </p:pic>
      <p:pic>
        <p:nvPicPr>
          <p:cNvPr id="67" name="PHẠM DUYÊN 6 - 9Slide.vn">
            <a:extLst>
              <a:ext uri="{FF2B5EF4-FFF2-40B4-BE49-F238E27FC236}">
                <a16:creationId xmlns:a16="http://schemas.microsoft.com/office/drawing/2014/main" id="{8C7FCB48-0DA7-411A-8A45-CC7FEB530F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09508" y="5508450"/>
            <a:ext cx="1211662" cy="1044750"/>
          </a:xfrm>
          <a:prstGeom prst="rect">
            <a:avLst/>
          </a:prstGeom>
        </p:spPr>
      </p:pic>
      <p:pic>
        <p:nvPicPr>
          <p:cNvPr id="68" name="PHẠM DUYÊN 7 - 9Slide.vn">
            <a:extLst>
              <a:ext uri="{FF2B5EF4-FFF2-40B4-BE49-F238E27FC236}">
                <a16:creationId xmlns:a16="http://schemas.microsoft.com/office/drawing/2014/main" id="{954CCEC1-296E-4CF3-9E33-AB24AC7676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7358" y="126859"/>
            <a:ext cx="899018" cy="756894"/>
          </a:xfrm>
          <a:prstGeom prst="rect">
            <a:avLst/>
          </a:prstGeom>
        </p:spPr>
      </p:pic>
      <p:pic>
        <p:nvPicPr>
          <p:cNvPr id="69" name="PHẠM DUYÊN 8 - 9Slide.vn">
            <a:extLst>
              <a:ext uri="{FF2B5EF4-FFF2-40B4-BE49-F238E27FC236}">
                <a16:creationId xmlns:a16="http://schemas.microsoft.com/office/drawing/2014/main" id="{106B5ECF-14A5-4568-97EF-FA015DB6394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72800" y="259074"/>
            <a:ext cx="915916" cy="911626"/>
          </a:xfrm>
          <a:prstGeom prst="rect">
            <a:avLst/>
          </a:prstGeom>
        </p:spPr>
      </p:pic>
      <p:pic>
        <p:nvPicPr>
          <p:cNvPr id="70" name="PHẠM DUYÊN 9 - 9Slide.vn">
            <a:extLst>
              <a:ext uri="{FF2B5EF4-FFF2-40B4-BE49-F238E27FC236}">
                <a16:creationId xmlns:a16="http://schemas.microsoft.com/office/drawing/2014/main" id="{84804C75-BCD0-473B-97C2-CA57940E8FE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62534" y="4865567"/>
            <a:ext cx="812860" cy="791086"/>
          </a:xfrm>
          <a:prstGeom prst="rect">
            <a:avLst/>
          </a:prstGeom>
        </p:spPr>
      </p:pic>
      <p:pic>
        <p:nvPicPr>
          <p:cNvPr id="11" name="Picture 10">
            <a:extLst>
              <a:ext uri="{FF2B5EF4-FFF2-40B4-BE49-F238E27FC236}">
                <a16:creationId xmlns:a16="http://schemas.microsoft.com/office/drawing/2014/main" id="{02880DF1-6661-47C7-9D21-FD2423589A94}"/>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l="18673" t="17202" r="19975" b="25001"/>
          <a:stretch/>
        </p:blipFill>
        <p:spPr>
          <a:xfrm>
            <a:off x="4866803" y="1295400"/>
            <a:ext cx="2458394" cy="2315880"/>
          </a:xfrm>
          <a:prstGeom prst="rect">
            <a:avLst/>
          </a:prstGeom>
        </p:spPr>
      </p:pic>
      <p:pic>
        <p:nvPicPr>
          <p:cNvPr id="13" name="Picture 12">
            <a:extLst>
              <a:ext uri="{FF2B5EF4-FFF2-40B4-BE49-F238E27FC236}">
                <a16:creationId xmlns:a16="http://schemas.microsoft.com/office/drawing/2014/main" id="{42E3839C-1F4F-47C6-9A76-74AF0031B3E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18768170">
            <a:off x="8665798" y="5181714"/>
            <a:ext cx="677294" cy="677294"/>
          </a:xfrm>
          <a:prstGeom prst="rect">
            <a:avLst/>
          </a:prstGeom>
        </p:spPr>
      </p:pic>
      <p:pic>
        <p:nvPicPr>
          <p:cNvPr id="15" name="Picture 14">
            <a:extLst>
              <a:ext uri="{FF2B5EF4-FFF2-40B4-BE49-F238E27FC236}">
                <a16:creationId xmlns:a16="http://schemas.microsoft.com/office/drawing/2014/main" id="{3B00946D-3F4F-4821-9734-B47589E104B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flipV="1">
            <a:off x="400412" y="3174515"/>
            <a:ext cx="765204" cy="765204"/>
          </a:xfrm>
          <a:prstGeom prst="rect">
            <a:avLst/>
          </a:prstGeom>
        </p:spPr>
      </p:pic>
      <p:pic>
        <p:nvPicPr>
          <p:cNvPr id="24" name="Picture 23">
            <a:extLst>
              <a:ext uri="{FF2B5EF4-FFF2-40B4-BE49-F238E27FC236}">
                <a16:creationId xmlns:a16="http://schemas.microsoft.com/office/drawing/2014/main" id="{359A5ED4-E34F-46F5-B2AE-DF441FE5597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9991858" flipV="1">
            <a:off x="10106580" y="1620357"/>
            <a:ext cx="969517" cy="969517"/>
          </a:xfrm>
          <a:prstGeom prst="rect">
            <a:avLst/>
          </a:prstGeom>
        </p:spPr>
      </p:pic>
      <p:pic>
        <p:nvPicPr>
          <p:cNvPr id="26" name="Picture 25">
            <a:extLst>
              <a:ext uri="{FF2B5EF4-FFF2-40B4-BE49-F238E27FC236}">
                <a16:creationId xmlns:a16="http://schemas.microsoft.com/office/drawing/2014/main" id="{081E6478-1EE1-41C5-B463-56B5B1A3833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2182472" flipV="1">
            <a:off x="9260498" y="3432932"/>
            <a:ext cx="747699" cy="747699"/>
          </a:xfrm>
          <a:prstGeom prst="rect">
            <a:avLst/>
          </a:prstGeom>
        </p:spPr>
      </p:pic>
      <p:pic>
        <p:nvPicPr>
          <p:cNvPr id="27" name="Picture 26">
            <a:extLst>
              <a:ext uri="{FF2B5EF4-FFF2-40B4-BE49-F238E27FC236}">
                <a16:creationId xmlns:a16="http://schemas.microsoft.com/office/drawing/2014/main" id="{839FF152-A51B-4491-BC50-F5D528EBC99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3054217" flipV="1">
            <a:off x="2820564" y="5222983"/>
            <a:ext cx="969517" cy="969517"/>
          </a:xfrm>
          <a:prstGeom prst="rect">
            <a:avLst/>
          </a:prstGeom>
        </p:spPr>
      </p:pic>
      <p:pic>
        <p:nvPicPr>
          <p:cNvPr id="29" name="Picture 28">
            <a:extLst>
              <a:ext uri="{FF2B5EF4-FFF2-40B4-BE49-F238E27FC236}">
                <a16:creationId xmlns:a16="http://schemas.microsoft.com/office/drawing/2014/main" id="{42FC31A3-299A-4399-A6AE-7C9F73C3BA2D}"/>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2373788">
            <a:off x="10926187" y="4199215"/>
            <a:ext cx="632830" cy="632830"/>
          </a:xfrm>
          <a:prstGeom prst="rect">
            <a:avLst/>
          </a:prstGeom>
        </p:spPr>
      </p:pic>
      <p:pic>
        <p:nvPicPr>
          <p:cNvPr id="30" name="Picture 29">
            <a:extLst>
              <a:ext uri="{FF2B5EF4-FFF2-40B4-BE49-F238E27FC236}">
                <a16:creationId xmlns:a16="http://schemas.microsoft.com/office/drawing/2014/main" id="{90318545-B44E-4496-BC61-4CD896B81E6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rot="20794345">
            <a:off x="2379416" y="2058723"/>
            <a:ext cx="632830" cy="632830"/>
          </a:xfrm>
          <a:prstGeom prst="rect">
            <a:avLst/>
          </a:prstGeom>
        </p:spPr>
      </p:pic>
    </p:spTree>
    <p:extLst>
      <p:ext uri="{BB962C8B-B14F-4D97-AF65-F5344CB8AC3E}">
        <p14:creationId xmlns:p14="http://schemas.microsoft.com/office/powerpoint/2010/main" val="310062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750"/>
                                        <p:tgtEl>
                                          <p:spTgt spid="66"/>
                                        </p:tgtEl>
                                      </p:cBhvr>
                                    </p:animEffect>
                                  </p:childTnLst>
                                </p:cTn>
                              </p:par>
                              <p:par>
                                <p:cTn id="8" presetID="22" presetClass="entr" presetSubtype="4" fill="hold" nodeType="withEffect">
                                  <p:stCondLst>
                                    <p:cond delay="20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750"/>
                                        <p:tgtEl>
                                          <p:spTgt spid="67"/>
                                        </p:tgtEl>
                                      </p:cBhvr>
                                    </p:animEffect>
                                  </p:childTnLst>
                                </p:cTn>
                              </p:par>
                              <p:par>
                                <p:cTn id="11" presetID="22" presetClass="entr" presetSubtype="4"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down)">
                                      <p:cBhvr>
                                        <p:cTn id="13" dur="750"/>
                                        <p:tgtEl>
                                          <p:spTgt spid="68"/>
                                        </p:tgtEl>
                                      </p:cBhvr>
                                    </p:animEffect>
                                  </p:childTnLst>
                                </p:cTn>
                              </p:par>
                              <p:par>
                                <p:cTn id="14" presetID="22" presetClass="entr" presetSubtype="4" fill="hold" nodeType="withEffect">
                                  <p:stCondLst>
                                    <p:cond delay="200"/>
                                  </p:stCondLst>
                                  <p:childTnLst>
                                    <p:set>
                                      <p:cBhvr>
                                        <p:cTn id="15" dur="1" fill="hold">
                                          <p:stCondLst>
                                            <p:cond delay="0"/>
                                          </p:stCondLst>
                                        </p:cTn>
                                        <p:tgtEl>
                                          <p:spTgt spid="69"/>
                                        </p:tgtEl>
                                        <p:attrNameLst>
                                          <p:attrName>style.visibility</p:attrName>
                                        </p:attrNameLst>
                                      </p:cBhvr>
                                      <p:to>
                                        <p:strVal val="visible"/>
                                      </p:to>
                                    </p:set>
                                    <p:animEffect transition="in" filter="wipe(down)">
                                      <p:cBhvr>
                                        <p:cTn id="16" dur="750"/>
                                        <p:tgtEl>
                                          <p:spTgt spid="69"/>
                                        </p:tgtEl>
                                      </p:cBhvr>
                                    </p:animEffect>
                                  </p:childTnLst>
                                </p:cTn>
                              </p:par>
                              <p:par>
                                <p:cTn id="17" presetID="16" presetClass="entr" presetSubtype="21" fill="hold"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7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EC80ABF-096E-407D-9742-23A3C919A4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PHẠM DUYÊN 4 - 9Slide.vn">
            <a:extLst>
              <a:ext uri="{FF2B5EF4-FFF2-40B4-BE49-F238E27FC236}">
                <a16:creationId xmlns:a16="http://schemas.microsoft.com/office/drawing/2014/main" id="{3C1568A1-A45D-4C06-B412-6BAAF94C21D1}"/>
              </a:ext>
            </a:extLst>
          </p:cNvPr>
          <p:cNvSpPr/>
          <p:nvPr userDrawn="1"/>
        </p:nvSpPr>
        <p:spPr>
          <a:xfrm>
            <a:off x="304800" y="356097"/>
            <a:ext cx="11582400" cy="6145807"/>
          </a:xfrm>
          <a:prstGeom prst="roundRect">
            <a:avLst>
              <a:gd name="adj" fmla="val 2265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pic>
        <p:nvPicPr>
          <p:cNvPr id="16" name="Picture 15">
            <a:extLst>
              <a:ext uri="{FF2B5EF4-FFF2-40B4-BE49-F238E27FC236}">
                <a16:creationId xmlns:a16="http://schemas.microsoft.com/office/drawing/2014/main" id="{24CB1493-1BDD-47D9-A926-A9DC4CBA2D6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8673" t="17202" r="19975" b="25001"/>
          <a:stretch/>
        </p:blipFill>
        <p:spPr>
          <a:xfrm>
            <a:off x="236538" y="200312"/>
            <a:ext cx="942560" cy="887919"/>
          </a:xfrm>
          <a:prstGeom prst="rect">
            <a:avLst/>
          </a:prstGeom>
        </p:spPr>
      </p:pic>
      <p:sp>
        <p:nvSpPr>
          <p:cNvPr id="6" name="PHẠM DUYÊN 2 - 9Slide.vn">
            <a:extLst>
              <a:ext uri="{FF2B5EF4-FFF2-40B4-BE49-F238E27FC236}">
                <a16:creationId xmlns:a16="http://schemas.microsoft.com/office/drawing/2014/main" id="{117BCD16-B5B0-4FF9-8A81-F0E4701A5A2D}"/>
              </a:ext>
            </a:extLst>
          </p:cNvPr>
          <p:cNvSpPr/>
          <p:nvPr userDrawn="1"/>
        </p:nvSpPr>
        <p:spPr>
          <a:xfrm flipH="1" flipV="1">
            <a:off x="-2" y="4953000"/>
            <a:ext cx="12287251" cy="1917700"/>
          </a:xfrm>
          <a:custGeom>
            <a:avLst/>
            <a:gdLst>
              <a:gd name="connsiteX0" fmla="*/ 0 w 6916253"/>
              <a:gd name="connsiteY0" fmla="*/ 0 h 3687861"/>
              <a:gd name="connsiteX1" fmla="*/ 0 w 6916253"/>
              <a:gd name="connsiteY1" fmla="*/ 1863023 h 3687861"/>
              <a:gd name="connsiteX2" fmla="*/ 26165 w 6916253"/>
              <a:gd name="connsiteY2" fmla="*/ 1901177 h 3687861"/>
              <a:gd name="connsiteX3" fmla="*/ 718541 w 6916253"/>
              <a:gd name="connsiteY3" fmla="*/ 2199047 h 3687861"/>
              <a:gd name="connsiteX4" fmla="*/ 2827644 w 6916253"/>
              <a:gd name="connsiteY4" fmla="*/ 2915111 h 3687861"/>
              <a:gd name="connsiteX5" fmla="*/ 4247476 w 6916253"/>
              <a:gd name="connsiteY5" fmla="*/ 3639858 h 3687861"/>
              <a:gd name="connsiteX6" fmla="*/ 5213128 w 6916253"/>
              <a:gd name="connsiteY6" fmla="*/ 2452519 h 3687861"/>
              <a:gd name="connsiteX7" fmla="*/ 6564407 w 6916253"/>
              <a:gd name="connsiteY7" fmla="*/ 2317762 h 3687861"/>
              <a:gd name="connsiteX8" fmla="*/ 6900379 w 6916253"/>
              <a:gd name="connsiteY8" fmla="*/ 1671313 h 3687861"/>
              <a:gd name="connsiteX9" fmla="*/ 6916253 w 6916253"/>
              <a:gd name="connsiteY9" fmla="*/ 1598278 h 3687861"/>
              <a:gd name="connsiteX10" fmla="*/ 6916253 w 6916253"/>
              <a:gd name="connsiteY10" fmla="*/ 0 h 368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6253" h="3687861">
                <a:moveTo>
                  <a:pt x="0" y="0"/>
                </a:moveTo>
                <a:lnTo>
                  <a:pt x="0" y="1863023"/>
                </a:lnTo>
                <a:lnTo>
                  <a:pt x="26165" y="1901177"/>
                </a:lnTo>
                <a:cubicBezTo>
                  <a:pt x="206456" y="2122107"/>
                  <a:pt x="457521" y="2238799"/>
                  <a:pt x="718541" y="2199047"/>
                </a:cubicBezTo>
                <a:cubicBezTo>
                  <a:pt x="1143681" y="3166697"/>
                  <a:pt x="2095108" y="3489624"/>
                  <a:pt x="2827644" y="2915111"/>
                </a:cubicBezTo>
                <a:cubicBezTo>
                  <a:pt x="3138004" y="3520388"/>
                  <a:pt x="3704593" y="3809532"/>
                  <a:pt x="4247476" y="3639858"/>
                </a:cubicBezTo>
                <a:cubicBezTo>
                  <a:pt x="4708175" y="3495852"/>
                  <a:pt x="5075827" y="3043829"/>
                  <a:pt x="5213128" y="2452519"/>
                </a:cubicBezTo>
                <a:cubicBezTo>
                  <a:pt x="5637674" y="2796774"/>
                  <a:pt x="6185298" y="2742229"/>
                  <a:pt x="6564407" y="2317762"/>
                </a:cubicBezTo>
                <a:cubicBezTo>
                  <a:pt x="6720353" y="2143181"/>
                  <a:pt x="6835398" y="1919204"/>
                  <a:pt x="6900379" y="1671313"/>
                </a:cubicBezTo>
                <a:lnTo>
                  <a:pt x="6916253" y="1598278"/>
                </a:lnTo>
                <a:lnTo>
                  <a:pt x="6916253" y="0"/>
                </a:lnTo>
                <a:close/>
              </a:path>
            </a:pathLst>
          </a:custGeom>
          <a:blipFill dpi="0" rotWithShape="1">
            <a:blip r:embed="rId4">
              <a:extLst>
                <a:ext uri="{28A0092B-C50C-407E-A947-70E740481C1C}">
                  <a14:useLocalDpi xmlns:a14="http://schemas.microsoft.com/office/drawing/2010/main" val="0"/>
                </a:ext>
              </a:extLst>
            </a:blip>
            <a:srcRect/>
            <a:stretch>
              <a:fillRect l="625" t="-8046" r="-625" b="-468874"/>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Tree>
    <p:extLst>
      <p:ext uri="{BB962C8B-B14F-4D97-AF65-F5344CB8AC3E}">
        <p14:creationId xmlns:p14="http://schemas.microsoft.com/office/powerpoint/2010/main" val="935787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4EC80ABF-096E-407D-9742-23A3C919A4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92AA9DB-F4FA-44D5-BBF3-814AF59BEB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 t="5624" r="46771" b="5624"/>
          <a:stretch/>
        </p:blipFill>
        <p:spPr>
          <a:xfrm>
            <a:off x="-9236" y="3016033"/>
            <a:ext cx="12226636" cy="3841967"/>
          </a:xfrm>
          <a:prstGeom prst="rect">
            <a:avLst/>
          </a:prstGeom>
        </p:spPr>
      </p:pic>
      <p:sp>
        <p:nvSpPr>
          <p:cNvPr id="7" name="PHẠM DUYÊN 4 - 9Slide.vn">
            <a:extLst>
              <a:ext uri="{FF2B5EF4-FFF2-40B4-BE49-F238E27FC236}">
                <a16:creationId xmlns:a16="http://schemas.microsoft.com/office/drawing/2014/main" id="{00190FF5-CB98-451D-B118-1E6BBF3C4F0E}"/>
              </a:ext>
            </a:extLst>
          </p:cNvPr>
          <p:cNvSpPr/>
          <p:nvPr userDrawn="1"/>
        </p:nvSpPr>
        <p:spPr>
          <a:xfrm>
            <a:off x="304800" y="356097"/>
            <a:ext cx="11582400" cy="6145807"/>
          </a:xfrm>
          <a:prstGeom prst="roundRect">
            <a:avLst>
              <a:gd name="adj" fmla="val 2265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2870"/>
            <a:endParaRPr lang="zh-CN" altLang="en-US" sz="2665">
              <a:solidFill>
                <a:srgbClr val="FFFFFF"/>
              </a:solidFill>
            </a:endParaRPr>
          </a:p>
        </p:txBody>
      </p:sp>
      <p:pic>
        <p:nvPicPr>
          <p:cNvPr id="16" name="Picture 15">
            <a:extLst>
              <a:ext uri="{FF2B5EF4-FFF2-40B4-BE49-F238E27FC236}">
                <a16:creationId xmlns:a16="http://schemas.microsoft.com/office/drawing/2014/main" id="{24CB1493-1BDD-47D9-A926-A9DC4CBA2D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8673" t="17202" r="19975" b="25001"/>
          <a:stretch/>
        </p:blipFill>
        <p:spPr>
          <a:xfrm>
            <a:off x="236538" y="200312"/>
            <a:ext cx="942560" cy="887919"/>
          </a:xfrm>
          <a:prstGeom prst="rect">
            <a:avLst/>
          </a:prstGeom>
        </p:spPr>
      </p:pic>
    </p:spTree>
    <p:extLst>
      <p:ext uri="{BB962C8B-B14F-4D97-AF65-F5344CB8AC3E}">
        <p14:creationId xmlns:p14="http://schemas.microsoft.com/office/powerpoint/2010/main" val="1888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8" name="PHẠM DUYÊN 1 - 9Slide.vn">
            <a:extLst>
              <a:ext uri="{FF2B5EF4-FFF2-40B4-BE49-F238E27FC236}">
                <a16:creationId xmlns:a16="http://schemas.microsoft.com/office/drawing/2014/main" id="{7A27C486-DCE1-484A-82A1-8BED10493C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HẠM DUYÊN 2 - 9Slide.vn">
            <a:extLst>
              <a:ext uri="{FF2B5EF4-FFF2-40B4-BE49-F238E27FC236}">
                <a16:creationId xmlns:a16="http://schemas.microsoft.com/office/drawing/2014/main" id="{3F8962DB-DC0E-4E73-BF60-31D863BD852E}"/>
              </a:ext>
            </a:extLst>
          </p:cNvPr>
          <p:cNvSpPr/>
          <p:nvPr userDrawn="1"/>
        </p:nvSpPr>
        <p:spPr>
          <a:xfrm>
            <a:off x="0" y="-11906"/>
            <a:ext cx="12192000" cy="6858000"/>
          </a:xfrm>
          <a:prstGeom prst="rect">
            <a:avLst/>
          </a:prstGeom>
          <a:solidFill>
            <a:srgbClr val="AD98F3">
              <a:alpha val="48000"/>
            </a:srgbClr>
          </a:solidFill>
          <a:ln w="12700">
            <a:noFill/>
          </a:ln>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9pPr>
          </a:lstStyle>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0" name="PHẠM DUYÊN 3 - 9Slide.vn">
            <a:extLst>
              <a:ext uri="{FF2B5EF4-FFF2-40B4-BE49-F238E27FC236}">
                <a16:creationId xmlns:a16="http://schemas.microsoft.com/office/drawing/2014/main" id="{63E7D16A-9A33-47C6-B7FA-A4B7CCB07EFB}"/>
              </a:ext>
            </a:extLst>
          </p:cNvPr>
          <p:cNvSpPr/>
          <p:nvPr userDrawn="1"/>
        </p:nvSpPr>
        <p:spPr>
          <a:xfrm rot="5400000">
            <a:off x="1333500" y="-1408906"/>
            <a:ext cx="7008813" cy="9675813"/>
          </a:xfrm>
          <a:custGeom>
            <a:avLst/>
            <a:gdLst>
              <a:gd name="txL" fmla="*/ 0 w 1511970"/>
              <a:gd name="txT" fmla="*/ 0 h 1174642"/>
              <a:gd name="txR" fmla="*/ 1511970 w 1511970"/>
              <a:gd name="txB" fmla="*/ 1174642 h 1174642"/>
            </a:gdLst>
            <a:ahLst/>
            <a:cxnLst>
              <a:cxn ang="0">
                <a:pos x="10588" y="1174642"/>
              </a:cxn>
              <a:cxn ang="0">
                <a:pos x="10591" y="1174637"/>
              </a:cxn>
              <a:cxn ang="0">
                <a:pos x="10591" y="665680"/>
              </a:cxn>
              <a:cxn ang="0">
                <a:pos x="0" y="677726"/>
              </a:cxn>
              <a:cxn ang="0">
                <a:pos x="728441" y="0"/>
              </a:cxn>
              <a:cxn ang="0">
                <a:pos x="1511970" y="507190"/>
              </a:cxn>
              <a:cxn ang="0">
                <a:pos x="1508316" y="503043"/>
              </a:cxn>
              <a:cxn ang="0">
                <a:pos x="1508315" y="1174641"/>
              </a:cxn>
              <a:cxn ang="0">
                <a:pos x="1508315" y="1174641"/>
              </a:cxn>
              <a:cxn ang="0">
                <a:pos x="1508315" y="1174642"/>
              </a:cxn>
              <a:cxn ang="0">
                <a:pos x="10588" y="1174642"/>
              </a:cxn>
            </a:cxnLst>
            <a:rect l="txL" t="txT" r="txR" b="txB"/>
            <a:pathLst>
              <a:path w="1511970" h="1174642">
                <a:moveTo>
                  <a:pt x="10588" y="1174642"/>
                </a:moveTo>
                <a:cubicBezTo>
                  <a:pt x="10589" y="1174640"/>
                  <a:pt x="10590" y="1174639"/>
                  <a:pt x="10591" y="1174637"/>
                </a:cubicBezTo>
                <a:cubicBezTo>
                  <a:pt x="11739" y="1104805"/>
                  <a:pt x="9443" y="735512"/>
                  <a:pt x="10591" y="665680"/>
                </a:cubicBezTo>
                <a:lnTo>
                  <a:pt x="0" y="677726"/>
                </a:lnTo>
                <a:lnTo>
                  <a:pt x="728441" y="0"/>
                </a:lnTo>
                <a:lnTo>
                  <a:pt x="1511970" y="507190"/>
                </a:lnTo>
                <a:lnTo>
                  <a:pt x="1508316" y="503043"/>
                </a:lnTo>
                <a:cubicBezTo>
                  <a:pt x="1508316" y="726909"/>
                  <a:pt x="1508315" y="950775"/>
                  <a:pt x="1508315" y="1174641"/>
                </a:cubicBezTo>
                <a:lnTo>
                  <a:pt x="1508315" y="1174641"/>
                </a:lnTo>
                <a:lnTo>
                  <a:pt x="1508315" y="1174642"/>
                </a:lnTo>
                <a:lnTo>
                  <a:pt x="10588" y="1174642"/>
                </a:lnTo>
                <a:close/>
              </a:path>
            </a:pathLst>
          </a:custGeom>
          <a:solidFill>
            <a:srgbClr val="FCD6FC">
              <a:alpha val="48000"/>
            </a:srgbClr>
          </a:solidFill>
          <a:ln w="12700">
            <a:noFill/>
          </a:ln>
        </p:spPr>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9pPr>
          </a:lstStyle>
          <a:p>
            <a:pPr lvl="0" algn="ctr">
              <a:lnSpc>
                <a:spcPct val="100000"/>
              </a:lnSpc>
            </a:pPr>
            <a:endParaRPr>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9" name="PHẠM DUYÊN 4 - 9Slide.vn">
            <a:extLst>
              <a:ext uri="{FF2B5EF4-FFF2-40B4-BE49-F238E27FC236}">
                <a16:creationId xmlns:a16="http://schemas.microsoft.com/office/drawing/2014/main" id="{4A749982-03D2-425B-8008-904837A2B887}"/>
              </a:ext>
            </a:extLst>
          </p:cNvPr>
          <p:cNvSpPr txBox="1"/>
          <p:nvPr userDrawn="1"/>
        </p:nvSpPr>
        <p:spPr>
          <a:xfrm>
            <a:off x="381000" y="1346137"/>
            <a:ext cx="6569923" cy="3382657"/>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rgbClr val="8C6EEE"/>
              </a:contourClr>
            </a:sp3d>
          </a:bodyPr>
          <a:lstStyle/>
          <a:p>
            <a:pPr algn="ctr">
              <a:lnSpc>
                <a:spcPct val="129000"/>
              </a:lnSpc>
            </a:pPr>
            <a:r>
              <a:rPr lang="en-US" altLang="zh-CN" sz="8800" b="1" spc="460">
                <a:ln w="28575">
                  <a:solidFill>
                    <a:srgbClr val="AD98F3"/>
                  </a:solidFill>
                </a:ln>
                <a:solidFill>
                  <a:schemeClr val="bg1"/>
                </a:solidFill>
                <a:latin typeface="#9Slide07 Crocante" panose="02000000000000000000" pitchFamily="2" charset="0"/>
                <a:cs typeface="+mn-ea"/>
                <a:sym typeface="+mn-lt"/>
              </a:rPr>
              <a:t>TIẾT</a:t>
            </a:r>
            <a:r>
              <a:rPr lang="en-US" altLang="zh-CN" sz="8800" b="1" spc="460" baseline="0">
                <a:ln w="28575">
                  <a:solidFill>
                    <a:srgbClr val="AD98F3"/>
                  </a:solidFill>
                </a:ln>
                <a:solidFill>
                  <a:schemeClr val="bg1"/>
                </a:solidFill>
                <a:latin typeface="#9Slide07 Crocante" panose="02000000000000000000" pitchFamily="2" charset="0"/>
                <a:cs typeface="+mn-ea"/>
                <a:sym typeface="+mn-lt"/>
              </a:rPr>
              <a:t> HỌC</a:t>
            </a:r>
            <a:br>
              <a:rPr lang="en-US" altLang="zh-CN" sz="8800" b="1" spc="460" baseline="0">
                <a:ln w="28575">
                  <a:solidFill>
                    <a:srgbClr val="AD98F3"/>
                  </a:solidFill>
                </a:ln>
                <a:solidFill>
                  <a:schemeClr val="bg1"/>
                </a:solidFill>
                <a:latin typeface="#9Slide07 Crocante" panose="02000000000000000000" pitchFamily="2" charset="0"/>
                <a:cs typeface="+mn-ea"/>
                <a:sym typeface="+mn-lt"/>
              </a:rPr>
            </a:br>
            <a:r>
              <a:rPr lang="en-US" altLang="zh-CN" sz="8800" b="1" spc="460" baseline="0">
                <a:ln w="28575">
                  <a:solidFill>
                    <a:srgbClr val="AD98F3"/>
                  </a:solidFill>
                </a:ln>
                <a:solidFill>
                  <a:schemeClr val="bg1"/>
                </a:solidFill>
                <a:latin typeface="#9Slide07 Crocante" panose="02000000000000000000" pitchFamily="2" charset="0"/>
                <a:cs typeface="+mn-ea"/>
                <a:sym typeface="+mn-lt"/>
              </a:rPr>
              <a:t>KẾT THÚC</a:t>
            </a:r>
            <a:endParaRPr lang="en-US" altLang="zh-CN" sz="8800" b="1" spc="460" dirty="0">
              <a:ln w="28575">
                <a:solidFill>
                  <a:srgbClr val="AD98F3"/>
                </a:solidFill>
              </a:ln>
              <a:solidFill>
                <a:schemeClr val="bg1"/>
              </a:solidFill>
              <a:latin typeface="#9Slide07 Crocante" panose="02000000000000000000" pitchFamily="2" charset="0"/>
              <a:cs typeface="+mn-ea"/>
              <a:sym typeface="+mn-lt"/>
            </a:endParaRPr>
          </a:p>
        </p:txBody>
      </p:sp>
      <p:grpSp>
        <p:nvGrpSpPr>
          <p:cNvPr id="21" name="PHẠM DUYÊN 5 - 9Slide.vn">
            <a:extLst>
              <a:ext uri="{FF2B5EF4-FFF2-40B4-BE49-F238E27FC236}">
                <a16:creationId xmlns:a16="http://schemas.microsoft.com/office/drawing/2014/main" id="{C067CB69-F76F-4008-B680-66F44F0BC248}"/>
              </a:ext>
            </a:extLst>
          </p:cNvPr>
          <p:cNvGrpSpPr/>
          <p:nvPr userDrawn="1"/>
        </p:nvGrpSpPr>
        <p:grpSpPr>
          <a:xfrm flipH="1">
            <a:off x="7970493" y="2120293"/>
            <a:ext cx="1864487" cy="1870428"/>
            <a:chOff x="304800" y="673100"/>
            <a:chExt cx="4000500" cy="4000500"/>
          </a:xfrm>
          <a:effectLst>
            <a:outerShdw blurRad="444500" dist="254000" dir="8100000" algn="tr" rotWithShape="0">
              <a:prstClr val="black">
                <a:alpha val="50000"/>
              </a:prstClr>
            </a:outerShdw>
          </a:effectLst>
        </p:grpSpPr>
        <p:sp>
          <p:nvSpPr>
            <p:cNvPr id="22" name="114">
              <a:extLst>
                <a:ext uri="{FF2B5EF4-FFF2-40B4-BE49-F238E27FC236}">
                  <a16:creationId xmlns:a16="http://schemas.microsoft.com/office/drawing/2014/main" id="{5A58E752-D2A5-44DB-8F39-1D6FB53B9246}"/>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115">
              <a:extLst>
                <a:ext uri="{FF2B5EF4-FFF2-40B4-BE49-F238E27FC236}">
                  <a16:creationId xmlns:a16="http://schemas.microsoft.com/office/drawing/2014/main" id="{B69A1AD0-64A6-483F-9FC2-61BB96822B2C}"/>
                </a:ext>
              </a:extLst>
            </p:cNvPr>
            <p:cNvSpPr/>
            <p:nvPr/>
          </p:nvSpPr>
          <p:spPr>
            <a:xfrm>
              <a:off x="392113" y="760413"/>
              <a:ext cx="3825874" cy="3825874"/>
            </a:xfrm>
            <a:prstGeom prst="ellipse">
              <a:avLst/>
            </a:prstGeom>
            <a:gradFill>
              <a:gsLst>
                <a:gs pos="0">
                  <a:schemeClr val="bg1"/>
                </a:gs>
                <a:gs pos="100000">
                  <a:srgbClr val="B8C4FE"/>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4" name="PHẠM DUYÊN 6 - 9Slide.vn">
            <a:extLst>
              <a:ext uri="{FF2B5EF4-FFF2-40B4-BE49-F238E27FC236}">
                <a16:creationId xmlns:a16="http://schemas.microsoft.com/office/drawing/2014/main" id="{2D583CBB-90C8-412D-8BA6-BC0E27EC34F3}"/>
              </a:ext>
            </a:extLst>
          </p:cNvPr>
          <p:cNvSpPr/>
          <p:nvPr userDrawn="1"/>
        </p:nvSpPr>
        <p:spPr>
          <a:xfrm flipH="1">
            <a:off x="10378909" y="3519436"/>
            <a:ext cx="675524" cy="677676"/>
          </a:xfrm>
          <a:prstGeom prst="ellipse">
            <a:avLst/>
          </a:prstGeom>
          <a:solidFill>
            <a:srgbClr val="D3B8F7"/>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5" name="PHẠM DUYÊN 7 - 9Slide.vn">
            <a:extLst>
              <a:ext uri="{FF2B5EF4-FFF2-40B4-BE49-F238E27FC236}">
                <a16:creationId xmlns:a16="http://schemas.microsoft.com/office/drawing/2014/main" id="{CBE4DB79-A215-45ED-80EC-230B3C3810EC}"/>
              </a:ext>
            </a:extLst>
          </p:cNvPr>
          <p:cNvGrpSpPr/>
          <p:nvPr userDrawn="1"/>
        </p:nvGrpSpPr>
        <p:grpSpPr>
          <a:xfrm flipH="1">
            <a:off x="8384306" y="4187519"/>
            <a:ext cx="219079" cy="219777"/>
            <a:chOff x="304800" y="673100"/>
            <a:chExt cx="4000500" cy="4000500"/>
          </a:xfrm>
          <a:solidFill>
            <a:srgbClr val="D3B8F7"/>
          </a:solidFill>
          <a:effectLst>
            <a:outerShdw blurRad="381000" dist="152400" dir="8100000" algn="tr" rotWithShape="0">
              <a:prstClr val="black">
                <a:alpha val="70000"/>
              </a:prstClr>
            </a:outerShdw>
          </a:effectLst>
        </p:grpSpPr>
        <p:sp>
          <p:nvSpPr>
            <p:cNvPr id="26" name="108">
              <a:extLst>
                <a:ext uri="{FF2B5EF4-FFF2-40B4-BE49-F238E27FC236}">
                  <a16:creationId xmlns:a16="http://schemas.microsoft.com/office/drawing/2014/main" id="{80D90BA7-25B6-4F32-8C9F-D63052AA603E}"/>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109">
              <a:extLst>
                <a:ext uri="{FF2B5EF4-FFF2-40B4-BE49-F238E27FC236}">
                  <a16:creationId xmlns:a16="http://schemas.microsoft.com/office/drawing/2014/main" id="{6D6E232D-CF4E-4074-B1F8-5C9ABCA7B3A9}"/>
                </a:ext>
              </a:extLst>
            </p:cNvPr>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28" name="PHẠM DUYÊN 8 - 9Slide.vn">
            <a:extLst>
              <a:ext uri="{FF2B5EF4-FFF2-40B4-BE49-F238E27FC236}">
                <a16:creationId xmlns:a16="http://schemas.microsoft.com/office/drawing/2014/main" id="{FE921240-0AE1-4C2E-9E15-E867925808C0}"/>
              </a:ext>
            </a:extLst>
          </p:cNvPr>
          <p:cNvGrpSpPr/>
          <p:nvPr userDrawn="1"/>
        </p:nvGrpSpPr>
        <p:grpSpPr>
          <a:xfrm flipH="1">
            <a:off x="7045447" y="4113857"/>
            <a:ext cx="821990" cy="824609"/>
            <a:chOff x="304800" y="673100"/>
            <a:chExt cx="4000500" cy="4000500"/>
          </a:xfrm>
          <a:solidFill>
            <a:srgbClr val="D6CDF9"/>
          </a:solidFill>
          <a:effectLst>
            <a:outerShdw blurRad="317500" dist="190500" dir="8100000" algn="tr" rotWithShape="0">
              <a:prstClr val="black">
                <a:alpha val="50000"/>
              </a:prstClr>
            </a:outerShdw>
          </a:effectLst>
        </p:grpSpPr>
        <p:sp>
          <p:nvSpPr>
            <p:cNvPr id="29" name="104">
              <a:extLst>
                <a:ext uri="{FF2B5EF4-FFF2-40B4-BE49-F238E27FC236}">
                  <a16:creationId xmlns:a16="http://schemas.microsoft.com/office/drawing/2014/main" id="{4B5F9960-2C90-4917-A321-DF0F4BF64158}"/>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0" name="105">
              <a:extLst>
                <a:ext uri="{FF2B5EF4-FFF2-40B4-BE49-F238E27FC236}">
                  <a16:creationId xmlns:a16="http://schemas.microsoft.com/office/drawing/2014/main" id="{25121AEC-27D8-4733-9EC1-AE60F0BB2DE9}"/>
                </a:ext>
              </a:extLst>
            </p:cNvPr>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31" name="PHẠM DUYÊN 9 - 9Slide.vn">
            <a:extLst>
              <a:ext uri="{FF2B5EF4-FFF2-40B4-BE49-F238E27FC236}">
                <a16:creationId xmlns:a16="http://schemas.microsoft.com/office/drawing/2014/main" id="{C290AD4E-2789-418B-8BE2-938419AF3B8B}"/>
              </a:ext>
            </a:extLst>
          </p:cNvPr>
          <p:cNvSpPr/>
          <p:nvPr userDrawn="1"/>
        </p:nvSpPr>
        <p:spPr>
          <a:xfrm flipH="1">
            <a:off x="8103961" y="2230913"/>
            <a:ext cx="1607984" cy="1613106"/>
          </a:xfrm>
          <a:prstGeom prst="ellipse">
            <a:avLst/>
          </a:prstGeom>
          <a:solidFill>
            <a:srgbClr val="AD98F3"/>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2" name="PHẠM DUYÊN 10 - 9Slide.vn">
            <a:extLst>
              <a:ext uri="{FF2B5EF4-FFF2-40B4-BE49-F238E27FC236}">
                <a16:creationId xmlns:a16="http://schemas.microsoft.com/office/drawing/2014/main" id="{FBE824F6-DD44-4332-A2A5-63D55425583E}"/>
              </a:ext>
            </a:extLst>
          </p:cNvPr>
          <p:cNvSpPr/>
          <p:nvPr userDrawn="1"/>
        </p:nvSpPr>
        <p:spPr>
          <a:xfrm flipH="1">
            <a:off x="9109038" y="1330336"/>
            <a:ext cx="273904" cy="274777"/>
          </a:xfrm>
          <a:prstGeom prst="ellipse">
            <a:avLst/>
          </a:prstGeom>
          <a:solidFill>
            <a:srgbClr val="B8C4F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3" name="PHẠM DUYÊN 11 - 9Slide.vn">
            <a:extLst>
              <a:ext uri="{FF2B5EF4-FFF2-40B4-BE49-F238E27FC236}">
                <a16:creationId xmlns:a16="http://schemas.microsoft.com/office/drawing/2014/main" id="{1C1BA101-04FC-4FC4-BB25-6C248C5C518A}"/>
              </a:ext>
            </a:extLst>
          </p:cNvPr>
          <p:cNvGrpSpPr/>
          <p:nvPr userDrawn="1"/>
        </p:nvGrpSpPr>
        <p:grpSpPr>
          <a:xfrm flipH="1">
            <a:off x="10058400" y="4965592"/>
            <a:ext cx="287005" cy="287919"/>
            <a:chOff x="304800" y="673100"/>
            <a:chExt cx="4000500" cy="4000500"/>
          </a:xfrm>
          <a:solidFill>
            <a:srgbClr val="BBCEF9"/>
          </a:solidFill>
          <a:effectLst>
            <a:outerShdw blurRad="381000" dist="152400" dir="8100000" algn="tr" rotWithShape="0">
              <a:prstClr val="black">
                <a:alpha val="70000"/>
              </a:prstClr>
            </a:outerShdw>
          </a:effectLst>
        </p:grpSpPr>
        <p:sp>
          <p:nvSpPr>
            <p:cNvPr id="34" name="106">
              <a:extLst>
                <a:ext uri="{FF2B5EF4-FFF2-40B4-BE49-F238E27FC236}">
                  <a16:creationId xmlns:a16="http://schemas.microsoft.com/office/drawing/2014/main" id="{1B1C2461-A309-4048-94DB-F58841BA0B95}"/>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5" name="107">
              <a:extLst>
                <a:ext uri="{FF2B5EF4-FFF2-40B4-BE49-F238E27FC236}">
                  <a16:creationId xmlns:a16="http://schemas.microsoft.com/office/drawing/2014/main" id="{2653AC58-F7F3-4817-A6A5-F3F775AD4F84}"/>
                </a:ext>
              </a:extLst>
            </p:cNvPr>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4227606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750" fill="hold"/>
                                        <p:tgtEl>
                                          <p:spTgt spid="28"/>
                                        </p:tgtEl>
                                        <p:attrNameLst>
                                          <p:attrName>ppt_w</p:attrName>
                                        </p:attrNameLst>
                                      </p:cBhvr>
                                      <p:tavLst>
                                        <p:tav tm="0">
                                          <p:val>
                                            <p:fltVal val="0"/>
                                          </p:val>
                                        </p:tav>
                                        <p:tav tm="100000">
                                          <p:val>
                                            <p:strVal val="#ppt_w"/>
                                          </p:val>
                                        </p:tav>
                                      </p:tavLst>
                                    </p:anim>
                                    <p:anim calcmode="lin" valueType="num">
                                      <p:cBhvr>
                                        <p:cTn id="12" dur="750" fill="hold"/>
                                        <p:tgtEl>
                                          <p:spTgt spid="28"/>
                                        </p:tgtEl>
                                        <p:attrNameLst>
                                          <p:attrName>ppt_h</p:attrName>
                                        </p:attrNameLst>
                                      </p:cBhvr>
                                      <p:tavLst>
                                        <p:tav tm="0">
                                          <p:val>
                                            <p:fltVal val="0"/>
                                          </p:val>
                                        </p:tav>
                                        <p:tav tm="100000">
                                          <p:val>
                                            <p:strVal val="#ppt_h"/>
                                          </p:val>
                                        </p:tav>
                                      </p:tavLst>
                                    </p:anim>
                                    <p:animEffect transition="in" filter="fade">
                                      <p:cBhvr>
                                        <p:cTn id="13" dur="750"/>
                                        <p:tgtEl>
                                          <p:spTgt spid="28"/>
                                        </p:tgtEl>
                                      </p:cBhvr>
                                    </p:animEffect>
                                  </p:childTnLst>
                                </p:cTn>
                              </p:par>
                              <p:par>
                                <p:cTn id="14" presetID="53" presetClass="entr" presetSubtype="16"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6" presetClass="entr" presetSubtype="16" fill="hold" grpId="0" nodeType="withEffect">
                                  <p:stCondLst>
                                    <p:cond delay="20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2000"/>
                                        <p:tgtEl>
                                          <p:spTgt spid="31"/>
                                        </p:tgtEl>
                                      </p:cBhvr>
                                    </p:animEffect>
                                  </p:childTnLst>
                                </p:cTn>
                              </p:par>
                              <p:par>
                                <p:cTn id="22" presetID="6"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par>
                                <p:cTn id="25" presetID="6" presetClass="entr" presetSubtype="16" fill="hold" grpId="0"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750" fill="hold"/>
                                        <p:tgtEl>
                                          <p:spTgt spid="32"/>
                                        </p:tgtEl>
                                        <p:attrNameLst>
                                          <p:attrName>ppt_w</p:attrName>
                                        </p:attrNameLst>
                                      </p:cBhvr>
                                      <p:tavLst>
                                        <p:tav tm="0">
                                          <p:val>
                                            <p:fltVal val="0"/>
                                          </p:val>
                                        </p:tav>
                                        <p:tav tm="100000">
                                          <p:val>
                                            <p:strVal val="#ppt_w"/>
                                          </p:val>
                                        </p:tav>
                                      </p:tavLst>
                                    </p:anim>
                                    <p:anim calcmode="lin" valueType="num">
                                      <p:cBhvr>
                                        <p:cTn id="31" dur="750" fill="hold"/>
                                        <p:tgtEl>
                                          <p:spTgt spid="32"/>
                                        </p:tgtEl>
                                        <p:attrNameLst>
                                          <p:attrName>ppt_h</p:attrName>
                                        </p:attrNameLst>
                                      </p:cBhvr>
                                      <p:tavLst>
                                        <p:tav tm="0">
                                          <p:val>
                                            <p:fltVal val="0"/>
                                          </p:val>
                                        </p:tav>
                                        <p:tav tm="100000">
                                          <p:val>
                                            <p:strVal val="#ppt_h"/>
                                          </p:val>
                                        </p:tav>
                                      </p:tavLst>
                                    </p:anim>
                                    <p:animEffect transition="in" filter="fade">
                                      <p:cBhvr>
                                        <p:cTn id="32" dur="750"/>
                                        <p:tgtEl>
                                          <p:spTgt spid="32"/>
                                        </p:tgtEl>
                                      </p:cBhvr>
                                    </p:animEffect>
                                  </p:childTnLst>
                                </p:cTn>
                              </p:par>
                              <p:par>
                                <p:cTn id="33" presetID="53" presetClass="entr" presetSubtype="16"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9" grpId="0"/>
      <p:bldP spid="24" grpId="0" animBg="1"/>
      <p:bldP spid="31" grpId="0" animBg="1"/>
      <p:bldP spid="3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670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DC9C-9BE1-4E7B-BF5E-3EAA584CB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351AE-42EF-4BA4-944C-F2FF99C52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46504-66A5-47B9-8020-AE87B0DAF285}"/>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5" name="Footer Placeholder 4">
            <a:extLst>
              <a:ext uri="{FF2B5EF4-FFF2-40B4-BE49-F238E27FC236}">
                <a16:creationId xmlns:a16="http://schemas.microsoft.com/office/drawing/2014/main" id="{84C1744D-9889-48B5-9D51-CB545C89E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DB92C-DAFB-48BA-A823-1241DBF347CE}"/>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75111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F81F-9DCF-4C1C-A160-8679A8B28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E6C1-9329-4F5E-8602-C3148A8A5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75189-1AA5-4B13-8297-397277CC9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DC66E-70CE-40DB-9AE9-B00F27A4B9A5}"/>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6" name="Footer Placeholder 5">
            <a:extLst>
              <a:ext uri="{FF2B5EF4-FFF2-40B4-BE49-F238E27FC236}">
                <a16:creationId xmlns:a16="http://schemas.microsoft.com/office/drawing/2014/main" id="{C4F09F84-E522-4C2E-8803-D866E1FD7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B212C-197C-4B03-A2EF-FED8939829A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45671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791C-85FE-47C1-B0B0-3064297C7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AD1D4-0922-4B2A-8CB9-7E3BE29E2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6D054-0F6E-457B-80C5-6B2FD7D7A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60232-3B8B-4385-A7C5-8FC2154ED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07931-19F4-4892-A247-AE2A091F3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F5233-F053-427E-997A-3247AA0187C3}"/>
              </a:ext>
            </a:extLst>
          </p:cNvPr>
          <p:cNvSpPr>
            <a:spLocks noGrp="1"/>
          </p:cNvSpPr>
          <p:nvPr>
            <p:ph type="dt" sz="half" idx="10"/>
          </p:nvPr>
        </p:nvSpPr>
        <p:spPr/>
        <p:txBody>
          <a:bodyPr/>
          <a:lstStyle/>
          <a:p>
            <a:fld id="{21F9F53B-4389-4CF3-89C9-1F65CC452498}" type="datetimeFigureOut">
              <a:rPr lang="en-US" smtClean="0"/>
              <a:t>3/29/2022</a:t>
            </a:fld>
            <a:endParaRPr lang="en-US"/>
          </a:p>
        </p:txBody>
      </p:sp>
      <p:sp>
        <p:nvSpPr>
          <p:cNvPr id="8" name="Footer Placeholder 7">
            <a:extLst>
              <a:ext uri="{FF2B5EF4-FFF2-40B4-BE49-F238E27FC236}">
                <a16:creationId xmlns:a16="http://schemas.microsoft.com/office/drawing/2014/main" id="{AB69D69F-5577-4249-AEB4-929CF6265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94E94B-F450-417E-AB3E-9B0A7757240A}"/>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788836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3E4A6FA6-17D4-443B-BF8B-605789E73C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4D531DF-0B4F-4A6E-8381-7840AB883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E34005-A542-450D-B1EC-2B8497543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6A28-C154-4BE3-B741-5C0A3D6F5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F53B-4389-4CF3-89C9-1F65CC452498}" type="datetimeFigureOut">
              <a:rPr lang="en-US" smtClean="0"/>
              <a:t>3/29/2022</a:t>
            </a:fld>
            <a:endParaRPr lang="en-US"/>
          </a:p>
        </p:txBody>
      </p:sp>
      <p:sp>
        <p:nvSpPr>
          <p:cNvPr id="5" name="Footer Placeholder 4">
            <a:extLst>
              <a:ext uri="{FF2B5EF4-FFF2-40B4-BE49-F238E27FC236}">
                <a16:creationId xmlns:a16="http://schemas.microsoft.com/office/drawing/2014/main" id="{7080200D-D568-46D3-BDB2-850EEED9F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E9FA3-A8BF-442D-A37E-CD5F271D0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64D26-1997-4F42-96C0-35C43088D09E}" type="slidenum">
              <a:rPr lang="en-US" smtClean="0"/>
              <a:t>‹#›</a:t>
            </a:fld>
            <a:endParaRPr lang="en-US"/>
          </a:p>
        </p:txBody>
      </p:sp>
      <p:pic>
        <p:nvPicPr>
          <p:cNvPr id="13" name="Picture 12">
            <a:extLst>
              <a:ext uri="{FF2B5EF4-FFF2-40B4-BE49-F238E27FC236}">
                <a16:creationId xmlns:a16="http://schemas.microsoft.com/office/drawing/2014/main" id="{0F8DC263-4A74-4346-A5D1-BAEC7F836957}"/>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514600" y="0"/>
            <a:ext cx="2121116" cy="2447736"/>
          </a:xfrm>
          <a:prstGeom prst="rect">
            <a:avLst/>
          </a:prstGeom>
        </p:spPr>
      </p:pic>
    </p:spTree>
    <p:extLst>
      <p:ext uri="{BB962C8B-B14F-4D97-AF65-F5344CB8AC3E}">
        <p14:creationId xmlns:p14="http://schemas.microsoft.com/office/powerpoint/2010/main" val="159672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7" r:id="rId4"/>
    <p:sldLayoutId id="2147483660" r:id="rId5"/>
    <p:sldLayoutId id="2147483666"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HẠM DUYÊN 1 - 9Slide.vn">
            <a:extLst>
              <a:ext uri="{FF2B5EF4-FFF2-40B4-BE49-F238E27FC236}">
                <a16:creationId xmlns:a16="http://schemas.microsoft.com/office/drawing/2014/main" id="{C7DA569A-F3C6-4C13-9752-B36D247F7B0D}"/>
              </a:ext>
            </a:extLst>
          </p:cNvPr>
          <p:cNvSpPr txBox="1"/>
          <p:nvPr/>
        </p:nvSpPr>
        <p:spPr>
          <a:xfrm>
            <a:off x="4419600" y="2076271"/>
            <a:ext cx="3635375" cy="1200329"/>
          </a:xfrm>
          <a:prstGeom prst="rect">
            <a:avLst/>
          </a:prstGeom>
          <a:noFill/>
        </p:spPr>
        <p:txBody>
          <a:bodyPr wrap="square" rtlCol="0">
            <a:spAutoFit/>
          </a:bodyPr>
          <a:lstStyle>
            <a:defPPr>
              <a:defRPr lang="en-US"/>
            </a:defPPr>
            <a:lvl1pPr algn="ctr">
              <a:defRPr sz="7200" spc="-60">
                <a:gradFill>
                  <a:gsLst>
                    <a:gs pos="0">
                      <a:srgbClr val="9E20B0"/>
                    </a:gs>
                    <a:gs pos="100000">
                      <a:srgbClr val="27026F"/>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defRPr>
            </a:lvl1pPr>
          </a:lstStyle>
          <a:p>
            <a:r>
              <a:rPr lang="en-US" spc="20"/>
              <a:t>BÀI 22 </a:t>
            </a:r>
          </a:p>
        </p:txBody>
      </p:sp>
      <p:sp>
        <p:nvSpPr>
          <p:cNvPr id="4" name="PHẠM DUYÊN 2 - 9Slide.vn">
            <a:extLst>
              <a:ext uri="{FF2B5EF4-FFF2-40B4-BE49-F238E27FC236}">
                <a16:creationId xmlns:a16="http://schemas.microsoft.com/office/drawing/2014/main" id="{4C878080-74F4-49AE-B732-FD68DB2AFEB8}"/>
              </a:ext>
            </a:extLst>
          </p:cNvPr>
          <p:cNvSpPr txBox="1"/>
          <p:nvPr/>
        </p:nvSpPr>
        <p:spPr>
          <a:xfrm>
            <a:off x="1714500" y="3547168"/>
            <a:ext cx="8763000" cy="1024832"/>
          </a:xfrm>
          <a:prstGeom prst="rect">
            <a:avLst/>
          </a:prstGeom>
          <a:noFill/>
        </p:spPr>
        <p:txBody>
          <a:bodyPr wrap="square" rtlCol="0">
            <a:spAutoFit/>
          </a:bodyPr>
          <a:lstStyle/>
          <a:p>
            <a:pPr algn="ctr">
              <a:lnSpc>
                <a:spcPct val="110000"/>
              </a:lnSpc>
            </a:pPr>
            <a:r>
              <a:rPr lang="en-US" altLang="zh-CN"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LUYỆN TẬP CHUNG</a:t>
            </a:r>
            <a:endParaRPr lang="zh-CN" altLang="en-US"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grpSp>
        <p:nvGrpSpPr>
          <p:cNvPr id="6" name="PHẠM DUYÊN 4 - 9Slide.vn">
            <a:extLst>
              <a:ext uri="{FF2B5EF4-FFF2-40B4-BE49-F238E27FC236}">
                <a16:creationId xmlns:a16="http://schemas.microsoft.com/office/drawing/2014/main" id="{2E2305E4-E74D-4555-B9DB-D81B6C1407C2}"/>
              </a:ext>
            </a:extLst>
          </p:cNvPr>
          <p:cNvGrpSpPr/>
          <p:nvPr/>
        </p:nvGrpSpPr>
        <p:grpSpPr>
          <a:xfrm>
            <a:off x="1714500" y="1033282"/>
            <a:ext cx="2895602" cy="535386"/>
            <a:chOff x="4835046" y="3447431"/>
            <a:chExt cx="3010835" cy="556691"/>
          </a:xfrm>
          <a:solidFill>
            <a:srgbClr val="FFC000"/>
          </a:solidFill>
          <a:effectLst>
            <a:outerShdw blurRad="50800" dist="38100" dir="2700000" algn="tl" rotWithShape="0">
              <a:prstClr val="black">
                <a:alpha val="40000"/>
              </a:prstClr>
            </a:outerShdw>
          </a:effectLst>
        </p:grpSpPr>
        <p:sp>
          <p:nvSpPr>
            <p:cNvPr id="7" name="2">
              <a:extLst>
                <a:ext uri="{FF2B5EF4-FFF2-40B4-BE49-F238E27FC236}">
                  <a16:creationId xmlns:a16="http://schemas.microsoft.com/office/drawing/2014/main" id="{325A1144-066A-4B6B-9192-1E9959B37AFE}"/>
                </a:ext>
              </a:extLst>
            </p:cNvPr>
            <p:cNvSpPr/>
            <p:nvPr/>
          </p:nvSpPr>
          <p:spPr>
            <a:xfrm>
              <a:off x="4835046"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T</a:t>
              </a:r>
              <a:endParaRPr lang="zh-CN" altLang="en-US" sz="2800" dirty="0">
                <a:solidFill>
                  <a:schemeClr val="bg1"/>
                </a:solidFill>
                <a:latin typeface="+mj-lt"/>
                <a:ea typeface="字魂70号-灵悦黑体" panose="00000500000000000000" pitchFamily="2" charset="-122"/>
              </a:endParaRPr>
            </a:p>
          </p:txBody>
        </p:sp>
        <p:sp>
          <p:nvSpPr>
            <p:cNvPr id="8" name="3">
              <a:extLst>
                <a:ext uri="{FF2B5EF4-FFF2-40B4-BE49-F238E27FC236}">
                  <a16:creationId xmlns:a16="http://schemas.microsoft.com/office/drawing/2014/main" id="{890B1FF6-8A40-4B3A-8DB6-96837E7E8202}"/>
                </a:ext>
              </a:extLst>
            </p:cNvPr>
            <p:cNvSpPr/>
            <p:nvPr/>
          </p:nvSpPr>
          <p:spPr>
            <a:xfrm>
              <a:off x="5348613"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O</a:t>
              </a:r>
              <a:endParaRPr lang="zh-CN" altLang="en-US" sz="2800" dirty="0">
                <a:solidFill>
                  <a:schemeClr val="bg1"/>
                </a:solidFill>
                <a:latin typeface="+mj-lt"/>
                <a:ea typeface="字魂70号-灵悦黑体" panose="00000500000000000000" pitchFamily="2" charset="-122"/>
              </a:endParaRPr>
            </a:p>
          </p:txBody>
        </p:sp>
        <p:sp>
          <p:nvSpPr>
            <p:cNvPr id="9" name="4">
              <a:extLst>
                <a:ext uri="{FF2B5EF4-FFF2-40B4-BE49-F238E27FC236}">
                  <a16:creationId xmlns:a16="http://schemas.microsoft.com/office/drawing/2014/main" id="{ACE53079-A887-41A7-ABED-7C227A03DCDF}"/>
                </a:ext>
              </a:extLst>
            </p:cNvPr>
            <p:cNvSpPr/>
            <p:nvPr/>
          </p:nvSpPr>
          <p:spPr>
            <a:xfrm>
              <a:off x="5862180"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Á</a:t>
              </a:r>
              <a:endParaRPr lang="zh-CN" altLang="en-US" sz="2800" dirty="0">
                <a:solidFill>
                  <a:schemeClr val="bg1"/>
                </a:solidFill>
                <a:latin typeface="+mj-lt"/>
                <a:ea typeface="字魂70号-灵悦黑体" panose="00000500000000000000" pitchFamily="2" charset="-122"/>
              </a:endParaRPr>
            </a:p>
          </p:txBody>
        </p:sp>
        <p:sp>
          <p:nvSpPr>
            <p:cNvPr id="10" name="5">
              <a:extLst>
                <a:ext uri="{FF2B5EF4-FFF2-40B4-BE49-F238E27FC236}">
                  <a16:creationId xmlns:a16="http://schemas.microsoft.com/office/drawing/2014/main" id="{BD424AD5-AA70-44B9-B542-1CF59F0327F3}"/>
                </a:ext>
              </a:extLst>
            </p:cNvPr>
            <p:cNvSpPr/>
            <p:nvPr/>
          </p:nvSpPr>
          <p:spPr>
            <a:xfrm>
              <a:off x="6375747"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N</a:t>
              </a:r>
              <a:endParaRPr lang="zh-CN" altLang="en-US" sz="2800" dirty="0">
                <a:solidFill>
                  <a:schemeClr val="bg1"/>
                </a:solidFill>
                <a:latin typeface="+mj-lt"/>
                <a:ea typeface="字魂70号-灵悦黑体" panose="00000500000000000000" pitchFamily="2" charset="-122"/>
              </a:endParaRPr>
            </a:p>
          </p:txBody>
        </p:sp>
        <p:sp>
          <p:nvSpPr>
            <p:cNvPr id="11" name="5">
              <a:extLst>
                <a:ext uri="{FF2B5EF4-FFF2-40B4-BE49-F238E27FC236}">
                  <a16:creationId xmlns:a16="http://schemas.microsoft.com/office/drawing/2014/main" id="{9969F064-9809-4C48-82F0-888EF4BAABE5}"/>
                </a:ext>
              </a:extLst>
            </p:cNvPr>
            <p:cNvSpPr/>
            <p:nvPr/>
          </p:nvSpPr>
          <p:spPr>
            <a:xfrm>
              <a:off x="6865794" y="3447431"/>
              <a:ext cx="513567" cy="513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8C6EEE"/>
                  </a:solidFill>
                  <a:latin typeface="+mj-lt"/>
                  <a:ea typeface="字魂70号-灵悦黑体" panose="00000500000000000000" pitchFamily="2" charset="-122"/>
                </a:rPr>
                <a:t>-</a:t>
              </a:r>
              <a:endParaRPr lang="zh-CN" altLang="en-US" sz="2800" dirty="0">
                <a:solidFill>
                  <a:srgbClr val="8C6EEE"/>
                </a:solidFill>
                <a:latin typeface="+mj-lt"/>
                <a:ea typeface="字魂70号-灵悦黑体" panose="00000500000000000000" pitchFamily="2" charset="-122"/>
              </a:endParaRPr>
            </a:p>
          </p:txBody>
        </p:sp>
        <p:sp>
          <p:nvSpPr>
            <p:cNvPr id="12" name="5">
              <a:extLst>
                <a:ext uri="{FF2B5EF4-FFF2-40B4-BE49-F238E27FC236}">
                  <a16:creationId xmlns:a16="http://schemas.microsoft.com/office/drawing/2014/main" id="{31DB419F-06E3-4809-8A2F-E19274C72EEF}"/>
                </a:ext>
              </a:extLst>
            </p:cNvPr>
            <p:cNvSpPr/>
            <p:nvPr/>
          </p:nvSpPr>
          <p:spPr>
            <a:xfrm>
              <a:off x="7332314"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3</a:t>
              </a:r>
              <a:endParaRPr lang="zh-CN" altLang="en-US" sz="2800" dirty="0">
                <a:solidFill>
                  <a:schemeClr val="bg1"/>
                </a:solidFill>
                <a:latin typeface="+mj-lt"/>
                <a:ea typeface="字魂70号-灵悦黑体" panose="00000500000000000000" pitchFamily="2" charset="-122"/>
              </a:endParaRPr>
            </a:p>
          </p:txBody>
        </p:sp>
      </p:grpSp>
    </p:spTree>
    <p:extLst>
      <p:ext uri="{BB962C8B-B14F-4D97-AF65-F5344CB8AC3E}">
        <p14:creationId xmlns:p14="http://schemas.microsoft.com/office/powerpoint/2010/main" val="175912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ppt_y</p:attrName>
                                        </p:attrNameLst>
                                      </p:cBhvr>
                                      <p:tavLst>
                                        <p:tav tm="0">
                                          <p:val>
                                            <p:strVal val="#ppt_y+#ppt_h*1.125000"/>
                                          </p:val>
                                        </p:tav>
                                        <p:tav tm="100000">
                                          <p:val>
                                            <p:strVal val="#ppt_y"/>
                                          </p:val>
                                        </p:tav>
                                      </p:tavLst>
                                    </p:anim>
                                    <p:animEffect transition="in" filter="wipe(up)">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HẠM DUYÊN 10 - 9Slide.vn">
            <a:extLst>
              <a:ext uri="{FF2B5EF4-FFF2-40B4-BE49-F238E27FC236}">
                <a16:creationId xmlns:a16="http://schemas.microsoft.com/office/drawing/2014/main" id="{E796D498-84FE-49A6-A320-1483A508F832}"/>
              </a:ext>
            </a:extLst>
          </p:cNvPr>
          <p:cNvSpPr/>
          <p:nvPr/>
        </p:nvSpPr>
        <p:spPr>
          <a:xfrm>
            <a:off x="1092200" y="4951150"/>
            <a:ext cx="8229600" cy="984459"/>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78" name="TextBox 77">
            <a:extLst>
              <a:ext uri="{FF2B5EF4-FFF2-40B4-BE49-F238E27FC236}">
                <a16:creationId xmlns:a16="http://schemas.microsoft.com/office/drawing/2014/main" id="{FA5C4508-1832-4B9D-9085-9CB8C4993713}"/>
              </a:ext>
            </a:extLst>
          </p:cNvPr>
          <p:cNvSpPr txBox="1"/>
          <p:nvPr/>
        </p:nvSpPr>
        <p:spPr>
          <a:xfrm>
            <a:off x="1299387" y="4966326"/>
            <a:ext cx="7843838" cy="954107"/>
          </a:xfrm>
          <a:prstGeom prst="rect">
            <a:avLst/>
          </a:prstGeom>
          <a:noFill/>
        </p:spPr>
        <p:txBody>
          <a:bodyPr wrap="square">
            <a:spAutoFit/>
          </a:bodyPr>
          <a:lstStyle/>
          <a:p>
            <a:r>
              <a:rPr lang="vi-VN" sz="2800">
                <a:solidFill>
                  <a:srgbClr val="4E05DD"/>
                </a:solidFill>
              </a:rPr>
              <a:t>Chiều rộng của cái ao bằng độ dài đường kính của 4 lá súng.</a:t>
            </a:r>
            <a:endParaRPr lang="en-US" sz="2800">
              <a:solidFill>
                <a:srgbClr val="4E05DD"/>
              </a:solidFill>
            </a:endParaRPr>
          </a:p>
        </p:txBody>
      </p:sp>
      <p:grpSp>
        <p:nvGrpSpPr>
          <p:cNvPr id="66" name="Jellyfish 2 - 9Slide.vn">
            <a:extLst>
              <a:ext uri="{FF2B5EF4-FFF2-40B4-BE49-F238E27FC236}">
                <a16:creationId xmlns:a16="http://schemas.microsoft.com/office/drawing/2014/main" id="{DDAEEDE9-69E3-4ADB-9C90-B0A47D8F6645}"/>
              </a:ext>
            </a:extLst>
          </p:cNvPr>
          <p:cNvGrpSpPr/>
          <p:nvPr/>
        </p:nvGrpSpPr>
        <p:grpSpPr>
          <a:xfrm>
            <a:off x="1668615" y="2071236"/>
            <a:ext cx="2564577" cy="584775"/>
            <a:chOff x="5786116" y="3665778"/>
            <a:chExt cx="2564577" cy="584775"/>
          </a:xfrm>
        </p:grpSpPr>
        <p:sp>
          <p:nvSpPr>
            <p:cNvPr id="67" name="TextBox 66">
              <a:extLst>
                <a:ext uri="{FF2B5EF4-FFF2-40B4-BE49-F238E27FC236}">
                  <a16:creationId xmlns:a16="http://schemas.microsoft.com/office/drawing/2014/main" id="{2C146F46-AE0A-41E9-AD8E-0B896B273FA9}"/>
                </a:ext>
              </a:extLst>
            </p:cNvPr>
            <p:cNvSpPr txBox="1"/>
            <p:nvPr/>
          </p:nvSpPr>
          <p:spPr>
            <a:xfrm>
              <a:off x="6973668"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7</a:t>
              </a:r>
            </a:p>
          </p:txBody>
        </p:sp>
        <p:sp>
          <p:nvSpPr>
            <p:cNvPr id="68" name="TextBox 67">
              <a:extLst>
                <a:ext uri="{FF2B5EF4-FFF2-40B4-BE49-F238E27FC236}">
                  <a16:creationId xmlns:a16="http://schemas.microsoft.com/office/drawing/2014/main" id="{F50C150A-1EC0-442D-95B6-38AEA873C464}"/>
                </a:ext>
              </a:extLst>
            </p:cNvPr>
            <p:cNvSpPr txBox="1"/>
            <p:nvPr/>
          </p:nvSpPr>
          <p:spPr>
            <a:xfrm>
              <a:off x="7938401" y="3665778"/>
              <a:ext cx="412292" cy="584775"/>
            </a:xfrm>
            <a:prstGeom prst="rect">
              <a:avLst/>
            </a:prstGeom>
            <a:noFill/>
          </p:spPr>
          <p:txBody>
            <a:bodyPr wrap="none" rtlCol="0">
              <a:spAutoFit/>
            </a:bodyPr>
            <a:lstStyle/>
            <a:p>
              <a:pPr algn="ctr"/>
              <a:r>
                <a:rPr lang="en-US" sz="3200">
                  <a:solidFill>
                    <a:srgbClr val="E03727"/>
                  </a:solidFill>
                  <a:latin typeface="Arial" panose="020B0604020202020204" pitchFamily="34" charset="0"/>
                  <a:cs typeface="Arial" panose="020B0604020202020204" pitchFamily="34" charset="0"/>
                </a:rPr>
                <a:t>?</a:t>
              </a:r>
            </a:p>
          </p:txBody>
        </p:sp>
        <p:sp>
          <p:nvSpPr>
            <p:cNvPr id="69" name="TextBox 68">
              <a:extLst>
                <a:ext uri="{FF2B5EF4-FFF2-40B4-BE49-F238E27FC236}">
                  <a16:creationId xmlns:a16="http://schemas.microsoft.com/office/drawing/2014/main" id="{569BB808-7DF4-4568-B1E9-DA420D39031A}"/>
                </a:ext>
              </a:extLst>
            </p:cNvPr>
            <p:cNvSpPr txBox="1"/>
            <p:nvPr/>
          </p:nvSpPr>
          <p:spPr>
            <a:xfrm>
              <a:off x="7457638" y="3681166"/>
              <a:ext cx="409086"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a:t>
              </a:r>
            </a:p>
          </p:txBody>
        </p:sp>
        <p:sp>
          <p:nvSpPr>
            <p:cNvPr id="70" name="TextBox 69">
              <a:extLst>
                <a:ext uri="{FF2B5EF4-FFF2-40B4-BE49-F238E27FC236}">
                  <a16:creationId xmlns:a16="http://schemas.microsoft.com/office/drawing/2014/main" id="{7F421499-F28E-4D56-A068-8959D85F8645}"/>
                </a:ext>
              </a:extLst>
            </p:cNvPr>
            <p:cNvSpPr txBox="1"/>
            <p:nvPr/>
          </p:nvSpPr>
          <p:spPr>
            <a:xfrm>
              <a:off x="5786116"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9BFBDBD-1757-48C1-82F8-7E7DA7E00568}"/>
                    </a:ext>
                  </a:extLst>
                </p:cNvPr>
                <p:cNvSpPr txBox="1"/>
                <p:nvPr/>
              </p:nvSpPr>
              <p:spPr>
                <a:xfrm>
                  <a:off x="6297337" y="3665778"/>
                  <a:ext cx="577402" cy="584775"/>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vi-VN" sz="3200" i="1" smtClean="0">
                            <a:solidFill>
                              <a:srgbClr val="4E05DD"/>
                            </a:solidFill>
                            <a:latin typeface="Cambria Math" panose="02040503050406030204" pitchFamily="18" charset="0"/>
                            <a:ea typeface="Cambria Math" panose="02040503050406030204" pitchFamily="18" charset="0"/>
                          </a:rPr>
                          <m:t>×</m:t>
                        </m:r>
                      </m:oMath>
                    </m:oMathPara>
                  </a14:m>
                  <a:endParaRPr lang="en-US" sz="3200" b="1">
                    <a:latin typeface="+mj-lt"/>
                  </a:endParaRPr>
                </a:p>
              </p:txBody>
            </p:sp>
          </mc:Choice>
          <mc:Fallback xmlns="">
            <p:sp>
              <p:nvSpPr>
                <p:cNvPr id="71" name="TextBox 70">
                  <a:extLst>
                    <a:ext uri="{FF2B5EF4-FFF2-40B4-BE49-F238E27FC236}">
                      <a16:creationId xmlns:a16="http://schemas.microsoft.com/office/drawing/2014/main" id="{09BFBDBD-1757-48C1-82F8-7E7DA7E00568}"/>
                    </a:ext>
                  </a:extLst>
                </p:cNvPr>
                <p:cNvSpPr txBox="1">
                  <a:spLocks noRot="1" noChangeAspect="1" noMove="1" noResize="1" noEditPoints="1" noAdjustHandles="1" noChangeArrowheads="1" noChangeShapeType="1" noTextEdit="1"/>
                </p:cNvSpPr>
                <p:nvPr/>
              </p:nvSpPr>
              <p:spPr>
                <a:xfrm>
                  <a:off x="6297337" y="3665778"/>
                  <a:ext cx="577402" cy="584775"/>
                </a:xfrm>
                <a:prstGeom prst="rect">
                  <a:avLst/>
                </a:prstGeom>
                <a:blipFill>
                  <a:blip r:embed="rId3"/>
                  <a:stretch>
                    <a:fillRect/>
                  </a:stretch>
                </a:blipFill>
              </p:spPr>
              <p:txBody>
                <a:bodyPr/>
                <a:lstStyle/>
                <a:p>
                  <a:r>
                    <a:rPr lang="en-US">
                      <a:noFill/>
                    </a:rPr>
                    <a:t> </a:t>
                  </a:r>
                </a:p>
              </p:txBody>
            </p:sp>
          </mc:Fallback>
        </mc:AlternateContent>
      </p:grpSp>
      <p:sp>
        <p:nvSpPr>
          <p:cNvPr id="76" name="TextBox 75">
            <a:extLst>
              <a:ext uri="{FF2B5EF4-FFF2-40B4-BE49-F238E27FC236}">
                <a16:creationId xmlns:a16="http://schemas.microsoft.com/office/drawing/2014/main" id="{FFE5F7F4-653D-4297-8DFE-076B0494528C}"/>
              </a:ext>
            </a:extLst>
          </p:cNvPr>
          <p:cNvSpPr txBox="1"/>
          <p:nvPr/>
        </p:nvSpPr>
        <p:spPr>
          <a:xfrm>
            <a:off x="3877442" y="2066022"/>
            <a:ext cx="412292" cy="584775"/>
          </a:xfrm>
          <a:prstGeom prst="rect">
            <a:avLst/>
          </a:prstGeom>
          <a:solidFill>
            <a:srgbClr val="FFFFFF"/>
          </a:solidFill>
        </p:spPr>
        <p:txBody>
          <a:bodyPr wrap="none" rtlCol="0">
            <a:spAutoFit/>
          </a:bodyPr>
          <a:lstStyle/>
          <a:p>
            <a:pPr algn="ctr"/>
            <a:r>
              <a:rPr lang="en-US" sz="3200">
                <a:solidFill>
                  <a:srgbClr val="FF0000"/>
                </a:solidFill>
                <a:latin typeface="Arial" panose="020B0604020202020204" pitchFamily="34" charset="0"/>
                <a:cs typeface="Arial" panose="020B0604020202020204" pitchFamily="34" charset="0"/>
              </a:rPr>
              <a:t>7</a:t>
            </a:r>
          </a:p>
        </p:txBody>
      </p:sp>
      <p:grpSp>
        <p:nvGrpSpPr>
          <p:cNvPr id="3" name="PHẠM DUYÊN 1 - 9Slide.vn">
            <a:extLst>
              <a:ext uri="{FF2B5EF4-FFF2-40B4-BE49-F238E27FC236}">
                <a16:creationId xmlns:a16="http://schemas.microsoft.com/office/drawing/2014/main" id="{3E303950-7C1C-4421-948A-CB25D0302B1C}"/>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A54E83DF-A341-414F-B0DC-7FAC065B0E0A}"/>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4406E1C2-1301-4029-B992-FD2BD8383595}"/>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6" name="PHẠM DUYÊN 2 - 9Slide.vn">
            <a:extLst>
              <a:ext uri="{FF2B5EF4-FFF2-40B4-BE49-F238E27FC236}">
                <a16:creationId xmlns:a16="http://schemas.microsoft.com/office/drawing/2014/main" id="{50824A52-7ABE-4E1C-8EE1-48123B981468}"/>
              </a:ext>
            </a:extLst>
          </p:cNvPr>
          <p:cNvSpPr txBox="1"/>
          <p:nvPr/>
        </p:nvSpPr>
        <p:spPr>
          <a:xfrm>
            <a:off x="914400" y="-3352800"/>
            <a:ext cx="10820400" cy="3166824"/>
          </a:xfrm>
          <a:prstGeom prst="roundRect">
            <a:avLst/>
          </a:prstGeom>
          <a:noFill/>
        </p:spPr>
        <p:txBody>
          <a:bodyPr wrap="square" rtlCol="0">
            <a:spAutoFit/>
          </a:bodyPr>
          <a:lstStyle/>
          <a:p>
            <a:r>
              <a:rPr lang="vi-VN" sz="3500" spc="-40">
                <a:solidFill>
                  <a:srgbClr val="7F6049"/>
                </a:solidFill>
                <a:latin typeface="+mj-lt"/>
              </a:rPr>
              <a:t>Cái ao của chú ếch có dạng hình chữ nhật (như hình vẽ). Mỗi lá súng có dạng hình tròn đường kính 1 dm. Em hãy tìm:</a:t>
            </a:r>
          </a:p>
          <a:p>
            <a:r>
              <a:rPr lang="vi-VN" sz="3500" spc="-40">
                <a:solidFill>
                  <a:srgbClr val="7F6049"/>
                </a:solidFill>
                <a:latin typeface="+mj-lt"/>
              </a:rPr>
              <a:t>a) Chiều dài của cái ao.</a:t>
            </a:r>
          </a:p>
          <a:p>
            <a:r>
              <a:rPr lang="vi-VN" sz="3500" spc="-40">
                <a:solidFill>
                  <a:srgbClr val="7F6049"/>
                </a:solidFill>
                <a:latin typeface="+mj-lt"/>
              </a:rPr>
              <a:t>b) Chiều rộng của cái ao.</a:t>
            </a:r>
          </a:p>
        </p:txBody>
      </p:sp>
      <p:pic>
        <p:nvPicPr>
          <p:cNvPr id="8" name="Picture 7">
            <a:extLst>
              <a:ext uri="{FF2B5EF4-FFF2-40B4-BE49-F238E27FC236}">
                <a16:creationId xmlns:a16="http://schemas.microsoft.com/office/drawing/2014/main" id="{66BD3D39-4435-4635-8A4A-477C260B9081}"/>
              </a:ext>
            </a:extLst>
          </p:cNvPr>
          <p:cNvPicPr>
            <a:picLocks noChangeAspect="1"/>
          </p:cNvPicPr>
          <p:nvPr/>
        </p:nvPicPr>
        <p:blipFill rotWithShape="1">
          <a:blip r:embed="rId4">
            <a:extLst>
              <a:ext uri="{28A0092B-C50C-407E-A947-70E740481C1C}">
                <a14:useLocalDpi xmlns:a14="http://schemas.microsoft.com/office/drawing/2010/main" val="0"/>
              </a:ext>
            </a:extLst>
          </a:blip>
          <a:srcRect r="1314" b="2222"/>
          <a:stretch/>
        </p:blipFill>
        <p:spPr>
          <a:xfrm>
            <a:off x="6096000" y="461938"/>
            <a:ext cx="5548310" cy="3355198"/>
          </a:xfrm>
          <a:prstGeom prst="roundRect">
            <a:avLst>
              <a:gd name="adj" fmla="val 17040"/>
            </a:avLst>
          </a:prstGeom>
          <a:effectLst>
            <a:softEdge rad="127000"/>
          </a:effectLst>
        </p:spPr>
      </p:pic>
      <p:grpSp>
        <p:nvGrpSpPr>
          <p:cNvPr id="12" name="Group 11">
            <a:extLst>
              <a:ext uri="{FF2B5EF4-FFF2-40B4-BE49-F238E27FC236}">
                <a16:creationId xmlns:a16="http://schemas.microsoft.com/office/drawing/2014/main" id="{1104414B-96F5-4B47-87C1-2C57D5101474}"/>
              </a:ext>
            </a:extLst>
          </p:cNvPr>
          <p:cNvGrpSpPr/>
          <p:nvPr/>
        </p:nvGrpSpPr>
        <p:grpSpPr>
          <a:xfrm flipH="1">
            <a:off x="9658606" y="3698992"/>
            <a:ext cx="1974358" cy="2773732"/>
            <a:chOff x="3868735" y="3263783"/>
            <a:chExt cx="2463798" cy="3461336"/>
          </a:xfrm>
        </p:grpSpPr>
        <p:sp>
          <p:nvSpPr>
            <p:cNvPr id="11" name="Oval 10">
              <a:extLst>
                <a:ext uri="{FF2B5EF4-FFF2-40B4-BE49-F238E27FC236}">
                  <a16:creationId xmlns:a16="http://schemas.microsoft.com/office/drawing/2014/main" id="{D4496E27-42CE-4A96-AD8B-35FAE4211A67}"/>
                </a:ext>
              </a:extLst>
            </p:cNvPr>
            <p:cNvSpPr/>
            <p:nvPr/>
          </p:nvSpPr>
          <p:spPr>
            <a:xfrm>
              <a:off x="3962400" y="5867400"/>
              <a:ext cx="2209800" cy="609600"/>
            </a:xfrm>
            <a:prstGeom prst="ellipse">
              <a:avLst/>
            </a:prstGeom>
            <a:solidFill>
              <a:srgbClr val="C8C0F8"/>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C230CF-A465-48EA-A2B9-2731BDC8C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735" y="3263783"/>
              <a:ext cx="2463798" cy="3461336"/>
            </a:xfrm>
            <a:prstGeom prst="rect">
              <a:avLst/>
            </a:prstGeom>
          </p:spPr>
        </p:pic>
      </p:grpSp>
      <p:grpSp>
        <p:nvGrpSpPr>
          <p:cNvPr id="32" name="Group 31">
            <a:extLst>
              <a:ext uri="{FF2B5EF4-FFF2-40B4-BE49-F238E27FC236}">
                <a16:creationId xmlns:a16="http://schemas.microsoft.com/office/drawing/2014/main" id="{DB5DE204-1289-45A2-A72E-846EA5197351}"/>
              </a:ext>
            </a:extLst>
          </p:cNvPr>
          <p:cNvGrpSpPr/>
          <p:nvPr/>
        </p:nvGrpSpPr>
        <p:grpSpPr>
          <a:xfrm>
            <a:off x="6449378" y="811465"/>
            <a:ext cx="701692" cy="696852"/>
            <a:chOff x="6449378" y="2635527"/>
            <a:chExt cx="701692" cy="696852"/>
          </a:xfrm>
        </p:grpSpPr>
        <p:grpSp>
          <p:nvGrpSpPr>
            <p:cNvPr id="28" name="Group 27">
              <a:extLst>
                <a:ext uri="{FF2B5EF4-FFF2-40B4-BE49-F238E27FC236}">
                  <a16:creationId xmlns:a16="http://schemas.microsoft.com/office/drawing/2014/main" id="{246DDAA2-BD1F-460A-8967-1F6AA656F893}"/>
                </a:ext>
              </a:extLst>
            </p:cNvPr>
            <p:cNvGrpSpPr/>
            <p:nvPr/>
          </p:nvGrpSpPr>
          <p:grpSpPr>
            <a:xfrm>
              <a:off x="6449378" y="2635527"/>
              <a:ext cx="701692" cy="696852"/>
              <a:chOff x="7239000" y="2511218"/>
              <a:chExt cx="701692" cy="696852"/>
            </a:xfrm>
          </p:grpSpPr>
          <p:pic>
            <p:nvPicPr>
              <p:cNvPr id="29" name="Picture 28">
                <a:extLst>
                  <a:ext uri="{FF2B5EF4-FFF2-40B4-BE49-F238E27FC236}">
                    <a16:creationId xmlns:a16="http://schemas.microsoft.com/office/drawing/2014/main" id="{DE457EB9-9AB8-44BD-952D-8E4F35410D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2511218"/>
                <a:ext cx="701692" cy="696852"/>
              </a:xfrm>
              <a:prstGeom prst="rect">
                <a:avLst/>
              </a:prstGeom>
            </p:spPr>
          </p:pic>
          <p:cxnSp>
            <p:nvCxnSpPr>
              <p:cNvPr id="30" name="Straight Connector 29">
                <a:extLst>
                  <a:ext uri="{FF2B5EF4-FFF2-40B4-BE49-F238E27FC236}">
                    <a16:creationId xmlns:a16="http://schemas.microsoft.com/office/drawing/2014/main" id="{F711BBEC-62A9-4D8D-86C2-694AA9E5C4C0}"/>
                  </a:ext>
                </a:extLst>
              </p:cNvPr>
              <p:cNvCxnSpPr>
                <a:cxnSpLocks/>
              </p:cNvCxnSpPr>
              <p:nvPr/>
            </p:nvCxnSpPr>
            <p:spPr>
              <a:xfrm rot="5400000">
                <a:off x="7589057" y="2535294"/>
                <a:ext cx="1579" cy="648700"/>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50E375ED-69E0-4D14-83E3-036CBE31ABBF}"/>
                </a:ext>
              </a:extLst>
            </p:cNvPr>
            <p:cNvSpPr txBox="1"/>
            <p:nvPr/>
          </p:nvSpPr>
          <p:spPr>
            <a:xfrm>
              <a:off x="6525903" y="2721769"/>
              <a:ext cx="558166" cy="307777"/>
            </a:xfrm>
            <a:prstGeom prst="rect">
              <a:avLst/>
            </a:prstGeom>
            <a:noFill/>
          </p:spPr>
          <p:txBody>
            <a:bodyPr wrap="none" rtlCol="0">
              <a:spAutoFit/>
            </a:bodyPr>
            <a:lstStyle/>
            <a:p>
              <a:r>
                <a:rPr lang="en-US" sz="1400">
                  <a:solidFill>
                    <a:schemeClr val="bg1"/>
                  </a:solidFill>
                </a:rPr>
                <a:t>1 dm</a:t>
              </a:r>
            </a:p>
          </p:txBody>
        </p:sp>
      </p:grpSp>
      <p:sp>
        <p:nvSpPr>
          <p:cNvPr id="63" name="TextBox 62">
            <a:extLst>
              <a:ext uri="{FF2B5EF4-FFF2-40B4-BE49-F238E27FC236}">
                <a16:creationId xmlns:a16="http://schemas.microsoft.com/office/drawing/2014/main" id="{C0724683-279E-48EE-A1AF-17E88E6E17C4}"/>
              </a:ext>
            </a:extLst>
          </p:cNvPr>
          <p:cNvSpPr txBox="1"/>
          <p:nvPr/>
        </p:nvSpPr>
        <p:spPr>
          <a:xfrm>
            <a:off x="2514600" y="620709"/>
            <a:ext cx="1782860" cy="646331"/>
          </a:xfrm>
          <a:prstGeom prst="rect">
            <a:avLst/>
          </a:prstGeom>
          <a:noFill/>
        </p:spPr>
        <p:txBody>
          <a:bodyPr wrap="none" rtlCol="0">
            <a:spAutoFit/>
          </a:bodyPr>
          <a:lstStyle/>
          <a:p>
            <a:r>
              <a:rPr lang="en-US" sz="3600" u="sng">
                <a:solidFill>
                  <a:srgbClr val="4E05DD"/>
                </a:solidFill>
                <a:latin typeface="+mj-lt"/>
              </a:rPr>
              <a:t>Bài giải</a:t>
            </a:r>
          </a:p>
        </p:txBody>
      </p:sp>
      <p:sp>
        <p:nvSpPr>
          <p:cNvPr id="64" name="TextBox 63">
            <a:extLst>
              <a:ext uri="{FF2B5EF4-FFF2-40B4-BE49-F238E27FC236}">
                <a16:creationId xmlns:a16="http://schemas.microsoft.com/office/drawing/2014/main" id="{867668BB-6102-499A-B4D6-5388B70E53C4}"/>
              </a:ext>
            </a:extLst>
          </p:cNvPr>
          <p:cNvSpPr txBox="1"/>
          <p:nvPr/>
        </p:nvSpPr>
        <p:spPr>
          <a:xfrm>
            <a:off x="457200" y="1314607"/>
            <a:ext cx="5661334" cy="666593"/>
          </a:xfrm>
          <a:prstGeom prst="rect">
            <a:avLst/>
          </a:prstGeom>
          <a:noFill/>
        </p:spPr>
        <p:txBody>
          <a:bodyPr wrap="square">
            <a:spAutoFit/>
          </a:bodyPr>
          <a:lstStyle/>
          <a:p>
            <a:pPr algn="l" latinLnBrk="0">
              <a:lnSpc>
                <a:spcPct val="111000"/>
              </a:lnSpc>
            </a:pPr>
            <a:r>
              <a:rPr lang="en-US" sz="3600" b="0" i="0">
                <a:solidFill>
                  <a:srgbClr val="333333"/>
                </a:solidFill>
                <a:effectLst/>
              </a:rPr>
              <a:t>a) Chiều dài của cái ao là:</a:t>
            </a:r>
          </a:p>
        </p:txBody>
      </p:sp>
      <p:sp>
        <p:nvSpPr>
          <p:cNvPr id="74" name="TextBox 73">
            <a:extLst>
              <a:ext uri="{FF2B5EF4-FFF2-40B4-BE49-F238E27FC236}">
                <a16:creationId xmlns:a16="http://schemas.microsoft.com/office/drawing/2014/main" id="{0A5CBC41-C2BF-42CC-BDA9-8504C1A175A9}"/>
              </a:ext>
            </a:extLst>
          </p:cNvPr>
          <p:cNvSpPr txBox="1"/>
          <p:nvPr/>
        </p:nvSpPr>
        <p:spPr>
          <a:xfrm>
            <a:off x="4430500" y="2100460"/>
            <a:ext cx="904094" cy="553998"/>
          </a:xfrm>
          <a:prstGeom prst="rect">
            <a:avLst/>
          </a:prstGeom>
          <a:noFill/>
        </p:spPr>
        <p:txBody>
          <a:bodyPr wrap="none" rtlCol="0">
            <a:spAutoFit/>
          </a:bodyPr>
          <a:lstStyle/>
          <a:p>
            <a:r>
              <a:rPr lang="en-US" sz="3000" spc="-60">
                <a:solidFill>
                  <a:schemeClr val="tx1">
                    <a:lumMod val="75000"/>
                    <a:lumOff val="25000"/>
                  </a:schemeClr>
                </a:solidFill>
                <a:cs typeface="Arial" panose="020B0604020202020204" pitchFamily="34" charset="0"/>
              </a:rPr>
              <a:t>(cm)</a:t>
            </a:r>
          </a:p>
        </p:txBody>
      </p:sp>
      <p:sp>
        <p:nvSpPr>
          <p:cNvPr id="40" name="TextBox 39">
            <a:extLst>
              <a:ext uri="{FF2B5EF4-FFF2-40B4-BE49-F238E27FC236}">
                <a16:creationId xmlns:a16="http://schemas.microsoft.com/office/drawing/2014/main" id="{0AED92A9-E6E8-4829-BE6C-06377CCAE127}"/>
              </a:ext>
            </a:extLst>
          </p:cNvPr>
          <p:cNvSpPr txBox="1"/>
          <p:nvPr/>
        </p:nvSpPr>
        <p:spPr>
          <a:xfrm>
            <a:off x="457200" y="2667000"/>
            <a:ext cx="5938512" cy="666593"/>
          </a:xfrm>
          <a:prstGeom prst="rect">
            <a:avLst/>
          </a:prstGeom>
          <a:noFill/>
        </p:spPr>
        <p:txBody>
          <a:bodyPr wrap="square">
            <a:spAutoFit/>
          </a:bodyPr>
          <a:lstStyle/>
          <a:p>
            <a:pPr algn="l" latinLnBrk="0">
              <a:lnSpc>
                <a:spcPct val="111000"/>
              </a:lnSpc>
            </a:pPr>
            <a:r>
              <a:rPr lang="en-US" sz="3600">
                <a:solidFill>
                  <a:srgbClr val="333333"/>
                </a:solidFill>
              </a:rPr>
              <a:t>b</a:t>
            </a:r>
            <a:r>
              <a:rPr lang="en-US" sz="3600" b="0" i="0">
                <a:solidFill>
                  <a:srgbClr val="333333"/>
                </a:solidFill>
                <a:effectLst/>
              </a:rPr>
              <a:t>) Chiều </a:t>
            </a:r>
            <a:r>
              <a:rPr lang="en-US" sz="3600">
                <a:solidFill>
                  <a:srgbClr val="333333"/>
                </a:solidFill>
              </a:rPr>
              <a:t>rộng</a:t>
            </a:r>
            <a:r>
              <a:rPr lang="en-US" sz="3600" b="0" i="0">
                <a:solidFill>
                  <a:srgbClr val="333333"/>
                </a:solidFill>
                <a:effectLst/>
              </a:rPr>
              <a:t> của cái ao là:</a:t>
            </a:r>
          </a:p>
        </p:txBody>
      </p:sp>
      <p:grpSp>
        <p:nvGrpSpPr>
          <p:cNvPr id="46" name="Jellyfish 2 - 9Slide.vn">
            <a:extLst>
              <a:ext uri="{FF2B5EF4-FFF2-40B4-BE49-F238E27FC236}">
                <a16:creationId xmlns:a16="http://schemas.microsoft.com/office/drawing/2014/main" id="{7457845F-BF40-4805-8EBB-2BF04AE760AB}"/>
              </a:ext>
            </a:extLst>
          </p:cNvPr>
          <p:cNvGrpSpPr/>
          <p:nvPr/>
        </p:nvGrpSpPr>
        <p:grpSpPr>
          <a:xfrm>
            <a:off x="1676400" y="3442321"/>
            <a:ext cx="2564577" cy="584775"/>
            <a:chOff x="5786116" y="3665778"/>
            <a:chExt cx="2564577" cy="584775"/>
          </a:xfrm>
        </p:grpSpPr>
        <p:sp>
          <p:nvSpPr>
            <p:cNvPr id="47" name="TextBox 46">
              <a:extLst>
                <a:ext uri="{FF2B5EF4-FFF2-40B4-BE49-F238E27FC236}">
                  <a16:creationId xmlns:a16="http://schemas.microsoft.com/office/drawing/2014/main" id="{D9ACE2CD-59EF-4DCA-9E05-0F6699F732C3}"/>
                </a:ext>
              </a:extLst>
            </p:cNvPr>
            <p:cNvSpPr txBox="1"/>
            <p:nvPr/>
          </p:nvSpPr>
          <p:spPr>
            <a:xfrm>
              <a:off x="6973668"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4</a:t>
              </a:r>
            </a:p>
          </p:txBody>
        </p:sp>
        <p:sp>
          <p:nvSpPr>
            <p:cNvPr id="48" name="TextBox 47">
              <a:extLst>
                <a:ext uri="{FF2B5EF4-FFF2-40B4-BE49-F238E27FC236}">
                  <a16:creationId xmlns:a16="http://schemas.microsoft.com/office/drawing/2014/main" id="{44A90DF4-C09A-41E2-A9C2-EB0F1C7070EF}"/>
                </a:ext>
              </a:extLst>
            </p:cNvPr>
            <p:cNvSpPr txBox="1"/>
            <p:nvPr/>
          </p:nvSpPr>
          <p:spPr>
            <a:xfrm>
              <a:off x="7938401" y="3665778"/>
              <a:ext cx="412292" cy="584775"/>
            </a:xfrm>
            <a:prstGeom prst="rect">
              <a:avLst/>
            </a:prstGeom>
            <a:noFill/>
          </p:spPr>
          <p:txBody>
            <a:bodyPr wrap="none" rtlCol="0">
              <a:spAutoFit/>
            </a:bodyPr>
            <a:lstStyle/>
            <a:p>
              <a:pPr algn="ctr"/>
              <a:r>
                <a:rPr lang="en-US" sz="3200">
                  <a:solidFill>
                    <a:srgbClr val="E03727"/>
                  </a:solidFill>
                  <a:latin typeface="Arial" panose="020B0604020202020204" pitchFamily="34" charset="0"/>
                  <a:cs typeface="Arial" panose="020B0604020202020204" pitchFamily="34" charset="0"/>
                </a:rPr>
                <a:t>?</a:t>
              </a:r>
            </a:p>
          </p:txBody>
        </p:sp>
        <p:sp>
          <p:nvSpPr>
            <p:cNvPr id="49" name="TextBox 48">
              <a:extLst>
                <a:ext uri="{FF2B5EF4-FFF2-40B4-BE49-F238E27FC236}">
                  <a16:creationId xmlns:a16="http://schemas.microsoft.com/office/drawing/2014/main" id="{0B8C2C60-0BE0-439C-9F37-18C59D8843B5}"/>
                </a:ext>
              </a:extLst>
            </p:cNvPr>
            <p:cNvSpPr txBox="1"/>
            <p:nvPr/>
          </p:nvSpPr>
          <p:spPr>
            <a:xfrm>
              <a:off x="7457638" y="3681166"/>
              <a:ext cx="409086"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a:t>
              </a:r>
            </a:p>
          </p:txBody>
        </p:sp>
        <p:sp>
          <p:nvSpPr>
            <p:cNvPr id="50" name="TextBox 49">
              <a:extLst>
                <a:ext uri="{FF2B5EF4-FFF2-40B4-BE49-F238E27FC236}">
                  <a16:creationId xmlns:a16="http://schemas.microsoft.com/office/drawing/2014/main" id="{E60FF9B7-5440-4F24-BD73-6739323351A8}"/>
                </a:ext>
              </a:extLst>
            </p:cNvPr>
            <p:cNvSpPr txBox="1"/>
            <p:nvPr/>
          </p:nvSpPr>
          <p:spPr>
            <a:xfrm>
              <a:off x="5786116"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D44EAED-7B35-475A-99AA-E3E0ABE3AD96}"/>
                    </a:ext>
                  </a:extLst>
                </p:cNvPr>
                <p:cNvSpPr txBox="1"/>
                <p:nvPr/>
              </p:nvSpPr>
              <p:spPr>
                <a:xfrm>
                  <a:off x="6297337" y="3665778"/>
                  <a:ext cx="577402" cy="584775"/>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vi-VN" sz="3200" i="1" smtClean="0">
                            <a:solidFill>
                              <a:srgbClr val="4E05DD"/>
                            </a:solidFill>
                            <a:latin typeface="Cambria Math" panose="02040503050406030204" pitchFamily="18" charset="0"/>
                            <a:ea typeface="Cambria Math" panose="02040503050406030204" pitchFamily="18" charset="0"/>
                          </a:rPr>
                          <m:t>×</m:t>
                        </m:r>
                      </m:oMath>
                    </m:oMathPara>
                  </a14:m>
                  <a:endParaRPr lang="en-US" sz="3200" b="1">
                    <a:latin typeface="+mj-lt"/>
                  </a:endParaRPr>
                </a:p>
              </p:txBody>
            </p:sp>
          </mc:Choice>
          <mc:Fallback xmlns="">
            <p:sp>
              <p:nvSpPr>
                <p:cNvPr id="51" name="TextBox 50">
                  <a:extLst>
                    <a:ext uri="{FF2B5EF4-FFF2-40B4-BE49-F238E27FC236}">
                      <a16:creationId xmlns:a16="http://schemas.microsoft.com/office/drawing/2014/main" id="{2D44EAED-7B35-475A-99AA-E3E0ABE3AD96}"/>
                    </a:ext>
                  </a:extLst>
                </p:cNvPr>
                <p:cNvSpPr txBox="1">
                  <a:spLocks noRot="1" noChangeAspect="1" noMove="1" noResize="1" noEditPoints="1" noAdjustHandles="1" noChangeArrowheads="1" noChangeShapeType="1" noTextEdit="1"/>
                </p:cNvSpPr>
                <p:nvPr/>
              </p:nvSpPr>
              <p:spPr>
                <a:xfrm>
                  <a:off x="6297337" y="3665778"/>
                  <a:ext cx="577402" cy="584775"/>
                </a:xfrm>
                <a:prstGeom prst="rect">
                  <a:avLst/>
                </a:prstGeom>
                <a:blipFill>
                  <a:blip r:embed="rId7"/>
                  <a:stretch>
                    <a:fillRect/>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id="{CFEE4B0C-46E3-4E13-ACAD-2A7A4FADEF40}"/>
              </a:ext>
            </a:extLst>
          </p:cNvPr>
          <p:cNvSpPr txBox="1"/>
          <p:nvPr/>
        </p:nvSpPr>
        <p:spPr>
          <a:xfrm>
            <a:off x="3885227" y="3437107"/>
            <a:ext cx="412292" cy="584775"/>
          </a:xfrm>
          <a:prstGeom prst="rect">
            <a:avLst/>
          </a:prstGeom>
          <a:solidFill>
            <a:srgbClr val="FFFFFF"/>
          </a:solidFill>
        </p:spPr>
        <p:txBody>
          <a:bodyPr wrap="none" rtlCol="0">
            <a:spAutoFit/>
          </a:bodyPr>
          <a:lstStyle/>
          <a:p>
            <a:pPr algn="ctr"/>
            <a:r>
              <a:rPr lang="en-US" sz="3200">
                <a:solidFill>
                  <a:srgbClr val="FF0000"/>
                </a:solidFill>
                <a:latin typeface="Arial" panose="020B0604020202020204" pitchFamily="34" charset="0"/>
                <a:cs typeface="Arial" panose="020B0604020202020204" pitchFamily="34" charset="0"/>
              </a:rPr>
              <a:t>4</a:t>
            </a:r>
          </a:p>
        </p:txBody>
      </p:sp>
      <p:sp>
        <p:nvSpPr>
          <p:cNvPr id="53" name="TextBox 52">
            <a:extLst>
              <a:ext uri="{FF2B5EF4-FFF2-40B4-BE49-F238E27FC236}">
                <a16:creationId xmlns:a16="http://schemas.microsoft.com/office/drawing/2014/main" id="{607BA457-CCFD-47AC-AD24-C5BFFE4C5880}"/>
              </a:ext>
            </a:extLst>
          </p:cNvPr>
          <p:cNvSpPr txBox="1"/>
          <p:nvPr/>
        </p:nvSpPr>
        <p:spPr>
          <a:xfrm>
            <a:off x="4416695" y="3429000"/>
            <a:ext cx="904094" cy="553998"/>
          </a:xfrm>
          <a:prstGeom prst="rect">
            <a:avLst/>
          </a:prstGeom>
          <a:noFill/>
        </p:spPr>
        <p:txBody>
          <a:bodyPr wrap="none" rtlCol="0">
            <a:spAutoFit/>
          </a:bodyPr>
          <a:lstStyle/>
          <a:p>
            <a:r>
              <a:rPr lang="en-US" sz="3000" spc="-60">
                <a:solidFill>
                  <a:schemeClr val="tx1">
                    <a:lumMod val="75000"/>
                    <a:lumOff val="25000"/>
                  </a:schemeClr>
                </a:solidFill>
                <a:cs typeface="Arial" panose="020B0604020202020204" pitchFamily="34" charset="0"/>
              </a:rPr>
              <a:t>(cm)</a:t>
            </a:r>
          </a:p>
        </p:txBody>
      </p:sp>
      <p:sp>
        <p:nvSpPr>
          <p:cNvPr id="54" name="PHẠM DUYÊN 3 - 9Slide.vn">
            <a:extLst>
              <a:ext uri="{FF2B5EF4-FFF2-40B4-BE49-F238E27FC236}">
                <a16:creationId xmlns:a16="http://schemas.microsoft.com/office/drawing/2014/main" id="{4B18107B-353E-4824-9FC0-048D8BCE4F41}"/>
              </a:ext>
            </a:extLst>
          </p:cNvPr>
          <p:cNvSpPr txBox="1"/>
          <p:nvPr/>
        </p:nvSpPr>
        <p:spPr>
          <a:xfrm>
            <a:off x="3302000" y="4213344"/>
            <a:ext cx="4394200" cy="561856"/>
          </a:xfrm>
          <a:prstGeom prst="roundRect">
            <a:avLst/>
          </a:prstGeom>
          <a:noFill/>
        </p:spPr>
        <p:txBody>
          <a:bodyPr wrap="square" rtlCol="0">
            <a:spAutoFit/>
          </a:bodyPr>
          <a:lstStyle/>
          <a:p>
            <a:pPr algn="just">
              <a:lnSpc>
                <a:spcPct val="90000"/>
              </a:lnSpc>
            </a:pPr>
            <a:r>
              <a:rPr lang="en-US" sz="3000" spc="-140">
                <a:solidFill>
                  <a:schemeClr val="tx1">
                    <a:lumMod val="75000"/>
                    <a:lumOff val="25000"/>
                  </a:schemeClr>
                </a:solidFill>
              </a:rPr>
              <a:t>Đáp số: a)  </a:t>
            </a:r>
            <a:r>
              <a:rPr lang="en-US" sz="3000" spc="-140">
                <a:solidFill>
                  <a:srgbClr val="FF0000"/>
                </a:solidFill>
                <a:latin typeface="Arial" panose="020B0604020202020204" pitchFamily="34" charset="0"/>
                <a:cs typeface="Arial" panose="020B0604020202020204" pitchFamily="34" charset="0"/>
              </a:rPr>
              <a:t>7</a:t>
            </a:r>
            <a:r>
              <a:rPr lang="en-US" sz="3000" spc="-140">
                <a:solidFill>
                  <a:schemeClr val="tx1">
                    <a:lumMod val="75000"/>
                    <a:lumOff val="25000"/>
                  </a:schemeClr>
                </a:solidFill>
              </a:rPr>
              <a:t> cm;  b)  </a:t>
            </a:r>
            <a:r>
              <a:rPr lang="en-US" sz="3000" spc="-140">
                <a:solidFill>
                  <a:srgbClr val="FF0000"/>
                </a:solidFill>
                <a:latin typeface="Arial" panose="020B0604020202020204" pitchFamily="34" charset="0"/>
                <a:cs typeface="Arial" panose="020B0604020202020204" pitchFamily="34" charset="0"/>
              </a:rPr>
              <a:t>4</a:t>
            </a:r>
            <a:r>
              <a:rPr lang="en-US" sz="3000" spc="-140">
                <a:solidFill>
                  <a:schemeClr val="tx1">
                    <a:lumMod val="75000"/>
                    <a:lumOff val="25000"/>
                  </a:schemeClr>
                </a:solidFill>
              </a:rPr>
              <a:t> cm</a:t>
            </a:r>
          </a:p>
        </p:txBody>
      </p:sp>
      <p:sp>
        <p:nvSpPr>
          <p:cNvPr id="56" name="PHẠM DUYÊN 2 - 9Slide.vn">
            <a:extLst>
              <a:ext uri="{FF2B5EF4-FFF2-40B4-BE49-F238E27FC236}">
                <a16:creationId xmlns:a16="http://schemas.microsoft.com/office/drawing/2014/main" id="{1C8D48A2-C8F3-4869-A09D-F7A40B28DE09}"/>
              </a:ext>
            </a:extLst>
          </p:cNvPr>
          <p:cNvSpPr txBox="1"/>
          <p:nvPr/>
        </p:nvSpPr>
        <p:spPr>
          <a:xfrm>
            <a:off x="8048097" y="1079278"/>
            <a:ext cx="303424" cy="488454"/>
          </a:xfrm>
          <a:prstGeom prst="roundRect">
            <a:avLst/>
          </a:prstGeom>
          <a:noFill/>
        </p:spPr>
        <p:txBody>
          <a:bodyPr wrap="square" rtlCol="0">
            <a:spAutoFit/>
          </a:bodyPr>
          <a:lstStyle/>
          <a:p>
            <a:r>
              <a:rPr lang="en-US" sz="2400" spc="-40">
                <a:solidFill>
                  <a:srgbClr val="FFFF00"/>
                </a:solidFill>
                <a:latin typeface="+mj-lt"/>
              </a:rPr>
              <a:t>1</a:t>
            </a:r>
            <a:endParaRPr lang="vi-VN" sz="2400" spc="-40">
              <a:solidFill>
                <a:srgbClr val="FFFF00"/>
              </a:solidFill>
              <a:latin typeface="+mj-lt"/>
            </a:endParaRPr>
          </a:p>
        </p:txBody>
      </p:sp>
      <p:sp>
        <p:nvSpPr>
          <p:cNvPr id="57" name="PHẠM DUYÊN 2 - 9Slide.vn">
            <a:extLst>
              <a:ext uri="{FF2B5EF4-FFF2-40B4-BE49-F238E27FC236}">
                <a16:creationId xmlns:a16="http://schemas.microsoft.com/office/drawing/2014/main" id="{4749376D-C725-42A0-BCC8-08A2D35435FF}"/>
              </a:ext>
            </a:extLst>
          </p:cNvPr>
          <p:cNvSpPr txBox="1"/>
          <p:nvPr/>
        </p:nvSpPr>
        <p:spPr>
          <a:xfrm>
            <a:off x="8048097" y="1743682"/>
            <a:ext cx="303424" cy="488454"/>
          </a:xfrm>
          <a:prstGeom prst="roundRect">
            <a:avLst/>
          </a:prstGeom>
          <a:noFill/>
        </p:spPr>
        <p:txBody>
          <a:bodyPr wrap="square" rtlCol="0">
            <a:spAutoFit/>
          </a:bodyPr>
          <a:lstStyle/>
          <a:p>
            <a:r>
              <a:rPr lang="en-US" sz="2400" spc="-40">
                <a:solidFill>
                  <a:srgbClr val="FFFF00"/>
                </a:solidFill>
                <a:latin typeface="+mj-lt"/>
              </a:rPr>
              <a:t>2</a:t>
            </a:r>
            <a:endParaRPr lang="vi-VN" sz="2400" spc="-40">
              <a:solidFill>
                <a:srgbClr val="FFFF00"/>
              </a:solidFill>
              <a:latin typeface="+mj-lt"/>
            </a:endParaRPr>
          </a:p>
        </p:txBody>
      </p:sp>
      <p:sp>
        <p:nvSpPr>
          <p:cNvPr id="58" name="PHẠM DUYÊN 2 - 9Slide.vn">
            <a:extLst>
              <a:ext uri="{FF2B5EF4-FFF2-40B4-BE49-F238E27FC236}">
                <a16:creationId xmlns:a16="http://schemas.microsoft.com/office/drawing/2014/main" id="{7C9AB6FB-7C9D-4804-B339-B5291AC375A4}"/>
              </a:ext>
            </a:extLst>
          </p:cNvPr>
          <p:cNvSpPr txBox="1"/>
          <p:nvPr/>
        </p:nvSpPr>
        <p:spPr>
          <a:xfrm>
            <a:off x="8048097" y="2457519"/>
            <a:ext cx="303424" cy="488454"/>
          </a:xfrm>
          <a:prstGeom prst="roundRect">
            <a:avLst/>
          </a:prstGeom>
          <a:noFill/>
        </p:spPr>
        <p:txBody>
          <a:bodyPr wrap="square" rtlCol="0">
            <a:spAutoFit/>
          </a:bodyPr>
          <a:lstStyle/>
          <a:p>
            <a:r>
              <a:rPr lang="en-US" sz="2400" spc="-40">
                <a:solidFill>
                  <a:srgbClr val="FFFF00"/>
                </a:solidFill>
                <a:latin typeface="+mj-lt"/>
              </a:rPr>
              <a:t>3</a:t>
            </a:r>
            <a:endParaRPr lang="vi-VN" sz="2400" spc="-40">
              <a:solidFill>
                <a:srgbClr val="FFFF00"/>
              </a:solidFill>
              <a:latin typeface="+mj-lt"/>
            </a:endParaRPr>
          </a:p>
        </p:txBody>
      </p:sp>
      <p:sp>
        <p:nvSpPr>
          <p:cNvPr id="59" name="PHẠM DUYÊN 2 - 9Slide.vn">
            <a:extLst>
              <a:ext uri="{FF2B5EF4-FFF2-40B4-BE49-F238E27FC236}">
                <a16:creationId xmlns:a16="http://schemas.microsoft.com/office/drawing/2014/main" id="{57D2C189-019D-4707-B7A6-DD642D4B8CF8}"/>
              </a:ext>
            </a:extLst>
          </p:cNvPr>
          <p:cNvSpPr txBox="1"/>
          <p:nvPr/>
        </p:nvSpPr>
        <p:spPr>
          <a:xfrm>
            <a:off x="9414553" y="3089366"/>
            <a:ext cx="303424" cy="488454"/>
          </a:xfrm>
          <a:prstGeom prst="roundRect">
            <a:avLst/>
          </a:prstGeom>
          <a:noFill/>
        </p:spPr>
        <p:txBody>
          <a:bodyPr wrap="square" rtlCol="0">
            <a:spAutoFit/>
          </a:bodyPr>
          <a:lstStyle/>
          <a:p>
            <a:r>
              <a:rPr lang="en-US" sz="2400" spc="-40">
                <a:solidFill>
                  <a:srgbClr val="FFFF00"/>
                </a:solidFill>
                <a:latin typeface="+mj-lt"/>
              </a:rPr>
              <a:t>4</a:t>
            </a:r>
            <a:endParaRPr lang="vi-VN" sz="2400" spc="-40">
              <a:solidFill>
                <a:srgbClr val="FFFF00"/>
              </a:solidFill>
              <a:latin typeface="+mj-lt"/>
            </a:endParaRPr>
          </a:p>
        </p:txBody>
      </p:sp>
    </p:spTree>
    <p:extLst>
      <p:ext uri="{BB962C8B-B14F-4D97-AF65-F5344CB8AC3E}">
        <p14:creationId xmlns:p14="http://schemas.microsoft.com/office/powerpoint/2010/main" val="3210854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anim calcmode="lin" valueType="num">
                                      <p:cBhvr additive="base">
                                        <p:cTn id="14" dur="1500"/>
                                        <p:tgtEl>
                                          <p:spTgt spid="78"/>
                                        </p:tgtEl>
                                        <p:attrNameLst>
                                          <p:attrName>ppt_y</p:attrName>
                                        </p:attrNameLst>
                                      </p:cBhvr>
                                      <p:tavLst>
                                        <p:tav tm="0">
                                          <p:val>
                                            <p:strVal val="#ppt_y+#ppt_h*1.125000"/>
                                          </p:val>
                                        </p:tav>
                                        <p:tav tm="100000">
                                          <p:val>
                                            <p:strVal val="#ppt_y"/>
                                          </p:val>
                                        </p:tav>
                                      </p:tavLst>
                                    </p:anim>
                                    <p:animEffect transition="in" filter="wipe(up)">
                                      <p:cBhvr>
                                        <p:cTn id="15" dur="1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750"/>
                                        <p:tgtEl>
                                          <p:spTgt spid="56"/>
                                        </p:tgtEl>
                                        <p:attrNameLst>
                                          <p:attrName>ppt_y</p:attrName>
                                        </p:attrNameLst>
                                      </p:cBhvr>
                                      <p:tavLst>
                                        <p:tav tm="0">
                                          <p:val>
                                            <p:strVal val="#ppt_y+#ppt_h*1.125000"/>
                                          </p:val>
                                        </p:tav>
                                        <p:tav tm="100000">
                                          <p:val>
                                            <p:strVal val="#ppt_y"/>
                                          </p:val>
                                        </p:tav>
                                      </p:tavLst>
                                    </p:anim>
                                    <p:animEffect transition="in" filter="wipe(up)">
                                      <p:cBhvr>
                                        <p:cTn id="21" dur="750"/>
                                        <p:tgtEl>
                                          <p:spTgt spid="56"/>
                                        </p:tgtEl>
                                      </p:cBhvr>
                                    </p:animEffect>
                                  </p:childTnLst>
                                </p:cTn>
                              </p:par>
                            </p:childTnLst>
                          </p:cTn>
                        </p:par>
                        <p:par>
                          <p:cTn id="22" fill="hold">
                            <p:stCondLst>
                              <p:cond delay="750"/>
                            </p:stCondLst>
                            <p:childTnLst>
                              <p:par>
                                <p:cTn id="23" presetID="12" presetClass="entr" presetSubtype="4"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750"/>
                                        <p:tgtEl>
                                          <p:spTgt spid="57"/>
                                        </p:tgtEl>
                                        <p:attrNameLst>
                                          <p:attrName>ppt_y</p:attrName>
                                        </p:attrNameLst>
                                      </p:cBhvr>
                                      <p:tavLst>
                                        <p:tav tm="0">
                                          <p:val>
                                            <p:strVal val="#ppt_y+#ppt_h*1.125000"/>
                                          </p:val>
                                        </p:tav>
                                        <p:tav tm="100000">
                                          <p:val>
                                            <p:strVal val="#ppt_y"/>
                                          </p:val>
                                        </p:tav>
                                      </p:tavLst>
                                    </p:anim>
                                    <p:animEffect transition="in" filter="wipe(up)">
                                      <p:cBhvr>
                                        <p:cTn id="26" dur="750"/>
                                        <p:tgtEl>
                                          <p:spTgt spid="57"/>
                                        </p:tgtEl>
                                      </p:cBhvr>
                                    </p:animEffect>
                                  </p:childTnLst>
                                </p:cTn>
                              </p:par>
                            </p:childTnLst>
                          </p:cTn>
                        </p:par>
                        <p:par>
                          <p:cTn id="27" fill="hold">
                            <p:stCondLst>
                              <p:cond delay="1500"/>
                            </p:stCondLst>
                            <p:childTnLst>
                              <p:par>
                                <p:cTn id="28" presetID="12" presetClass="entr" presetSubtype="4"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750"/>
                                        <p:tgtEl>
                                          <p:spTgt spid="58"/>
                                        </p:tgtEl>
                                        <p:attrNameLst>
                                          <p:attrName>ppt_y</p:attrName>
                                        </p:attrNameLst>
                                      </p:cBhvr>
                                      <p:tavLst>
                                        <p:tav tm="0">
                                          <p:val>
                                            <p:strVal val="#ppt_y+#ppt_h*1.125000"/>
                                          </p:val>
                                        </p:tav>
                                        <p:tav tm="100000">
                                          <p:val>
                                            <p:strVal val="#ppt_y"/>
                                          </p:val>
                                        </p:tav>
                                      </p:tavLst>
                                    </p:anim>
                                    <p:animEffect transition="in" filter="wipe(up)">
                                      <p:cBhvr>
                                        <p:cTn id="31" dur="750"/>
                                        <p:tgtEl>
                                          <p:spTgt spid="58"/>
                                        </p:tgtEl>
                                      </p:cBhvr>
                                    </p:animEffect>
                                  </p:childTnLst>
                                </p:cTn>
                              </p:par>
                            </p:childTnLst>
                          </p:cTn>
                        </p:par>
                        <p:par>
                          <p:cTn id="32" fill="hold">
                            <p:stCondLst>
                              <p:cond delay="2250"/>
                            </p:stCondLst>
                            <p:childTnLst>
                              <p:par>
                                <p:cTn id="33" presetID="12" presetClass="entr" presetSubtype="4"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750"/>
                                        <p:tgtEl>
                                          <p:spTgt spid="59"/>
                                        </p:tgtEl>
                                        <p:attrNameLst>
                                          <p:attrName>ppt_y</p:attrName>
                                        </p:attrNameLst>
                                      </p:cBhvr>
                                      <p:tavLst>
                                        <p:tav tm="0">
                                          <p:val>
                                            <p:strVal val="#ppt_y+#ppt_h*1.125000"/>
                                          </p:val>
                                        </p:tav>
                                        <p:tav tm="100000">
                                          <p:val>
                                            <p:strVal val="#ppt_y"/>
                                          </p:val>
                                        </p:tav>
                                      </p:tavLst>
                                    </p:anim>
                                    <p:animEffect transition="in" filter="wipe(up)">
                                      <p:cBhvr>
                                        <p:cTn id="36" dur="75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500" fill="hold"/>
                                        <p:tgtEl>
                                          <p:spTgt spid="46"/>
                                        </p:tgtEl>
                                        <p:attrNameLst>
                                          <p:attrName>ppt_x</p:attrName>
                                        </p:attrNameLst>
                                      </p:cBhvr>
                                      <p:tavLst>
                                        <p:tav tm="0">
                                          <p:val>
                                            <p:strVal val="#ppt_x"/>
                                          </p:val>
                                        </p:tav>
                                        <p:tav tm="100000">
                                          <p:val>
                                            <p:strVal val="#ppt_x"/>
                                          </p:val>
                                        </p:tav>
                                      </p:tavLst>
                                    </p:anim>
                                    <p:anim calcmode="lin" valueType="num">
                                      <p:cBhvr additive="base">
                                        <p:cTn id="4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barn(outVertical)">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left)">
                                      <p:cBhvr>
                                        <p:cTn id="64" dur="750"/>
                                        <p:tgtEl>
                                          <p:spTgt spid="5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grpId="2" nodeType="clickEffect">
                                  <p:stCondLst>
                                    <p:cond delay="0"/>
                                  </p:stCondLst>
                                  <p:childTnLst>
                                    <p:animEffect transition="out" filter="barn(inVertical)">
                                      <p:cBhvr>
                                        <p:cTn id="68" dur="500"/>
                                        <p:tgtEl>
                                          <p:spTgt spid="77"/>
                                        </p:tgtEl>
                                      </p:cBhvr>
                                    </p:animEffect>
                                    <p:set>
                                      <p:cBhvr>
                                        <p:cTn id="69" dur="1" fill="hold">
                                          <p:stCondLst>
                                            <p:cond delay="499"/>
                                          </p:stCondLst>
                                        </p:cTn>
                                        <p:tgtEl>
                                          <p:spTgt spid="77"/>
                                        </p:tgtEl>
                                        <p:attrNameLst>
                                          <p:attrName>style.visibility</p:attrName>
                                        </p:attrNameLst>
                                      </p:cBhvr>
                                      <p:to>
                                        <p:strVal val="hidden"/>
                                      </p:to>
                                    </p:set>
                                  </p:childTnLst>
                                </p:cTn>
                              </p:par>
                              <p:par>
                                <p:cTn id="70" presetID="16" presetClass="exit" presetSubtype="21" fill="hold" grpId="1" nodeType="withEffect">
                                  <p:stCondLst>
                                    <p:cond delay="0"/>
                                  </p:stCondLst>
                                  <p:childTnLst>
                                    <p:animEffect transition="out" filter="barn(inVertical)">
                                      <p:cBhvr>
                                        <p:cTn id="71" dur="500"/>
                                        <p:tgtEl>
                                          <p:spTgt spid="78"/>
                                        </p:tgtEl>
                                      </p:cBhvr>
                                    </p:animEffect>
                                    <p:set>
                                      <p:cBhvr>
                                        <p:cTn id="72"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7" grpId="2" animBg="1"/>
      <p:bldP spid="78" grpId="0"/>
      <p:bldP spid="78" grpId="1"/>
      <p:bldP spid="40" grpId="0"/>
      <p:bldP spid="52" grpId="0" animBg="1"/>
      <p:bldP spid="53" grpId="0"/>
      <p:bldP spid="54" grpId="0"/>
      <p:bldP spid="56" grpId="0"/>
      <p:bldP spid="57"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HẠM DUYÊN 1 - 9Slide.vn">
            <a:extLst>
              <a:ext uri="{FF2B5EF4-FFF2-40B4-BE49-F238E27FC236}">
                <a16:creationId xmlns:a16="http://schemas.microsoft.com/office/drawing/2014/main" id="{C7DA569A-F3C6-4C13-9752-B36D247F7B0D}"/>
              </a:ext>
            </a:extLst>
          </p:cNvPr>
          <p:cNvSpPr txBox="1"/>
          <p:nvPr/>
        </p:nvSpPr>
        <p:spPr>
          <a:xfrm>
            <a:off x="4419600" y="2076271"/>
            <a:ext cx="3635375" cy="1200329"/>
          </a:xfrm>
          <a:prstGeom prst="rect">
            <a:avLst/>
          </a:prstGeom>
          <a:noFill/>
        </p:spPr>
        <p:txBody>
          <a:bodyPr wrap="square" rtlCol="0">
            <a:spAutoFit/>
          </a:bodyPr>
          <a:lstStyle>
            <a:defPPr>
              <a:defRPr lang="en-US"/>
            </a:defPPr>
            <a:lvl1pPr algn="ctr">
              <a:defRPr sz="7200" spc="-60">
                <a:gradFill>
                  <a:gsLst>
                    <a:gs pos="0">
                      <a:srgbClr val="9E20B0"/>
                    </a:gs>
                    <a:gs pos="100000">
                      <a:srgbClr val="27026F"/>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defRPr>
            </a:lvl1pPr>
          </a:lstStyle>
          <a:p>
            <a:r>
              <a:rPr lang="en-US" spc="20"/>
              <a:t>BÀI 22 </a:t>
            </a:r>
          </a:p>
        </p:txBody>
      </p:sp>
      <p:sp>
        <p:nvSpPr>
          <p:cNvPr id="4" name="PHẠM DUYÊN 2 - 9Slide.vn">
            <a:extLst>
              <a:ext uri="{FF2B5EF4-FFF2-40B4-BE49-F238E27FC236}">
                <a16:creationId xmlns:a16="http://schemas.microsoft.com/office/drawing/2014/main" id="{4C878080-74F4-49AE-B732-FD68DB2AFEB8}"/>
              </a:ext>
            </a:extLst>
          </p:cNvPr>
          <p:cNvSpPr txBox="1"/>
          <p:nvPr/>
        </p:nvSpPr>
        <p:spPr>
          <a:xfrm>
            <a:off x="1714500" y="3547168"/>
            <a:ext cx="8763000" cy="1024832"/>
          </a:xfrm>
          <a:prstGeom prst="rect">
            <a:avLst/>
          </a:prstGeom>
          <a:noFill/>
        </p:spPr>
        <p:txBody>
          <a:bodyPr wrap="square" rtlCol="0">
            <a:spAutoFit/>
          </a:bodyPr>
          <a:lstStyle/>
          <a:p>
            <a:pPr algn="ctr">
              <a:lnSpc>
                <a:spcPct val="110000"/>
              </a:lnSpc>
            </a:pPr>
            <a:r>
              <a:rPr lang="en-US" altLang="zh-CN"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LUYỆN TẬP CHUNG</a:t>
            </a:r>
            <a:endParaRPr lang="zh-CN" altLang="en-US" sz="60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grpSp>
        <p:nvGrpSpPr>
          <p:cNvPr id="6" name="PHẠM DUYÊN 4 - 9Slide.vn">
            <a:extLst>
              <a:ext uri="{FF2B5EF4-FFF2-40B4-BE49-F238E27FC236}">
                <a16:creationId xmlns:a16="http://schemas.microsoft.com/office/drawing/2014/main" id="{2E2305E4-E74D-4555-B9DB-D81B6C1407C2}"/>
              </a:ext>
            </a:extLst>
          </p:cNvPr>
          <p:cNvGrpSpPr/>
          <p:nvPr/>
        </p:nvGrpSpPr>
        <p:grpSpPr>
          <a:xfrm>
            <a:off x="1714500" y="1033282"/>
            <a:ext cx="2895602" cy="535386"/>
            <a:chOff x="4835046" y="3447431"/>
            <a:chExt cx="3010835" cy="556691"/>
          </a:xfrm>
          <a:solidFill>
            <a:srgbClr val="FFC000"/>
          </a:solidFill>
          <a:effectLst>
            <a:outerShdw blurRad="50800" dist="38100" dir="2700000" algn="tl" rotWithShape="0">
              <a:prstClr val="black">
                <a:alpha val="40000"/>
              </a:prstClr>
            </a:outerShdw>
          </a:effectLst>
        </p:grpSpPr>
        <p:sp>
          <p:nvSpPr>
            <p:cNvPr id="7" name="2">
              <a:extLst>
                <a:ext uri="{FF2B5EF4-FFF2-40B4-BE49-F238E27FC236}">
                  <a16:creationId xmlns:a16="http://schemas.microsoft.com/office/drawing/2014/main" id="{325A1144-066A-4B6B-9192-1E9959B37AFE}"/>
                </a:ext>
              </a:extLst>
            </p:cNvPr>
            <p:cNvSpPr/>
            <p:nvPr/>
          </p:nvSpPr>
          <p:spPr>
            <a:xfrm>
              <a:off x="4835046"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T</a:t>
              </a:r>
              <a:endParaRPr lang="zh-CN" altLang="en-US" sz="2800" dirty="0">
                <a:solidFill>
                  <a:schemeClr val="bg1"/>
                </a:solidFill>
                <a:latin typeface="+mj-lt"/>
                <a:ea typeface="字魂70号-灵悦黑体" panose="00000500000000000000" pitchFamily="2" charset="-122"/>
              </a:endParaRPr>
            </a:p>
          </p:txBody>
        </p:sp>
        <p:sp>
          <p:nvSpPr>
            <p:cNvPr id="8" name="3">
              <a:extLst>
                <a:ext uri="{FF2B5EF4-FFF2-40B4-BE49-F238E27FC236}">
                  <a16:creationId xmlns:a16="http://schemas.microsoft.com/office/drawing/2014/main" id="{890B1FF6-8A40-4B3A-8DB6-96837E7E8202}"/>
                </a:ext>
              </a:extLst>
            </p:cNvPr>
            <p:cNvSpPr/>
            <p:nvPr/>
          </p:nvSpPr>
          <p:spPr>
            <a:xfrm>
              <a:off x="5348613"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O</a:t>
              </a:r>
              <a:endParaRPr lang="zh-CN" altLang="en-US" sz="2800" dirty="0">
                <a:solidFill>
                  <a:schemeClr val="bg1"/>
                </a:solidFill>
                <a:latin typeface="+mj-lt"/>
                <a:ea typeface="字魂70号-灵悦黑体" panose="00000500000000000000" pitchFamily="2" charset="-122"/>
              </a:endParaRPr>
            </a:p>
          </p:txBody>
        </p:sp>
        <p:sp>
          <p:nvSpPr>
            <p:cNvPr id="9" name="4">
              <a:extLst>
                <a:ext uri="{FF2B5EF4-FFF2-40B4-BE49-F238E27FC236}">
                  <a16:creationId xmlns:a16="http://schemas.microsoft.com/office/drawing/2014/main" id="{ACE53079-A887-41A7-ABED-7C227A03DCDF}"/>
                </a:ext>
              </a:extLst>
            </p:cNvPr>
            <p:cNvSpPr/>
            <p:nvPr/>
          </p:nvSpPr>
          <p:spPr>
            <a:xfrm>
              <a:off x="5862180"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Á</a:t>
              </a:r>
              <a:endParaRPr lang="zh-CN" altLang="en-US" sz="2800" dirty="0">
                <a:solidFill>
                  <a:schemeClr val="bg1"/>
                </a:solidFill>
                <a:latin typeface="+mj-lt"/>
                <a:ea typeface="字魂70号-灵悦黑体" panose="00000500000000000000" pitchFamily="2" charset="-122"/>
              </a:endParaRPr>
            </a:p>
          </p:txBody>
        </p:sp>
        <p:sp>
          <p:nvSpPr>
            <p:cNvPr id="10" name="5">
              <a:extLst>
                <a:ext uri="{FF2B5EF4-FFF2-40B4-BE49-F238E27FC236}">
                  <a16:creationId xmlns:a16="http://schemas.microsoft.com/office/drawing/2014/main" id="{BD424AD5-AA70-44B9-B542-1CF59F0327F3}"/>
                </a:ext>
              </a:extLst>
            </p:cNvPr>
            <p:cNvSpPr/>
            <p:nvPr/>
          </p:nvSpPr>
          <p:spPr>
            <a:xfrm>
              <a:off x="6375747"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N</a:t>
              </a:r>
              <a:endParaRPr lang="zh-CN" altLang="en-US" sz="2800" dirty="0">
                <a:solidFill>
                  <a:schemeClr val="bg1"/>
                </a:solidFill>
                <a:latin typeface="+mj-lt"/>
                <a:ea typeface="字魂70号-灵悦黑体" panose="00000500000000000000" pitchFamily="2" charset="-122"/>
              </a:endParaRPr>
            </a:p>
          </p:txBody>
        </p:sp>
        <p:sp>
          <p:nvSpPr>
            <p:cNvPr id="11" name="5">
              <a:extLst>
                <a:ext uri="{FF2B5EF4-FFF2-40B4-BE49-F238E27FC236}">
                  <a16:creationId xmlns:a16="http://schemas.microsoft.com/office/drawing/2014/main" id="{9969F064-9809-4C48-82F0-888EF4BAABE5}"/>
                </a:ext>
              </a:extLst>
            </p:cNvPr>
            <p:cNvSpPr/>
            <p:nvPr/>
          </p:nvSpPr>
          <p:spPr>
            <a:xfrm>
              <a:off x="6865794" y="3447431"/>
              <a:ext cx="513567" cy="513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8C6EEE"/>
                  </a:solidFill>
                  <a:latin typeface="+mj-lt"/>
                  <a:ea typeface="字魂70号-灵悦黑体" panose="00000500000000000000" pitchFamily="2" charset="-122"/>
                </a:rPr>
                <a:t>-</a:t>
              </a:r>
              <a:endParaRPr lang="zh-CN" altLang="en-US" sz="2800" dirty="0">
                <a:solidFill>
                  <a:srgbClr val="8C6EEE"/>
                </a:solidFill>
                <a:latin typeface="+mj-lt"/>
                <a:ea typeface="字魂70号-灵悦黑体" panose="00000500000000000000" pitchFamily="2" charset="-122"/>
              </a:endParaRPr>
            </a:p>
          </p:txBody>
        </p:sp>
        <p:sp>
          <p:nvSpPr>
            <p:cNvPr id="12" name="5">
              <a:extLst>
                <a:ext uri="{FF2B5EF4-FFF2-40B4-BE49-F238E27FC236}">
                  <a16:creationId xmlns:a16="http://schemas.microsoft.com/office/drawing/2014/main" id="{31DB419F-06E3-4809-8A2F-E19274C72EEF}"/>
                </a:ext>
              </a:extLst>
            </p:cNvPr>
            <p:cNvSpPr/>
            <p:nvPr/>
          </p:nvSpPr>
          <p:spPr>
            <a:xfrm>
              <a:off x="7332314" y="3490555"/>
              <a:ext cx="513567" cy="513567"/>
            </a:xfrm>
            <a:prstGeom prst="ellipse">
              <a:avLst/>
            </a:prstGeom>
            <a:solidFill>
              <a:srgbClr val="8C6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1"/>
                  </a:solidFill>
                  <a:latin typeface="+mj-lt"/>
                  <a:ea typeface="字魂70号-灵悦黑体" panose="00000500000000000000" pitchFamily="2" charset="-122"/>
                </a:rPr>
                <a:t>3</a:t>
              </a:r>
              <a:endParaRPr lang="zh-CN" altLang="en-US" sz="2800" dirty="0">
                <a:solidFill>
                  <a:schemeClr val="bg1"/>
                </a:solidFill>
                <a:latin typeface="+mj-lt"/>
                <a:ea typeface="字魂70号-灵悦黑体" panose="00000500000000000000" pitchFamily="2" charset="-122"/>
              </a:endParaRPr>
            </a:p>
          </p:txBody>
        </p:sp>
      </p:grpSp>
    </p:spTree>
    <p:extLst>
      <p:ext uri="{BB962C8B-B14F-4D97-AF65-F5344CB8AC3E}">
        <p14:creationId xmlns:p14="http://schemas.microsoft.com/office/powerpoint/2010/main" val="1091106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ppt_y</p:attrName>
                                        </p:attrNameLst>
                                      </p:cBhvr>
                                      <p:tavLst>
                                        <p:tav tm="0">
                                          <p:val>
                                            <p:strVal val="#ppt_y+#ppt_h*1.125000"/>
                                          </p:val>
                                        </p:tav>
                                        <p:tav tm="100000">
                                          <p:val>
                                            <p:strVal val="#ppt_y"/>
                                          </p:val>
                                        </p:tav>
                                      </p:tavLst>
                                    </p:anim>
                                    <p:animEffect transition="in" filter="wipe(up)">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A8FA25-D109-427A-8110-0225F1A6E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00" y="685800"/>
            <a:ext cx="5715000" cy="2857500"/>
          </a:xfrm>
          <a:prstGeom prst="rect">
            <a:avLst/>
          </a:prstGeom>
        </p:spPr>
      </p:pic>
      <p:sp>
        <p:nvSpPr>
          <p:cNvPr id="8" name="PHẠM DUYÊN 3 - 9Slide.vn 3 - 9Slide.vn">
            <a:extLst>
              <a:ext uri="{FF2B5EF4-FFF2-40B4-BE49-F238E27FC236}">
                <a16:creationId xmlns:a16="http://schemas.microsoft.com/office/drawing/2014/main" id="{259FC6AA-4277-4155-BF18-64A14184588E}"/>
              </a:ext>
            </a:extLst>
          </p:cNvPr>
          <p:cNvSpPr txBox="1"/>
          <p:nvPr/>
        </p:nvSpPr>
        <p:spPr>
          <a:xfrm>
            <a:off x="5382503" y="3254514"/>
            <a:ext cx="1425390" cy="707886"/>
          </a:xfrm>
          <a:prstGeom prst="rect">
            <a:avLst/>
          </a:prstGeom>
          <a:noFill/>
        </p:spPr>
        <p:txBody>
          <a:bodyPr wrap="none" rtlCol="0">
            <a:spAutoFit/>
          </a:bodyPr>
          <a:lstStyle/>
          <a:p>
            <a:r>
              <a:rPr lang="en-US" sz="4000">
                <a:solidFill>
                  <a:srgbClr val="4E05DD"/>
                </a:solidFill>
                <a:latin typeface="#9Slide03 Sofia Pro Soft" panose="020B0000000000000000" pitchFamily="34" charset="0"/>
              </a:rPr>
              <a:t>Tiết 2</a:t>
            </a:r>
          </a:p>
        </p:txBody>
      </p:sp>
    </p:spTree>
    <p:extLst>
      <p:ext uri="{BB962C8B-B14F-4D97-AF65-F5344CB8AC3E}">
        <p14:creationId xmlns:p14="http://schemas.microsoft.com/office/powerpoint/2010/main" val="4184378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D1FD21E2-C5EC-42A2-A61B-826C564FC843}"/>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5E55E8E9-B069-488D-AB10-916A1F0059E8}"/>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CC900603-2A6B-4710-AE29-A3EB59B0FFB8}"/>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5" name="PHẠM DUYÊN 2 - 9Slide.vn">
            <a:extLst>
              <a:ext uri="{FF2B5EF4-FFF2-40B4-BE49-F238E27FC236}">
                <a16:creationId xmlns:a16="http://schemas.microsoft.com/office/drawing/2014/main" id="{9A0FB798-671B-4CCF-8C2D-167B94597A83}"/>
              </a:ext>
            </a:extLst>
          </p:cNvPr>
          <p:cNvSpPr txBox="1"/>
          <p:nvPr/>
        </p:nvSpPr>
        <p:spPr>
          <a:xfrm>
            <a:off x="1066800" y="295621"/>
            <a:ext cx="10363200" cy="1464231"/>
          </a:xfrm>
          <a:prstGeom prst="roundRect">
            <a:avLst/>
          </a:prstGeom>
          <a:noFill/>
        </p:spPr>
        <p:txBody>
          <a:bodyPr wrap="square" rtlCol="0">
            <a:spAutoFit/>
          </a:bodyPr>
          <a:lstStyle/>
          <a:p>
            <a:r>
              <a:rPr lang="en-US" sz="3900" spc="-40">
                <a:solidFill>
                  <a:srgbClr val="7F6049"/>
                </a:solidFill>
                <a:latin typeface="+mj-lt"/>
              </a:rPr>
              <a:t>Tìm các hình tam giác và các hình tứ giác có trong hình sau:</a:t>
            </a:r>
            <a:endParaRPr lang="vi-VN" sz="3900" spc="-40">
              <a:solidFill>
                <a:srgbClr val="7F6049"/>
              </a:solidFill>
              <a:latin typeface="+mj-lt"/>
            </a:endParaRPr>
          </a:p>
        </p:txBody>
      </p:sp>
      <p:grpSp>
        <p:nvGrpSpPr>
          <p:cNvPr id="27" name="Group 26">
            <a:extLst>
              <a:ext uri="{FF2B5EF4-FFF2-40B4-BE49-F238E27FC236}">
                <a16:creationId xmlns:a16="http://schemas.microsoft.com/office/drawing/2014/main" id="{B0573313-F3ED-42E0-BE95-965B0F63040A}"/>
              </a:ext>
            </a:extLst>
          </p:cNvPr>
          <p:cNvGrpSpPr/>
          <p:nvPr/>
        </p:nvGrpSpPr>
        <p:grpSpPr>
          <a:xfrm>
            <a:off x="3235120" y="1586759"/>
            <a:ext cx="6061280" cy="4968348"/>
            <a:chOff x="3098727" y="1463937"/>
            <a:chExt cx="6334065" cy="5191948"/>
          </a:xfrm>
        </p:grpSpPr>
        <p:grpSp>
          <p:nvGrpSpPr>
            <p:cNvPr id="15" name="Group 14">
              <a:extLst>
                <a:ext uri="{FF2B5EF4-FFF2-40B4-BE49-F238E27FC236}">
                  <a16:creationId xmlns:a16="http://schemas.microsoft.com/office/drawing/2014/main" id="{1C4E2DC0-4E84-430C-9A46-B06F20351E00}"/>
                </a:ext>
              </a:extLst>
            </p:cNvPr>
            <p:cNvGrpSpPr/>
            <p:nvPr/>
          </p:nvGrpSpPr>
          <p:grpSpPr>
            <a:xfrm>
              <a:off x="3657600" y="2104571"/>
              <a:ext cx="5254171" cy="3947886"/>
              <a:chOff x="3657600" y="2104571"/>
              <a:chExt cx="5254171" cy="3947886"/>
            </a:xfrm>
            <a:solidFill>
              <a:srgbClr val="FFF3FE"/>
            </a:solidFill>
          </p:grpSpPr>
          <p:sp>
            <p:nvSpPr>
              <p:cNvPr id="7" name="Freeform: Shape 6">
                <a:extLst>
                  <a:ext uri="{FF2B5EF4-FFF2-40B4-BE49-F238E27FC236}">
                    <a16:creationId xmlns:a16="http://schemas.microsoft.com/office/drawing/2014/main" id="{C315FD17-ACCB-45E2-AF46-35224DECCAAC}"/>
                  </a:ext>
                </a:extLst>
              </p:cNvPr>
              <p:cNvSpPr/>
              <p:nvPr/>
            </p:nvSpPr>
            <p:spPr>
              <a:xfrm>
                <a:off x="3657600" y="2104571"/>
                <a:ext cx="5254171" cy="3947886"/>
              </a:xfrm>
              <a:custGeom>
                <a:avLst/>
                <a:gdLst>
                  <a:gd name="connsiteX0" fmla="*/ 1741714 w 5254171"/>
                  <a:gd name="connsiteY0" fmla="*/ 0 h 3947886"/>
                  <a:gd name="connsiteX1" fmla="*/ 0 w 5254171"/>
                  <a:gd name="connsiteY1" fmla="*/ 1915886 h 3947886"/>
                  <a:gd name="connsiteX2" fmla="*/ 1741714 w 5254171"/>
                  <a:gd name="connsiteY2" fmla="*/ 3947886 h 3947886"/>
                  <a:gd name="connsiteX3" fmla="*/ 4238171 w 5254171"/>
                  <a:gd name="connsiteY3" fmla="*/ 3947886 h 3947886"/>
                  <a:gd name="connsiteX4" fmla="*/ 5254171 w 5254171"/>
                  <a:gd name="connsiteY4" fmla="*/ 1814286 h 3947886"/>
                  <a:gd name="connsiteX5" fmla="*/ 1741714 w 5254171"/>
                  <a:gd name="connsiteY5" fmla="*/ 0 h 394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4171" h="3947886">
                    <a:moveTo>
                      <a:pt x="1741714" y="0"/>
                    </a:moveTo>
                    <a:lnTo>
                      <a:pt x="0" y="1915886"/>
                    </a:lnTo>
                    <a:lnTo>
                      <a:pt x="1741714" y="3947886"/>
                    </a:lnTo>
                    <a:lnTo>
                      <a:pt x="4238171" y="3947886"/>
                    </a:lnTo>
                    <a:lnTo>
                      <a:pt x="5254171" y="1814286"/>
                    </a:lnTo>
                    <a:lnTo>
                      <a:pt x="1741714" y="0"/>
                    </a:lnTo>
                    <a:close/>
                  </a:path>
                </a:pathLst>
              </a:custGeom>
              <a:gr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7B53A6D-0A56-4722-A97E-730F18355D02}"/>
                  </a:ext>
                </a:extLst>
              </p:cNvPr>
              <p:cNvCxnSpPr>
                <a:stCxn id="7" idx="0"/>
                <a:endCxn id="7" idx="0"/>
              </p:cNvCxnSpPr>
              <p:nvPr/>
            </p:nvCxnSpPr>
            <p:spPr>
              <a:xfrm>
                <a:off x="5399314" y="2104571"/>
                <a:ext cx="0" cy="0"/>
              </a:xfrm>
              <a:prstGeom prst="line">
                <a:avLst/>
              </a:prstGeom>
              <a:grp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F9D1A-9D51-49EC-885C-B22D58CF76D4}"/>
                  </a:ext>
                </a:extLst>
              </p:cNvPr>
              <p:cNvCxnSpPr>
                <a:stCxn id="7" idx="0"/>
                <a:endCxn id="7" idx="2"/>
              </p:cNvCxnSpPr>
              <p:nvPr/>
            </p:nvCxnSpPr>
            <p:spPr>
              <a:xfrm>
                <a:off x="5399314" y="2104571"/>
                <a:ext cx="0" cy="3947886"/>
              </a:xfrm>
              <a:prstGeom prst="line">
                <a:avLst/>
              </a:prstGeom>
              <a:grp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86A533-3F50-40C4-A670-5847BD1A7307}"/>
                  </a:ext>
                </a:extLst>
              </p:cNvPr>
              <p:cNvCxnSpPr>
                <a:cxnSpLocks/>
                <a:stCxn id="7" idx="0"/>
                <a:endCxn id="7" idx="3"/>
              </p:cNvCxnSpPr>
              <p:nvPr/>
            </p:nvCxnSpPr>
            <p:spPr>
              <a:xfrm>
                <a:off x="5399314" y="2104571"/>
                <a:ext cx="2496457" cy="3947886"/>
              </a:xfrm>
              <a:prstGeom prst="line">
                <a:avLst/>
              </a:prstGeom>
              <a:grpFill/>
              <a:ln w="381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6B7EF40-DB6C-41C2-9914-1A57E3555588}"/>
                </a:ext>
              </a:extLst>
            </p:cNvPr>
            <p:cNvSpPr/>
            <p:nvPr/>
          </p:nvSpPr>
          <p:spPr>
            <a:xfrm>
              <a:off x="5362801" y="207416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BB58C-B146-4C00-94C8-162A0865219D}"/>
                </a:ext>
              </a:extLst>
            </p:cNvPr>
            <p:cNvSpPr/>
            <p:nvPr/>
          </p:nvSpPr>
          <p:spPr>
            <a:xfrm>
              <a:off x="8860381" y="386486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466A6D-EFB1-4E49-9684-F4E232BBD8F7}"/>
                </a:ext>
              </a:extLst>
            </p:cNvPr>
            <p:cNvSpPr/>
            <p:nvPr/>
          </p:nvSpPr>
          <p:spPr>
            <a:xfrm>
              <a:off x="7846921" y="599084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A19A0-01E7-43F9-8E22-493FE927E450}"/>
                </a:ext>
              </a:extLst>
            </p:cNvPr>
            <p:cNvSpPr/>
            <p:nvPr/>
          </p:nvSpPr>
          <p:spPr>
            <a:xfrm>
              <a:off x="5339941" y="599338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35E7C6-2708-4837-87F1-A683F1643F88}"/>
                </a:ext>
              </a:extLst>
            </p:cNvPr>
            <p:cNvSpPr/>
            <p:nvPr/>
          </p:nvSpPr>
          <p:spPr>
            <a:xfrm>
              <a:off x="3615281" y="397408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hạm Duyên 10 - 9Slide.vn">
              <a:extLst>
                <a:ext uri="{FF2B5EF4-FFF2-40B4-BE49-F238E27FC236}">
                  <a16:creationId xmlns:a16="http://schemas.microsoft.com/office/drawing/2014/main" id="{6654FF92-B180-44A7-B462-CA5D0C142F9A}"/>
                </a:ext>
              </a:extLst>
            </p:cNvPr>
            <p:cNvSpPr txBox="1"/>
            <p:nvPr/>
          </p:nvSpPr>
          <p:spPr>
            <a:xfrm>
              <a:off x="5110477" y="1463937"/>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23" name="Phạm Duyên 10 - 9Slide.vn">
              <a:extLst>
                <a:ext uri="{FF2B5EF4-FFF2-40B4-BE49-F238E27FC236}">
                  <a16:creationId xmlns:a16="http://schemas.microsoft.com/office/drawing/2014/main" id="{DDC688C2-A5C6-4BB6-A0A7-E691AD093133}"/>
                </a:ext>
              </a:extLst>
            </p:cNvPr>
            <p:cNvSpPr txBox="1"/>
            <p:nvPr/>
          </p:nvSpPr>
          <p:spPr>
            <a:xfrm>
              <a:off x="8882425" y="3566268"/>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E</a:t>
              </a:r>
            </a:p>
          </p:txBody>
        </p:sp>
        <p:sp>
          <p:nvSpPr>
            <p:cNvPr id="24" name="Phạm Duyên 10 - 9Slide.vn">
              <a:extLst>
                <a:ext uri="{FF2B5EF4-FFF2-40B4-BE49-F238E27FC236}">
                  <a16:creationId xmlns:a16="http://schemas.microsoft.com/office/drawing/2014/main" id="{EEA17BF4-F60F-40D0-8033-F4CDF3E0185D}"/>
                </a:ext>
              </a:extLst>
            </p:cNvPr>
            <p:cNvSpPr txBox="1"/>
            <p:nvPr/>
          </p:nvSpPr>
          <p:spPr>
            <a:xfrm>
              <a:off x="7662906" y="6052457"/>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25" name="Phạm Duyên 10 - 9Slide.vn">
              <a:extLst>
                <a:ext uri="{FF2B5EF4-FFF2-40B4-BE49-F238E27FC236}">
                  <a16:creationId xmlns:a16="http://schemas.microsoft.com/office/drawing/2014/main" id="{6FC79B5F-CA72-41A8-B983-04F4BB3492CE}"/>
                </a:ext>
              </a:extLst>
            </p:cNvPr>
            <p:cNvSpPr txBox="1"/>
            <p:nvPr/>
          </p:nvSpPr>
          <p:spPr>
            <a:xfrm>
              <a:off x="5102971" y="6052457"/>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26" name="Phạm Duyên 10 - 9Slide.vn">
              <a:extLst>
                <a:ext uri="{FF2B5EF4-FFF2-40B4-BE49-F238E27FC236}">
                  <a16:creationId xmlns:a16="http://schemas.microsoft.com/office/drawing/2014/main" id="{A8591E8D-7BDC-4212-8603-765279488F7A}"/>
                </a:ext>
              </a:extLst>
            </p:cNvPr>
            <p:cNvSpPr txBox="1"/>
            <p:nvPr/>
          </p:nvSpPr>
          <p:spPr>
            <a:xfrm>
              <a:off x="3098727" y="3718668"/>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grpSp>
    </p:spTree>
    <p:extLst>
      <p:ext uri="{BB962C8B-B14F-4D97-AF65-F5344CB8AC3E}">
        <p14:creationId xmlns:p14="http://schemas.microsoft.com/office/powerpoint/2010/main" val="1691922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p:tgtEl>
                                          <p:spTgt spid="5"/>
                                        </p:tgtEl>
                                        <p:attrNameLst>
                                          <p:attrName>ppt_y</p:attrName>
                                        </p:attrNameLst>
                                      </p:cBhvr>
                                      <p:tavLst>
                                        <p:tav tm="0">
                                          <p:val>
                                            <p:strVal val="#ppt_y+#ppt_h*1.125000"/>
                                          </p:val>
                                        </p:tav>
                                        <p:tav tm="100000">
                                          <p:val>
                                            <p:strVal val="#ppt_y"/>
                                          </p:val>
                                        </p:tav>
                                      </p:tavLst>
                                    </p:anim>
                                    <p:animEffect transition="in" filter="wipe(up)">
                                      <p:cBhvr>
                                        <p:cTn id="8" dur="1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D1FD21E2-C5EC-42A2-A61B-826C564FC843}"/>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5E55E8E9-B069-488D-AB10-916A1F0059E8}"/>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CC900603-2A6B-4710-AE29-A3EB59B0FFB8}"/>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5" name="PHẠM DUYÊN 2 - 9Slide.vn">
            <a:extLst>
              <a:ext uri="{FF2B5EF4-FFF2-40B4-BE49-F238E27FC236}">
                <a16:creationId xmlns:a16="http://schemas.microsoft.com/office/drawing/2014/main" id="{9A0FB798-671B-4CCF-8C2D-167B94597A83}"/>
              </a:ext>
            </a:extLst>
          </p:cNvPr>
          <p:cNvSpPr txBox="1"/>
          <p:nvPr/>
        </p:nvSpPr>
        <p:spPr>
          <a:xfrm>
            <a:off x="1066800" y="295621"/>
            <a:ext cx="10363200" cy="1464231"/>
          </a:xfrm>
          <a:prstGeom prst="roundRect">
            <a:avLst/>
          </a:prstGeom>
          <a:noFill/>
        </p:spPr>
        <p:txBody>
          <a:bodyPr wrap="square" rtlCol="0">
            <a:spAutoFit/>
          </a:bodyPr>
          <a:lstStyle/>
          <a:p>
            <a:r>
              <a:rPr lang="en-US" sz="3900" spc="-40">
                <a:solidFill>
                  <a:srgbClr val="7F6049"/>
                </a:solidFill>
                <a:latin typeface="+mj-lt"/>
              </a:rPr>
              <a:t>Tìm các hình tam giác và các hình tứ giác có trong hình sau:</a:t>
            </a:r>
            <a:endParaRPr lang="vi-VN" sz="3900" spc="-40">
              <a:solidFill>
                <a:srgbClr val="7F6049"/>
              </a:solidFill>
              <a:latin typeface="+mj-lt"/>
            </a:endParaRPr>
          </a:p>
        </p:txBody>
      </p:sp>
      <p:grpSp>
        <p:nvGrpSpPr>
          <p:cNvPr id="27" name="Group 26">
            <a:extLst>
              <a:ext uri="{FF2B5EF4-FFF2-40B4-BE49-F238E27FC236}">
                <a16:creationId xmlns:a16="http://schemas.microsoft.com/office/drawing/2014/main" id="{B0573313-F3ED-42E0-BE95-965B0F63040A}"/>
              </a:ext>
            </a:extLst>
          </p:cNvPr>
          <p:cNvGrpSpPr/>
          <p:nvPr/>
        </p:nvGrpSpPr>
        <p:grpSpPr>
          <a:xfrm>
            <a:off x="4343400" y="1066800"/>
            <a:ext cx="3962400" cy="3324124"/>
            <a:chOff x="3098727" y="1342128"/>
            <a:chExt cx="6334065" cy="5313757"/>
          </a:xfrm>
        </p:grpSpPr>
        <p:grpSp>
          <p:nvGrpSpPr>
            <p:cNvPr id="15" name="Group 14">
              <a:extLst>
                <a:ext uri="{FF2B5EF4-FFF2-40B4-BE49-F238E27FC236}">
                  <a16:creationId xmlns:a16="http://schemas.microsoft.com/office/drawing/2014/main" id="{1C4E2DC0-4E84-430C-9A46-B06F20351E00}"/>
                </a:ext>
              </a:extLst>
            </p:cNvPr>
            <p:cNvGrpSpPr/>
            <p:nvPr/>
          </p:nvGrpSpPr>
          <p:grpSpPr>
            <a:xfrm>
              <a:off x="3657600" y="2104571"/>
              <a:ext cx="5254171" cy="3947886"/>
              <a:chOff x="3657600" y="2104571"/>
              <a:chExt cx="5254171" cy="3947886"/>
            </a:xfrm>
            <a:solidFill>
              <a:srgbClr val="FFF3FE"/>
            </a:solidFill>
          </p:grpSpPr>
          <p:sp>
            <p:nvSpPr>
              <p:cNvPr id="7" name="Freeform: Shape 6">
                <a:extLst>
                  <a:ext uri="{FF2B5EF4-FFF2-40B4-BE49-F238E27FC236}">
                    <a16:creationId xmlns:a16="http://schemas.microsoft.com/office/drawing/2014/main" id="{C315FD17-ACCB-45E2-AF46-35224DECCAAC}"/>
                  </a:ext>
                </a:extLst>
              </p:cNvPr>
              <p:cNvSpPr/>
              <p:nvPr/>
            </p:nvSpPr>
            <p:spPr>
              <a:xfrm>
                <a:off x="3657600" y="2104571"/>
                <a:ext cx="5254171" cy="3947886"/>
              </a:xfrm>
              <a:custGeom>
                <a:avLst/>
                <a:gdLst>
                  <a:gd name="connsiteX0" fmla="*/ 1741714 w 5254171"/>
                  <a:gd name="connsiteY0" fmla="*/ 0 h 3947886"/>
                  <a:gd name="connsiteX1" fmla="*/ 0 w 5254171"/>
                  <a:gd name="connsiteY1" fmla="*/ 1915886 h 3947886"/>
                  <a:gd name="connsiteX2" fmla="*/ 1741714 w 5254171"/>
                  <a:gd name="connsiteY2" fmla="*/ 3947886 h 3947886"/>
                  <a:gd name="connsiteX3" fmla="*/ 4238171 w 5254171"/>
                  <a:gd name="connsiteY3" fmla="*/ 3947886 h 3947886"/>
                  <a:gd name="connsiteX4" fmla="*/ 5254171 w 5254171"/>
                  <a:gd name="connsiteY4" fmla="*/ 1814286 h 3947886"/>
                  <a:gd name="connsiteX5" fmla="*/ 1741714 w 5254171"/>
                  <a:gd name="connsiteY5" fmla="*/ 0 h 394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4171" h="3947886">
                    <a:moveTo>
                      <a:pt x="1741714" y="0"/>
                    </a:moveTo>
                    <a:lnTo>
                      <a:pt x="0" y="1915886"/>
                    </a:lnTo>
                    <a:lnTo>
                      <a:pt x="1741714" y="3947886"/>
                    </a:lnTo>
                    <a:lnTo>
                      <a:pt x="4238171" y="3947886"/>
                    </a:lnTo>
                    <a:lnTo>
                      <a:pt x="5254171" y="1814286"/>
                    </a:lnTo>
                    <a:lnTo>
                      <a:pt x="1741714" y="0"/>
                    </a:lnTo>
                    <a:close/>
                  </a:path>
                </a:pathLst>
              </a:custGeom>
              <a:gr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7B53A6D-0A56-4722-A97E-730F18355D02}"/>
                  </a:ext>
                </a:extLst>
              </p:cNvPr>
              <p:cNvCxnSpPr>
                <a:stCxn id="7" idx="0"/>
                <a:endCxn id="7" idx="0"/>
              </p:cNvCxnSpPr>
              <p:nvPr/>
            </p:nvCxnSpPr>
            <p:spPr>
              <a:xfrm>
                <a:off x="5399314" y="2104571"/>
                <a:ext cx="0" cy="0"/>
              </a:xfrm>
              <a:prstGeom prst="line">
                <a:avLst/>
              </a:prstGeom>
              <a:grp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F9D1A-9D51-49EC-885C-B22D58CF76D4}"/>
                  </a:ext>
                </a:extLst>
              </p:cNvPr>
              <p:cNvCxnSpPr>
                <a:stCxn id="7" idx="0"/>
                <a:endCxn id="7" idx="2"/>
              </p:cNvCxnSpPr>
              <p:nvPr/>
            </p:nvCxnSpPr>
            <p:spPr>
              <a:xfrm>
                <a:off x="5399314" y="2104571"/>
                <a:ext cx="0" cy="3947886"/>
              </a:xfrm>
              <a:prstGeom prst="line">
                <a:avLst/>
              </a:prstGeom>
              <a:grpFill/>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86A533-3F50-40C4-A670-5847BD1A7307}"/>
                  </a:ext>
                </a:extLst>
              </p:cNvPr>
              <p:cNvCxnSpPr>
                <a:cxnSpLocks/>
                <a:stCxn id="7" idx="0"/>
                <a:endCxn id="7" idx="3"/>
              </p:cNvCxnSpPr>
              <p:nvPr/>
            </p:nvCxnSpPr>
            <p:spPr>
              <a:xfrm>
                <a:off x="5399314" y="2104571"/>
                <a:ext cx="2496457" cy="3947886"/>
              </a:xfrm>
              <a:prstGeom prst="line">
                <a:avLst/>
              </a:prstGeom>
              <a:grpFill/>
              <a:ln w="381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6B7EF40-DB6C-41C2-9914-1A57E3555588}"/>
                </a:ext>
              </a:extLst>
            </p:cNvPr>
            <p:cNvSpPr/>
            <p:nvPr/>
          </p:nvSpPr>
          <p:spPr>
            <a:xfrm>
              <a:off x="5362801" y="207416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7BB58C-B146-4C00-94C8-162A0865219D}"/>
                </a:ext>
              </a:extLst>
            </p:cNvPr>
            <p:cNvSpPr/>
            <p:nvPr/>
          </p:nvSpPr>
          <p:spPr>
            <a:xfrm>
              <a:off x="8860381" y="386486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2466A6D-EFB1-4E49-9684-F4E232BBD8F7}"/>
                </a:ext>
              </a:extLst>
            </p:cNvPr>
            <p:cNvSpPr/>
            <p:nvPr/>
          </p:nvSpPr>
          <p:spPr>
            <a:xfrm>
              <a:off x="7846921" y="599084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47A19A0-01E7-43F9-8E22-493FE927E450}"/>
                </a:ext>
              </a:extLst>
            </p:cNvPr>
            <p:cNvSpPr/>
            <p:nvPr/>
          </p:nvSpPr>
          <p:spPr>
            <a:xfrm>
              <a:off x="5339941" y="599338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35E7C6-2708-4837-87F1-A683F1643F88}"/>
                </a:ext>
              </a:extLst>
            </p:cNvPr>
            <p:cNvSpPr/>
            <p:nvPr/>
          </p:nvSpPr>
          <p:spPr>
            <a:xfrm>
              <a:off x="3615281" y="3974088"/>
              <a:ext cx="91440" cy="91440"/>
            </a:xfrm>
            <a:prstGeom prst="ellipse">
              <a:avLst/>
            </a:prstGeom>
            <a:solidFill>
              <a:srgbClr val="ED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hạm Duyên 10 - 9Slide.vn">
              <a:extLst>
                <a:ext uri="{FF2B5EF4-FFF2-40B4-BE49-F238E27FC236}">
                  <a16:creationId xmlns:a16="http://schemas.microsoft.com/office/drawing/2014/main" id="{6654FF92-B180-44A7-B462-CA5D0C142F9A}"/>
                </a:ext>
              </a:extLst>
            </p:cNvPr>
            <p:cNvSpPr txBox="1"/>
            <p:nvPr/>
          </p:nvSpPr>
          <p:spPr>
            <a:xfrm>
              <a:off x="5110477" y="1342128"/>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23" name="Phạm Duyên 10 - 9Slide.vn">
              <a:extLst>
                <a:ext uri="{FF2B5EF4-FFF2-40B4-BE49-F238E27FC236}">
                  <a16:creationId xmlns:a16="http://schemas.microsoft.com/office/drawing/2014/main" id="{DDC688C2-A5C6-4BB6-A0A7-E691AD093133}"/>
                </a:ext>
              </a:extLst>
            </p:cNvPr>
            <p:cNvSpPr txBox="1"/>
            <p:nvPr/>
          </p:nvSpPr>
          <p:spPr>
            <a:xfrm>
              <a:off x="8882425" y="3566268"/>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E</a:t>
              </a:r>
            </a:p>
          </p:txBody>
        </p:sp>
        <p:sp>
          <p:nvSpPr>
            <p:cNvPr id="24" name="Phạm Duyên 10 - 9Slide.vn">
              <a:extLst>
                <a:ext uri="{FF2B5EF4-FFF2-40B4-BE49-F238E27FC236}">
                  <a16:creationId xmlns:a16="http://schemas.microsoft.com/office/drawing/2014/main" id="{EEA17BF4-F60F-40D0-8033-F4CDF3E0185D}"/>
                </a:ext>
              </a:extLst>
            </p:cNvPr>
            <p:cNvSpPr txBox="1"/>
            <p:nvPr/>
          </p:nvSpPr>
          <p:spPr>
            <a:xfrm>
              <a:off x="7662906" y="6052457"/>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25" name="Phạm Duyên 10 - 9Slide.vn">
              <a:extLst>
                <a:ext uri="{FF2B5EF4-FFF2-40B4-BE49-F238E27FC236}">
                  <a16:creationId xmlns:a16="http://schemas.microsoft.com/office/drawing/2014/main" id="{6FC79B5F-CA72-41A8-B983-04F4BB3492CE}"/>
                </a:ext>
              </a:extLst>
            </p:cNvPr>
            <p:cNvSpPr txBox="1"/>
            <p:nvPr/>
          </p:nvSpPr>
          <p:spPr>
            <a:xfrm>
              <a:off x="5102971" y="6052457"/>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26" name="Phạm Duyên 10 - 9Slide.vn">
              <a:extLst>
                <a:ext uri="{FF2B5EF4-FFF2-40B4-BE49-F238E27FC236}">
                  <a16:creationId xmlns:a16="http://schemas.microsoft.com/office/drawing/2014/main" id="{A8591E8D-7BDC-4212-8603-765279488F7A}"/>
                </a:ext>
              </a:extLst>
            </p:cNvPr>
            <p:cNvSpPr txBox="1"/>
            <p:nvPr/>
          </p:nvSpPr>
          <p:spPr>
            <a:xfrm>
              <a:off x="3098727" y="3718668"/>
              <a:ext cx="550367" cy="60342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grpSp>
      <p:sp>
        <p:nvSpPr>
          <p:cNvPr id="29" name="PHẠM DUYÊN 14 - 9Slide.vn">
            <a:extLst>
              <a:ext uri="{FF2B5EF4-FFF2-40B4-BE49-F238E27FC236}">
                <a16:creationId xmlns:a16="http://schemas.microsoft.com/office/drawing/2014/main" id="{DD254BA3-0991-47CB-A7D7-4A961D5D83EE}"/>
              </a:ext>
            </a:extLst>
          </p:cNvPr>
          <p:cNvSpPr txBox="1"/>
          <p:nvPr/>
        </p:nvSpPr>
        <p:spPr>
          <a:xfrm>
            <a:off x="2361543" y="4808250"/>
            <a:ext cx="4836862"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Các hình tam giác là:</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30" name="PHẠM DUYÊN 15 - 9Slide.vn">
            <a:extLst>
              <a:ext uri="{FF2B5EF4-FFF2-40B4-BE49-F238E27FC236}">
                <a16:creationId xmlns:a16="http://schemas.microsoft.com/office/drawing/2014/main" id="{70B8E60C-6BCC-47EA-A6DF-C897C7367041}"/>
              </a:ext>
            </a:extLst>
          </p:cNvPr>
          <p:cNvGrpSpPr>
            <a:grpSpLocks/>
          </p:cNvGrpSpPr>
          <p:nvPr/>
        </p:nvGrpSpPr>
        <p:grpSpPr bwMode="auto">
          <a:xfrm>
            <a:off x="1584645" y="4807159"/>
            <a:ext cx="556160" cy="556160"/>
            <a:chOff x="82987" y="82987"/>
            <a:chExt cx="597814" cy="597814"/>
          </a:xfrm>
          <a:effectLst>
            <a:outerShdw blurRad="254000" dist="63500" dir="2700000" algn="tl" rotWithShape="0">
              <a:prstClr val="black">
                <a:alpha val="30000"/>
              </a:prstClr>
            </a:outerShdw>
          </a:effectLst>
        </p:grpSpPr>
        <p:sp>
          <p:nvSpPr>
            <p:cNvPr id="31" name="39">
              <a:extLst>
                <a:ext uri="{FF2B5EF4-FFF2-40B4-BE49-F238E27FC236}">
                  <a16:creationId xmlns:a16="http://schemas.microsoft.com/office/drawing/2014/main" id="{B7C97A0F-3157-4531-B514-4A6A78B4BF35}"/>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32" name="Picture 9">
              <a:extLst>
                <a:ext uri="{FF2B5EF4-FFF2-40B4-BE49-F238E27FC236}">
                  <a16:creationId xmlns:a16="http://schemas.microsoft.com/office/drawing/2014/main" id="{568AE62A-EF12-4490-88F6-F03B93E1A87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PHẠM DUYÊN 14 - 9Slide.vn">
            <a:extLst>
              <a:ext uri="{FF2B5EF4-FFF2-40B4-BE49-F238E27FC236}">
                <a16:creationId xmlns:a16="http://schemas.microsoft.com/office/drawing/2014/main" id="{04F64278-811F-478C-89C5-BA17B6611961}"/>
              </a:ext>
            </a:extLst>
          </p:cNvPr>
          <p:cNvSpPr txBox="1"/>
          <p:nvPr/>
        </p:nvSpPr>
        <p:spPr>
          <a:xfrm>
            <a:off x="6912559" y="4808250"/>
            <a:ext cx="1088441"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rgbClr val="4E05DD"/>
                </a:solidFill>
                <a:latin typeface="+mj-lt"/>
                <a:ea typeface="字魂107号-萌趣欢乐体" panose="00000500000000000000" pitchFamily="2" charset="-122"/>
                <a:sym typeface="字魂107号-萌趣欢乐体" panose="00000500000000000000" pitchFamily="2" charset="-122"/>
              </a:rPr>
              <a:t>ABC</a:t>
            </a:r>
            <a:endParaRPr lang="zh-CN" altLang="en-US" sz="3600" b="0" dirty="0">
              <a:solidFill>
                <a:srgbClr val="4E05DD"/>
              </a:solidFill>
              <a:latin typeface="+mj-lt"/>
              <a:ea typeface="字魂107号-萌趣欢乐体" panose="00000500000000000000" pitchFamily="2" charset="-122"/>
              <a:sym typeface="字魂107号-萌趣欢乐体" panose="00000500000000000000" pitchFamily="2" charset="-122"/>
            </a:endParaRPr>
          </a:p>
        </p:txBody>
      </p:sp>
      <p:sp>
        <p:nvSpPr>
          <p:cNvPr id="34" name="PHẠM DUYÊN 14 - 9Slide.vn">
            <a:extLst>
              <a:ext uri="{FF2B5EF4-FFF2-40B4-BE49-F238E27FC236}">
                <a16:creationId xmlns:a16="http://schemas.microsoft.com/office/drawing/2014/main" id="{997BAE8C-251F-4AA4-B92B-32927B31DEB9}"/>
              </a:ext>
            </a:extLst>
          </p:cNvPr>
          <p:cNvSpPr txBox="1"/>
          <p:nvPr/>
        </p:nvSpPr>
        <p:spPr>
          <a:xfrm>
            <a:off x="8284159" y="4808250"/>
            <a:ext cx="1088441"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rgbClr val="4E05DD"/>
                </a:solidFill>
                <a:latin typeface="+mj-lt"/>
                <a:ea typeface="字魂107号-萌趣欢乐体" panose="00000500000000000000" pitchFamily="2" charset="-122"/>
                <a:sym typeface="字魂107号-萌趣欢乐体" panose="00000500000000000000" pitchFamily="2" charset="-122"/>
              </a:rPr>
              <a:t>ACD</a:t>
            </a:r>
            <a:endParaRPr lang="zh-CN" altLang="en-US" sz="3600" b="0" dirty="0">
              <a:solidFill>
                <a:srgbClr val="4E05DD"/>
              </a:solidFill>
              <a:latin typeface="+mj-lt"/>
              <a:ea typeface="字魂107号-萌趣欢乐体" panose="00000500000000000000" pitchFamily="2" charset="-122"/>
              <a:sym typeface="字魂107号-萌趣欢乐体" panose="00000500000000000000" pitchFamily="2" charset="-122"/>
            </a:endParaRPr>
          </a:p>
        </p:txBody>
      </p:sp>
      <p:sp>
        <p:nvSpPr>
          <p:cNvPr id="35" name="PHẠM DUYÊN 14 - 9Slide.vn">
            <a:extLst>
              <a:ext uri="{FF2B5EF4-FFF2-40B4-BE49-F238E27FC236}">
                <a16:creationId xmlns:a16="http://schemas.microsoft.com/office/drawing/2014/main" id="{3ACE2FCA-ED1E-4EEC-B7FC-5C30C2F6D0AF}"/>
              </a:ext>
            </a:extLst>
          </p:cNvPr>
          <p:cNvSpPr txBox="1"/>
          <p:nvPr/>
        </p:nvSpPr>
        <p:spPr>
          <a:xfrm>
            <a:off x="9655759" y="4808250"/>
            <a:ext cx="1088441"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rgbClr val="4E05DD"/>
                </a:solidFill>
                <a:latin typeface="+mj-lt"/>
                <a:ea typeface="字魂107号-萌趣欢乐体" panose="00000500000000000000" pitchFamily="2" charset="-122"/>
                <a:sym typeface="字魂107号-萌趣欢乐体" panose="00000500000000000000" pitchFamily="2" charset="-122"/>
              </a:rPr>
              <a:t>ADE</a:t>
            </a:r>
            <a:endParaRPr lang="zh-CN" altLang="en-US" sz="3600" b="0" dirty="0">
              <a:solidFill>
                <a:srgbClr val="4E05DD"/>
              </a:solidFill>
              <a:latin typeface="+mj-lt"/>
              <a:ea typeface="字魂107号-萌趣欢乐体" panose="00000500000000000000" pitchFamily="2" charset="-122"/>
              <a:sym typeface="字魂107号-萌趣欢乐体" panose="00000500000000000000" pitchFamily="2" charset="-122"/>
            </a:endParaRPr>
          </a:p>
        </p:txBody>
      </p:sp>
      <p:sp>
        <p:nvSpPr>
          <p:cNvPr id="36" name="PHẠM DUYÊN 14 - 9Slide.vn">
            <a:extLst>
              <a:ext uri="{FF2B5EF4-FFF2-40B4-BE49-F238E27FC236}">
                <a16:creationId xmlns:a16="http://schemas.microsoft.com/office/drawing/2014/main" id="{1F0A58C8-A808-4813-A7E4-402D111C538F}"/>
              </a:ext>
            </a:extLst>
          </p:cNvPr>
          <p:cNvSpPr txBox="1"/>
          <p:nvPr/>
        </p:nvSpPr>
        <p:spPr>
          <a:xfrm>
            <a:off x="7840342" y="4808250"/>
            <a:ext cx="313058"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ctr"/>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sp>
        <p:nvSpPr>
          <p:cNvPr id="37" name="PHẠM DUYÊN 14 - 9Slide.vn">
            <a:extLst>
              <a:ext uri="{FF2B5EF4-FFF2-40B4-BE49-F238E27FC236}">
                <a16:creationId xmlns:a16="http://schemas.microsoft.com/office/drawing/2014/main" id="{1358A5A8-E10F-41C9-A6F8-60D580064807}"/>
              </a:ext>
            </a:extLst>
          </p:cNvPr>
          <p:cNvSpPr txBox="1"/>
          <p:nvPr/>
        </p:nvSpPr>
        <p:spPr>
          <a:xfrm>
            <a:off x="9211942" y="4808250"/>
            <a:ext cx="313058"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ctr"/>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sp>
        <p:nvSpPr>
          <p:cNvPr id="38" name="PHẠM DUYÊN 14 - 9Slide.vn">
            <a:extLst>
              <a:ext uri="{FF2B5EF4-FFF2-40B4-BE49-F238E27FC236}">
                <a16:creationId xmlns:a16="http://schemas.microsoft.com/office/drawing/2014/main" id="{B17EDAEC-F23A-4B40-B61D-007294512C14}"/>
              </a:ext>
            </a:extLst>
          </p:cNvPr>
          <p:cNvSpPr txBox="1"/>
          <p:nvPr/>
        </p:nvSpPr>
        <p:spPr>
          <a:xfrm>
            <a:off x="2361543" y="5693331"/>
            <a:ext cx="4836862"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Các hình tứ giác là:</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39" name="PHẠM DUYÊN 15 - 9Slide.vn">
            <a:extLst>
              <a:ext uri="{FF2B5EF4-FFF2-40B4-BE49-F238E27FC236}">
                <a16:creationId xmlns:a16="http://schemas.microsoft.com/office/drawing/2014/main" id="{2B40548B-E6FB-4130-B03E-378FA3B6CB92}"/>
              </a:ext>
            </a:extLst>
          </p:cNvPr>
          <p:cNvGrpSpPr>
            <a:grpSpLocks/>
          </p:cNvGrpSpPr>
          <p:nvPr/>
        </p:nvGrpSpPr>
        <p:grpSpPr bwMode="auto">
          <a:xfrm>
            <a:off x="1584645" y="5692240"/>
            <a:ext cx="556160" cy="556160"/>
            <a:chOff x="82987" y="82987"/>
            <a:chExt cx="597814" cy="597814"/>
          </a:xfrm>
          <a:effectLst>
            <a:outerShdw blurRad="254000" dist="63500" dir="2700000" algn="tl" rotWithShape="0">
              <a:prstClr val="black">
                <a:alpha val="30000"/>
              </a:prstClr>
            </a:outerShdw>
          </a:effectLst>
        </p:grpSpPr>
        <p:sp>
          <p:nvSpPr>
            <p:cNvPr id="40" name="39">
              <a:extLst>
                <a:ext uri="{FF2B5EF4-FFF2-40B4-BE49-F238E27FC236}">
                  <a16:creationId xmlns:a16="http://schemas.microsoft.com/office/drawing/2014/main" id="{389C418B-7DA4-435E-B741-37A564EBA0C4}"/>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41" name="Picture 9">
              <a:extLst>
                <a:ext uri="{FF2B5EF4-FFF2-40B4-BE49-F238E27FC236}">
                  <a16:creationId xmlns:a16="http://schemas.microsoft.com/office/drawing/2014/main" id="{A2575C40-AD42-4000-BECD-A18683C2FFE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PHẠM DUYÊN 14 - 9Slide.vn">
            <a:extLst>
              <a:ext uri="{FF2B5EF4-FFF2-40B4-BE49-F238E27FC236}">
                <a16:creationId xmlns:a16="http://schemas.microsoft.com/office/drawing/2014/main" id="{6D31463B-02E1-4A1E-9F89-755388FF1FCB}"/>
              </a:ext>
            </a:extLst>
          </p:cNvPr>
          <p:cNvSpPr txBox="1"/>
          <p:nvPr/>
        </p:nvSpPr>
        <p:spPr>
          <a:xfrm>
            <a:off x="6553200" y="5693331"/>
            <a:ext cx="1287142"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rgbClr val="4E05DD"/>
                </a:solidFill>
                <a:latin typeface="+mj-lt"/>
                <a:ea typeface="字魂107号-萌趣欢乐体" panose="00000500000000000000" pitchFamily="2" charset="-122"/>
                <a:sym typeface="字魂107号-萌趣欢乐体" panose="00000500000000000000" pitchFamily="2" charset="-122"/>
              </a:rPr>
              <a:t>ABCD</a:t>
            </a:r>
            <a:endParaRPr lang="zh-CN" altLang="en-US" sz="3600" b="0" dirty="0">
              <a:solidFill>
                <a:srgbClr val="4E05DD"/>
              </a:solidFill>
              <a:latin typeface="+mj-lt"/>
              <a:ea typeface="字魂107号-萌趣欢乐体" panose="00000500000000000000" pitchFamily="2" charset="-122"/>
              <a:sym typeface="字魂107号-萌趣欢乐体" panose="00000500000000000000" pitchFamily="2" charset="-122"/>
            </a:endParaRPr>
          </a:p>
        </p:txBody>
      </p:sp>
      <p:sp>
        <p:nvSpPr>
          <p:cNvPr id="43" name="PHẠM DUYÊN 14 - 9Slide.vn">
            <a:extLst>
              <a:ext uri="{FF2B5EF4-FFF2-40B4-BE49-F238E27FC236}">
                <a16:creationId xmlns:a16="http://schemas.microsoft.com/office/drawing/2014/main" id="{B56713E1-11A1-41B9-B14C-9D4E4213E935}"/>
              </a:ext>
            </a:extLst>
          </p:cNvPr>
          <p:cNvSpPr txBox="1"/>
          <p:nvPr/>
        </p:nvSpPr>
        <p:spPr>
          <a:xfrm>
            <a:off x="8229600" y="5693331"/>
            <a:ext cx="1287142"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rgbClr val="4E05DD"/>
                </a:solidFill>
                <a:latin typeface="+mj-lt"/>
                <a:ea typeface="字魂107号-萌趣欢乐体" panose="00000500000000000000" pitchFamily="2" charset="-122"/>
                <a:sym typeface="字魂107号-萌趣欢乐体" panose="00000500000000000000" pitchFamily="2" charset="-122"/>
              </a:rPr>
              <a:t>ACDE</a:t>
            </a:r>
            <a:endParaRPr lang="zh-CN" altLang="en-US" sz="3600" b="0" dirty="0">
              <a:solidFill>
                <a:srgbClr val="4E05DD"/>
              </a:solidFill>
              <a:latin typeface="+mj-lt"/>
              <a:ea typeface="字魂107号-萌趣欢乐体" panose="00000500000000000000" pitchFamily="2" charset="-122"/>
              <a:sym typeface="字魂107号-萌趣欢乐体" panose="00000500000000000000" pitchFamily="2" charset="-122"/>
            </a:endParaRPr>
          </a:p>
        </p:txBody>
      </p:sp>
      <p:sp>
        <p:nvSpPr>
          <p:cNvPr id="45" name="PHẠM DUYÊN 14 - 9Slide.vn">
            <a:extLst>
              <a:ext uri="{FF2B5EF4-FFF2-40B4-BE49-F238E27FC236}">
                <a16:creationId xmlns:a16="http://schemas.microsoft.com/office/drawing/2014/main" id="{DBF19B90-94F1-4ED7-BE2D-1A4EAC7A5603}"/>
              </a:ext>
            </a:extLst>
          </p:cNvPr>
          <p:cNvSpPr txBox="1"/>
          <p:nvPr/>
        </p:nvSpPr>
        <p:spPr>
          <a:xfrm>
            <a:off x="7764142" y="5693331"/>
            <a:ext cx="313058" cy="553998"/>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ctr"/>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spTree>
    <p:extLst>
      <p:ext uri="{BB962C8B-B14F-4D97-AF65-F5344CB8AC3E}">
        <p14:creationId xmlns:p14="http://schemas.microsoft.com/office/powerpoint/2010/main" val="186887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p:cTn id="41" dur="500" fill="hold"/>
                                        <p:tgtEl>
                                          <p:spTgt spid="39"/>
                                        </p:tgtEl>
                                        <p:attrNameLst>
                                          <p:attrName>ppt_w</p:attrName>
                                        </p:attrNameLst>
                                      </p:cBhvr>
                                      <p:tavLst>
                                        <p:tav tm="0">
                                          <p:val>
                                            <p:fltVal val="0"/>
                                          </p:val>
                                        </p:tav>
                                        <p:tav tm="100000">
                                          <p:val>
                                            <p:strVal val="#ppt_w"/>
                                          </p:val>
                                        </p:tav>
                                      </p:tavLst>
                                    </p:anim>
                                    <p:anim calcmode="lin" valueType="num">
                                      <p:cBhvr>
                                        <p:cTn id="42" dur="500" fill="hold"/>
                                        <p:tgtEl>
                                          <p:spTgt spid="39"/>
                                        </p:tgtEl>
                                        <p:attrNameLst>
                                          <p:attrName>ppt_h</p:attrName>
                                        </p:attrNameLst>
                                      </p:cBhvr>
                                      <p:tavLst>
                                        <p:tav tm="0">
                                          <p:val>
                                            <p:fltVal val="0"/>
                                          </p:val>
                                        </p:tav>
                                        <p:tav tm="100000">
                                          <p:val>
                                            <p:strVal val="#ppt_h"/>
                                          </p:val>
                                        </p:tav>
                                      </p:tavLst>
                                    </p:anim>
                                    <p:animEffect transition="in" filter="fade">
                                      <p:cBhvr>
                                        <p:cTn id="43" dur="500"/>
                                        <p:tgtEl>
                                          <p:spTgt spid="39"/>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left)">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4" grpId="0"/>
      <p:bldP spid="35" grpId="0"/>
      <p:bldP spid="36" grpId="0"/>
      <p:bldP spid="37" grpId="0"/>
      <p:bldP spid="38" grpId="0"/>
      <p:bldP spid="42" grpId="0"/>
      <p:bldP spid="43"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4ADC31CB-933E-47EB-8076-934313E91EC8}"/>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E3E61F25-0E9C-4644-B385-6990611F5C7D}"/>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7C06FA54-13DC-41D1-BB5D-8ABF1A35BA33}"/>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5" name="PHẠM DUYÊN 2 - 9Slide.vn">
            <a:extLst>
              <a:ext uri="{FF2B5EF4-FFF2-40B4-BE49-F238E27FC236}">
                <a16:creationId xmlns:a16="http://schemas.microsoft.com/office/drawing/2014/main" id="{CBF41B85-838C-41E8-BA18-0A096C569170}"/>
              </a:ext>
            </a:extLst>
          </p:cNvPr>
          <p:cNvSpPr txBox="1"/>
          <p:nvPr/>
        </p:nvSpPr>
        <p:spPr>
          <a:xfrm>
            <a:off x="1066800" y="295621"/>
            <a:ext cx="10363200" cy="1940957"/>
          </a:xfrm>
          <a:prstGeom prst="roundRect">
            <a:avLst/>
          </a:prstGeom>
          <a:noFill/>
        </p:spPr>
        <p:txBody>
          <a:bodyPr wrap="square" rtlCol="0">
            <a:spAutoFit/>
          </a:bodyPr>
          <a:lstStyle/>
          <a:p>
            <a:r>
              <a:rPr lang="vi-VN" sz="3600" spc="-40">
                <a:solidFill>
                  <a:srgbClr val="7F6049"/>
                </a:solidFill>
                <a:latin typeface="+mj-lt"/>
              </a:rPr>
              <a:t>Trong hình dưới đây, hãy dùng ê ke kiểm tra xem hai bán kính nào của hình tròn tâm O tạo thành một góc vuông.</a:t>
            </a:r>
          </a:p>
        </p:txBody>
      </p:sp>
      <p:grpSp>
        <p:nvGrpSpPr>
          <p:cNvPr id="40" name="Group 39">
            <a:extLst>
              <a:ext uri="{FF2B5EF4-FFF2-40B4-BE49-F238E27FC236}">
                <a16:creationId xmlns:a16="http://schemas.microsoft.com/office/drawing/2014/main" id="{45F846D7-A096-4907-AFD9-BA5F1EE5E578}"/>
              </a:ext>
            </a:extLst>
          </p:cNvPr>
          <p:cNvGrpSpPr/>
          <p:nvPr/>
        </p:nvGrpSpPr>
        <p:grpSpPr>
          <a:xfrm>
            <a:off x="3638845" y="1600200"/>
            <a:ext cx="4209755" cy="4299348"/>
            <a:chOff x="3332409" y="1558767"/>
            <a:chExt cx="4209755" cy="4299348"/>
          </a:xfrm>
        </p:grpSpPr>
        <p:grpSp>
          <p:nvGrpSpPr>
            <p:cNvPr id="34" name="Group 33">
              <a:extLst>
                <a:ext uri="{FF2B5EF4-FFF2-40B4-BE49-F238E27FC236}">
                  <a16:creationId xmlns:a16="http://schemas.microsoft.com/office/drawing/2014/main" id="{EB50A67A-4629-45A9-BA2A-1D58D3B2459F}"/>
                </a:ext>
              </a:extLst>
            </p:cNvPr>
            <p:cNvGrpSpPr/>
            <p:nvPr/>
          </p:nvGrpSpPr>
          <p:grpSpPr>
            <a:xfrm>
              <a:off x="3918242" y="2133600"/>
              <a:ext cx="3623922" cy="3623918"/>
              <a:chOff x="3918242" y="2133600"/>
              <a:chExt cx="3623922" cy="3623918"/>
            </a:xfrm>
          </p:grpSpPr>
          <p:sp>
            <p:nvSpPr>
              <p:cNvPr id="28" name="Oval 27">
                <a:extLst>
                  <a:ext uri="{FF2B5EF4-FFF2-40B4-BE49-F238E27FC236}">
                    <a16:creationId xmlns:a16="http://schemas.microsoft.com/office/drawing/2014/main" id="{4142CA45-F00C-4786-B4B9-C600374F45EF}"/>
                  </a:ext>
                </a:extLst>
              </p:cNvPr>
              <p:cNvSpPr/>
              <p:nvPr/>
            </p:nvSpPr>
            <p:spPr>
              <a:xfrm>
                <a:off x="3918242" y="2133600"/>
                <a:ext cx="3623922" cy="3623918"/>
              </a:xfrm>
              <a:prstGeom prst="ellipse">
                <a:avLst/>
              </a:prstGeom>
              <a:solidFill>
                <a:srgbClr val="C8C0F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719C407-B58A-4721-9FFF-2D5F59B80416}"/>
                  </a:ext>
                </a:extLst>
              </p:cNvPr>
              <p:cNvGrpSpPr/>
              <p:nvPr/>
            </p:nvGrpSpPr>
            <p:grpSpPr>
              <a:xfrm>
                <a:off x="3951152" y="2154237"/>
                <a:ext cx="2954473" cy="3160713"/>
                <a:chOff x="3941627" y="2130425"/>
                <a:chExt cx="2954473" cy="3160713"/>
              </a:xfrm>
            </p:grpSpPr>
            <p:cxnSp>
              <p:nvCxnSpPr>
                <p:cNvPr id="24" name="PHẠM DUYÊN 4 - 9Slide.vn">
                  <a:extLst>
                    <a:ext uri="{FF2B5EF4-FFF2-40B4-BE49-F238E27FC236}">
                      <a16:creationId xmlns:a16="http://schemas.microsoft.com/office/drawing/2014/main" id="{01B58CEF-F35A-4BDA-B9C0-662DC330850E}"/>
                    </a:ext>
                  </a:extLst>
                </p:cNvPr>
                <p:cNvCxnSpPr>
                  <a:cxnSpLocks/>
                </p:cNvCxnSpPr>
                <p:nvPr/>
              </p:nvCxnSpPr>
              <p:spPr>
                <a:xfrm flipV="1">
                  <a:off x="4350424" y="3927989"/>
                  <a:ext cx="1369972" cy="1163803"/>
                </a:xfrm>
                <a:prstGeom prst="line">
                  <a:avLst/>
                </a:prstGeom>
                <a:ln w="28575" cap="rnd">
                  <a:solidFill>
                    <a:schemeClr val="tx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4" name="PHẠM DUYÊN 4 - 9Slide.vn">
                  <a:extLst>
                    <a:ext uri="{FF2B5EF4-FFF2-40B4-BE49-F238E27FC236}">
                      <a16:creationId xmlns:a16="http://schemas.microsoft.com/office/drawing/2014/main" id="{14B5407A-AE85-4A09-B4B5-FC487FBC8F9B}"/>
                    </a:ext>
                  </a:extLst>
                </p:cNvPr>
                <p:cNvCxnSpPr>
                  <a:cxnSpLocks/>
                </p:cNvCxnSpPr>
                <p:nvPr/>
              </p:nvCxnSpPr>
              <p:spPr>
                <a:xfrm flipV="1">
                  <a:off x="3941627" y="3915548"/>
                  <a:ext cx="1784990" cy="207183"/>
                </a:xfrm>
                <a:prstGeom prst="line">
                  <a:avLst/>
                </a:prstGeom>
                <a:ln w="28575" cap="rnd">
                  <a:solidFill>
                    <a:srgbClr val="4E05DD"/>
                  </a:solidFill>
                  <a:prstDash val="solid"/>
                  <a:round/>
                </a:ln>
              </p:spPr>
              <p:style>
                <a:lnRef idx="1">
                  <a:schemeClr val="accent1"/>
                </a:lnRef>
                <a:fillRef idx="0">
                  <a:schemeClr val="accent1"/>
                </a:fillRef>
                <a:effectRef idx="0">
                  <a:schemeClr val="accent1"/>
                </a:effectRef>
                <a:fontRef idx="minor">
                  <a:schemeClr val="tx1"/>
                </a:fontRef>
              </p:style>
            </p:cxnSp>
            <p:cxnSp>
              <p:nvCxnSpPr>
                <p:cNvPr id="29" name="PHẠM DUYÊN 4 - 9Slide.vn">
                  <a:extLst>
                    <a:ext uri="{FF2B5EF4-FFF2-40B4-BE49-F238E27FC236}">
                      <a16:creationId xmlns:a16="http://schemas.microsoft.com/office/drawing/2014/main" id="{73E49049-CD43-4503-81E5-20EB8E8F8B29}"/>
                    </a:ext>
                  </a:extLst>
                </p:cNvPr>
                <p:cNvCxnSpPr>
                  <a:cxnSpLocks/>
                </p:cNvCxnSpPr>
                <p:nvPr/>
              </p:nvCxnSpPr>
              <p:spPr>
                <a:xfrm flipH="1">
                  <a:off x="5729916" y="2130425"/>
                  <a:ext cx="22512" cy="1777429"/>
                </a:xfrm>
                <a:prstGeom prst="line">
                  <a:avLst/>
                </a:prstGeom>
                <a:ln w="28575" cap="rnd">
                  <a:solidFill>
                    <a:srgbClr val="FF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20" name="PHẠM DUYÊN 4 - 9Slide.vn">
                  <a:extLst>
                    <a:ext uri="{FF2B5EF4-FFF2-40B4-BE49-F238E27FC236}">
                      <a16:creationId xmlns:a16="http://schemas.microsoft.com/office/drawing/2014/main" id="{8BF9A26A-0CF0-48D1-8A73-F67514D979B7}"/>
                    </a:ext>
                  </a:extLst>
                </p:cNvPr>
                <p:cNvCxnSpPr>
                  <a:cxnSpLocks/>
                </p:cNvCxnSpPr>
                <p:nvPr/>
              </p:nvCxnSpPr>
              <p:spPr>
                <a:xfrm>
                  <a:off x="5735680" y="3911029"/>
                  <a:ext cx="1160420" cy="1380109"/>
                </a:xfrm>
                <a:prstGeom prst="line">
                  <a:avLst/>
                </a:prstGeom>
                <a:ln w="28575" cap="rnd">
                  <a:solidFill>
                    <a:schemeClr val="tx1">
                      <a:lumMod val="75000"/>
                      <a:lumOff val="25000"/>
                    </a:schemeClr>
                  </a:solidFill>
                  <a:prstDash val="solid"/>
                  <a:round/>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C8A4B213-EE0A-4D4E-A939-7D38B28A3059}"/>
                  </a:ext>
                </a:extLst>
              </p:cNvPr>
              <p:cNvSpPr/>
              <p:nvPr/>
            </p:nvSpPr>
            <p:spPr>
              <a:xfrm>
                <a:off x="5677345" y="3892701"/>
                <a:ext cx="105716" cy="1057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Phạm Duyên 10 - 9Slide.vn">
              <a:extLst>
                <a:ext uri="{FF2B5EF4-FFF2-40B4-BE49-F238E27FC236}">
                  <a16:creationId xmlns:a16="http://schemas.microsoft.com/office/drawing/2014/main" id="{6F15F4DE-A69F-4279-B2CA-1CA98050BD94}"/>
                </a:ext>
              </a:extLst>
            </p:cNvPr>
            <p:cNvSpPr txBox="1"/>
            <p:nvPr/>
          </p:nvSpPr>
          <p:spPr>
            <a:xfrm>
              <a:off x="5496133" y="1558767"/>
              <a:ext cx="526665" cy="577440"/>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6" name="Phạm Duyên 10 - 9Slide.vn">
              <a:extLst>
                <a:ext uri="{FF2B5EF4-FFF2-40B4-BE49-F238E27FC236}">
                  <a16:creationId xmlns:a16="http://schemas.microsoft.com/office/drawing/2014/main" id="{6285B903-3977-449D-B337-6FC42ACB1AAD}"/>
                </a:ext>
              </a:extLst>
            </p:cNvPr>
            <p:cNvSpPr txBox="1"/>
            <p:nvPr/>
          </p:nvSpPr>
          <p:spPr>
            <a:xfrm>
              <a:off x="6856396" y="5265237"/>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7" name="Phạm Duyên 10 - 9Slide.vn">
              <a:extLst>
                <a:ext uri="{FF2B5EF4-FFF2-40B4-BE49-F238E27FC236}">
                  <a16:creationId xmlns:a16="http://schemas.microsoft.com/office/drawing/2014/main" id="{F3199683-8102-42AF-9630-AB7B8AAB92F4}"/>
                </a:ext>
              </a:extLst>
            </p:cNvPr>
            <p:cNvSpPr txBox="1"/>
            <p:nvPr/>
          </p:nvSpPr>
          <p:spPr>
            <a:xfrm>
              <a:off x="3874171" y="5063211"/>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38" name="Phạm Duyên 10 - 9Slide.vn">
              <a:extLst>
                <a:ext uri="{FF2B5EF4-FFF2-40B4-BE49-F238E27FC236}">
                  <a16:creationId xmlns:a16="http://schemas.microsoft.com/office/drawing/2014/main" id="{B9533E6B-6BB1-48D6-8B04-551F7471EDEE}"/>
                </a:ext>
              </a:extLst>
            </p:cNvPr>
            <p:cNvSpPr txBox="1"/>
            <p:nvPr/>
          </p:nvSpPr>
          <p:spPr>
            <a:xfrm>
              <a:off x="3332409" y="3892701"/>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39" name="Phạm Duyên 10 - 9Slide.vn">
              <a:extLst>
                <a:ext uri="{FF2B5EF4-FFF2-40B4-BE49-F238E27FC236}">
                  <a16:creationId xmlns:a16="http://schemas.microsoft.com/office/drawing/2014/main" id="{929D4697-27B9-4B1C-80DE-76EA3D5A1A70}"/>
                </a:ext>
              </a:extLst>
            </p:cNvPr>
            <p:cNvSpPr txBox="1"/>
            <p:nvPr/>
          </p:nvSpPr>
          <p:spPr>
            <a:xfrm>
              <a:off x="5775527" y="3519144"/>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grpSp>
    </p:spTree>
    <p:extLst>
      <p:ext uri="{BB962C8B-B14F-4D97-AF65-F5344CB8AC3E}">
        <p14:creationId xmlns:p14="http://schemas.microsoft.com/office/powerpoint/2010/main" val="2271510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p:tgtEl>
                                          <p:spTgt spid="5"/>
                                        </p:tgtEl>
                                        <p:attrNameLst>
                                          <p:attrName>ppt_y</p:attrName>
                                        </p:attrNameLst>
                                      </p:cBhvr>
                                      <p:tavLst>
                                        <p:tav tm="0">
                                          <p:val>
                                            <p:strVal val="#ppt_y+#ppt_h*1.125000"/>
                                          </p:val>
                                        </p:tav>
                                        <p:tav tm="100000">
                                          <p:val>
                                            <p:strVal val="#ppt_y"/>
                                          </p:val>
                                        </p:tav>
                                      </p:tavLst>
                                    </p:anim>
                                    <p:animEffect transition="in" filter="wipe(up)">
                                      <p:cBhvr>
                                        <p:cTn id="8" dur="1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4ADC31CB-933E-47EB-8076-934313E91EC8}"/>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E3E61F25-0E9C-4644-B385-6990611F5C7D}"/>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7C06FA54-13DC-41D1-BB5D-8ABF1A35BA33}"/>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5" name="PHẠM DUYÊN 2 - 9Slide.vn">
            <a:extLst>
              <a:ext uri="{FF2B5EF4-FFF2-40B4-BE49-F238E27FC236}">
                <a16:creationId xmlns:a16="http://schemas.microsoft.com/office/drawing/2014/main" id="{CBF41B85-838C-41E8-BA18-0A096C569170}"/>
              </a:ext>
            </a:extLst>
          </p:cNvPr>
          <p:cNvSpPr txBox="1"/>
          <p:nvPr/>
        </p:nvSpPr>
        <p:spPr>
          <a:xfrm>
            <a:off x="1066800" y="295621"/>
            <a:ext cx="10363200" cy="1940957"/>
          </a:xfrm>
          <a:prstGeom prst="roundRect">
            <a:avLst/>
          </a:prstGeom>
          <a:noFill/>
        </p:spPr>
        <p:txBody>
          <a:bodyPr wrap="square" rtlCol="0">
            <a:spAutoFit/>
          </a:bodyPr>
          <a:lstStyle/>
          <a:p>
            <a:r>
              <a:rPr lang="vi-VN" sz="3600" spc="-40">
                <a:solidFill>
                  <a:srgbClr val="7F6049"/>
                </a:solidFill>
                <a:latin typeface="+mj-lt"/>
              </a:rPr>
              <a:t>Trong hình dưới đây, hãy dùng ê ke kiểm tra xem hai bán kính nào của hình tròn tâm O tạo thành một góc vuông.</a:t>
            </a:r>
          </a:p>
        </p:txBody>
      </p:sp>
      <p:grpSp>
        <p:nvGrpSpPr>
          <p:cNvPr id="40" name="Group 39">
            <a:extLst>
              <a:ext uri="{FF2B5EF4-FFF2-40B4-BE49-F238E27FC236}">
                <a16:creationId xmlns:a16="http://schemas.microsoft.com/office/drawing/2014/main" id="{45F846D7-A096-4907-AFD9-BA5F1EE5E578}"/>
              </a:ext>
            </a:extLst>
          </p:cNvPr>
          <p:cNvGrpSpPr/>
          <p:nvPr/>
        </p:nvGrpSpPr>
        <p:grpSpPr>
          <a:xfrm>
            <a:off x="1905000" y="2351649"/>
            <a:ext cx="3257846" cy="3327180"/>
            <a:chOff x="3332409" y="1558767"/>
            <a:chExt cx="4209755" cy="4299348"/>
          </a:xfrm>
        </p:grpSpPr>
        <p:grpSp>
          <p:nvGrpSpPr>
            <p:cNvPr id="34" name="Group 33">
              <a:extLst>
                <a:ext uri="{FF2B5EF4-FFF2-40B4-BE49-F238E27FC236}">
                  <a16:creationId xmlns:a16="http://schemas.microsoft.com/office/drawing/2014/main" id="{EB50A67A-4629-45A9-BA2A-1D58D3B2459F}"/>
                </a:ext>
              </a:extLst>
            </p:cNvPr>
            <p:cNvGrpSpPr/>
            <p:nvPr/>
          </p:nvGrpSpPr>
          <p:grpSpPr>
            <a:xfrm>
              <a:off x="3918242" y="2122162"/>
              <a:ext cx="3623922" cy="3635356"/>
              <a:chOff x="3918242" y="2122162"/>
              <a:chExt cx="3623922" cy="3635356"/>
            </a:xfrm>
          </p:grpSpPr>
          <p:sp>
            <p:nvSpPr>
              <p:cNvPr id="28" name="Oval 27">
                <a:extLst>
                  <a:ext uri="{FF2B5EF4-FFF2-40B4-BE49-F238E27FC236}">
                    <a16:creationId xmlns:a16="http://schemas.microsoft.com/office/drawing/2014/main" id="{4142CA45-F00C-4786-B4B9-C600374F45EF}"/>
                  </a:ext>
                </a:extLst>
              </p:cNvPr>
              <p:cNvSpPr/>
              <p:nvPr/>
            </p:nvSpPr>
            <p:spPr>
              <a:xfrm>
                <a:off x="3918242" y="2133600"/>
                <a:ext cx="3623922" cy="3623918"/>
              </a:xfrm>
              <a:prstGeom prst="ellipse">
                <a:avLst/>
              </a:prstGeom>
              <a:solidFill>
                <a:srgbClr val="C8C0F8"/>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719C407-B58A-4721-9FFF-2D5F59B80416}"/>
                  </a:ext>
                </a:extLst>
              </p:cNvPr>
              <p:cNvGrpSpPr/>
              <p:nvPr/>
            </p:nvGrpSpPr>
            <p:grpSpPr>
              <a:xfrm>
                <a:off x="3951152" y="2122162"/>
                <a:ext cx="2954473" cy="3192788"/>
                <a:chOff x="3941627" y="2098350"/>
                <a:chExt cx="2954473" cy="3192788"/>
              </a:xfrm>
            </p:grpSpPr>
            <p:cxnSp>
              <p:nvCxnSpPr>
                <p:cNvPr id="24" name="PHẠM DUYÊN 4 - 9Slide.vn">
                  <a:extLst>
                    <a:ext uri="{FF2B5EF4-FFF2-40B4-BE49-F238E27FC236}">
                      <a16:creationId xmlns:a16="http://schemas.microsoft.com/office/drawing/2014/main" id="{01B58CEF-F35A-4BDA-B9C0-662DC330850E}"/>
                    </a:ext>
                  </a:extLst>
                </p:cNvPr>
                <p:cNvCxnSpPr>
                  <a:cxnSpLocks/>
                </p:cNvCxnSpPr>
                <p:nvPr/>
              </p:nvCxnSpPr>
              <p:spPr>
                <a:xfrm flipV="1">
                  <a:off x="4350424" y="3927989"/>
                  <a:ext cx="1369972" cy="1163803"/>
                </a:xfrm>
                <a:prstGeom prst="line">
                  <a:avLst/>
                </a:prstGeom>
                <a:ln w="28575" cap="rnd">
                  <a:solidFill>
                    <a:schemeClr val="tx2">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4" name="PHẠM DUYÊN 4 - 9Slide.vn">
                  <a:extLst>
                    <a:ext uri="{FF2B5EF4-FFF2-40B4-BE49-F238E27FC236}">
                      <a16:creationId xmlns:a16="http://schemas.microsoft.com/office/drawing/2014/main" id="{14B5407A-AE85-4A09-B4B5-FC487FBC8F9B}"/>
                    </a:ext>
                  </a:extLst>
                </p:cNvPr>
                <p:cNvCxnSpPr>
                  <a:cxnSpLocks/>
                </p:cNvCxnSpPr>
                <p:nvPr/>
              </p:nvCxnSpPr>
              <p:spPr>
                <a:xfrm flipV="1">
                  <a:off x="3941627" y="3915548"/>
                  <a:ext cx="1784990" cy="207183"/>
                </a:xfrm>
                <a:prstGeom prst="line">
                  <a:avLst/>
                </a:prstGeom>
                <a:ln w="28575" cap="rnd">
                  <a:solidFill>
                    <a:srgbClr val="4E05DD"/>
                  </a:solidFill>
                  <a:prstDash val="solid"/>
                  <a:round/>
                </a:ln>
              </p:spPr>
              <p:style>
                <a:lnRef idx="1">
                  <a:schemeClr val="accent1"/>
                </a:lnRef>
                <a:fillRef idx="0">
                  <a:schemeClr val="accent1"/>
                </a:fillRef>
                <a:effectRef idx="0">
                  <a:schemeClr val="accent1"/>
                </a:effectRef>
                <a:fontRef idx="minor">
                  <a:schemeClr val="tx1"/>
                </a:fontRef>
              </p:style>
            </p:cxnSp>
            <p:cxnSp>
              <p:nvCxnSpPr>
                <p:cNvPr id="29" name="PHẠM DUYÊN 4 - 9Slide.vn">
                  <a:extLst>
                    <a:ext uri="{FF2B5EF4-FFF2-40B4-BE49-F238E27FC236}">
                      <a16:creationId xmlns:a16="http://schemas.microsoft.com/office/drawing/2014/main" id="{73E49049-CD43-4503-81E5-20EB8E8F8B29}"/>
                    </a:ext>
                  </a:extLst>
                </p:cNvPr>
                <p:cNvCxnSpPr>
                  <a:cxnSpLocks/>
                </p:cNvCxnSpPr>
                <p:nvPr/>
              </p:nvCxnSpPr>
              <p:spPr>
                <a:xfrm flipH="1">
                  <a:off x="5729916" y="2098350"/>
                  <a:ext cx="5357" cy="1809504"/>
                </a:xfrm>
                <a:prstGeom prst="line">
                  <a:avLst/>
                </a:prstGeom>
                <a:ln w="28575" cap="rnd">
                  <a:solidFill>
                    <a:srgbClr val="FF0000"/>
                  </a:solidFill>
                  <a:prstDash val="solid"/>
                  <a:round/>
                </a:ln>
              </p:spPr>
              <p:style>
                <a:lnRef idx="1">
                  <a:schemeClr val="accent1"/>
                </a:lnRef>
                <a:fillRef idx="0">
                  <a:schemeClr val="accent1"/>
                </a:fillRef>
                <a:effectRef idx="0">
                  <a:schemeClr val="accent1"/>
                </a:effectRef>
                <a:fontRef idx="minor">
                  <a:schemeClr val="tx1"/>
                </a:fontRef>
              </p:style>
            </p:cxnSp>
            <p:cxnSp>
              <p:nvCxnSpPr>
                <p:cNvPr id="20" name="PHẠM DUYÊN 4 - 9Slide.vn">
                  <a:extLst>
                    <a:ext uri="{FF2B5EF4-FFF2-40B4-BE49-F238E27FC236}">
                      <a16:creationId xmlns:a16="http://schemas.microsoft.com/office/drawing/2014/main" id="{8BF9A26A-0CF0-48D1-8A73-F67514D979B7}"/>
                    </a:ext>
                  </a:extLst>
                </p:cNvPr>
                <p:cNvCxnSpPr>
                  <a:cxnSpLocks/>
                </p:cNvCxnSpPr>
                <p:nvPr/>
              </p:nvCxnSpPr>
              <p:spPr>
                <a:xfrm>
                  <a:off x="5735680" y="3911029"/>
                  <a:ext cx="1160420" cy="1380109"/>
                </a:xfrm>
                <a:prstGeom prst="line">
                  <a:avLst/>
                </a:prstGeom>
                <a:ln w="28575" cap="rnd">
                  <a:solidFill>
                    <a:schemeClr val="tx1">
                      <a:lumMod val="75000"/>
                      <a:lumOff val="25000"/>
                    </a:schemeClr>
                  </a:solidFill>
                  <a:prstDash val="solid"/>
                  <a:round/>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C8A4B213-EE0A-4D4E-A939-7D38B28A3059}"/>
                  </a:ext>
                </a:extLst>
              </p:cNvPr>
              <p:cNvSpPr/>
              <p:nvPr/>
            </p:nvSpPr>
            <p:spPr>
              <a:xfrm>
                <a:off x="5677345" y="3892701"/>
                <a:ext cx="105716" cy="1057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Phạm Duyên 10 - 9Slide.vn">
              <a:extLst>
                <a:ext uri="{FF2B5EF4-FFF2-40B4-BE49-F238E27FC236}">
                  <a16:creationId xmlns:a16="http://schemas.microsoft.com/office/drawing/2014/main" id="{6F15F4DE-A69F-4279-B2CA-1CA98050BD94}"/>
                </a:ext>
              </a:extLst>
            </p:cNvPr>
            <p:cNvSpPr txBox="1"/>
            <p:nvPr/>
          </p:nvSpPr>
          <p:spPr>
            <a:xfrm>
              <a:off x="5496133" y="1558767"/>
              <a:ext cx="526665" cy="577440"/>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6" name="Phạm Duyên 10 - 9Slide.vn">
              <a:extLst>
                <a:ext uri="{FF2B5EF4-FFF2-40B4-BE49-F238E27FC236}">
                  <a16:creationId xmlns:a16="http://schemas.microsoft.com/office/drawing/2014/main" id="{6285B903-3977-449D-B337-6FC42ACB1AAD}"/>
                </a:ext>
              </a:extLst>
            </p:cNvPr>
            <p:cNvSpPr txBox="1"/>
            <p:nvPr/>
          </p:nvSpPr>
          <p:spPr>
            <a:xfrm>
              <a:off x="6856396" y="5265237"/>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7" name="Phạm Duyên 10 - 9Slide.vn">
              <a:extLst>
                <a:ext uri="{FF2B5EF4-FFF2-40B4-BE49-F238E27FC236}">
                  <a16:creationId xmlns:a16="http://schemas.microsoft.com/office/drawing/2014/main" id="{F3199683-8102-42AF-9630-AB7B8AAB92F4}"/>
                </a:ext>
              </a:extLst>
            </p:cNvPr>
            <p:cNvSpPr txBox="1"/>
            <p:nvPr/>
          </p:nvSpPr>
          <p:spPr>
            <a:xfrm>
              <a:off x="3874171" y="5063211"/>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38" name="Phạm Duyên 10 - 9Slide.vn">
              <a:extLst>
                <a:ext uri="{FF2B5EF4-FFF2-40B4-BE49-F238E27FC236}">
                  <a16:creationId xmlns:a16="http://schemas.microsoft.com/office/drawing/2014/main" id="{B9533E6B-6BB1-48D6-8B04-551F7471EDEE}"/>
                </a:ext>
              </a:extLst>
            </p:cNvPr>
            <p:cNvSpPr txBox="1"/>
            <p:nvPr/>
          </p:nvSpPr>
          <p:spPr>
            <a:xfrm>
              <a:off x="3332409" y="3892701"/>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39" name="Phạm Duyên 10 - 9Slide.vn">
              <a:extLst>
                <a:ext uri="{FF2B5EF4-FFF2-40B4-BE49-F238E27FC236}">
                  <a16:creationId xmlns:a16="http://schemas.microsoft.com/office/drawing/2014/main" id="{929D4697-27B9-4B1C-80DE-76EA3D5A1A70}"/>
                </a:ext>
              </a:extLst>
            </p:cNvPr>
            <p:cNvSpPr txBox="1"/>
            <p:nvPr/>
          </p:nvSpPr>
          <p:spPr>
            <a:xfrm>
              <a:off x="5775527" y="3519144"/>
              <a:ext cx="52666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grpSp>
      <p:pic>
        <p:nvPicPr>
          <p:cNvPr id="32" name="PHẠM DUYÊN 3 - 9Slide.vn">
            <a:extLst>
              <a:ext uri="{FF2B5EF4-FFF2-40B4-BE49-F238E27FC236}">
                <a16:creationId xmlns:a16="http://schemas.microsoft.com/office/drawing/2014/main" id="{A94B4706-7CF0-4733-9E3D-6B21C4C2F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93661">
            <a:off x="3211177" y="4425890"/>
            <a:ext cx="1704374" cy="2937882"/>
          </a:xfrm>
          <a:prstGeom prst="rect">
            <a:avLst/>
          </a:prstGeom>
        </p:spPr>
      </p:pic>
      <p:pic>
        <p:nvPicPr>
          <p:cNvPr id="22" name="PHẠM DUYÊN 3 - 9Slide.vn">
            <a:extLst>
              <a:ext uri="{FF2B5EF4-FFF2-40B4-BE49-F238E27FC236}">
                <a16:creationId xmlns:a16="http://schemas.microsoft.com/office/drawing/2014/main" id="{228A0604-8BFF-4997-BC1A-CD7ED89D7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36757" y="1860357"/>
            <a:ext cx="1704374" cy="2937882"/>
          </a:xfrm>
          <a:prstGeom prst="rect">
            <a:avLst/>
          </a:prstGeom>
        </p:spPr>
      </p:pic>
      <p:sp>
        <p:nvSpPr>
          <p:cNvPr id="25" name="PHẠM DUYÊN 14 - 9Slide.vn">
            <a:extLst>
              <a:ext uri="{FF2B5EF4-FFF2-40B4-BE49-F238E27FC236}">
                <a16:creationId xmlns:a16="http://schemas.microsoft.com/office/drawing/2014/main" id="{17132CA8-8491-4C19-A15E-AB42AA19E6CB}"/>
              </a:ext>
            </a:extLst>
          </p:cNvPr>
          <p:cNvSpPr txBox="1"/>
          <p:nvPr/>
        </p:nvSpPr>
        <p:spPr>
          <a:xfrm>
            <a:off x="6291278" y="3424927"/>
            <a:ext cx="5240322" cy="1169551"/>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Hai bán kính </a:t>
            </a:r>
            <a:r>
              <a:rPr lang="en-US" altLang="zh-CN" sz="4000" b="0">
                <a:solidFill>
                  <a:srgbClr val="4E05DD"/>
                </a:solidFill>
                <a:latin typeface="+mj-lt"/>
                <a:ea typeface="字魂107号-萌趣欢乐体" panose="00000500000000000000" pitchFamily="2" charset="-122"/>
                <a:sym typeface="字魂107号-萌趣欢乐体" panose="00000500000000000000" pitchFamily="2" charset="-122"/>
              </a:rPr>
              <a:t>OB</a:t>
            </a:r>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 và </a:t>
            </a:r>
            <a:r>
              <a:rPr lang="en-US" altLang="zh-CN" sz="4000" b="0">
                <a:solidFill>
                  <a:srgbClr val="4E05DD"/>
                </a:solidFill>
                <a:latin typeface="+mj-lt"/>
                <a:ea typeface="字魂107号-萌趣欢乐体" panose="00000500000000000000" pitchFamily="2" charset="-122"/>
                <a:sym typeface="字魂107号-萌趣欢乐体" panose="00000500000000000000" pitchFamily="2" charset="-122"/>
              </a:rPr>
              <a:t>OC</a:t>
            </a:r>
            <a:r>
              <a:rPr lang="en-US" altLang="zh-CN" sz="3600" b="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rPr>
              <a:t> tạo thành một góc vuông.</a:t>
            </a:r>
            <a:endParaRPr lang="zh-CN" altLang="en-US" sz="3600" b="0" dirty="0">
              <a:solidFill>
                <a:schemeClr val="tx1">
                  <a:lumMod val="75000"/>
                  <a:lumOff val="25000"/>
                </a:schemeClr>
              </a:solidFill>
              <a:latin typeface="+mn-lt"/>
              <a:ea typeface="字魂107号-萌趣欢乐体" panose="00000500000000000000" pitchFamily="2" charset="-122"/>
              <a:sym typeface="字魂107号-萌趣欢乐体" panose="00000500000000000000" pitchFamily="2" charset="-122"/>
            </a:endParaRPr>
          </a:p>
        </p:txBody>
      </p:sp>
      <p:grpSp>
        <p:nvGrpSpPr>
          <p:cNvPr id="26" name="PHẠM DUYÊN 15 - 9Slide.vn">
            <a:extLst>
              <a:ext uri="{FF2B5EF4-FFF2-40B4-BE49-F238E27FC236}">
                <a16:creationId xmlns:a16="http://schemas.microsoft.com/office/drawing/2014/main" id="{624D5FA0-2DBE-4C05-A76C-961900052587}"/>
              </a:ext>
            </a:extLst>
          </p:cNvPr>
          <p:cNvGrpSpPr>
            <a:grpSpLocks/>
          </p:cNvGrpSpPr>
          <p:nvPr/>
        </p:nvGrpSpPr>
        <p:grpSpPr bwMode="auto">
          <a:xfrm>
            <a:off x="5514380" y="3639289"/>
            <a:ext cx="556160" cy="556160"/>
            <a:chOff x="82987" y="82987"/>
            <a:chExt cx="597814" cy="597814"/>
          </a:xfrm>
          <a:effectLst>
            <a:outerShdw blurRad="254000" dist="63500" dir="2700000" algn="tl" rotWithShape="0">
              <a:prstClr val="black">
                <a:alpha val="30000"/>
              </a:prstClr>
            </a:outerShdw>
          </a:effectLst>
        </p:grpSpPr>
        <p:sp>
          <p:nvSpPr>
            <p:cNvPr id="27" name="39">
              <a:extLst>
                <a:ext uri="{FF2B5EF4-FFF2-40B4-BE49-F238E27FC236}">
                  <a16:creationId xmlns:a16="http://schemas.microsoft.com/office/drawing/2014/main" id="{F3A10421-517B-424D-B633-2DED4430E8C2}"/>
                </a:ext>
              </a:extLst>
            </p:cNvPr>
            <p:cNvSpPr>
              <a:spLocks noChangeArrowheads="1"/>
            </p:cNvSpPr>
            <p:nvPr/>
          </p:nvSpPr>
          <p:spPr bwMode="auto">
            <a:xfrm>
              <a:off x="82987" y="82987"/>
              <a:ext cx="597814" cy="597814"/>
            </a:xfrm>
            <a:prstGeom prst="ellipse">
              <a:avLst/>
            </a:prstGeom>
            <a:solidFill>
              <a:srgbClr val="BF6F7A"/>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None/>
              </a:pPr>
              <a:r>
                <a:rPr lang="en-US"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cs typeface="+mn-ea"/>
                <a:sym typeface="字魂107号-萌趣欢乐体" panose="00000500000000000000" pitchFamily="2" charset="-122"/>
              </a:endParaRPr>
            </a:p>
          </p:txBody>
        </p:sp>
        <p:pic>
          <p:nvPicPr>
            <p:cNvPr id="30" name="Picture 9">
              <a:extLst>
                <a:ext uri="{FF2B5EF4-FFF2-40B4-BE49-F238E27FC236}">
                  <a16:creationId xmlns:a16="http://schemas.microsoft.com/office/drawing/2014/main" id="{12831B4E-8677-4886-A43A-ADEE42F229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3392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250"/>
                                        <p:tgtEl>
                                          <p:spTgt spid="22"/>
                                        </p:tgtEl>
                                        <p:attrNameLst>
                                          <p:attrName>ppt_x</p:attrName>
                                        </p:attrNameLst>
                                      </p:cBhvr>
                                      <p:tavLst>
                                        <p:tav tm="0">
                                          <p:val>
                                            <p:strVal val="#ppt_x-#ppt_w*1.125000"/>
                                          </p:val>
                                        </p:tav>
                                        <p:tav tm="100000">
                                          <p:val>
                                            <p:strVal val="#ppt_x"/>
                                          </p:val>
                                        </p:tav>
                                      </p:tavLst>
                                    </p:anim>
                                    <p:animEffect transition="in" filter="wipe(right)">
                                      <p:cBhvr>
                                        <p:cTn id="8" dur="125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22"/>
                                        </p:tgtEl>
                                        <p:attrNameLst>
                                          <p:attrName>ppt_x</p:attrName>
                                        </p:attrNameLst>
                                      </p:cBhvr>
                                      <p:tavLst>
                                        <p:tav tm="0">
                                          <p:val>
                                            <p:strVal val="ppt_x"/>
                                          </p:val>
                                        </p:tav>
                                        <p:tav tm="100000">
                                          <p:val>
                                            <p:strVal val="0-ppt_w/2"/>
                                          </p:val>
                                        </p:tav>
                                      </p:tavLst>
                                    </p:anim>
                                    <p:anim calcmode="lin" valueType="num">
                                      <p:cBhvr additive="base">
                                        <p:cTn id="13" dur="500"/>
                                        <p:tgtEl>
                                          <p:spTgt spid="22"/>
                                        </p:tgtEl>
                                        <p:attrNameLst>
                                          <p:attrName>ppt_y</p:attrName>
                                        </p:attrNameLst>
                                      </p:cBhvr>
                                      <p:tavLst>
                                        <p:tav tm="0">
                                          <p:val>
                                            <p:strVal val="ppt_y"/>
                                          </p:val>
                                        </p:tav>
                                        <p:tav tm="100000">
                                          <p:val>
                                            <p:strVal val="ppt_y"/>
                                          </p:val>
                                        </p:tav>
                                      </p:tavLst>
                                    </p:anim>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250"/>
                                        <p:tgtEl>
                                          <p:spTgt spid="32"/>
                                        </p:tgtEl>
                                        <p:attrNameLst>
                                          <p:attrName>ppt_y</p:attrName>
                                        </p:attrNameLst>
                                      </p:cBhvr>
                                      <p:tavLst>
                                        <p:tav tm="0">
                                          <p:val>
                                            <p:strVal val="#ppt_y+#ppt_h*1.125000"/>
                                          </p:val>
                                        </p:tav>
                                        <p:tav tm="100000">
                                          <p:val>
                                            <p:strVal val="#ppt_y"/>
                                          </p:val>
                                        </p:tav>
                                      </p:tavLst>
                                    </p:anim>
                                    <p:animEffect transition="in" filter="wipe(up)">
                                      <p:cBhvr>
                                        <p:cTn id="20" dur="1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11AE320-FA49-4747-A668-F920805C0738}"/>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17ECED3E-B626-4181-88B2-97C7B70AA35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9109814C-2F1B-4E08-AF01-98A352379A6D}"/>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5" name="PHẠM DUYÊN 2 - 9Slide.vn">
            <a:extLst>
              <a:ext uri="{FF2B5EF4-FFF2-40B4-BE49-F238E27FC236}">
                <a16:creationId xmlns:a16="http://schemas.microsoft.com/office/drawing/2014/main" id="{9F1BDE52-5F00-42E5-B38E-CFDA525290C8}"/>
              </a:ext>
            </a:extLst>
          </p:cNvPr>
          <p:cNvSpPr txBox="1"/>
          <p:nvPr/>
        </p:nvSpPr>
        <p:spPr>
          <a:xfrm>
            <a:off x="1066800" y="295621"/>
            <a:ext cx="10363200" cy="2281476"/>
          </a:xfrm>
          <a:prstGeom prst="roundRect">
            <a:avLst/>
          </a:prstGeom>
          <a:noFill/>
        </p:spPr>
        <p:txBody>
          <a:bodyPr wrap="square" rtlCol="0">
            <a:spAutoFit/>
          </a:bodyPr>
          <a:lstStyle/>
          <a:p>
            <a:pPr algn="just"/>
            <a:r>
              <a:rPr lang="vi-VN" sz="3200" spc="-40">
                <a:solidFill>
                  <a:srgbClr val="7F6049"/>
                </a:solidFill>
                <a:latin typeface="+mj-lt"/>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p>
        </p:txBody>
      </p:sp>
      <p:sp>
        <p:nvSpPr>
          <p:cNvPr id="10" name="Cube 9">
            <a:extLst>
              <a:ext uri="{FF2B5EF4-FFF2-40B4-BE49-F238E27FC236}">
                <a16:creationId xmlns:a16="http://schemas.microsoft.com/office/drawing/2014/main" id="{4DCCD4D8-CEDF-4B22-9E0A-FBEBC94E1A7F}"/>
              </a:ext>
            </a:extLst>
          </p:cNvPr>
          <p:cNvSpPr/>
          <p:nvPr/>
        </p:nvSpPr>
        <p:spPr>
          <a:xfrm>
            <a:off x="6764341" y="465658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7FA7AC9F-FC9E-48C1-A342-17F8CFC96031}"/>
              </a:ext>
            </a:extLst>
          </p:cNvPr>
          <p:cNvSpPr/>
          <p:nvPr/>
        </p:nvSpPr>
        <p:spPr>
          <a:xfrm>
            <a:off x="9249396" y="465658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AB4227E8-7D3A-46B1-A7FC-BF3375542311}"/>
              </a:ext>
            </a:extLst>
          </p:cNvPr>
          <p:cNvSpPr/>
          <p:nvPr/>
        </p:nvSpPr>
        <p:spPr>
          <a:xfrm>
            <a:off x="4279286" y="465658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F4372C7A-2C93-4FED-90A0-959247D859B3}"/>
              </a:ext>
            </a:extLst>
          </p:cNvPr>
          <p:cNvSpPr/>
          <p:nvPr/>
        </p:nvSpPr>
        <p:spPr>
          <a:xfrm>
            <a:off x="1794231" y="465658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A01D1AD9-B77A-493C-87FB-4E904829DB1A}"/>
              </a:ext>
            </a:extLst>
          </p:cNvPr>
          <p:cNvSpPr/>
          <p:nvPr/>
        </p:nvSpPr>
        <p:spPr>
          <a:xfrm>
            <a:off x="6189310" y="275275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38A45A2E-CE51-4012-AD4A-FE57E4D06EA6}"/>
              </a:ext>
            </a:extLst>
          </p:cNvPr>
          <p:cNvSpPr/>
          <p:nvPr/>
        </p:nvSpPr>
        <p:spPr>
          <a:xfrm>
            <a:off x="8674365" y="275275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6994890E-F81E-495C-B2AE-3C7E90E4AE8A}"/>
              </a:ext>
            </a:extLst>
          </p:cNvPr>
          <p:cNvSpPr/>
          <p:nvPr/>
        </p:nvSpPr>
        <p:spPr>
          <a:xfrm>
            <a:off x="3704255" y="275275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0F2D97FB-4B40-45A0-9FAE-04366E3D140C}"/>
              </a:ext>
            </a:extLst>
          </p:cNvPr>
          <p:cNvSpPr/>
          <p:nvPr/>
        </p:nvSpPr>
        <p:spPr>
          <a:xfrm>
            <a:off x="1219200" y="275275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884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p:tgtEl>
                                              <p:spTgt spid="5"/>
                                            </p:tgtEl>
                                            <p:attrNameLst>
                                              <p:attrName>ppt_y</p:attrName>
                                            </p:attrNameLst>
                                          </p:cBhvr>
                                          <p:tavLst>
                                            <p:tav tm="0">
                                              <p:val>
                                                <p:strVal val="#ppt_y+#ppt_h*1.125000"/>
                                              </p:val>
                                            </p:tav>
                                            <p:tav tm="100000">
                                              <p:val>
                                                <p:strVal val="#ppt_y"/>
                                              </p:val>
                                            </p:tav>
                                          </p:tavLst>
                                        </p:anim>
                                        <p:animEffect transition="in" filter="wipe(up)">
                                          <p:cBhvr>
                                            <p:cTn id="8" dur="1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accel="24000" fill="hold" grpId="0" nodeType="clickEffect" p14:presetBounceEnd="74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74000">
                                          <p:cBhvr additive="base">
                                            <p:cTn id="13" dur="1750" fill="hold"/>
                                            <p:tgtEl>
                                              <p:spTgt spid="21"/>
                                            </p:tgtEl>
                                            <p:attrNameLst>
                                              <p:attrName>ppt_x</p:attrName>
                                            </p:attrNameLst>
                                          </p:cBhvr>
                                          <p:tavLst>
                                            <p:tav tm="0">
                                              <p:val>
                                                <p:strVal val="#ppt_x"/>
                                              </p:val>
                                            </p:tav>
                                            <p:tav tm="100000">
                                              <p:val>
                                                <p:strVal val="#ppt_x"/>
                                              </p:val>
                                            </p:tav>
                                          </p:tavLst>
                                        </p:anim>
                                        <p:anim calcmode="lin" valueType="num" p14:bounceEnd="74000">
                                          <p:cBhvr additive="base">
                                            <p:cTn id="14" dur="175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accel="24000" fill="hold" grpId="0" nodeType="withEffect" p14:presetBounceEnd="74000">
                                      <p:stCondLst>
                                        <p:cond delay="400"/>
                                      </p:stCondLst>
                                      <p:childTnLst>
                                        <p:set>
                                          <p:cBhvr>
                                            <p:cTn id="16" dur="1" fill="hold">
                                              <p:stCondLst>
                                                <p:cond delay="0"/>
                                              </p:stCondLst>
                                            </p:cTn>
                                            <p:tgtEl>
                                              <p:spTgt spid="20"/>
                                            </p:tgtEl>
                                            <p:attrNameLst>
                                              <p:attrName>style.visibility</p:attrName>
                                            </p:attrNameLst>
                                          </p:cBhvr>
                                          <p:to>
                                            <p:strVal val="visible"/>
                                          </p:to>
                                        </p:set>
                                        <p:anim calcmode="lin" valueType="num" p14:bounceEnd="74000">
                                          <p:cBhvr additive="base">
                                            <p:cTn id="17" dur="1750" fill="hold"/>
                                            <p:tgtEl>
                                              <p:spTgt spid="20"/>
                                            </p:tgtEl>
                                            <p:attrNameLst>
                                              <p:attrName>ppt_x</p:attrName>
                                            </p:attrNameLst>
                                          </p:cBhvr>
                                          <p:tavLst>
                                            <p:tav tm="0">
                                              <p:val>
                                                <p:strVal val="#ppt_x"/>
                                              </p:val>
                                            </p:tav>
                                            <p:tav tm="100000">
                                              <p:val>
                                                <p:strVal val="#ppt_x"/>
                                              </p:val>
                                            </p:tav>
                                          </p:tavLst>
                                        </p:anim>
                                        <p:anim calcmode="lin" valueType="num" p14:bounceEnd="74000">
                                          <p:cBhvr additive="base">
                                            <p:cTn id="18" dur="175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accel="24000" fill="hold" grpId="0" nodeType="withEffect" p14:presetBounceEnd="74000">
                                      <p:stCondLst>
                                        <p:cond delay="100"/>
                                      </p:stCondLst>
                                      <p:childTnLst>
                                        <p:set>
                                          <p:cBhvr>
                                            <p:cTn id="20" dur="1" fill="hold">
                                              <p:stCondLst>
                                                <p:cond delay="0"/>
                                              </p:stCondLst>
                                            </p:cTn>
                                            <p:tgtEl>
                                              <p:spTgt spid="18"/>
                                            </p:tgtEl>
                                            <p:attrNameLst>
                                              <p:attrName>style.visibility</p:attrName>
                                            </p:attrNameLst>
                                          </p:cBhvr>
                                          <p:to>
                                            <p:strVal val="visible"/>
                                          </p:to>
                                        </p:set>
                                        <p:anim calcmode="lin" valueType="num" p14:bounceEnd="74000">
                                          <p:cBhvr additive="base">
                                            <p:cTn id="21" dur="1750" fill="hold"/>
                                            <p:tgtEl>
                                              <p:spTgt spid="18"/>
                                            </p:tgtEl>
                                            <p:attrNameLst>
                                              <p:attrName>ppt_x</p:attrName>
                                            </p:attrNameLst>
                                          </p:cBhvr>
                                          <p:tavLst>
                                            <p:tav tm="0">
                                              <p:val>
                                                <p:strVal val="#ppt_x"/>
                                              </p:val>
                                            </p:tav>
                                            <p:tav tm="100000">
                                              <p:val>
                                                <p:strVal val="#ppt_x"/>
                                              </p:val>
                                            </p:tav>
                                          </p:tavLst>
                                        </p:anim>
                                        <p:anim calcmode="lin" valueType="num" p14:bounceEnd="74000">
                                          <p:cBhvr additive="base">
                                            <p:cTn id="22" dur="175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accel="24000" fill="hold" grpId="0" nodeType="withEffect" p14:presetBounceEnd="74000">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14:bounceEnd="74000">
                                          <p:cBhvr additive="base">
                                            <p:cTn id="25" dur="1750" fill="hold"/>
                                            <p:tgtEl>
                                              <p:spTgt spid="19"/>
                                            </p:tgtEl>
                                            <p:attrNameLst>
                                              <p:attrName>ppt_x</p:attrName>
                                            </p:attrNameLst>
                                          </p:cBhvr>
                                          <p:tavLst>
                                            <p:tav tm="0">
                                              <p:val>
                                                <p:strVal val="#ppt_x"/>
                                              </p:val>
                                            </p:tav>
                                            <p:tav tm="100000">
                                              <p:val>
                                                <p:strVal val="#ppt_x"/>
                                              </p:val>
                                            </p:tav>
                                          </p:tavLst>
                                        </p:anim>
                                        <p:anim calcmode="lin" valueType="num" p14:bounceEnd="74000">
                                          <p:cBhvr additive="base">
                                            <p:cTn id="26" dur="175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accel="24000" fill="hold" grpId="0" nodeType="withEffect" p14:presetBounceEnd="74000">
                                      <p:stCondLst>
                                        <p:cond delay="200"/>
                                      </p:stCondLst>
                                      <p:childTnLst>
                                        <p:set>
                                          <p:cBhvr>
                                            <p:cTn id="28" dur="1" fill="hold">
                                              <p:stCondLst>
                                                <p:cond delay="0"/>
                                              </p:stCondLst>
                                            </p:cTn>
                                            <p:tgtEl>
                                              <p:spTgt spid="14"/>
                                            </p:tgtEl>
                                            <p:attrNameLst>
                                              <p:attrName>style.visibility</p:attrName>
                                            </p:attrNameLst>
                                          </p:cBhvr>
                                          <p:to>
                                            <p:strVal val="visible"/>
                                          </p:to>
                                        </p:set>
                                        <p:anim calcmode="lin" valueType="num" p14:bounceEnd="74000">
                                          <p:cBhvr additive="base">
                                            <p:cTn id="29" dur="175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30" dur="175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accel="24000" fill="hold" grpId="0" nodeType="withEffect" p14:presetBounceEnd="74000">
                                      <p:stCondLst>
                                        <p:cond delay="600"/>
                                      </p:stCondLst>
                                      <p:childTnLst>
                                        <p:set>
                                          <p:cBhvr>
                                            <p:cTn id="32" dur="1" fill="hold">
                                              <p:stCondLst>
                                                <p:cond delay="0"/>
                                              </p:stCondLst>
                                            </p:cTn>
                                            <p:tgtEl>
                                              <p:spTgt spid="13"/>
                                            </p:tgtEl>
                                            <p:attrNameLst>
                                              <p:attrName>style.visibility</p:attrName>
                                            </p:attrNameLst>
                                          </p:cBhvr>
                                          <p:to>
                                            <p:strVal val="visible"/>
                                          </p:to>
                                        </p:set>
                                        <p:anim calcmode="lin" valueType="num" p14:bounceEnd="74000">
                                          <p:cBhvr additive="base">
                                            <p:cTn id="33" dur="1750" fill="hold"/>
                                            <p:tgtEl>
                                              <p:spTgt spid="13"/>
                                            </p:tgtEl>
                                            <p:attrNameLst>
                                              <p:attrName>ppt_x</p:attrName>
                                            </p:attrNameLst>
                                          </p:cBhvr>
                                          <p:tavLst>
                                            <p:tav tm="0">
                                              <p:val>
                                                <p:strVal val="#ppt_x"/>
                                              </p:val>
                                            </p:tav>
                                            <p:tav tm="100000">
                                              <p:val>
                                                <p:strVal val="#ppt_x"/>
                                              </p:val>
                                            </p:tav>
                                          </p:tavLst>
                                        </p:anim>
                                        <p:anim calcmode="lin" valueType="num" p14:bounceEnd="74000">
                                          <p:cBhvr additive="base">
                                            <p:cTn id="34" dur="175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accel="24000" fill="hold" grpId="0" nodeType="withEffect" p14:presetBounceEnd="74000">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14:bounceEnd="74000">
                                          <p:cBhvr additive="base">
                                            <p:cTn id="37" dur="1750" fill="hold"/>
                                            <p:tgtEl>
                                              <p:spTgt spid="10"/>
                                            </p:tgtEl>
                                            <p:attrNameLst>
                                              <p:attrName>ppt_x</p:attrName>
                                            </p:attrNameLst>
                                          </p:cBhvr>
                                          <p:tavLst>
                                            <p:tav tm="0">
                                              <p:val>
                                                <p:strVal val="#ppt_x"/>
                                              </p:val>
                                            </p:tav>
                                            <p:tav tm="100000">
                                              <p:val>
                                                <p:strVal val="#ppt_x"/>
                                              </p:val>
                                            </p:tav>
                                          </p:tavLst>
                                        </p:anim>
                                        <p:anim calcmode="lin" valueType="num" p14:bounceEnd="74000">
                                          <p:cBhvr additive="base">
                                            <p:cTn id="38" dur="175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accel="24000" fill="hold" grpId="0" nodeType="withEffect" p14:presetBounceEnd="74000">
                                      <p:stCondLst>
                                        <p:cond delay="300"/>
                                      </p:stCondLst>
                                      <p:childTnLst>
                                        <p:set>
                                          <p:cBhvr>
                                            <p:cTn id="40" dur="1" fill="hold">
                                              <p:stCondLst>
                                                <p:cond delay="0"/>
                                              </p:stCondLst>
                                            </p:cTn>
                                            <p:tgtEl>
                                              <p:spTgt spid="12"/>
                                            </p:tgtEl>
                                            <p:attrNameLst>
                                              <p:attrName>style.visibility</p:attrName>
                                            </p:attrNameLst>
                                          </p:cBhvr>
                                          <p:to>
                                            <p:strVal val="visible"/>
                                          </p:to>
                                        </p:set>
                                        <p:anim calcmode="lin" valueType="num" p14:bounceEnd="74000">
                                          <p:cBhvr additive="base">
                                            <p:cTn id="41" dur="1750" fill="hold"/>
                                            <p:tgtEl>
                                              <p:spTgt spid="12"/>
                                            </p:tgtEl>
                                            <p:attrNameLst>
                                              <p:attrName>ppt_x</p:attrName>
                                            </p:attrNameLst>
                                          </p:cBhvr>
                                          <p:tavLst>
                                            <p:tav tm="0">
                                              <p:val>
                                                <p:strVal val="#ppt_x"/>
                                              </p:val>
                                            </p:tav>
                                            <p:tav tm="100000">
                                              <p:val>
                                                <p:strVal val="#ppt_x"/>
                                              </p:val>
                                            </p:tav>
                                          </p:tavLst>
                                        </p:anim>
                                        <p:anim calcmode="lin" valueType="num" p14:bounceEnd="74000">
                                          <p:cBhvr additive="base">
                                            <p:cTn id="42" dur="1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P spid="13" grpId="0" animBg="1"/>
          <p:bldP spid="14" grpId="0" animBg="1"/>
          <p:bldP spid="18" grpId="0" animBg="1"/>
          <p:bldP spid="19" grpId="0" animBg="1"/>
          <p:bldP spid="20" grpId="0" animBg="1"/>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p:tgtEl>
                                              <p:spTgt spid="5"/>
                                            </p:tgtEl>
                                            <p:attrNameLst>
                                              <p:attrName>ppt_y</p:attrName>
                                            </p:attrNameLst>
                                          </p:cBhvr>
                                          <p:tavLst>
                                            <p:tav tm="0">
                                              <p:val>
                                                <p:strVal val="#ppt_y+#ppt_h*1.125000"/>
                                              </p:val>
                                            </p:tav>
                                            <p:tav tm="100000">
                                              <p:val>
                                                <p:strVal val="#ppt_y"/>
                                              </p:val>
                                            </p:tav>
                                          </p:tavLst>
                                        </p:anim>
                                        <p:animEffect transition="in" filter="wipe(up)">
                                          <p:cBhvr>
                                            <p:cTn id="8" dur="1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accel="2400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750" fill="hold"/>
                                            <p:tgtEl>
                                              <p:spTgt spid="21"/>
                                            </p:tgtEl>
                                            <p:attrNameLst>
                                              <p:attrName>ppt_x</p:attrName>
                                            </p:attrNameLst>
                                          </p:cBhvr>
                                          <p:tavLst>
                                            <p:tav tm="0">
                                              <p:val>
                                                <p:strVal val="#ppt_x"/>
                                              </p:val>
                                            </p:tav>
                                            <p:tav tm="100000">
                                              <p:val>
                                                <p:strVal val="#ppt_x"/>
                                              </p:val>
                                            </p:tav>
                                          </p:tavLst>
                                        </p:anim>
                                        <p:anim calcmode="lin" valueType="num">
                                          <p:cBhvr additive="base">
                                            <p:cTn id="14" dur="175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accel="24000" fill="hold" grpId="0" nodeType="withEffect">
                                      <p:stCondLst>
                                        <p:cond delay="4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750" fill="hold"/>
                                            <p:tgtEl>
                                              <p:spTgt spid="20"/>
                                            </p:tgtEl>
                                            <p:attrNameLst>
                                              <p:attrName>ppt_x</p:attrName>
                                            </p:attrNameLst>
                                          </p:cBhvr>
                                          <p:tavLst>
                                            <p:tav tm="0">
                                              <p:val>
                                                <p:strVal val="#ppt_x"/>
                                              </p:val>
                                            </p:tav>
                                            <p:tav tm="100000">
                                              <p:val>
                                                <p:strVal val="#ppt_x"/>
                                              </p:val>
                                            </p:tav>
                                          </p:tavLst>
                                        </p:anim>
                                        <p:anim calcmode="lin" valueType="num">
                                          <p:cBhvr additive="base">
                                            <p:cTn id="18" dur="175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accel="24000" fill="hold" grpId="0" nodeType="withEffect">
                                      <p:stCondLst>
                                        <p:cond delay="1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750" fill="hold"/>
                                            <p:tgtEl>
                                              <p:spTgt spid="18"/>
                                            </p:tgtEl>
                                            <p:attrNameLst>
                                              <p:attrName>ppt_x</p:attrName>
                                            </p:attrNameLst>
                                          </p:cBhvr>
                                          <p:tavLst>
                                            <p:tav tm="0">
                                              <p:val>
                                                <p:strVal val="#ppt_x"/>
                                              </p:val>
                                            </p:tav>
                                            <p:tav tm="100000">
                                              <p:val>
                                                <p:strVal val="#ppt_x"/>
                                              </p:val>
                                            </p:tav>
                                          </p:tavLst>
                                        </p:anim>
                                        <p:anim calcmode="lin" valueType="num">
                                          <p:cBhvr additive="base">
                                            <p:cTn id="22" dur="175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accel="24000"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750" fill="hold"/>
                                            <p:tgtEl>
                                              <p:spTgt spid="19"/>
                                            </p:tgtEl>
                                            <p:attrNameLst>
                                              <p:attrName>ppt_x</p:attrName>
                                            </p:attrNameLst>
                                          </p:cBhvr>
                                          <p:tavLst>
                                            <p:tav tm="0">
                                              <p:val>
                                                <p:strVal val="#ppt_x"/>
                                              </p:val>
                                            </p:tav>
                                            <p:tav tm="100000">
                                              <p:val>
                                                <p:strVal val="#ppt_x"/>
                                              </p:val>
                                            </p:tav>
                                          </p:tavLst>
                                        </p:anim>
                                        <p:anim calcmode="lin" valueType="num">
                                          <p:cBhvr additive="base">
                                            <p:cTn id="26" dur="175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accel="24000" fill="hold" grpId="0" nodeType="withEffect">
                                      <p:stCondLst>
                                        <p:cond delay="2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750" fill="hold"/>
                                            <p:tgtEl>
                                              <p:spTgt spid="14"/>
                                            </p:tgtEl>
                                            <p:attrNameLst>
                                              <p:attrName>ppt_x</p:attrName>
                                            </p:attrNameLst>
                                          </p:cBhvr>
                                          <p:tavLst>
                                            <p:tav tm="0">
                                              <p:val>
                                                <p:strVal val="#ppt_x"/>
                                              </p:val>
                                            </p:tav>
                                            <p:tav tm="100000">
                                              <p:val>
                                                <p:strVal val="#ppt_x"/>
                                              </p:val>
                                            </p:tav>
                                          </p:tavLst>
                                        </p:anim>
                                        <p:anim calcmode="lin" valueType="num">
                                          <p:cBhvr additive="base">
                                            <p:cTn id="30" dur="175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accel="24000" fill="hold" grpId="0" nodeType="withEffect">
                                      <p:stCondLst>
                                        <p:cond delay="6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750" fill="hold"/>
                                            <p:tgtEl>
                                              <p:spTgt spid="13"/>
                                            </p:tgtEl>
                                            <p:attrNameLst>
                                              <p:attrName>ppt_x</p:attrName>
                                            </p:attrNameLst>
                                          </p:cBhvr>
                                          <p:tavLst>
                                            <p:tav tm="0">
                                              <p:val>
                                                <p:strVal val="#ppt_x"/>
                                              </p:val>
                                            </p:tav>
                                            <p:tav tm="100000">
                                              <p:val>
                                                <p:strVal val="#ppt_x"/>
                                              </p:val>
                                            </p:tav>
                                          </p:tavLst>
                                        </p:anim>
                                        <p:anim calcmode="lin" valueType="num">
                                          <p:cBhvr additive="base">
                                            <p:cTn id="34" dur="175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accel="24000"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750" fill="hold"/>
                                            <p:tgtEl>
                                              <p:spTgt spid="10"/>
                                            </p:tgtEl>
                                            <p:attrNameLst>
                                              <p:attrName>ppt_x</p:attrName>
                                            </p:attrNameLst>
                                          </p:cBhvr>
                                          <p:tavLst>
                                            <p:tav tm="0">
                                              <p:val>
                                                <p:strVal val="#ppt_x"/>
                                              </p:val>
                                            </p:tav>
                                            <p:tav tm="100000">
                                              <p:val>
                                                <p:strVal val="#ppt_x"/>
                                              </p:val>
                                            </p:tav>
                                          </p:tavLst>
                                        </p:anim>
                                        <p:anim calcmode="lin" valueType="num">
                                          <p:cBhvr additive="base">
                                            <p:cTn id="38" dur="175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accel="24000" fill="hold" grpId="0" nodeType="withEffect">
                                      <p:stCondLst>
                                        <p:cond delay="3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750" fill="hold"/>
                                            <p:tgtEl>
                                              <p:spTgt spid="12"/>
                                            </p:tgtEl>
                                            <p:attrNameLst>
                                              <p:attrName>ppt_x</p:attrName>
                                            </p:attrNameLst>
                                          </p:cBhvr>
                                          <p:tavLst>
                                            <p:tav tm="0">
                                              <p:val>
                                                <p:strVal val="#ppt_x"/>
                                              </p:val>
                                            </p:tav>
                                            <p:tav tm="100000">
                                              <p:val>
                                                <p:strVal val="#ppt_x"/>
                                              </p:val>
                                            </p:tav>
                                          </p:tavLst>
                                        </p:anim>
                                        <p:anim calcmode="lin" valueType="num">
                                          <p:cBhvr additive="base">
                                            <p:cTn id="42" dur="1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P spid="13" grpId="0" animBg="1"/>
          <p:bldP spid="14" grpId="0" animBg="1"/>
          <p:bldP spid="18" grpId="0" animBg="1"/>
          <p:bldP spid="19" grpId="0" animBg="1"/>
          <p:bldP spid="20" grpId="0" animBg="1"/>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be 20">
            <a:extLst>
              <a:ext uri="{FF2B5EF4-FFF2-40B4-BE49-F238E27FC236}">
                <a16:creationId xmlns:a16="http://schemas.microsoft.com/office/drawing/2014/main" id="{0F2D97FB-4B40-45A0-9FAE-04366E3D140C}"/>
              </a:ext>
            </a:extLst>
          </p:cNvPr>
          <p:cNvSpPr/>
          <p:nvPr/>
        </p:nvSpPr>
        <p:spPr>
          <a:xfrm>
            <a:off x="4677028" y="402541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PHẠM DUYÊN 1 - 9Slide.vn">
            <a:extLst>
              <a:ext uri="{FF2B5EF4-FFF2-40B4-BE49-F238E27FC236}">
                <a16:creationId xmlns:a16="http://schemas.microsoft.com/office/drawing/2014/main" id="{E11AE320-FA49-4747-A668-F920805C0738}"/>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17ECED3E-B626-4181-88B2-97C7B70AA35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9109814C-2F1B-4E08-AF01-98A352379A6D}"/>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5" name="PHẠM DUYÊN 2 - 9Slide.vn">
            <a:extLst>
              <a:ext uri="{FF2B5EF4-FFF2-40B4-BE49-F238E27FC236}">
                <a16:creationId xmlns:a16="http://schemas.microsoft.com/office/drawing/2014/main" id="{9F1BDE52-5F00-42E5-B38E-CFDA525290C8}"/>
              </a:ext>
            </a:extLst>
          </p:cNvPr>
          <p:cNvSpPr txBox="1"/>
          <p:nvPr/>
        </p:nvSpPr>
        <p:spPr>
          <a:xfrm>
            <a:off x="1066800" y="295621"/>
            <a:ext cx="10363200" cy="2281476"/>
          </a:xfrm>
          <a:prstGeom prst="roundRect">
            <a:avLst/>
          </a:prstGeom>
          <a:noFill/>
        </p:spPr>
        <p:txBody>
          <a:bodyPr wrap="square" rtlCol="0">
            <a:spAutoFit/>
          </a:bodyPr>
          <a:lstStyle/>
          <a:p>
            <a:pPr algn="just"/>
            <a:r>
              <a:rPr lang="vi-VN" sz="3200" spc="-40">
                <a:solidFill>
                  <a:srgbClr val="7F6049"/>
                </a:solidFill>
                <a:latin typeface="+mj-lt"/>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p>
        </p:txBody>
      </p:sp>
      <p:sp>
        <p:nvSpPr>
          <p:cNvPr id="13" name="Cube 12">
            <a:extLst>
              <a:ext uri="{FF2B5EF4-FFF2-40B4-BE49-F238E27FC236}">
                <a16:creationId xmlns:a16="http://schemas.microsoft.com/office/drawing/2014/main" id="{AB4227E8-7D3A-46B1-A7FC-BF3375542311}"/>
              </a:ext>
            </a:extLst>
          </p:cNvPr>
          <p:cNvSpPr/>
          <p:nvPr/>
        </p:nvSpPr>
        <p:spPr>
          <a:xfrm>
            <a:off x="4279286" y="441794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A01D1AD9-B77A-493C-87FB-4E904829DB1A}"/>
              </a:ext>
            </a:extLst>
          </p:cNvPr>
          <p:cNvSpPr/>
          <p:nvPr/>
        </p:nvSpPr>
        <p:spPr>
          <a:xfrm>
            <a:off x="4669438" y="2823204"/>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6994890E-F81E-495C-B2AE-3C7E90E4AE8A}"/>
              </a:ext>
            </a:extLst>
          </p:cNvPr>
          <p:cNvSpPr/>
          <p:nvPr/>
        </p:nvSpPr>
        <p:spPr>
          <a:xfrm>
            <a:off x="5873574" y="402541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4DCCD4D8-CEDF-4B22-9E0A-FBEBC94E1A7F}"/>
              </a:ext>
            </a:extLst>
          </p:cNvPr>
          <p:cNvSpPr/>
          <p:nvPr/>
        </p:nvSpPr>
        <p:spPr>
          <a:xfrm>
            <a:off x="5482147" y="441794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38A45A2E-CE51-4012-AD4A-FE57E4D06EA6}"/>
              </a:ext>
            </a:extLst>
          </p:cNvPr>
          <p:cNvSpPr/>
          <p:nvPr/>
        </p:nvSpPr>
        <p:spPr>
          <a:xfrm>
            <a:off x="5873574" y="2823204"/>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F4372C7A-2C93-4FED-90A0-959247D859B3}"/>
              </a:ext>
            </a:extLst>
          </p:cNvPr>
          <p:cNvSpPr/>
          <p:nvPr/>
        </p:nvSpPr>
        <p:spPr>
          <a:xfrm>
            <a:off x="4279286" y="3212440"/>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7FA7AC9F-FC9E-48C1-A342-17F8CFC96031}"/>
              </a:ext>
            </a:extLst>
          </p:cNvPr>
          <p:cNvSpPr/>
          <p:nvPr/>
        </p:nvSpPr>
        <p:spPr>
          <a:xfrm>
            <a:off x="5482147" y="3212440"/>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5591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11AE320-FA49-4747-A668-F920805C0738}"/>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17ECED3E-B626-4181-88B2-97C7B70AA35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9109814C-2F1B-4E08-AF01-98A352379A6D}"/>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5" name="PHẠM DUYÊN 2 - 9Slide.vn">
            <a:extLst>
              <a:ext uri="{FF2B5EF4-FFF2-40B4-BE49-F238E27FC236}">
                <a16:creationId xmlns:a16="http://schemas.microsoft.com/office/drawing/2014/main" id="{9F1BDE52-5F00-42E5-B38E-CFDA525290C8}"/>
              </a:ext>
            </a:extLst>
          </p:cNvPr>
          <p:cNvSpPr txBox="1"/>
          <p:nvPr/>
        </p:nvSpPr>
        <p:spPr>
          <a:xfrm>
            <a:off x="1066800" y="295621"/>
            <a:ext cx="10363200" cy="2281476"/>
          </a:xfrm>
          <a:prstGeom prst="roundRect">
            <a:avLst/>
          </a:prstGeom>
          <a:noFill/>
        </p:spPr>
        <p:txBody>
          <a:bodyPr wrap="square" rtlCol="0">
            <a:spAutoFit/>
          </a:bodyPr>
          <a:lstStyle/>
          <a:p>
            <a:pPr algn="just"/>
            <a:r>
              <a:rPr lang="vi-VN" sz="3200" spc="-40">
                <a:solidFill>
                  <a:srgbClr val="7F6049"/>
                </a:solidFill>
                <a:latin typeface="+mj-lt"/>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p>
        </p:txBody>
      </p:sp>
      <p:sp>
        <p:nvSpPr>
          <p:cNvPr id="15" name="Cube 14">
            <a:extLst>
              <a:ext uri="{FF2B5EF4-FFF2-40B4-BE49-F238E27FC236}">
                <a16:creationId xmlns:a16="http://schemas.microsoft.com/office/drawing/2014/main" id="{3593A2BD-1498-410F-9742-E57D8F23AE0A}"/>
              </a:ext>
            </a:extLst>
          </p:cNvPr>
          <p:cNvSpPr/>
          <p:nvPr/>
        </p:nvSpPr>
        <p:spPr>
          <a:xfrm>
            <a:off x="1845542" y="402541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04BF72C8-0615-4758-BBAC-2A70CA0BC0B0}"/>
              </a:ext>
            </a:extLst>
          </p:cNvPr>
          <p:cNvSpPr/>
          <p:nvPr/>
        </p:nvSpPr>
        <p:spPr>
          <a:xfrm>
            <a:off x="1447800" y="441794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B8E520BA-E0B9-42C5-AF7A-9270A9028CFC}"/>
              </a:ext>
            </a:extLst>
          </p:cNvPr>
          <p:cNvSpPr/>
          <p:nvPr/>
        </p:nvSpPr>
        <p:spPr>
          <a:xfrm>
            <a:off x="1837952" y="2823204"/>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75ECC764-FE3A-48EF-9B72-B96D0B096C10}"/>
              </a:ext>
            </a:extLst>
          </p:cNvPr>
          <p:cNvSpPr/>
          <p:nvPr/>
        </p:nvSpPr>
        <p:spPr>
          <a:xfrm>
            <a:off x="3042088" y="402541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2B97851-DCEE-4C90-83BF-7C59735D501A}"/>
              </a:ext>
            </a:extLst>
          </p:cNvPr>
          <p:cNvSpPr/>
          <p:nvPr/>
        </p:nvSpPr>
        <p:spPr>
          <a:xfrm>
            <a:off x="2650661" y="441794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EF73419A-579F-46B8-9088-91AC32D46B93}"/>
              </a:ext>
            </a:extLst>
          </p:cNvPr>
          <p:cNvSpPr/>
          <p:nvPr/>
        </p:nvSpPr>
        <p:spPr>
          <a:xfrm>
            <a:off x="3042088" y="2823204"/>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7218EBE1-5251-4A3C-BB79-733C63226FA5}"/>
              </a:ext>
            </a:extLst>
          </p:cNvPr>
          <p:cNvSpPr/>
          <p:nvPr/>
        </p:nvSpPr>
        <p:spPr>
          <a:xfrm>
            <a:off x="1447800" y="3212440"/>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220F186-B1EC-4E0B-A21C-FB20E2D8A191}"/>
              </a:ext>
            </a:extLst>
          </p:cNvPr>
          <p:cNvSpPr/>
          <p:nvPr/>
        </p:nvSpPr>
        <p:spPr>
          <a:xfrm>
            <a:off x="2650661" y="3212440"/>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46D902-E00E-4BDD-B05A-A4AA14AB910A}"/>
              </a:ext>
            </a:extLst>
          </p:cNvPr>
          <p:cNvSpPr/>
          <p:nvPr/>
        </p:nvSpPr>
        <p:spPr>
          <a:xfrm>
            <a:off x="1463040" y="3624130"/>
            <a:ext cx="2387600" cy="23956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0162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9D9AF3-D332-4DEC-9467-DD02AF65FE35}"/>
              </a:ext>
            </a:extLst>
          </p:cNvPr>
          <p:cNvGrpSpPr/>
          <p:nvPr/>
        </p:nvGrpSpPr>
        <p:grpSpPr>
          <a:xfrm>
            <a:off x="5257800" y="1718451"/>
            <a:ext cx="1741454" cy="1668497"/>
            <a:chOff x="6116955" y="405765"/>
            <a:chExt cx="2550160" cy="2443323"/>
          </a:xfrm>
        </p:grpSpPr>
        <p:sp>
          <p:nvSpPr>
            <p:cNvPr id="5" name="10">
              <a:extLst>
                <a:ext uri="{FF2B5EF4-FFF2-40B4-BE49-F238E27FC236}">
                  <a16:creationId xmlns:a16="http://schemas.microsoft.com/office/drawing/2014/main" id="{F9016E1F-FF21-4C55-A1B5-2EF42FB5C65B}"/>
                </a:ext>
              </a:extLst>
            </p:cNvPr>
            <p:cNvSpPr txBox="1"/>
            <p:nvPr/>
          </p:nvSpPr>
          <p:spPr>
            <a:xfrm>
              <a:off x="6116955" y="405765"/>
              <a:ext cx="1485265" cy="2343659"/>
            </a:xfrm>
            <a:prstGeom prst="rect">
              <a:avLst/>
            </a:prstGeom>
            <a:noFill/>
          </p:spPr>
          <p:txBody>
            <a:bodyPr wrap="square" rtlCol="0">
              <a:spAutoFit/>
            </a:bodyPr>
            <a:lstStyle/>
            <a:p>
              <a:pPr algn="ctr"/>
              <a:r>
                <a:rPr lang="en-US" altLang="zh-CN" sz="96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6" name="11">
              <a:extLst>
                <a:ext uri="{FF2B5EF4-FFF2-40B4-BE49-F238E27FC236}">
                  <a16:creationId xmlns:a16="http://schemas.microsoft.com/office/drawing/2014/main" id="{A646650D-894E-49B6-BB26-FF266452AC06}"/>
                </a:ext>
              </a:extLst>
            </p:cNvPr>
            <p:cNvSpPr txBox="1"/>
            <p:nvPr/>
          </p:nvSpPr>
          <p:spPr>
            <a:xfrm>
              <a:off x="7181850" y="415289"/>
              <a:ext cx="1485265" cy="2433799"/>
            </a:xfrm>
            <a:prstGeom prst="rect">
              <a:avLst/>
            </a:prstGeom>
            <a:noFill/>
          </p:spPr>
          <p:txBody>
            <a:bodyPr wrap="square" rtlCol="0">
              <a:spAutoFit/>
            </a:bodyPr>
            <a:lstStyle/>
            <a:p>
              <a:pPr algn="ctr"/>
              <a:r>
                <a:rPr lang="en-US" altLang="zh-CN" sz="10200" b="1">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1</a:t>
              </a:r>
              <a:endParaRPr lang="en-US" altLang="zh-CN" sz="102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endParaRPr>
            </a:p>
          </p:txBody>
        </p:sp>
      </p:grpSp>
      <p:sp>
        <p:nvSpPr>
          <p:cNvPr id="8" name="PHẠM DUYÊN 2 - 9Slide.vn">
            <a:extLst>
              <a:ext uri="{FF2B5EF4-FFF2-40B4-BE49-F238E27FC236}">
                <a16:creationId xmlns:a16="http://schemas.microsoft.com/office/drawing/2014/main" id="{9EFA3F59-B9A6-4978-AA18-0AC43D40320F}"/>
              </a:ext>
            </a:extLst>
          </p:cNvPr>
          <p:cNvSpPr txBox="1"/>
          <p:nvPr/>
        </p:nvSpPr>
        <p:spPr>
          <a:xfrm>
            <a:off x="3714750" y="3962400"/>
            <a:ext cx="4762500" cy="1118063"/>
          </a:xfrm>
          <a:prstGeom prst="rect">
            <a:avLst/>
          </a:prstGeom>
          <a:noFill/>
        </p:spPr>
        <p:txBody>
          <a:bodyPr wrap="square" rtlCol="0">
            <a:spAutoFit/>
          </a:bodyPr>
          <a:lstStyle/>
          <a:p>
            <a:pPr algn="ctr">
              <a:lnSpc>
                <a:spcPct val="110000"/>
              </a:lnSpc>
            </a:pPr>
            <a:r>
              <a:rPr lang="en-US" altLang="zh-CN" sz="66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rPr>
              <a:t>KHỞI ĐỘNG</a:t>
            </a:r>
            <a:endParaRPr lang="zh-CN" altLang="en-US" sz="6600" spc="40">
              <a:gradFill>
                <a:gsLst>
                  <a:gs pos="0">
                    <a:srgbClr val="9E20B0"/>
                  </a:gs>
                  <a:gs pos="84000">
                    <a:srgbClr val="4E05DD"/>
                  </a:gs>
                </a:gsLst>
                <a:lin ang="5400000" scaled="0"/>
              </a:gradFill>
              <a:effectLst>
                <a:outerShdw blurRad="25400" dist="38100" dir="2700000" sx="101000" sy="101000" algn="tl" rotWithShape="0">
                  <a:srgbClr val="6478BE">
                    <a:alpha val="49000"/>
                  </a:srgbClr>
                </a:outerShdw>
              </a:effectLst>
              <a:latin typeface="SVN-Dumpling" panose="02000000000000000000" pitchFamily="50" charset="0"/>
              <a:ea typeface="字魂229号-云瑶体" panose="00000500000000000000" charset="-122"/>
            </a:endParaRPr>
          </a:p>
        </p:txBody>
      </p:sp>
    </p:spTree>
    <p:extLst>
      <p:ext uri="{BB962C8B-B14F-4D97-AF65-F5344CB8AC3E}">
        <p14:creationId xmlns:p14="http://schemas.microsoft.com/office/powerpoint/2010/main" val="3781742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11AE320-FA49-4747-A668-F920805C0738}"/>
              </a:ext>
            </a:extLst>
          </p:cNvPr>
          <p:cNvGrpSpPr/>
          <p:nvPr/>
        </p:nvGrpSpPr>
        <p:grpSpPr>
          <a:xfrm>
            <a:off x="449473" y="328613"/>
            <a:ext cx="529493" cy="707886"/>
            <a:chOff x="1806355" y="2802652"/>
            <a:chExt cx="745981" cy="997311"/>
          </a:xfrm>
        </p:grpSpPr>
        <p:sp>
          <p:nvSpPr>
            <p:cNvPr id="3" name="Oval 9">
              <a:extLst>
                <a:ext uri="{FF2B5EF4-FFF2-40B4-BE49-F238E27FC236}">
                  <a16:creationId xmlns:a16="http://schemas.microsoft.com/office/drawing/2014/main" id="{17ECED3E-B626-4181-88B2-97C7B70AA359}"/>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9109814C-2F1B-4E08-AF01-98A352379A6D}"/>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5" name="PHẠM DUYÊN 2 - 9Slide.vn">
            <a:extLst>
              <a:ext uri="{FF2B5EF4-FFF2-40B4-BE49-F238E27FC236}">
                <a16:creationId xmlns:a16="http://schemas.microsoft.com/office/drawing/2014/main" id="{9F1BDE52-5F00-42E5-B38E-CFDA525290C8}"/>
              </a:ext>
            </a:extLst>
          </p:cNvPr>
          <p:cNvSpPr txBox="1"/>
          <p:nvPr/>
        </p:nvSpPr>
        <p:spPr>
          <a:xfrm>
            <a:off x="1066800" y="295621"/>
            <a:ext cx="10363200" cy="2281476"/>
          </a:xfrm>
          <a:prstGeom prst="roundRect">
            <a:avLst/>
          </a:prstGeom>
          <a:noFill/>
        </p:spPr>
        <p:txBody>
          <a:bodyPr wrap="square" rtlCol="0">
            <a:spAutoFit/>
          </a:bodyPr>
          <a:lstStyle/>
          <a:p>
            <a:pPr algn="just"/>
            <a:r>
              <a:rPr lang="vi-VN" sz="3200" spc="-40">
                <a:solidFill>
                  <a:srgbClr val="7F6049"/>
                </a:solidFill>
                <a:latin typeface="+mj-lt"/>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p>
        </p:txBody>
      </p:sp>
      <p:sp>
        <p:nvSpPr>
          <p:cNvPr id="15" name="Cube 14">
            <a:extLst>
              <a:ext uri="{FF2B5EF4-FFF2-40B4-BE49-F238E27FC236}">
                <a16:creationId xmlns:a16="http://schemas.microsoft.com/office/drawing/2014/main" id="{3593A2BD-1498-410F-9742-E57D8F23AE0A}"/>
              </a:ext>
            </a:extLst>
          </p:cNvPr>
          <p:cNvSpPr/>
          <p:nvPr/>
        </p:nvSpPr>
        <p:spPr>
          <a:xfrm>
            <a:off x="1845542" y="402541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04BF72C8-0615-4758-BBAC-2A70CA0BC0B0}"/>
              </a:ext>
            </a:extLst>
          </p:cNvPr>
          <p:cNvSpPr/>
          <p:nvPr/>
        </p:nvSpPr>
        <p:spPr>
          <a:xfrm>
            <a:off x="1447800" y="441794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B8E520BA-E0B9-42C5-AF7A-9270A9028CFC}"/>
              </a:ext>
            </a:extLst>
          </p:cNvPr>
          <p:cNvSpPr/>
          <p:nvPr/>
        </p:nvSpPr>
        <p:spPr>
          <a:xfrm>
            <a:off x="1837952" y="2823204"/>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75ECC764-FE3A-48EF-9B72-B96D0B096C10}"/>
              </a:ext>
            </a:extLst>
          </p:cNvPr>
          <p:cNvSpPr/>
          <p:nvPr/>
        </p:nvSpPr>
        <p:spPr>
          <a:xfrm>
            <a:off x="3042088" y="4025417"/>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2B97851-DCEE-4C90-83BF-7C59735D501A}"/>
              </a:ext>
            </a:extLst>
          </p:cNvPr>
          <p:cNvSpPr/>
          <p:nvPr/>
        </p:nvSpPr>
        <p:spPr>
          <a:xfrm>
            <a:off x="2650661" y="4417948"/>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EF73419A-579F-46B8-9088-91AC32D46B93}"/>
              </a:ext>
            </a:extLst>
          </p:cNvPr>
          <p:cNvSpPr/>
          <p:nvPr/>
        </p:nvSpPr>
        <p:spPr>
          <a:xfrm>
            <a:off x="3042088" y="2823204"/>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7218EBE1-5251-4A3C-BB79-733C63226FA5}"/>
              </a:ext>
            </a:extLst>
          </p:cNvPr>
          <p:cNvSpPr/>
          <p:nvPr/>
        </p:nvSpPr>
        <p:spPr>
          <a:xfrm>
            <a:off x="1447800" y="3212440"/>
            <a:ext cx="1601852" cy="1601852"/>
          </a:xfrm>
          <a:prstGeom prst="cube">
            <a:avLst/>
          </a:prstGeom>
          <a:solidFill>
            <a:srgbClr val="FFF3FE"/>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220F186-B1EC-4E0B-A21C-FB20E2D8A191}"/>
              </a:ext>
            </a:extLst>
          </p:cNvPr>
          <p:cNvSpPr/>
          <p:nvPr/>
        </p:nvSpPr>
        <p:spPr>
          <a:xfrm>
            <a:off x="2650661" y="3212440"/>
            <a:ext cx="1601852" cy="1601852"/>
          </a:xfrm>
          <a:prstGeom prst="cub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2 - 9Slide.vn">
            <a:extLst>
              <a:ext uri="{FF2B5EF4-FFF2-40B4-BE49-F238E27FC236}">
                <a16:creationId xmlns:a16="http://schemas.microsoft.com/office/drawing/2014/main" id="{2F5D2755-938E-47F6-B4D7-721BD7709DC7}"/>
              </a:ext>
            </a:extLst>
          </p:cNvPr>
          <p:cNvSpPr txBox="1"/>
          <p:nvPr/>
        </p:nvSpPr>
        <p:spPr>
          <a:xfrm>
            <a:off x="3125944" y="3917949"/>
            <a:ext cx="303424" cy="488454"/>
          </a:xfrm>
          <a:prstGeom prst="roundRect">
            <a:avLst/>
          </a:prstGeom>
          <a:noFill/>
        </p:spPr>
        <p:txBody>
          <a:bodyPr wrap="square" rtlCol="0">
            <a:spAutoFit/>
          </a:bodyPr>
          <a:lstStyle/>
          <a:p>
            <a:r>
              <a:rPr lang="en-US" sz="2400" spc="-40">
                <a:solidFill>
                  <a:schemeClr val="bg1"/>
                </a:solidFill>
                <a:latin typeface="+mj-lt"/>
              </a:rPr>
              <a:t>1</a:t>
            </a:r>
            <a:endParaRPr lang="vi-VN" sz="2400" spc="-40">
              <a:solidFill>
                <a:schemeClr val="bg1"/>
              </a:solidFill>
              <a:latin typeface="+mj-lt"/>
            </a:endParaRPr>
          </a:p>
        </p:txBody>
      </p:sp>
      <p:sp>
        <p:nvSpPr>
          <p:cNvPr id="19" name="PHẠM DUYÊN 2 - 9Slide.vn">
            <a:extLst>
              <a:ext uri="{FF2B5EF4-FFF2-40B4-BE49-F238E27FC236}">
                <a16:creationId xmlns:a16="http://schemas.microsoft.com/office/drawing/2014/main" id="{8B9A0231-2509-4CA8-A3B6-1B555D9E3657}"/>
              </a:ext>
            </a:extLst>
          </p:cNvPr>
          <p:cNvSpPr txBox="1"/>
          <p:nvPr/>
        </p:nvSpPr>
        <p:spPr>
          <a:xfrm>
            <a:off x="3288134" y="3130475"/>
            <a:ext cx="303424" cy="488454"/>
          </a:xfrm>
          <a:prstGeom prst="roundRect">
            <a:avLst/>
          </a:prstGeom>
          <a:noFill/>
        </p:spPr>
        <p:txBody>
          <a:bodyPr wrap="square" rtlCol="0">
            <a:spAutoFit/>
          </a:bodyPr>
          <a:lstStyle/>
          <a:p>
            <a:r>
              <a:rPr lang="en-US" sz="2400" spc="-40">
                <a:solidFill>
                  <a:schemeClr val="bg1"/>
                </a:solidFill>
                <a:latin typeface="+mj-lt"/>
              </a:rPr>
              <a:t>2</a:t>
            </a:r>
            <a:endParaRPr lang="vi-VN" sz="2400" spc="-40">
              <a:solidFill>
                <a:schemeClr val="bg1"/>
              </a:solidFill>
              <a:latin typeface="+mj-lt"/>
            </a:endParaRPr>
          </a:p>
        </p:txBody>
      </p:sp>
      <p:sp>
        <p:nvSpPr>
          <p:cNvPr id="20" name="PHẠM DUYÊN 2 - 9Slide.vn">
            <a:extLst>
              <a:ext uri="{FF2B5EF4-FFF2-40B4-BE49-F238E27FC236}">
                <a16:creationId xmlns:a16="http://schemas.microsoft.com/office/drawing/2014/main" id="{3E3962F8-34F7-437C-AF8B-DC6926C69088}"/>
              </a:ext>
            </a:extLst>
          </p:cNvPr>
          <p:cNvSpPr txBox="1"/>
          <p:nvPr/>
        </p:nvSpPr>
        <p:spPr>
          <a:xfrm>
            <a:off x="3890160" y="3781190"/>
            <a:ext cx="303424" cy="488454"/>
          </a:xfrm>
          <a:prstGeom prst="roundRect">
            <a:avLst/>
          </a:prstGeom>
          <a:noFill/>
        </p:spPr>
        <p:txBody>
          <a:bodyPr wrap="square" rtlCol="0">
            <a:spAutoFit/>
          </a:bodyPr>
          <a:lstStyle/>
          <a:p>
            <a:r>
              <a:rPr lang="en-US" sz="2400" spc="-40">
                <a:solidFill>
                  <a:schemeClr val="bg1"/>
                </a:solidFill>
                <a:latin typeface="+mj-lt"/>
              </a:rPr>
              <a:t>3</a:t>
            </a:r>
            <a:endParaRPr lang="vi-VN" sz="2400" spc="-40">
              <a:solidFill>
                <a:schemeClr val="bg1"/>
              </a:solidFill>
              <a:latin typeface="+mj-lt"/>
            </a:endParaRPr>
          </a:p>
        </p:txBody>
      </p:sp>
      <p:sp>
        <p:nvSpPr>
          <p:cNvPr id="27" name="TextBox 26">
            <a:extLst>
              <a:ext uri="{FF2B5EF4-FFF2-40B4-BE49-F238E27FC236}">
                <a16:creationId xmlns:a16="http://schemas.microsoft.com/office/drawing/2014/main" id="{6318311C-4616-460B-AE92-B4003BF1CAEE}"/>
              </a:ext>
            </a:extLst>
          </p:cNvPr>
          <p:cNvSpPr txBox="1"/>
          <p:nvPr/>
        </p:nvSpPr>
        <p:spPr>
          <a:xfrm>
            <a:off x="7261534" y="2518542"/>
            <a:ext cx="1604927" cy="584775"/>
          </a:xfrm>
          <a:prstGeom prst="rect">
            <a:avLst/>
          </a:prstGeom>
          <a:noFill/>
        </p:spPr>
        <p:txBody>
          <a:bodyPr wrap="none" rtlCol="0">
            <a:spAutoFit/>
          </a:bodyPr>
          <a:lstStyle/>
          <a:p>
            <a:r>
              <a:rPr lang="en-US" sz="3200" u="sng">
                <a:solidFill>
                  <a:srgbClr val="4E05DD"/>
                </a:solidFill>
                <a:latin typeface="+mj-lt"/>
              </a:rPr>
              <a:t>Bài giải</a:t>
            </a:r>
          </a:p>
        </p:txBody>
      </p:sp>
      <p:sp>
        <p:nvSpPr>
          <p:cNvPr id="28" name="TextBox 27">
            <a:extLst>
              <a:ext uri="{FF2B5EF4-FFF2-40B4-BE49-F238E27FC236}">
                <a16:creationId xmlns:a16="http://schemas.microsoft.com/office/drawing/2014/main" id="{6598B911-D4B7-4585-B5EC-5E6E41502A24}"/>
              </a:ext>
            </a:extLst>
          </p:cNvPr>
          <p:cNvSpPr txBox="1"/>
          <p:nvPr/>
        </p:nvSpPr>
        <p:spPr>
          <a:xfrm>
            <a:off x="5257800" y="3048000"/>
            <a:ext cx="6553200" cy="1015663"/>
          </a:xfrm>
          <a:prstGeom prst="rect">
            <a:avLst/>
          </a:prstGeom>
          <a:noFill/>
        </p:spPr>
        <p:txBody>
          <a:bodyPr wrap="square">
            <a:spAutoFit/>
          </a:bodyPr>
          <a:lstStyle/>
          <a:p>
            <a:r>
              <a:rPr lang="en-US" sz="3000">
                <a:solidFill>
                  <a:srgbClr val="333333"/>
                </a:solidFill>
              </a:rPr>
              <a:t>- </a:t>
            </a:r>
            <a:r>
              <a:rPr lang="vi-VN" sz="3000">
                <a:solidFill>
                  <a:srgbClr val="333333"/>
                </a:solidFill>
              </a:rPr>
              <a:t>Ta thấy mỗi khối lập phương nhỏ được sơn 3 mặt.</a:t>
            </a:r>
          </a:p>
        </p:txBody>
      </p:sp>
      <p:sp>
        <p:nvSpPr>
          <p:cNvPr id="29" name="TextBox 28">
            <a:extLst>
              <a:ext uri="{FF2B5EF4-FFF2-40B4-BE49-F238E27FC236}">
                <a16:creationId xmlns:a16="http://schemas.microsoft.com/office/drawing/2014/main" id="{C00E7D7B-563D-4414-B72C-E03A036E69F6}"/>
              </a:ext>
            </a:extLst>
          </p:cNvPr>
          <p:cNvSpPr txBox="1"/>
          <p:nvPr/>
        </p:nvSpPr>
        <p:spPr>
          <a:xfrm>
            <a:off x="5257800" y="4038600"/>
            <a:ext cx="6553200" cy="1015663"/>
          </a:xfrm>
          <a:prstGeom prst="rect">
            <a:avLst/>
          </a:prstGeom>
          <a:noFill/>
        </p:spPr>
        <p:txBody>
          <a:bodyPr wrap="square">
            <a:spAutoFit/>
          </a:bodyPr>
          <a:lstStyle/>
          <a:p>
            <a:r>
              <a:rPr lang="en-US" sz="3000">
                <a:solidFill>
                  <a:srgbClr val="333333"/>
                </a:solidFill>
              </a:rPr>
              <a:t>- Có tất cả số mặt của các khối lập phương nhỏ được sơn màu đỏ là:</a:t>
            </a:r>
            <a:endParaRPr lang="vi-VN" sz="3000">
              <a:solidFill>
                <a:srgbClr val="333333"/>
              </a:solidFill>
            </a:endParaRPr>
          </a:p>
        </p:txBody>
      </p:sp>
      <p:grpSp>
        <p:nvGrpSpPr>
          <p:cNvPr id="38" name="Jellyfish 2 - 9Slide.vn">
            <a:extLst>
              <a:ext uri="{FF2B5EF4-FFF2-40B4-BE49-F238E27FC236}">
                <a16:creationId xmlns:a16="http://schemas.microsoft.com/office/drawing/2014/main" id="{BB261A62-3971-48CC-A1B6-89F29B3FC49E}"/>
              </a:ext>
            </a:extLst>
          </p:cNvPr>
          <p:cNvGrpSpPr/>
          <p:nvPr/>
        </p:nvGrpSpPr>
        <p:grpSpPr>
          <a:xfrm>
            <a:off x="6301884" y="5033850"/>
            <a:ext cx="2564577" cy="584775"/>
            <a:chOff x="5786116" y="3665778"/>
            <a:chExt cx="2564577" cy="584775"/>
          </a:xfrm>
        </p:grpSpPr>
        <p:sp>
          <p:nvSpPr>
            <p:cNvPr id="39" name="TextBox 38">
              <a:extLst>
                <a:ext uri="{FF2B5EF4-FFF2-40B4-BE49-F238E27FC236}">
                  <a16:creationId xmlns:a16="http://schemas.microsoft.com/office/drawing/2014/main" id="{46FFDCC6-6116-4CF8-AC8B-5C78F165C585}"/>
                </a:ext>
              </a:extLst>
            </p:cNvPr>
            <p:cNvSpPr txBox="1"/>
            <p:nvPr/>
          </p:nvSpPr>
          <p:spPr>
            <a:xfrm>
              <a:off x="6973668"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8</a:t>
              </a:r>
            </a:p>
          </p:txBody>
        </p:sp>
        <p:sp>
          <p:nvSpPr>
            <p:cNvPr id="40" name="TextBox 39">
              <a:extLst>
                <a:ext uri="{FF2B5EF4-FFF2-40B4-BE49-F238E27FC236}">
                  <a16:creationId xmlns:a16="http://schemas.microsoft.com/office/drawing/2014/main" id="{E49EDA2C-85CA-4880-94DE-84691FB192AF}"/>
                </a:ext>
              </a:extLst>
            </p:cNvPr>
            <p:cNvSpPr txBox="1"/>
            <p:nvPr/>
          </p:nvSpPr>
          <p:spPr>
            <a:xfrm>
              <a:off x="7938401" y="3665778"/>
              <a:ext cx="412292" cy="584775"/>
            </a:xfrm>
            <a:prstGeom prst="rect">
              <a:avLst/>
            </a:prstGeom>
            <a:noFill/>
          </p:spPr>
          <p:txBody>
            <a:bodyPr wrap="none" rtlCol="0">
              <a:spAutoFit/>
            </a:bodyPr>
            <a:lstStyle/>
            <a:p>
              <a:pPr algn="ctr"/>
              <a:r>
                <a:rPr lang="en-US" sz="3200">
                  <a:solidFill>
                    <a:srgbClr val="E03727"/>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313078E7-EAE0-4A72-B969-6C66D84739CF}"/>
                </a:ext>
              </a:extLst>
            </p:cNvPr>
            <p:cNvSpPr txBox="1"/>
            <p:nvPr/>
          </p:nvSpPr>
          <p:spPr>
            <a:xfrm>
              <a:off x="7457638" y="3681166"/>
              <a:ext cx="409086"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8000993A-842E-405F-AA55-B887A6C38BC9}"/>
                </a:ext>
              </a:extLst>
            </p:cNvPr>
            <p:cNvSpPr txBox="1"/>
            <p:nvPr/>
          </p:nvSpPr>
          <p:spPr>
            <a:xfrm>
              <a:off x="5786116"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3</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48ED2DB-42F3-4BC9-8D2E-65E25F0752DC}"/>
                    </a:ext>
                  </a:extLst>
                </p:cNvPr>
                <p:cNvSpPr txBox="1"/>
                <p:nvPr/>
              </p:nvSpPr>
              <p:spPr>
                <a:xfrm>
                  <a:off x="6297337" y="3665778"/>
                  <a:ext cx="577402" cy="584775"/>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vi-VN" sz="3200" i="1" smtClean="0">
                            <a:solidFill>
                              <a:srgbClr val="4E05DD"/>
                            </a:solidFill>
                            <a:latin typeface="Cambria Math" panose="02040503050406030204" pitchFamily="18" charset="0"/>
                            <a:ea typeface="Cambria Math" panose="02040503050406030204" pitchFamily="18" charset="0"/>
                          </a:rPr>
                          <m:t>×</m:t>
                        </m:r>
                      </m:oMath>
                    </m:oMathPara>
                  </a14:m>
                  <a:endParaRPr lang="en-US" sz="3200" b="1">
                    <a:latin typeface="+mj-lt"/>
                  </a:endParaRPr>
                </a:p>
              </p:txBody>
            </p:sp>
          </mc:Choice>
          <mc:Fallback xmlns="">
            <p:sp>
              <p:nvSpPr>
                <p:cNvPr id="71" name="TextBox 70">
                  <a:extLst>
                    <a:ext uri="{FF2B5EF4-FFF2-40B4-BE49-F238E27FC236}">
                      <a16:creationId xmlns:a16="http://schemas.microsoft.com/office/drawing/2014/main" id="{09BFBDBD-1757-48C1-82F8-7E7DA7E00568}"/>
                    </a:ext>
                  </a:extLst>
                </p:cNvPr>
                <p:cNvSpPr txBox="1">
                  <a:spLocks noRot="1" noChangeAspect="1" noMove="1" noResize="1" noEditPoints="1" noAdjustHandles="1" noChangeArrowheads="1" noChangeShapeType="1" noTextEdit="1"/>
                </p:cNvSpPr>
                <p:nvPr/>
              </p:nvSpPr>
              <p:spPr>
                <a:xfrm>
                  <a:off x="6297337" y="3665778"/>
                  <a:ext cx="577402" cy="584775"/>
                </a:xfrm>
                <a:prstGeom prst="rect">
                  <a:avLst/>
                </a:prstGeom>
                <a:blipFill>
                  <a:blip r:embed="rId3"/>
                  <a:stretch>
                    <a:fillRect/>
                  </a:stretch>
                </a:blipFill>
              </p:spPr>
              <p:txBody>
                <a:bodyPr/>
                <a:lstStyle/>
                <a:p>
                  <a:r>
                    <a:rPr lang="en-US">
                      <a:noFill/>
                    </a:rPr>
                    <a:t> </a:t>
                  </a:r>
                </a:p>
              </p:txBody>
            </p:sp>
          </mc:Fallback>
        </mc:AlternateContent>
      </p:grpSp>
      <p:sp>
        <p:nvSpPr>
          <p:cNvPr id="44" name="TextBox 43">
            <a:extLst>
              <a:ext uri="{FF2B5EF4-FFF2-40B4-BE49-F238E27FC236}">
                <a16:creationId xmlns:a16="http://schemas.microsoft.com/office/drawing/2014/main" id="{823A5FEE-D599-4B10-AF81-820A4F804B42}"/>
              </a:ext>
            </a:extLst>
          </p:cNvPr>
          <p:cNvSpPr txBox="1"/>
          <p:nvPr/>
        </p:nvSpPr>
        <p:spPr>
          <a:xfrm>
            <a:off x="8396898" y="5028636"/>
            <a:ext cx="639919" cy="584775"/>
          </a:xfrm>
          <a:prstGeom prst="rect">
            <a:avLst/>
          </a:prstGeom>
          <a:solidFill>
            <a:srgbClr val="FFFFFF"/>
          </a:solidFill>
        </p:spPr>
        <p:txBody>
          <a:bodyPr wrap="none" rtlCol="0">
            <a:spAutoFit/>
          </a:bodyPr>
          <a:lstStyle/>
          <a:p>
            <a:pPr algn="ctr"/>
            <a:r>
              <a:rPr lang="en-US" sz="3200">
                <a:solidFill>
                  <a:srgbClr val="FF0000"/>
                </a:solidFill>
                <a:latin typeface="Arial" panose="020B0604020202020204" pitchFamily="34" charset="0"/>
                <a:cs typeface="Arial" panose="020B0604020202020204" pitchFamily="34" charset="0"/>
              </a:rPr>
              <a:t>24</a:t>
            </a:r>
          </a:p>
        </p:txBody>
      </p:sp>
      <p:sp>
        <p:nvSpPr>
          <p:cNvPr id="45" name="TextBox 44">
            <a:extLst>
              <a:ext uri="{FF2B5EF4-FFF2-40B4-BE49-F238E27FC236}">
                <a16:creationId xmlns:a16="http://schemas.microsoft.com/office/drawing/2014/main" id="{26D6C717-EF9D-44D0-97C1-ECF3A8CF8B1D}"/>
              </a:ext>
            </a:extLst>
          </p:cNvPr>
          <p:cNvSpPr txBox="1"/>
          <p:nvPr/>
        </p:nvSpPr>
        <p:spPr>
          <a:xfrm>
            <a:off x="9063769" y="5063074"/>
            <a:ext cx="1055097" cy="553998"/>
          </a:xfrm>
          <a:prstGeom prst="rect">
            <a:avLst/>
          </a:prstGeom>
          <a:noFill/>
        </p:spPr>
        <p:txBody>
          <a:bodyPr wrap="none" rtlCol="0">
            <a:spAutoFit/>
          </a:bodyPr>
          <a:lstStyle/>
          <a:p>
            <a:r>
              <a:rPr lang="en-US" sz="3000" spc="-60">
                <a:solidFill>
                  <a:schemeClr val="tx1">
                    <a:lumMod val="75000"/>
                    <a:lumOff val="25000"/>
                  </a:schemeClr>
                </a:solidFill>
                <a:cs typeface="Arial" panose="020B0604020202020204" pitchFamily="34" charset="0"/>
              </a:rPr>
              <a:t>(mặt)</a:t>
            </a:r>
          </a:p>
        </p:txBody>
      </p:sp>
      <p:sp>
        <p:nvSpPr>
          <p:cNvPr id="46" name="TextBox 45">
            <a:extLst>
              <a:ext uri="{FF2B5EF4-FFF2-40B4-BE49-F238E27FC236}">
                <a16:creationId xmlns:a16="http://schemas.microsoft.com/office/drawing/2014/main" id="{FBA80DF7-248F-43B1-83C8-37FF418CFA73}"/>
              </a:ext>
            </a:extLst>
          </p:cNvPr>
          <p:cNvSpPr txBox="1"/>
          <p:nvPr/>
        </p:nvSpPr>
        <p:spPr>
          <a:xfrm>
            <a:off x="7971972" y="5638800"/>
            <a:ext cx="3112146" cy="584775"/>
          </a:xfrm>
          <a:prstGeom prst="rect">
            <a:avLst/>
          </a:prstGeom>
          <a:noFill/>
        </p:spPr>
        <p:txBody>
          <a:bodyPr wrap="square">
            <a:spAutoFit/>
          </a:bodyPr>
          <a:lstStyle/>
          <a:p>
            <a:r>
              <a:rPr lang="en-US" sz="3000">
                <a:solidFill>
                  <a:srgbClr val="333333"/>
                </a:solidFill>
              </a:rPr>
              <a:t>Đáp số: </a:t>
            </a:r>
            <a:r>
              <a:rPr lang="en-US" sz="3200">
                <a:solidFill>
                  <a:srgbClr val="FF0000"/>
                </a:solidFill>
                <a:latin typeface="Arial" panose="020B0604020202020204" pitchFamily="34" charset="0"/>
                <a:cs typeface="Arial" panose="020B0604020202020204" pitchFamily="34" charset="0"/>
              </a:rPr>
              <a:t>24</a:t>
            </a:r>
            <a:r>
              <a:rPr lang="en-US" sz="3000">
                <a:solidFill>
                  <a:srgbClr val="333333"/>
                </a:solidFill>
              </a:rPr>
              <a:t> mặt</a:t>
            </a:r>
            <a:endParaRPr lang="vi-VN" sz="3000">
              <a:solidFill>
                <a:srgbClr val="333333"/>
              </a:solidFill>
            </a:endParaRPr>
          </a:p>
        </p:txBody>
      </p:sp>
    </p:spTree>
    <p:extLst>
      <p:ext uri="{BB962C8B-B14F-4D97-AF65-F5344CB8AC3E}">
        <p14:creationId xmlns:p14="http://schemas.microsoft.com/office/powerpoint/2010/main" val="1829278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p:tgtEl>
                                          <p:spTgt spid="18"/>
                                        </p:tgtEl>
                                        <p:attrNameLst>
                                          <p:attrName>ppt_y</p:attrName>
                                        </p:attrNameLst>
                                      </p:cBhvr>
                                      <p:tavLst>
                                        <p:tav tm="0">
                                          <p:val>
                                            <p:strVal val="#ppt_y+#ppt_h*1.125000"/>
                                          </p:val>
                                        </p:tav>
                                        <p:tav tm="100000">
                                          <p:val>
                                            <p:strVal val="#ppt_y"/>
                                          </p:val>
                                        </p:tav>
                                      </p:tavLst>
                                    </p:anim>
                                    <p:animEffect transition="in" filter="wipe(up)">
                                      <p:cBhvr>
                                        <p:cTn id="8" dur="750"/>
                                        <p:tgtEl>
                                          <p:spTgt spid="18"/>
                                        </p:tgtEl>
                                      </p:cBhvr>
                                    </p:animEffect>
                                  </p:childTnLst>
                                </p:cTn>
                              </p:par>
                            </p:childTnLst>
                          </p:cTn>
                        </p:par>
                        <p:par>
                          <p:cTn id="9" fill="hold">
                            <p:stCondLst>
                              <p:cond delay="750"/>
                            </p:stCondLst>
                            <p:childTnLst>
                              <p:par>
                                <p:cTn id="10" presetID="1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p:tgtEl>
                                          <p:spTgt spid="19"/>
                                        </p:tgtEl>
                                        <p:attrNameLst>
                                          <p:attrName>ppt_y</p:attrName>
                                        </p:attrNameLst>
                                      </p:cBhvr>
                                      <p:tavLst>
                                        <p:tav tm="0">
                                          <p:val>
                                            <p:strVal val="#ppt_y+#ppt_h*1.125000"/>
                                          </p:val>
                                        </p:tav>
                                        <p:tav tm="100000">
                                          <p:val>
                                            <p:strVal val="#ppt_y"/>
                                          </p:val>
                                        </p:tav>
                                      </p:tavLst>
                                    </p:anim>
                                    <p:animEffect transition="in" filter="wipe(up)">
                                      <p:cBhvr>
                                        <p:cTn id="13" dur="750"/>
                                        <p:tgtEl>
                                          <p:spTgt spid="19"/>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750"/>
                                        <p:tgtEl>
                                          <p:spTgt spid="20"/>
                                        </p:tgtEl>
                                        <p:attrNameLst>
                                          <p:attrName>ppt_y</p:attrName>
                                        </p:attrNameLst>
                                      </p:cBhvr>
                                      <p:tavLst>
                                        <p:tav tm="0">
                                          <p:val>
                                            <p:strVal val="#ppt_y+#ppt_h*1.125000"/>
                                          </p:val>
                                        </p:tav>
                                        <p:tav tm="100000">
                                          <p:val>
                                            <p:strVal val="#ppt_y"/>
                                          </p:val>
                                        </p:tav>
                                      </p:tavLst>
                                    </p:anim>
                                    <p:animEffect transition="in" filter="wipe(up)">
                                      <p:cBhvr>
                                        <p:cTn id="18" dur="75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500"/>
                                        <p:tgtEl>
                                          <p:spTgt spid="27"/>
                                        </p:tgtEl>
                                        <p:attrNameLst>
                                          <p:attrName>ppt_y</p:attrName>
                                        </p:attrNameLst>
                                      </p:cBhvr>
                                      <p:tavLst>
                                        <p:tav tm="0">
                                          <p:val>
                                            <p:strVal val="#ppt_y+#ppt_h*1.125000"/>
                                          </p:val>
                                        </p:tav>
                                        <p:tav tm="100000">
                                          <p:val>
                                            <p:strVal val="#ppt_y"/>
                                          </p:val>
                                        </p:tav>
                                      </p:tavLst>
                                    </p:anim>
                                    <p:animEffect transition="in" filter="wipe(up)">
                                      <p:cBhvr>
                                        <p:cTn id="24" dur="1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anim calcmode="lin" valueType="num">
                                      <p:cBhvr>
                                        <p:cTn id="44" dur="1000" fill="hold"/>
                                        <p:tgtEl>
                                          <p:spTgt spid="38"/>
                                        </p:tgtEl>
                                        <p:attrNameLst>
                                          <p:attrName>ppt_x</p:attrName>
                                        </p:attrNameLst>
                                      </p:cBhvr>
                                      <p:tavLst>
                                        <p:tav tm="0">
                                          <p:val>
                                            <p:strVal val="#ppt_x"/>
                                          </p:val>
                                        </p:tav>
                                        <p:tav tm="100000">
                                          <p:val>
                                            <p:strVal val="#ppt_x"/>
                                          </p:val>
                                        </p:tav>
                                      </p:tavLst>
                                    </p:anim>
                                    <p:anim calcmode="lin" valueType="num">
                                      <p:cBhvr>
                                        <p:cTn id="4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randombar(horizontal)">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7" grpId="0"/>
      <p:bldP spid="28" grpId="0"/>
      <p:bldP spid="29" grpId="0"/>
      <p:bldP spid="44" grpId="0" animBg="1"/>
      <p:bldP spid="45"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09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9D9AF3-D332-4DEC-9467-DD02AF65FE35}"/>
              </a:ext>
            </a:extLst>
          </p:cNvPr>
          <p:cNvGrpSpPr/>
          <p:nvPr/>
        </p:nvGrpSpPr>
        <p:grpSpPr>
          <a:xfrm>
            <a:off x="5257800" y="1718451"/>
            <a:ext cx="1741454" cy="1668497"/>
            <a:chOff x="6116955" y="405765"/>
            <a:chExt cx="2550160" cy="2443323"/>
          </a:xfrm>
        </p:grpSpPr>
        <p:sp>
          <p:nvSpPr>
            <p:cNvPr id="5" name="10">
              <a:extLst>
                <a:ext uri="{FF2B5EF4-FFF2-40B4-BE49-F238E27FC236}">
                  <a16:creationId xmlns:a16="http://schemas.microsoft.com/office/drawing/2014/main" id="{F9016E1F-FF21-4C55-A1B5-2EF42FB5C65B}"/>
                </a:ext>
              </a:extLst>
            </p:cNvPr>
            <p:cNvSpPr txBox="1"/>
            <p:nvPr/>
          </p:nvSpPr>
          <p:spPr>
            <a:xfrm>
              <a:off x="6116955" y="405765"/>
              <a:ext cx="1485265" cy="2343659"/>
            </a:xfrm>
            <a:prstGeom prst="rect">
              <a:avLst/>
            </a:prstGeom>
            <a:noFill/>
          </p:spPr>
          <p:txBody>
            <a:bodyPr wrap="square" rtlCol="0">
              <a:spAutoFit/>
            </a:bodyPr>
            <a:lstStyle/>
            <a:p>
              <a:pPr algn="ctr"/>
              <a:r>
                <a:rPr lang="en-US" altLang="zh-CN" sz="96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0</a:t>
              </a:r>
            </a:p>
          </p:txBody>
        </p:sp>
        <p:sp>
          <p:nvSpPr>
            <p:cNvPr id="6" name="11">
              <a:extLst>
                <a:ext uri="{FF2B5EF4-FFF2-40B4-BE49-F238E27FC236}">
                  <a16:creationId xmlns:a16="http://schemas.microsoft.com/office/drawing/2014/main" id="{A646650D-894E-49B6-BB26-FF266452AC06}"/>
                </a:ext>
              </a:extLst>
            </p:cNvPr>
            <p:cNvSpPr txBox="1"/>
            <p:nvPr/>
          </p:nvSpPr>
          <p:spPr>
            <a:xfrm>
              <a:off x="7181850" y="415289"/>
              <a:ext cx="1485265" cy="2433799"/>
            </a:xfrm>
            <a:prstGeom prst="rect">
              <a:avLst/>
            </a:prstGeom>
            <a:noFill/>
          </p:spPr>
          <p:txBody>
            <a:bodyPr wrap="square" rtlCol="0">
              <a:spAutoFit/>
            </a:bodyPr>
            <a:lstStyle/>
            <a:p>
              <a:pPr algn="ctr"/>
              <a:r>
                <a:rPr lang="en-US" altLang="zh-CN" sz="10200" b="1">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rPr>
                <a:t>2</a:t>
              </a:r>
              <a:endParaRPr lang="en-US" altLang="zh-CN" sz="10200" b="1" dirty="0">
                <a:ln w="63500">
                  <a:solidFill>
                    <a:schemeClr val="bg1"/>
                  </a:solidFill>
                </a:ln>
                <a:solidFill>
                  <a:srgbClr val="8C6EEE"/>
                </a:solidFill>
                <a:effectLst>
                  <a:outerShdw blurRad="50800" dist="114300" dir="5400000" algn="t" rotWithShape="0">
                    <a:prstClr val="black">
                      <a:alpha val="27000"/>
                    </a:prstClr>
                  </a:outerShdw>
                </a:effectLst>
                <a:latin typeface="+mj-lt"/>
                <a:ea typeface="字魂43号-国潮手书" panose="00000500000000000000" charset="-122"/>
              </a:endParaRPr>
            </a:p>
          </p:txBody>
        </p:sp>
      </p:grpSp>
      <p:pic>
        <p:nvPicPr>
          <p:cNvPr id="7" name="Picture 6">
            <a:extLst>
              <a:ext uri="{FF2B5EF4-FFF2-40B4-BE49-F238E27FC236}">
                <a16:creationId xmlns:a16="http://schemas.microsoft.com/office/drawing/2014/main" id="{E1A8FA25-D109-427A-8110-0225F1A6E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500" y="3200400"/>
            <a:ext cx="5715000" cy="2857500"/>
          </a:xfrm>
          <a:prstGeom prst="rect">
            <a:avLst/>
          </a:prstGeom>
        </p:spPr>
      </p:pic>
    </p:spTree>
    <p:extLst>
      <p:ext uri="{BB962C8B-B14F-4D97-AF65-F5344CB8AC3E}">
        <p14:creationId xmlns:p14="http://schemas.microsoft.com/office/powerpoint/2010/main" val="251374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27C4D566-CC84-4EA6-B1B9-25814E522CA8}"/>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F82430FC-3EA9-4E05-AB46-DDDF0860E36B}"/>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4DC87642-8B0C-4994-9DC2-333848D0F579}"/>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6" name="PHẠM DUYÊN 2 - 9Slide.vn">
            <a:extLst>
              <a:ext uri="{FF2B5EF4-FFF2-40B4-BE49-F238E27FC236}">
                <a16:creationId xmlns:a16="http://schemas.microsoft.com/office/drawing/2014/main" id="{44511333-6681-460D-8F81-2FA1124B7592}"/>
              </a:ext>
            </a:extLst>
          </p:cNvPr>
          <p:cNvSpPr txBox="1"/>
          <p:nvPr/>
        </p:nvSpPr>
        <p:spPr>
          <a:xfrm>
            <a:off x="1143000" y="295621"/>
            <a:ext cx="10363200" cy="1940957"/>
          </a:xfrm>
          <a:prstGeom prst="roundRect">
            <a:avLst/>
          </a:prstGeom>
          <a:noFill/>
        </p:spPr>
        <p:txBody>
          <a:bodyPr wrap="square" rtlCol="0">
            <a:spAutoFit/>
          </a:bodyPr>
          <a:lstStyle/>
          <a:p>
            <a:r>
              <a:rPr lang="en-US" sz="3600" spc="-40">
                <a:solidFill>
                  <a:srgbClr val="7F6049"/>
                </a:solidFill>
                <a:latin typeface="+mj-lt"/>
              </a:rPr>
              <a:t>Bạn Mai vẽ một hình vuông trên giấy ô vuông rồi vẽ trung điểm mỗi cạnh của hình vuông đó. Hình nào sau đây là hình vẽ đúng của Mai.</a:t>
            </a:r>
            <a:endParaRPr lang="vi-VN" sz="3600" spc="-40">
              <a:solidFill>
                <a:srgbClr val="7F6049"/>
              </a:solidFill>
              <a:latin typeface="+mj-lt"/>
            </a:endParaRPr>
          </a:p>
        </p:txBody>
      </p:sp>
      <p:graphicFrame>
        <p:nvGraphicFramePr>
          <p:cNvPr id="7" name="PHẠM DUYÊN 1 - 9Slide.vn">
            <a:extLst>
              <a:ext uri="{FF2B5EF4-FFF2-40B4-BE49-F238E27FC236}">
                <a16:creationId xmlns:a16="http://schemas.microsoft.com/office/drawing/2014/main" id="{39D49B2E-08C9-4C4F-B597-3C65B30C8D7C}"/>
              </a:ext>
            </a:extLst>
          </p:cNvPr>
          <p:cNvGraphicFramePr/>
          <p:nvPr>
            <p:extLst>
              <p:ext uri="{D42A27DB-BD31-4B8C-83A1-F6EECF244321}">
                <p14:modId xmlns:p14="http://schemas.microsoft.com/office/powerpoint/2010/main" val="920264990"/>
              </p:ext>
            </p:extLst>
          </p:nvPr>
        </p:nvGraphicFramePr>
        <p:xfrm>
          <a:off x="975360" y="2255520"/>
          <a:ext cx="10241280" cy="292608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3821327154"/>
                    </a:ext>
                  </a:extLst>
                </a:gridCol>
                <a:gridCol w="365760">
                  <a:extLst>
                    <a:ext uri="{9D8B030D-6E8A-4147-A177-3AD203B41FA5}">
                      <a16:colId xmlns:a16="http://schemas.microsoft.com/office/drawing/2014/main" val="3570813219"/>
                    </a:ext>
                  </a:extLst>
                </a:gridCol>
                <a:gridCol w="365760">
                  <a:extLst>
                    <a:ext uri="{9D8B030D-6E8A-4147-A177-3AD203B41FA5}">
                      <a16:colId xmlns:a16="http://schemas.microsoft.com/office/drawing/2014/main" val="3886312424"/>
                    </a:ext>
                  </a:extLst>
                </a:gridCol>
                <a:gridCol w="365760">
                  <a:extLst>
                    <a:ext uri="{9D8B030D-6E8A-4147-A177-3AD203B41FA5}">
                      <a16:colId xmlns:a16="http://schemas.microsoft.com/office/drawing/2014/main" val="3777084258"/>
                    </a:ext>
                  </a:extLst>
                </a:gridCol>
                <a:gridCol w="365760">
                  <a:extLst>
                    <a:ext uri="{9D8B030D-6E8A-4147-A177-3AD203B41FA5}">
                      <a16:colId xmlns:a16="http://schemas.microsoft.com/office/drawing/2014/main" val="785922890"/>
                    </a:ext>
                  </a:extLst>
                </a:gridCol>
                <a:gridCol w="365760">
                  <a:extLst>
                    <a:ext uri="{9D8B030D-6E8A-4147-A177-3AD203B41FA5}">
                      <a16:colId xmlns:a16="http://schemas.microsoft.com/office/drawing/2014/main" val="1003760365"/>
                    </a:ext>
                  </a:extLst>
                </a:gridCol>
                <a:gridCol w="365760">
                  <a:extLst>
                    <a:ext uri="{9D8B030D-6E8A-4147-A177-3AD203B41FA5}">
                      <a16:colId xmlns:a16="http://schemas.microsoft.com/office/drawing/2014/main" val="1793204005"/>
                    </a:ext>
                  </a:extLst>
                </a:gridCol>
                <a:gridCol w="365760">
                  <a:extLst>
                    <a:ext uri="{9D8B030D-6E8A-4147-A177-3AD203B41FA5}">
                      <a16:colId xmlns:a16="http://schemas.microsoft.com/office/drawing/2014/main" val="3154004040"/>
                    </a:ext>
                  </a:extLst>
                </a:gridCol>
                <a:gridCol w="365760">
                  <a:extLst>
                    <a:ext uri="{9D8B030D-6E8A-4147-A177-3AD203B41FA5}">
                      <a16:colId xmlns:a16="http://schemas.microsoft.com/office/drawing/2014/main" val="474140744"/>
                    </a:ext>
                  </a:extLst>
                </a:gridCol>
                <a:gridCol w="365760">
                  <a:extLst>
                    <a:ext uri="{9D8B030D-6E8A-4147-A177-3AD203B41FA5}">
                      <a16:colId xmlns:a16="http://schemas.microsoft.com/office/drawing/2014/main" val="3596558345"/>
                    </a:ext>
                  </a:extLst>
                </a:gridCol>
                <a:gridCol w="365760">
                  <a:extLst>
                    <a:ext uri="{9D8B030D-6E8A-4147-A177-3AD203B41FA5}">
                      <a16:colId xmlns:a16="http://schemas.microsoft.com/office/drawing/2014/main" val="2734381758"/>
                    </a:ext>
                  </a:extLst>
                </a:gridCol>
                <a:gridCol w="365760">
                  <a:extLst>
                    <a:ext uri="{9D8B030D-6E8A-4147-A177-3AD203B41FA5}">
                      <a16:colId xmlns:a16="http://schemas.microsoft.com/office/drawing/2014/main" val="3269863058"/>
                    </a:ext>
                  </a:extLst>
                </a:gridCol>
                <a:gridCol w="365760">
                  <a:extLst>
                    <a:ext uri="{9D8B030D-6E8A-4147-A177-3AD203B41FA5}">
                      <a16:colId xmlns:a16="http://schemas.microsoft.com/office/drawing/2014/main" val="569556514"/>
                    </a:ext>
                  </a:extLst>
                </a:gridCol>
                <a:gridCol w="365760">
                  <a:extLst>
                    <a:ext uri="{9D8B030D-6E8A-4147-A177-3AD203B41FA5}">
                      <a16:colId xmlns:a16="http://schemas.microsoft.com/office/drawing/2014/main" val="182587140"/>
                    </a:ext>
                  </a:extLst>
                </a:gridCol>
                <a:gridCol w="365760">
                  <a:extLst>
                    <a:ext uri="{9D8B030D-6E8A-4147-A177-3AD203B41FA5}">
                      <a16:colId xmlns:a16="http://schemas.microsoft.com/office/drawing/2014/main" val="2520772424"/>
                    </a:ext>
                  </a:extLst>
                </a:gridCol>
                <a:gridCol w="365760">
                  <a:extLst>
                    <a:ext uri="{9D8B030D-6E8A-4147-A177-3AD203B41FA5}">
                      <a16:colId xmlns:a16="http://schemas.microsoft.com/office/drawing/2014/main" val="3497768899"/>
                    </a:ext>
                  </a:extLst>
                </a:gridCol>
                <a:gridCol w="365760">
                  <a:extLst>
                    <a:ext uri="{9D8B030D-6E8A-4147-A177-3AD203B41FA5}">
                      <a16:colId xmlns:a16="http://schemas.microsoft.com/office/drawing/2014/main" val="2183049685"/>
                    </a:ext>
                  </a:extLst>
                </a:gridCol>
                <a:gridCol w="365760">
                  <a:extLst>
                    <a:ext uri="{9D8B030D-6E8A-4147-A177-3AD203B41FA5}">
                      <a16:colId xmlns:a16="http://schemas.microsoft.com/office/drawing/2014/main" val="3492508927"/>
                    </a:ext>
                  </a:extLst>
                </a:gridCol>
                <a:gridCol w="365760">
                  <a:extLst>
                    <a:ext uri="{9D8B030D-6E8A-4147-A177-3AD203B41FA5}">
                      <a16:colId xmlns:a16="http://schemas.microsoft.com/office/drawing/2014/main" val="3466873621"/>
                    </a:ext>
                  </a:extLst>
                </a:gridCol>
                <a:gridCol w="365760">
                  <a:extLst>
                    <a:ext uri="{9D8B030D-6E8A-4147-A177-3AD203B41FA5}">
                      <a16:colId xmlns:a16="http://schemas.microsoft.com/office/drawing/2014/main" val="622664612"/>
                    </a:ext>
                  </a:extLst>
                </a:gridCol>
                <a:gridCol w="365760">
                  <a:extLst>
                    <a:ext uri="{9D8B030D-6E8A-4147-A177-3AD203B41FA5}">
                      <a16:colId xmlns:a16="http://schemas.microsoft.com/office/drawing/2014/main" val="672010443"/>
                    </a:ext>
                  </a:extLst>
                </a:gridCol>
                <a:gridCol w="365760">
                  <a:extLst>
                    <a:ext uri="{9D8B030D-6E8A-4147-A177-3AD203B41FA5}">
                      <a16:colId xmlns:a16="http://schemas.microsoft.com/office/drawing/2014/main" val="54112110"/>
                    </a:ext>
                  </a:extLst>
                </a:gridCol>
                <a:gridCol w="365760">
                  <a:extLst>
                    <a:ext uri="{9D8B030D-6E8A-4147-A177-3AD203B41FA5}">
                      <a16:colId xmlns:a16="http://schemas.microsoft.com/office/drawing/2014/main" val="2984361267"/>
                    </a:ext>
                  </a:extLst>
                </a:gridCol>
                <a:gridCol w="365760">
                  <a:extLst>
                    <a:ext uri="{9D8B030D-6E8A-4147-A177-3AD203B41FA5}">
                      <a16:colId xmlns:a16="http://schemas.microsoft.com/office/drawing/2014/main" val="891874014"/>
                    </a:ext>
                  </a:extLst>
                </a:gridCol>
                <a:gridCol w="365760">
                  <a:extLst>
                    <a:ext uri="{9D8B030D-6E8A-4147-A177-3AD203B41FA5}">
                      <a16:colId xmlns:a16="http://schemas.microsoft.com/office/drawing/2014/main" val="3974625650"/>
                    </a:ext>
                  </a:extLst>
                </a:gridCol>
                <a:gridCol w="365760">
                  <a:extLst>
                    <a:ext uri="{9D8B030D-6E8A-4147-A177-3AD203B41FA5}">
                      <a16:colId xmlns:a16="http://schemas.microsoft.com/office/drawing/2014/main" val="1415032003"/>
                    </a:ext>
                  </a:extLst>
                </a:gridCol>
                <a:gridCol w="365760">
                  <a:extLst>
                    <a:ext uri="{9D8B030D-6E8A-4147-A177-3AD203B41FA5}">
                      <a16:colId xmlns:a16="http://schemas.microsoft.com/office/drawing/2014/main" val="1303934101"/>
                    </a:ext>
                  </a:extLst>
                </a:gridCol>
                <a:gridCol w="365760">
                  <a:extLst>
                    <a:ext uri="{9D8B030D-6E8A-4147-A177-3AD203B41FA5}">
                      <a16:colId xmlns:a16="http://schemas.microsoft.com/office/drawing/2014/main" val="319199625"/>
                    </a:ext>
                  </a:extLst>
                </a:gridCol>
              </a:tblGrid>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743671227"/>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48477720"/>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671171585"/>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695939432"/>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972441686"/>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040482217"/>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743453973"/>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551059020"/>
                  </a:ext>
                </a:extLst>
              </a:tr>
            </a:tbl>
          </a:graphicData>
        </a:graphic>
      </p:graphicFrame>
      <p:grpSp>
        <p:nvGrpSpPr>
          <p:cNvPr id="13" name="Group 12">
            <a:extLst>
              <a:ext uri="{FF2B5EF4-FFF2-40B4-BE49-F238E27FC236}">
                <a16:creationId xmlns:a16="http://schemas.microsoft.com/office/drawing/2014/main" id="{77896B56-1EA0-4E17-B16A-DFF590114253}"/>
              </a:ext>
            </a:extLst>
          </p:cNvPr>
          <p:cNvGrpSpPr/>
          <p:nvPr/>
        </p:nvGrpSpPr>
        <p:grpSpPr>
          <a:xfrm>
            <a:off x="2547118" y="4515632"/>
            <a:ext cx="1255639" cy="461665"/>
            <a:chOff x="2706761" y="5397200"/>
            <a:chExt cx="1255639" cy="461665"/>
          </a:xfrm>
        </p:grpSpPr>
        <p:sp>
          <p:nvSpPr>
            <p:cNvPr id="11" name="Rectangle: Rounded Corners 10">
              <a:extLst>
                <a:ext uri="{FF2B5EF4-FFF2-40B4-BE49-F238E27FC236}">
                  <a16:creationId xmlns:a16="http://schemas.microsoft.com/office/drawing/2014/main" id="{B3CA6A8B-C3B8-4668-B4F4-B7C1AAAE87D7}"/>
                </a:ext>
              </a:extLst>
            </p:cNvPr>
            <p:cNvSpPr/>
            <p:nvPr/>
          </p:nvSpPr>
          <p:spPr>
            <a:xfrm>
              <a:off x="2706761" y="5411766"/>
              <a:ext cx="1255639" cy="432532"/>
            </a:xfrm>
            <a:custGeom>
              <a:avLst/>
              <a:gdLst>
                <a:gd name="connsiteX0" fmla="*/ 0 w 1828800"/>
                <a:gd name="connsiteY0" fmla="*/ 27939 h 533400"/>
                <a:gd name="connsiteX1" fmla="*/ 27939 w 1828800"/>
                <a:gd name="connsiteY1" fmla="*/ 0 h 533400"/>
                <a:gd name="connsiteX2" fmla="*/ 1800861 w 1828800"/>
                <a:gd name="connsiteY2" fmla="*/ 0 h 533400"/>
                <a:gd name="connsiteX3" fmla="*/ 1828800 w 1828800"/>
                <a:gd name="connsiteY3" fmla="*/ 27939 h 533400"/>
                <a:gd name="connsiteX4" fmla="*/ 1828800 w 1828800"/>
                <a:gd name="connsiteY4" fmla="*/ 505461 h 533400"/>
                <a:gd name="connsiteX5" fmla="*/ 1800861 w 1828800"/>
                <a:gd name="connsiteY5" fmla="*/ 533400 h 533400"/>
                <a:gd name="connsiteX6" fmla="*/ 27939 w 1828800"/>
                <a:gd name="connsiteY6" fmla="*/ 533400 h 533400"/>
                <a:gd name="connsiteX7" fmla="*/ 0 w 1828800"/>
                <a:gd name="connsiteY7" fmla="*/ 505461 h 533400"/>
                <a:gd name="connsiteX8" fmla="*/ 0 w 1828800"/>
                <a:gd name="connsiteY8" fmla="*/ 27939 h 533400"/>
                <a:gd name="connsiteX0" fmla="*/ 0 w 1859280"/>
                <a:gd name="connsiteY0" fmla="*/ 63993 h 569454"/>
                <a:gd name="connsiteX1" fmla="*/ 27939 w 1859280"/>
                <a:gd name="connsiteY1" fmla="*/ 36054 h 569454"/>
                <a:gd name="connsiteX2" fmla="*/ 1800861 w 1859280"/>
                <a:gd name="connsiteY2" fmla="*/ 36054 h 569454"/>
                <a:gd name="connsiteX3" fmla="*/ 1859280 w 1859280"/>
                <a:gd name="connsiteY3" fmla="*/ 3033 h 569454"/>
                <a:gd name="connsiteX4" fmla="*/ 1828800 w 1859280"/>
                <a:gd name="connsiteY4" fmla="*/ 541515 h 569454"/>
                <a:gd name="connsiteX5" fmla="*/ 1800861 w 1859280"/>
                <a:gd name="connsiteY5" fmla="*/ 569454 h 569454"/>
                <a:gd name="connsiteX6" fmla="*/ 27939 w 1859280"/>
                <a:gd name="connsiteY6" fmla="*/ 569454 h 569454"/>
                <a:gd name="connsiteX7" fmla="*/ 0 w 1859280"/>
                <a:gd name="connsiteY7" fmla="*/ 541515 h 569454"/>
                <a:gd name="connsiteX8" fmla="*/ 0 w 1859280"/>
                <a:gd name="connsiteY8" fmla="*/ 63993 h 569454"/>
                <a:gd name="connsiteX0" fmla="*/ 0 w 1859280"/>
                <a:gd name="connsiteY0" fmla="*/ 64121 h 569582"/>
                <a:gd name="connsiteX1" fmla="*/ 27939 w 1859280"/>
                <a:gd name="connsiteY1" fmla="*/ 36182 h 569582"/>
                <a:gd name="connsiteX2" fmla="*/ 1786574 w 1859280"/>
                <a:gd name="connsiteY2" fmla="*/ 33801 h 569582"/>
                <a:gd name="connsiteX3" fmla="*/ 1859280 w 1859280"/>
                <a:gd name="connsiteY3" fmla="*/ 3161 h 569582"/>
                <a:gd name="connsiteX4" fmla="*/ 1828800 w 1859280"/>
                <a:gd name="connsiteY4" fmla="*/ 541643 h 569582"/>
                <a:gd name="connsiteX5" fmla="*/ 1800861 w 1859280"/>
                <a:gd name="connsiteY5" fmla="*/ 569582 h 569582"/>
                <a:gd name="connsiteX6" fmla="*/ 27939 w 1859280"/>
                <a:gd name="connsiteY6" fmla="*/ 569582 h 569582"/>
                <a:gd name="connsiteX7" fmla="*/ 0 w 1859280"/>
                <a:gd name="connsiteY7" fmla="*/ 541643 h 569582"/>
                <a:gd name="connsiteX8" fmla="*/ 0 w 1859280"/>
                <a:gd name="connsiteY8" fmla="*/ 64121 h 569582"/>
                <a:gd name="connsiteX0" fmla="*/ 0 w 1859280"/>
                <a:gd name="connsiteY0" fmla="*/ 64393 h 569854"/>
                <a:gd name="connsiteX1" fmla="*/ 27939 w 1859280"/>
                <a:gd name="connsiteY1" fmla="*/ 36454 h 569854"/>
                <a:gd name="connsiteX2" fmla="*/ 1786574 w 1859280"/>
                <a:gd name="connsiteY2" fmla="*/ 34073 h 569854"/>
                <a:gd name="connsiteX3" fmla="*/ 1859280 w 1859280"/>
                <a:gd name="connsiteY3" fmla="*/ 3433 h 569854"/>
                <a:gd name="connsiteX4" fmla="*/ 1828800 w 1859280"/>
                <a:gd name="connsiteY4" fmla="*/ 541915 h 569854"/>
                <a:gd name="connsiteX5" fmla="*/ 1800861 w 1859280"/>
                <a:gd name="connsiteY5" fmla="*/ 569854 h 569854"/>
                <a:gd name="connsiteX6" fmla="*/ 27939 w 1859280"/>
                <a:gd name="connsiteY6" fmla="*/ 569854 h 569854"/>
                <a:gd name="connsiteX7" fmla="*/ 0 w 1859280"/>
                <a:gd name="connsiteY7" fmla="*/ 541915 h 569854"/>
                <a:gd name="connsiteX8" fmla="*/ 0 w 1859280"/>
                <a:gd name="connsiteY8" fmla="*/ 64393 h 569854"/>
                <a:gd name="connsiteX0" fmla="*/ 0 w 1859280"/>
                <a:gd name="connsiteY0" fmla="*/ 64556 h 570017"/>
                <a:gd name="connsiteX1" fmla="*/ 27939 w 1859280"/>
                <a:gd name="connsiteY1" fmla="*/ 36617 h 570017"/>
                <a:gd name="connsiteX2" fmla="*/ 1769905 w 1859280"/>
                <a:gd name="connsiteY2" fmla="*/ 31855 h 570017"/>
                <a:gd name="connsiteX3" fmla="*/ 1859280 w 1859280"/>
                <a:gd name="connsiteY3" fmla="*/ 3596 h 570017"/>
                <a:gd name="connsiteX4" fmla="*/ 1828800 w 1859280"/>
                <a:gd name="connsiteY4" fmla="*/ 542078 h 570017"/>
                <a:gd name="connsiteX5" fmla="*/ 1800861 w 1859280"/>
                <a:gd name="connsiteY5" fmla="*/ 570017 h 570017"/>
                <a:gd name="connsiteX6" fmla="*/ 27939 w 1859280"/>
                <a:gd name="connsiteY6" fmla="*/ 570017 h 570017"/>
                <a:gd name="connsiteX7" fmla="*/ 0 w 1859280"/>
                <a:gd name="connsiteY7" fmla="*/ 542078 h 570017"/>
                <a:gd name="connsiteX8" fmla="*/ 0 w 1859280"/>
                <a:gd name="connsiteY8" fmla="*/ 64556 h 570017"/>
                <a:gd name="connsiteX0" fmla="*/ 0 w 1868805"/>
                <a:gd name="connsiteY0" fmla="*/ 53764 h 559225"/>
                <a:gd name="connsiteX1" fmla="*/ 27939 w 1868805"/>
                <a:gd name="connsiteY1" fmla="*/ 25825 h 559225"/>
                <a:gd name="connsiteX2" fmla="*/ 1769905 w 1868805"/>
                <a:gd name="connsiteY2" fmla="*/ 21063 h 559225"/>
                <a:gd name="connsiteX3" fmla="*/ 1868805 w 1868805"/>
                <a:gd name="connsiteY3" fmla="*/ 4710 h 559225"/>
                <a:gd name="connsiteX4" fmla="*/ 1828800 w 1868805"/>
                <a:gd name="connsiteY4" fmla="*/ 531286 h 559225"/>
                <a:gd name="connsiteX5" fmla="*/ 1800861 w 1868805"/>
                <a:gd name="connsiteY5" fmla="*/ 559225 h 559225"/>
                <a:gd name="connsiteX6" fmla="*/ 27939 w 1868805"/>
                <a:gd name="connsiteY6" fmla="*/ 559225 h 559225"/>
                <a:gd name="connsiteX7" fmla="*/ 0 w 1868805"/>
                <a:gd name="connsiteY7" fmla="*/ 531286 h 559225"/>
                <a:gd name="connsiteX8" fmla="*/ 0 w 1868805"/>
                <a:gd name="connsiteY8" fmla="*/ 53764 h 559225"/>
                <a:gd name="connsiteX0" fmla="*/ 0 w 1879278"/>
                <a:gd name="connsiteY0" fmla="*/ 53764 h 559225"/>
                <a:gd name="connsiteX1" fmla="*/ 27939 w 1879278"/>
                <a:gd name="connsiteY1" fmla="*/ 25825 h 559225"/>
                <a:gd name="connsiteX2" fmla="*/ 1769905 w 1879278"/>
                <a:gd name="connsiteY2" fmla="*/ 21063 h 559225"/>
                <a:gd name="connsiteX3" fmla="*/ 1868805 w 1879278"/>
                <a:gd name="connsiteY3" fmla="*/ 4710 h 559225"/>
                <a:gd name="connsiteX4" fmla="*/ 1828800 w 1879278"/>
                <a:gd name="connsiteY4" fmla="*/ 531286 h 559225"/>
                <a:gd name="connsiteX5" fmla="*/ 1800861 w 1879278"/>
                <a:gd name="connsiteY5" fmla="*/ 559225 h 559225"/>
                <a:gd name="connsiteX6" fmla="*/ 27939 w 1879278"/>
                <a:gd name="connsiteY6" fmla="*/ 559225 h 559225"/>
                <a:gd name="connsiteX7" fmla="*/ 0 w 1879278"/>
                <a:gd name="connsiteY7" fmla="*/ 531286 h 559225"/>
                <a:gd name="connsiteX8" fmla="*/ 0 w 1879278"/>
                <a:gd name="connsiteY8" fmla="*/ 53764 h 559225"/>
                <a:gd name="connsiteX0" fmla="*/ 0 w 1886811"/>
                <a:gd name="connsiteY0" fmla="*/ 53764 h 559225"/>
                <a:gd name="connsiteX1" fmla="*/ 27939 w 1886811"/>
                <a:gd name="connsiteY1" fmla="*/ 25825 h 559225"/>
                <a:gd name="connsiteX2" fmla="*/ 1769905 w 1886811"/>
                <a:gd name="connsiteY2" fmla="*/ 21063 h 559225"/>
                <a:gd name="connsiteX3" fmla="*/ 1868805 w 1886811"/>
                <a:gd name="connsiteY3" fmla="*/ 4710 h 559225"/>
                <a:gd name="connsiteX4" fmla="*/ 1828800 w 1886811"/>
                <a:gd name="connsiteY4" fmla="*/ 531286 h 559225"/>
                <a:gd name="connsiteX5" fmla="*/ 1800861 w 1886811"/>
                <a:gd name="connsiteY5" fmla="*/ 559225 h 559225"/>
                <a:gd name="connsiteX6" fmla="*/ 27939 w 1886811"/>
                <a:gd name="connsiteY6" fmla="*/ 559225 h 559225"/>
                <a:gd name="connsiteX7" fmla="*/ 0 w 1886811"/>
                <a:gd name="connsiteY7" fmla="*/ 531286 h 559225"/>
                <a:gd name="connsiteX8" fmla="*/ 0 w 1886811"/>
                <a:gd name="connsiteY8" fmla="*/ 53764 h 559225"/>
                <a:gd name="connsiteX0" fmla="*/ 0 w 1892584"/>
                <a:gd name="connsiteY0" fmla="*/ 53764 h 559225"/>
                <a:gd name="connsiteX1" fmla="*/ 27939 w 1892584"/>
                <a:gd name="connsiteY1" fmla="*/ 25825 h 559225"/>
                <a:gd name="connsiteX2" fmla="*/ 1769905 w 1892584"/>
                <a:gd name="connsiteY2" fmla="*/ 21063 h 559225"/>
                <a:gd name="connsiteX3" fmla="*/ 1868805 w 1892584"/>
                <a:gd name="connsiteY3" fmla="*/ 4710 h 559225"/>
                <a:gd name="connsiteX4" fmla="*/ 1862138 w 1892584"/>
                <a:gd name="connsiteY4" fmla="*/ 531286 h 559225"/>
                <a:gd name="connsiteX5" fmla="*/ 1800861 w 1892584"/>
                <a:gd name="connsiteY5" fmla="*/ 559225 h 559225"/>
                <a:gd name="connsiteX6" fmla="*/ 27939 w 1892584"/>
                <a:gd name="connsiteY6" fmla="*/ 559225 h 559225"/>
                <a:gd name="connsiteX7" fmla="*/ 0 w 1892584"/>
                <a:gd name="connsiteY7" fmla="*/ 531286 h 559225"/>
                <a:gd name="connsiteX8" fmla="*/ 0 w 1892584"/>
                <a:gd name="connsiteY8" fmla="*/ 53764 h 559225"/>
                <a:gd name="connsiteX0" fmla="*/ 0 w 1902109"/>
                <a:gd name="connsiteY0" fmla="*/ 44239 h 559225"/>
                <a:gd name="connsiteX1" fmla="*/ 37464 w 1902109"/>
                <a:gd name="connsiteY1" fmla="*/ 2582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2109"/>
                <a:gd name="connsiteY0" fmla="*/ 44239 h 559225"/>
                <a:gd name="connsiteX1" fmla="*/ 80326 w 1902109"/>
                <a:gd name="connsiteY1" fmla="*/ 4487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6872"/>
                <a:gd name="connsiteY0" fmla="*/ 39477 h 559225"/>
                <a:gd name="connsiteX1" fmla="*/ 85089 w 1906872"/>
                <a:gd name="connsiteY1" fmla="*/ 44875 h 559225"/>
                <a:gd name="connsiteX2" fmla="*/ 1784193 w 1906872"/>
                <a:gd name="connsiteY2" fmla="*/ 21063 h 559225"/>
                <a:gd name="connsiteX3" fmla="*/ 1883093 w 1906872"/>
                <a:gd name="connsiteY3" fmla="*/ 4710 h 559225"/>
                <a:gd name="connsiteX4" fmla="*/ 1876426 w 1906872"/>
                <a:gd name="connsiteY4" fmla="*/ 531286 h 559225"/>
                <a:gd name="connsiteX5" fmla="*/ 1815149 w 1906872"/>
                <a:gd name="connsiteY5" fmla="*/ 559225 h 559225"/>
                <a:gd name="connsiteX6" fmla="*/ 42227 w 1906872"/>
                <a:gd name="connsiteY6" fmla="*/ 559225 h 559225"/>
                <a:gd name="connsiteX7" fmla="*/ 14288 w 1906872"/>
                <a:gd name="connsiteY7" fmla="*/ 531286 h 559225"/>
                <a:gd name="connsiteX8" fmla="*/ 0 w 1906872"/>
                <a:gd name="connsiteY8" fmla="*/ 39477 h 559225"/>
                <a:gd name="connsiteX0" fmla="*/ 4762 w 1911634"/>
                <a:gd name="connsiteY0" fmla="*/ 39477 h 559225"/>
                <a:gd name="connsiteX1" fmla="*/ 89851 w 1911634"/>
                <a:gd name="connsiteY1" fmla="*/ 44875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8785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4762 w 1911634"/>
                <a:gd name="connsiteY8" fmla="*/ 38785 h 558533"/>
                <a:gd name="connsiteX0" fmla="*/ 11906 w 1911634"/>
                <a:gd name="connsiteY0" fmla="*/ 41166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11906 w 1911634"/>
                <a:gd name="connsiteY8" fmla="*/ 41166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607" h="558533">
                  <a:moveTo>
                    <a:pt x="211" y="50691"/>
                  </a:moveTo>
                  <a:cubicBezTo>
                    <a:pt x="12117" y="16211"/>
                    <a:pt x="72250" y="48946"/>
                    <a:pt x="118636" y="48946"/>
                  </a:cubicBezTo>
                  <a:lnTo>
                    <a:pt x="1793928" y="20371"/>
                  </a:lnTo>
                  <a:cubicBezTo>
                    <a:pt x="1856982" y="22752"/>
                    <a:pt x="1892828" y="-11412"/>
                    <a:pt x="1892828" y="4018"/>
                  </a:cubicBezTo>
                  <a:cubicBezTo>
                    <a:pt x="1949978" y="253680"/>
                    <a:pt x="1886161" y="371420"/>
                    <a:pt x="1886161" y="530594"/>
                  </a:cubicBezTo>
                  <a:cubicBezTo>
                    <a:pt x="1886161" y="546024"/>
                    <a:pt x="1840314" y="558533"/>
                    <a:pt x="1824884" y="558533"/>
                  </a:cubicBezTo>
                  <a:lnTo>
                    <a:pt x="51962" y="558533"/>
                  </a:lnTo>
                  <a:cubicBezTo>
                    <a:pt x="36532" y="558533"/>
                    <a:pt x="4973" y="555549"/>
                    <a:pt x="4973" y="540119"/>
                  </a:cubicBezTo>
                  <a:cubicBezTo>
                    <a:pt x="6560" y="373008"/>
                    <a:pt x="-1376" y="217802"/>
                    <a:pt x="211" y="50691"/>
                  </a:cubicBezTo>
                  <a:close/>
                </a:path>
              </a:pathLst>
            </a:custGeom>
            <a:solidFill>
              <a:srgbClr val="8E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8D591B2F-F8B4-426D-BAA0-CC69F93127E3}"/>
                </a:ext>
              </a:extLst>
            </p:cNvPr>
            <p:cNvSpPr txBox="1"/>
            <p:nvPr/>
          </p:nvSpPr>
          <p:spPr>
            <a:xfrm>
              <a:off x="2838291" y="5397200"/>
              <a:ext cx="992579" cy="461665"/>
            </a:xfrm>
            <a:prstGeom prst="rect">
              <a:avLst/>
            </a:prstGeom>
            <a:noFill/>
          </p:spPr>
          <p:txBody>
            <a:bodyPr wrap="none" rtlCol="0">
              <a:spAutoFit/>
            </a:bodyPr>
            <a:lstStyle/>
            <a:p>
              <a:r>
                <a:rPr lang="en-US" sz="2400"/>
                <a:t>Hình 1</a:t>
              </a:r>
            </a:p>
          </p:txBody>
        </p:sp>
      </p:grpSp>
      <p:grpSp>
        <p:nvGrpSpPr>
          <p:cNvPr id="14" name="Group 13">
            <a:extLst>
              <a:ext uri="{FF2B5EF4-FFF2-40B4-BE49-F238E27FC236}">
                <a16:creationId xmlns:a16="http://schemas.microsoft.com/office/drawing/2014/main" id="{0DFE77CF-813C-49BB-8FCE-C67B5B9B23D2}"/>
              </a:ext>
            </a:extLst>
          </p:cNvPr>
          <p:cNvGrpSpPr/>
          <p:nvPr/>
        </p:nvGrpSpPr>
        <p:grpSpPr>
          <a:xfrm>
            <a:off x="6211961" y="4515632"/>
            <a:ext cx="1255639" cy="461665"/>
            <a:chOff x="2723952" y="5397200"/>
            <a:chExt cx="1255639" cy="461665"/>
          </a:xfrm>
        </p:grpSpPr>
        <p:sp>
          <p:nvSpPr>
            <p:cNvPr id="15" name="Rectangle: Rounded Corners 10">
              <a:extLst>
                <a:ext uri="{FF2B5EF4-FFF2-40B4-BE49-F238E27FC236}">
                  <a16:creationId xmlns:a16="http://schemas.microsoft.com/office/drawing/2014/main" id="{6CC25046-7302-4964-BC2C-B815CA8A458E}"/>
                </a:ext>
              </a:extLst>
            </p:cNvPr>
            <p:cNvSpPr/>
            <p:nvPr/>
          </p:nvSpPr>
          <p:spPr>
            <a:xfrm>
              <a:off x="2723952" y="5411766"/>
              <a:ext cx="1255639" cy="432532"/>
            </a:xfrm>
            <a:custGeom>
              <a:avLst/>
              <a:gdLst>
                <a:gd name="connsiteX0" fmla="*/ 0 w 1828800"/>
                <a:gd name="connsiteY0" fmla="*/ 27939 h 533400"/>
                <a:gd name="connsiteX1" fmla="*/ 27939 w 1828800"/>
                <a:gd name="connsiteY1" fmla="*/ 0 h 533400"/>
                <a:gd name="connsiteX2" fmla="*/ 1800861 w 1828800"/>
                <a:gd name="connsiteY2" fmla="*/ 0 h 533400"/>
                <a:gd name="connsiteX3" fmla="*/ 1828800 w 1828800"/>
                <a:gd name="connsiteY3" fmla="*/ 27939 h 533400"/>
                <a:gd name="connsiteX4" fmla="*/ 1828800 w 1828800"/>
                <a:gd name="connsiteY4" fmla="*/ 505461 h 533400"/>
                <a:gd name="connsiteX5" fmla="*/ 1800861 w 1828800"/>
                <a:gd name="connsiteY5" fmla="*/ 533400 h 533400"/>
                <a:gd name="connsiteX6" fmla="*/ 27939 w 1828800"/>
                <a:gd name="connsiteY6" fmla="*/ 533400 h 533400"/>
                <a:gd name="connsiteX7" fmla="*/ 0 w 1828800"/>
                <a:gd name="connsiteY7" fmla="*/ 505461 h 533400"/>
                <a:gd name="connsiteX8" fmla="*/ 0 w 1828800"/>
                <a:gd name="connsiteY8" fmla="*/ 27939 h 533400"/>
                <a:gd name="connsiteX0" fmla="*/ 0 w 1859280"/>
                <a:gd name="connsiteY0" fmla="*/ 63993 h 569454"/>
                <a:gd name="connsiteX1" fmla="*/ 27939 w 1859280"/>
                <a:gd name="connsiteY1" fmla="*/ 36054 h 569454"/>
                <a:gd name="connsiteX2" fmla="*/ 1800861 w 1859280"/>
                <a:gd name="connsiteY2" fmla="*/ 36054 h 569454"/>
                <a:gd name="connsiteX3" fmla="*/ 1859280 w 1859280"/>
                <a:gd name="connsiteY3" fmla="*/ 3033 h 569454"/>
                <a:gd name="connsiteX4" fmla="*/ 1828800 w 1859280"/>
                <a:gd name="connsiteY4" fmla="*/ 541515 h 569454"/>
                <a:gd name="connsiteX5" fmla="*/ 1800861 w 1859280"/>
                <a:gd name="connsiteY5" fmla="*/ 569454 h 569454"/>
                <a:gd name="connsiteX6" fmla="*/ 27939 w 1859280"/>
                <a:gd name="connsiteY6" fmla="*/ 569454 h 569454"/>
                <a:gd name="connsiteX7" fmla="*/ 0 w 1859280"/>
                <a:gd name="connsiteY7" fmla="*/ 541515 h 569454"/>
                <a:gd name="connsiteX8" fmla="*/ 0 w 1859280"/>
                <a:gd name="connsiteY8" fmla="*/ 63993 h 569454"/>
                <a:gd name="connsiteX0" fmla="*/ 0 w 1859280"/>
                <a:gd name="connsiteY0" fmla="*/ 64121 h 569582"/>
                <a:gd name="connsiteX1" fmla="*/ 27939 w 1859280"/>
                <a:gd name="connsiteY1" fmla="*/ 36182 h 569582"/>
                <a:gd name="connsiteX2" fmla="*/ 1786574 w 1859280"/>
                <a:gd name="connsiteY2" fmla="*/ 33801 h 569582"/>
                <a:gd name="connsiteX3" fmla="*/ 1859280 w 1859280"/>
                <a:gd name="connsiteY3" fmla="*/ 3161 h 569582"/>
                <a:gd name="connsiteX4" fmla="*/ 1828800 w 1859280"/>
                <a:gd name="connsiteY4" fmla="*/ 541643 h 569582"/>
                <a:gd name="connsiteX5" fmla="*/ 1800861 w 1859280"/>
                <a:gd name="connsiteY5" fmla="*/ 569582 h 569582"/>
                <a:gd name="connsiteX6" fmla="*/ 27939 w 1859280"/>
                <a:gd name="connsiteY6" fmla="*/ 569582 h 569582"/>
                <a:gd name="connsiteX7" fmla="*/ 0 w 1859280"/>
                <a:gd name="connsiteY7" fmla="*/ 541643 h 569582"/>
                <a:gd name="connsiteX8" fmla="*/ 0 w 1859280"/>
                <a:gd name="connsiteY8" fmla="*/ 64121 h 569582"/>
                <a:gd name="connsiteX0" fmla="*/ 0 w 1859280"/>
                <a:gd name="connsiteY0" fmla="*/ 64393 h 569854"/>
                <a:gd name="connsiteX1" fmla="*/ 27939 w 1859280"/>
                <a:gd name="connsiteY1" fmla="*/ 36454 h 569854"/>
                <a:gd name="connsiteX2" fmla="*/ 1786574 w 1859280"/>
                <a:gd name="connsiteY2" fmla="*/ 34073 h 569854"/>
                <a:gd name="connsiteX3" fmla="*/ 1859280 w 1859280"/>
                <a:gd name="connsiteY3" fmla="*/ 3433 h 569854"/>
                <a:gd name="connsiteX4" fmla="*/ 1828800 w 1859280"/>
                <a:gd name="connsiteY4" fmla="*/ 541915 h 569854"/>
                <a:gd name="connsiteX5" fmla="*/ 1800861 w 1859280"/>
                <a:gd name="connsiteY5" fmla="*/ 569854 h 569854"/>
                <a:gd name="connsiteX6" fmla="*/ 27939 w 1859280"/>
                <a:gd name="connsiteY6" fmla="*/ 569854 h 569854"/>
                <a:gd name="connsiteX7" fmla="*/ 0 w 1859280"/>
                <a:gd name="connsiteY7" fmla="*/ 541915 h 569854"/>
                <a:gd name="connsiteX8" fmla="*/ 0 w 1859280"/>
                <a:gd name="connsiteY8" fmla="*/ 64393 h 569854"/>
                <a:gd name="connsiteX0" fmla="*/ 0 w 1859280"/>
                <a:gd name="connsiteY0" fmla="*/ 64556 h 570017"/>
                <a:gd name="connsiteX1" fmla="*/ 27939 w 1859280"/>
                <a:gd name="connsiteY1" fmla="*/ 36617 h 570017"/>
                <a:gd name="connsiteX2" fmla="*/ 1769905 w 1859280"/>
                <a:gd name="connsiteY2" fmla="*/ 31855 h 570017"/>
                <a:gd name="connsiteX3" fmla="*/ 1859280 w 1859280"/>
                <a:gd name="connsiteY3" fmla="*/ 3596 h 570017"/>
                <a:gd name="connsiteX4" fmla="*/ 1828800 w 1859280"/>
                <a:gd name="connsiteY4" fmla="*/ 542078 h 570017"/>
                <a:gd name="connsiteX5" fmla="*/ 1800861 w 1859280"/>
                <a:gd name="connsiteY5" fmla="*/ 570017 h 570017"/>
                <a:gd name="connsiteX6" fmla="*/ 27939 w 1859280"/>
                <a:gd name="connsiteY6" fmla="*/ 570017 h 570017"/>
                <a:gd name="connsiteX7" fmla="*/ 0 w 1859280"/>
                <a:gd name="connsiteY7" fmla="*/ 542078 h 570017"/>
                <a:gd name="connsiteX8" fmla="*/ 0 w 1859280"/>
                <a:gd name="connsiteY8" fmla="*/ 64556 h 570017"/>
                <a:gd name="connsiteX0" fmla="*/ 0 w 1868805"/>
                <a:gd name="connsiteY0" fmla="*/ 53764 h 559225"/>
                <a:gd name="connsiteX1" fmla="*/ 27939 w 1868805"/>
                <a:gd name="connsiteY1" fmla="*/ 25825 h 559225"/>
                <a:gd name="connsiteX2" fmla="*/ 1769905 w 1868805"/>
                <a:gd name="connsiteY2" fmla="*/ 21063 h 559225"/>
                <a:gd name="connsiteX3" fmla="*/ 1868805 w 1868805"/>
                <a:gd name="connsiteY3" fmla="*/ 4710 h 559225"/>
                <a:gd name="connsiteX4" fmla="*/ 1828800 w 1868805"/>
                <a:gd name="connsiteY4" fmla="*/ 531286 h 559225"/>
                <a:gd name="connsiteX5" fmla="*/ 1800861 w 1868805"/>
                <a:gd name="connsiteY5" fmla="*/ 559225 h 559225"/>
                <a:gd name="connsiteX6" fmla="*/ 27939 w 1868805"/>
                <a:gd name="connsiteY6" fmla="*/ 559225 h 559225"/>
                <a:gd name="connsiteX7" fmla="*/ 0 w 1868805"/>
                <a:gd name="connsiteY7" fmla="*/ 531286 h 559225"/>
                <a:gd name="connsiteX8" fmla="*/ 0 w 1868805"/>
                <a:gd name="connsiteY8" fmla="*/ 53764 h 559225"/>
                <a:gd name="connsiteX0" fmla="*/ 0 w 1879278"/>
                <a:gd name="connsiteY0" fmla="*/ 53764 h 559225"/>
                <a:gd name="connsiteX1" fmla="*/ 27939 w 1879278"/>
                <a:gd name="connsiteY1" fmla="*/ 25825 h 559225"/>
                <a:gd name="connsiteX2" fmla="*/ 1769905 w 1879278"/>
                <a:gd name="connsiteY2" fmla="*/ 21063 h 559225"/>
                <a:gd name="connsiteX3" fmla="*/ 1868805 w 1879278"/>
                <a:gd name="connsiteY3" fmla="*/ 4710 h 559225"/>
                <a:gd name="connsiteX4" fmla="*/ 1828800 w 1879278"/>
                <a:gd name="connsiteY4" fmla="*/ 531286 h 559225"/>
                <a:gd name="connsiteX5" fmla="*/ 1800861 w 1879278"/>
                <a:gd name="connsiteY5" fmla="*/ 559225 h 559225"/>
                <a:gd name="connsiteX6" fmla="*/ 27939 w 1879278"/>
                <a:gd name="connsiteY6" fmla="*/ 559225 h 559225"/>
                <a:gd name="connsiteX7" fmla="*/ 0 w 1879278"/>
                <a:gd name="connsiteY7" fmla="*/ 531286 h 559225"/>
                <a:gd name="connsiteX8" fmla="*/ 0 w 1879278"/>
                <a:gd name="connsiteY8" fmla="*/ 53764 h 559225"/>
                <a:gd name="connsiteX0" fmla="*/ 0 w 1886811"/>
                <a:gd name="connsiteY0" fmla="*/ 53764 h 559225"/>
                <a:gd name="connsiteX1" fmla="*/ 27939 w 1886811"/>
                <a:gd name="connsiteY1" fmla="*/ 25825 h 559225"/>
                <a:gd name="connsiteX2" fmla="*/ 1769905 w 1886811"/>
                <a:gd name="connsiteY2" fmla="*/ 21063 h 559225"/>
                <a:gd name="connsiteX3" fmla="*/ 1868805 w 1886811"/>
                <a:gd name="connsiteY3" fmla="*/ 4710 h 559225"/>
                <a:gd name="connsiteX4" fmla="*/ 1828800 w 1886811"/>
                <a:gd name="connsiteY4" fmla="*/ 531286 h 559225"/>
                <a:gd name="connsiteX5" fmla="*/ 1800861 w 1886811"/>
                <a:gd name="connsiteY5" fmla="*/ 559225 h 559225"/>
                <a:gd name="connsiteX6" fmla="*/ 27939 w 1886811"/>
                <a:gd name="connsiteY6" fmla="*/ 559225 h 559225"/>
                <a:gd name="connsiteX7" fmla="*/ 0 w 1886811"/>
                <a:gd name="connsiteY7" fmla="*/ 531286 h 559225"/>
                <a:gd name="connsiteX8" fmla="*/ 0 w 1886811"/>
                <a:gd name="connsiteY8" fmla="*/ 53764 h 559225"/>
                <a:gd name="connsiteX0" fmla="*/ 0 w 1892584"/>
                <a:gd name="connsiteY0" fmla="*/ 53764 h 559225"/>
                <a:gd name="connsiteX1" fmla="*/ 27939 w 1892584"/>
                <a:gd name="connsiteY1" fmla="*/ 25825 h 559225"/>
                <a:gd name="connsiteX2" fmla="*/ 1769905 w 1892584"/>
                <a:gd name="connsiteY2" fmla="*/ 21063 h 559225"/>
                <a:gd name="connsiteX3" fmla="*/ 1868805 w 1892584"/>
                <a:gd name="connsiteY3" fmla="*/ 4710 h 559225"/>
                <a:gd name="connsiteX4" fmla="*/ 1862138 w 1892584"/>
                <a:gd name="connsiteY4" fmla="*/ 531286 h 559225"/>
                <a:gd name="connsiteX5" fmla="*/ 1800861 w 1892584"/>
                <a:gd name="connsiteY5" fmla="*/ 559225 h 559225"/>
                <a:gd name="connsiteX6" fmla="*/ 27939 w 1892584"/>
                <a:gd name="connsiteY6" fmla="*/ 559225 h 559225"/>
                <a:gd name="connsiteX7" fmla="*/ 0 w 1892584"/>
                <a:gd name="connsiteY7" fmla="*/ 531286 h 559225"/>
                <a:gd name="connsiteX8" fmla="*/ 0 w 1892584"/>
                <a:gd name="connsiteY8" fmla="*/ 53764 h 559225"/>
                <a:gd name="connsiteX0" fmla="*/ 0 w 1902109"/>
                <a:gd name="connsiteY0" fmla="*/ 44239 h 559225"/>
                <a:gd name="connsiteX1" fmla="*/ 37464 w 1902109"/>
                <a:gd name="connsiteY1" fmla="*/ 2582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2109"/>
                <a:gd name="connsiteY0" fmla="*/ 44239 h 559225"/>
                <a:gd name="connsiteX1" fmla="*/ 80326 w 1902109"/>
                <a:gd name="connsiteY1" fmla="*/ 4487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6872"/>
                <a:gd name="connsiteY0" fmla="*/ 39477 h 559225"/>
                <a:gd name="connsiteX1" fmla="*/ 85089 w 1906872"/>
                <a:gd name="connsiteY1" fmla="*/ 44875 h 559225"/>
                <a:gd name="connsiteX2" fmla="*/ 1784193 w 1906872"/>
                <a:gd name="connsiteY2" fmla="*/ 21063 h 559225"/>
                <a:gd name="connsiteX3" fmla="*/ 1883093 w 1906872"/>
                <a:gd name="connsiteY3" fmla="*/ 4710 h 559225"/>
                <a:gd name="connsiteX4" fmla="*/ 1876426 w 1906872"/>
                <a:gd name="connsiteY4" fmla="*/ 531286 h 559225"/>
                <a:gd name="connsiteX5" fmla="*/ 1815149 w 1906872"/>
                <a:gd name="connsiteY5" fmla="*/ 559225 h 559225"/>
                <a:gd name="connsiteX6" fmla="*/ 42227 w 1906872"/>
                <a:gd name="connsiteY6" fmla="*/ 559225 h 559225"/>
                <a:gd name="connsiteX7" fmla="*/ 14288 w 1906872"/>
                <a:gd name="connsiteY7" fmla="*/ 531286 h 559225"/>
                <a:gd name="connsiteX8" fmla="*/ 0 w 1906872"/>
                <a:gd name="connsiteY8" fmla="*/ 39477 h 559225"/>
                <a:gd name="connsiteX0" fmla="*/ 4762 w 1911634"/>
                <a:gd name="connsiteY0" fmla="*/ 39477 h 559225"/>
                <a:gd name="connsiteX1" fmla="*/ 89851 w 1911634"/>
                <a:gd name="connsiteY1" fmla="*/ 44875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8785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4762 w 1911634"/>
                <a:gd name="connsiteY8" fmla="*/ 38785 h 558533"/>
                <a:gd name="connsiteX0" fmla="*/ 11906 w 1911634"/>
                <a:gd name="connsiteY0" fmla="*/ 41166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11906 w 1911634"/>
                <a:gd name="connsiteY8" fmla="*/ 41166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607" h="558533">
                  <a:moveTo>
                    <a:pt x="211" y="50691"/>
                  </a:moveTo>
                  <a:cubicBezTo>
                    <a:pt x="12117" y="16211"/>
                    <a:pt x="72250" y="48946"/>
                    <a:pt x="118636" y="48946"/>
                  </a:cubicBezTo>
                  <a:lnTo>
                    <a:pt x="1793928" y="20371"/>
                  </a:lnTo>
                  <a:cubicBezTo>
                    <a:pt x="1856982" y="22752"/>
                    <a:pt x="1892828" y="-11412"/>
                    <a:pt x="1892828" y="4018"/>
                  </a:cubicBezTo>
                  <a:cubicBezTo>
                    <a:pt x="1949978" y="253680"/>
                    <a:pt x="1886161" y="371420"/>
                    <a:pt x="1886161" y="530594"/>
                  </a:cubicBezTo>
                  <a:cubicBezTo>
                    <a:pt x="1886161" y="546024"/>
                    <a:pt x="1840314" y="558533"/>
                    <a:pt x="1824884" y="558533"/>
                  </a:cubicBezTo>
                  <a:lnTo>
                    <a:pt x="51962" y="558533"/>
                  </a:lnTo>
                  <a:cubicBezTo>
                    <a:pt x="36532" y="558533"/>
                    <a:pt x="4973" y="555549"/>
                    <a:pt x="4973" y="540119"/>
                  </a:cubicBezTo>
                  <a:cubicBezTo>
                    <a:pt x="6560" y="373008"/>
                    <a:pt x="-1376" y="217802"/>
                    <a:pt x="211" y="50691"/>
                  </a:cubicBezTo>
                  <a:close/>
                </a:path>
              </a:pathLst>
            </a:custGeom>
            <a:solidFill>
              <a:srgbClr val="8E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A4EB5FC9-63AA-46A1-A7FC-FFFA94910C40}"/>
                </a:ext>
              </a:extLst>
            </p:cNvPr>
            <p:cNvSpPr txBox="1"/>
            <p:nvPr/>
          </p:nvSpPr>
          <p:spPr>
            <a:xfrm>
              <a:off x="2823421" y="5397200"/>
              <a:ext cx="1056700" cy="461665"/>
            </a:xfrm>
            <a:prstGeom prst="rect">
              <a:avLst/>
            </a:prstGeom>
            <a:noFill/>
          </p:spPr>
          <p:txBody>
            <a:bodyPr wrap="none" rtlCol="0">
              <a:spAutoFit/>
            </a:bodyPr>
            <a:lstStyle/>
            <a:p>
              <a:r>
                <a:rPr lang="en-US" sz="2400"/>
                <a:t>Hình 2</a:t>
              </a:r>
            </a:p>
          </p:txBody>
        </p:sp>
      </p:grpSp>
      <p:grpSp>
        <p:nvGrpSpPr>
          <p:cNvPr id="17" name="Group 16">
            <a:extLst>
              <a:ext uri="{FF2B5EF4-FFF2-40B4-BE49-F238E27FC236}">
                <a16:creationId xmlns:a16="http://schemas.microsoft.com/office/drawing/2014/main" id="{1AF95A18-CDFC-4076-A56B-2A1FFBB8A945}"/>
              </a:ext>
            </a:extLst>
          </p:cNvPr>
          <p:cNvGrpSpPr/>
          <p:nvPr/>
        </p:nvGrpSpPr>
        <p:grpSpPr>
          <a:xfrm>
            <a:off x="8763000" y="4515632"/>
            <a:ext cx="1255639" cy="461665"/>
            <a:chOff x="2723952" y="5397200"/>
            <a:chExt cx="1255639" cy="461665"/>
          </a:xfrm>
        </p:grpSpPr>
        <p:sp>
          <p:nvSpPr>
            <p:cNvPr id="18" name="Rectangle: Rounded Corners 10">
              <a:extLst>
                <a:ext uri="{FF2B5EF4-FFF2-40B4-BE49-F238E27FC236}">
                  <a16:creationId xmlns:a16="http://schemas.microsoft.com/office/drawing/2014/main" id="{247C1FF5-E4B8-45CC-A97C-B49D4CCD1423}"/>
                </a:ext>
              </a:extLst>
            </p:cNvPr>
            <p:cNvSpPr/>
            <p:nvPr/>
          </p:nvSpPr>
          <p:spPr>
            <a:xfrm>
              <a:off x="2723952" y="5411766"/>
              <a:ext cx="1255639" cy="432532"/>
            </a:xfrm>
            <a:custGeom>
              <a:avLst/>
              <a:gdLst>
                <a:gd name="connsiteX0" fmla="*/ 0 w 1828800"/>
                <a:gd name="connsiteY0" fmla="*/ 27939 h 533400"/>
                <a:gd name="connsiteX1" fmla="*/ 27939 w 1828800"/>
                <a:gd name="connsiteY1" fmla="*/ 0 h 533400"/>
                <a:gd name="connsiteX2" fmla="*/ 1800861 w 1828800"/>
                <a:gd name="connsiteY2" fmla="*/ 0 h 533400"/>
                <a:gd name="connsiteX3" fmla="*/ 1828800 w 1828800"/>
                <a:gd name="connsiteY3" fmla="*/ 27939 h 533400"/>
                <a:gd name="connsiteX4" fmla="*/ 1828800 w 1828800"/>
                <a:gd name="connsiteY4" fmla="*/ 505461 h 533400"/>
                <a:gd name="connsiteX5" fmla="*/ 1800861 w 1828800"/>
                <a:gd name="connsiteY5" fmla="*/ 533400 h 533400"/>
                <a:gd name="connsiteX6" fmla="*/ 27939 w 1828800"/>
                <a:gd name="connsiteY6" fmla="*/ 533400 h 533400"/>
                <a:gd name="connsiteX7" fmla="*/ 0 w 1828800"/>
                <a:gd name="connsiteY7" fmla="*/ 505461 h 533400"/>
                <a:gd name="connsiteX8" fmla="*/ 0 w 1828800"/>
                <a:gd name="connsiteY8" fmla="*/ 27939 h 533400"/>
                <a:gd name="connsiteX0" fmla="*/ 0 w 1859280"/>
                <a:gd name="connsiteY0" fmla="*/ 63993 h 569454"/>
                <a:gd name="connsiteX1" fmla="*/ 27939 w 1859280"/>
                <a:gd name="connsiteY1" fmla="*/ 36054 h 569454"/>
                <a:gd name="connsiteX2" fmla="*/ 1800861 w 1859280"/>
                <a:gd name="connsiteY2" fmla="*/ 36054 h 569454"/>
                <a:gd name="connsiteX3" fmla="*/ 1859280 w 1859280"/>
                <a:gd name="connsiteY3" fmla="*/ 3033 h 569454"/>
                <a:gd name="connsiteX4" fmla="*/ 1828800 w 1859280"/>
                <a:gd name="connsiteY4" fmla="*/ 541515 h 569454"/>
                <a:gd name="connsiteX5" fmla="*/ 1800861 w 1859280"/>
                <a:gd name="connsiteY5" fmla="*/ 569454 h 569454"/>
                <a:gd name="connsiteX6" fmla="*/ 27939 w 1859280"/>
                <a:gd name="connsiteY6" fmla="*/ 569454 h 569454"/>
                <a:gd name="connsiteX7" fmla="*/ 0 w 1859280"/>
                <a:gd name="connsiteY7" fmla="*/ 541515 h 569454"/>
                <a:gd name="connsiteX8" fmla="*/ 0 w 1859280"/>
                <a:gd name="connsiteY8" fmla="*/ 63993 h 569454"/>
                <a:gd name="connsiteX0" fmla="*/ 0 w 1859280"/>
                <a:gd name="connsiteY0" fmla="*/ 64121 h 569582"/>
                <a:gd name="connsiteX1" fmla="*/ 27939 w 1859280"/>
                <a:gd name="connsiteY1" fmla="*/ 36182 h 569582"/>
                <a:gd name="connsiteX2" fmla="*/ 1786574 w 1859280"/>
                <a:gd name="connsiteY2" fmla="*/ 33801 h 569582"/>
                <a:gd name="connsiteX3" fmla="*/ 1859280 w 1859280"/>
                <a:gd name="connsiteY3" fmla="*/ 3161 h 569582"/>
                <a:gd name="connsiteX4" fmla="*/ 1828800 w 1859280"/>
                <a:gd name="connsiteY4" fmla="*/ 541643 h 569582"/>
                <a:gd name="connsiteX5" fmla="*/ 1800861 w 1859280"/>
                <a:gd name="connsiteY5" fmla="*/ 569582 h 569582"/>
                <a:gd name="connsiteX6" fmla="*/ 27939 w 1859280"/>
                <a:gd name="connsiteY6" fmla="*/ 569582 h 569582"/>
                <a:gd name="connsiteX7" fmla="*/ 0 w 1859280"/>
                <a:gd name="connsiteY7" fmla="*/ 541643 h 569582"/>
                <a:gd name="connsiteX8" fmla="*/ 0 w 1859280"/>
                <a:gd name="connsiteY8" fmla="*/ 64121 h 569582"/>
                <a:gd name="connsiteX0" fmla="*/ 0 w 1859280"/>
                <a:gd name="connsiteY0" fmla="*/ 64393 h 569854"/>
                <a:gd name="connsiteX1" fmla="*/ 27939 w 1859280"/>
                <a:gd name="connsiteY1" fmla="*/ 36454 h 569854"/>
                <a:gd name="connsiteX2" fmla="*/ 1786574 w 1859280"/>
                <a:gd name="connsiteY2" fmla="*/ 34073 h 569854"/>
                <a:gd name="connsiteX3" fmla="*/ 1859280 w 1859280"/>
                <a:gd name="connsiteY3" fmla="*/ 3433 h 569854"/>
                <a:gd name="connsiteX4" fmla="*/ 1828800 w 1859280"/>
                <a:gd name="connsiteY4" fmla="*/ 541915 h 569854"/>
                <a:gd name="connsiteX5" fmla="*/ 1800861 w 1859280"/>
                <a:gd name="connsiteY5" fmla="*/ 569854 h 569854"/>
                <a:gd name="connsiteX6" fmla="*/ 27939 w 1859280"/>
                <a:gd name="connsiteY6" fmla="*/ 569854 h 569854"/>
                <a:gd name="connsiteX7" fmla="*/ 0 w 1859280"/>
                <a:gd name="connsiteY7" fmla="*/ 541915 h 569854"/>
                <a:gd name="connsiteX8" fmla="*/ 0 w 1859280"/>
                <a:gd name="connsiteY8" fmla="*/ 64393 h 569854"/>
                <a:gd name="connsiteX0" fmla="*/ 0 w 1859280"/>
                <a:gd name="connsiteY0" fmla="*/ 64556 h 570017"/>
                <a:gd name="connsiteX1" fmla="*/ 27939 w 1859280"/>
                <a:gd name="connsiteY1" fmla="*/ 36617 h 570017"/>
                <a:gd name="connsiteX2" fmla="*/ 1769905 w 1859280"/>
                <a:gd name="connsiteY2" fmla="*/ 31855 h 570017"/>
                <a:gd name="connsiteX3" fmla="*/ 1859280 w 1859280"/>
                <a:gd name="connsiteY3" fmla="*/ 3596 h 570017"/>
                <a:gd name="connsiteX4" fmla="*/ 1828800 w 1859280"/>
                <a:gd name="connsiteY4" fmla="*/ 542078 h 570017"/>
                <a:gd name="connsiteX5" fmla="*/ 1800861 w 1859280"/>
                <a:gd name="connsiteY5" fmla="*/ 570017 h 570017"/>
                <a:gd name="connsiteX6" fmla="*/ 27939 w 1859280"/>
                <a:gd name="connsiteY6" fmla="*/ 570017 h 570017"/>
                <a:gd name="connsiteX7" fmla="*/ 0 w 1859280"/>
                <a:gd name="connsiteY7" fmla="*/ 542078 h 570017"/>
                <a:gd name="connsiteX8" fmla="*/ 0 w 1859280"/>
                <a:gd name="connsiteY8" fmla="*/ 64556 h 570017"/>
                <a:gd name="connsiteX0" fmla="*/ 0 w 1868805"/>
                <a:gd name="connsiteY0" fmla="*/ 53764 h 559225"/>
                <a:gd name="connsiteX1" fmla="*/ 27939 w 1868805"/>
                <a:gd name="connsiteY1" fmla="*/ 25825 h 559225"/>
                <a:gd name="connsiteX2" fmla="*/ 1769905 w 1868805"/>
                <a:gd name="connsiteY2" fmla="*/ 21063 h 559225"/>
                <a:gd name="connsiteX3" fmla="*/ 1868805 w 1868805"/>
                <a:gd name="connsiteY3" fmla="*/ 4710 h 559225"/>
                <a:gd name="connsiteX4" fmla="*/ 1828800 w 1868805"/>
                <a:gd name="connsiteY4" fmla="*/ 531286 h 559225"/>
                <a:gd name="connsiteX5" fmla="*/ 1800861 w 1868805"/>
                <a:gd name="connsiteY5" fmla="*/ 559225 h 559225"/>
                <a:gd name="connsiteX6" fmla="*/ 27939 w 1868805"/>
                <a:gd name="connsiteY6" fmla="*/ 559225 h 559225"/>
                <a:gd name="connsiteX7" fmla="*/ 0 w 1868805"/>
                <a:gd name="connsiteY7" fmla="*/ 531286 h 559225"/>
                <a:gd name="connsiteX8" fmla="*/ 0 w 1868805"/>
                <a:gd name="connsiteY8" fmla="*/ 53764 h 559225"/>
                <a:gd name="connsiteX0" fmla="*/ 0 w 1879278"/>
                <a:gd name="connsiteY0" fmla="*/ 53764 h 559225"/>
                <a:gd name="connsiteX1" fmla="*/ 27939 w 1879278"/>
                <a:gd name="connsiteY1" fmla="*/ 25825 h 559225"/>
                <a:gd name="connsiteX2" fmla="*/ 1769905 w 1879278"/>
                <a:gd name="connsiteY2" fmla="*/ 21063 h 559225"/>
                <a:gd name="connsiteX3" fmla="*/ 1868805 w 1879278"/>
                <a:gd name="connsiteY3" fmla="*/ 4710 h 559225"/>
                <a:gd name="connsiteX4" fmla="*/ 1828800 w 1879278"/>
                <a:gd name="connsiteY4" fmla="*/ 531286 h 559225"/>
                <a:gd name="connsiteX5" fmla="*/ 1800861 w 1879278"/>
                <a:gd name="connsiteY5" fmla="*/ 559225 h 559225"/>
                <a:gd name="connsiteX6" fmla="*/ 27939 w 1879278"/>
                <a:gd name="connsiteY6" fmla="*/ 559225 h 559225"/>
                <a:gd name="connsiteX7" fmla="*/ 0 w 1879278"/>
                <a:gd name="connsiteY7" fmla="*/ 531286 h 559225"/>
                <a:gd name="connsiteX8" fmla="*/ 0 w 1879278"/>
                <a:gd name="connsiteY8" fmla="*/ 53764 h 559225"/>
                <a:gd name="connsiteX0" fmla="*/ 0 w 1886811"/>
                <a:gd name="connsiteY0" fmla="*/ 53764 h 559225"/>
                <a:gd name="connsiteX1" fmla="*/ 27939 w 1886811"/>
                <a:gd name="connsiteY1" fmla="*/ 25825 h 559225"/>
                <a:gd name="connsiteX2" fmla="*/ 1769905 w 1886811"/>
                <a:gd name="connsiteY2" fmla="*/ 21063 h 559225"/>
                <a:gd name="connsiteX3" fmla="*/ 1868805 w 1886811"/>
                <a:gd name="connsiteY3" fmla="*/ 4710 h 559225"/>
                <a:gd name="connsiteX4" fmla="*/ 1828800 w 1886811"/>
                <a:gd name="connsiteY4" fmla="*/ 531286 h 559225"/>
                <a:gd name="connsiteX5" fmla="*/ 1800861 w 1886811"/>
                <a:gd name="connsiteY5" fmla="*/ 559225 h 559225"/>
                <a:gd name="connsiteX6" fmla="*/ 27939 w 1886811"/>
                <a:gd name="connsiteY6" fmla="*/ 559225 h 559225"/>
                <a:gd name="connsiteX7" fmla="*/ 0 w 1886811"/>
                <a:gd name="connsiteY7" fmla="*/ 531286 h 559225"/>
                <a:gd name="connsiteX8" fmla="*/ 0 w 1886811"/>
                <a:gd name="connsiteY8" fmla="*/ 53764 h 559225"/>
                <a:gd name="connsiteX0" fmla="*/ 0 w 1892584"/>
                <a:gd name="connsiteY0" fmla="*/ 53764 h 559225"/>
                <a:gd name="connsiteX1" fmla="*/ 27939 w 1892584"/>
                <a:gd name="connsiteY1" fmla="*/ 25825 h 559225"/>
                <a:gd name="connsiteX2" fmla="*/ 1769905 w 1892584"/>
                <a:gd name="connsiteY2" fmla="*/ 21063 h 559225"/>
                <a:gd name="connsiteX3" fmla="*/ 1868805 w 1892584"/>
                <a:gd name="connsiteY3" fmla="*/ 4710 h 559225"/>
                <a:gd name="connsiteX4" fmla="*/ 1862138 w 1892584"/>
                <a:gd name="connsiteY4" fmla="*/ 531286 h 559225"/>
                <a:gd name="connsiteX5" fmla="*/ 1800861 w 1892584"/>
                <a:gd name="connsiteY5" fmla="*/ 559225 h 559225"/>
                <a:gd name="connsiteX6" fmla="*/ 27939 w 1892584"/>
                <a:gd name="connsiteY6" fmla="*/ 559225 h 559225"/>
                <a:gd name="connsiteX7" fmla="*/ 0 w 1892584"/>
                <a:gd name="connsiteY7" fmla="*/ 531286 h 559225"/>
                <a:gd name="connsiteX8" fmla="*/ 0 w 1892584"/>
                <a:gd name="connsiteY8" fmla="*/ 53764 h 559225"/>
                <a:gd name="connsiteX0" fmla="*/ 0 w 1902109"/>
                <a:gd name="connsiteY0" fmla="*/ 44239 h 559225"/>
                <a:gd name="connsiteX1" fmla="*/ 37464 w 1902109"/>
                <a:gd name="connsiteY1" fmla="*/ 2582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2109"/>
                <a:gd name="connsiteY0" fmla="*/ 44239 h 559225"/>
                <a:gd name="connsiteX1" fmla="*/ 80326 w 1902109"/>
                <a:gd name="connsiteY1" fmla="*/ 4487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6872"/>
                <a:gd name="connsiteY0" fmla="*/ 39477 h 559225"/>
                <a:gd name="connsiteX1" fmla="*/ 85089 w 1906872"/>
                <a:gd name="connsiteY1" fmla="*/ 44875 h 559225"/>
                <a:gd name="connsiteX2" fmla="*/ 1784193 w 1906872"/>
                <a:gd name="connsiteY2" fmla="*/ 21063 h 559225"/>
                <a:gd name="connsiteX3" fmla="*/ 1883093 w 1906872"/>
                <a:gd name="connsiteY3" fmla="*/ 4710 h 559225"/>
                <a:gd name="connsiteX4" fmla="*/ 1876426 w 1906872"/>
                <a:gd name="connsiteY4" fmla="*/ 531286 h 559225"/>
                <a:gd name="connsiteX5" fmla="*/ 1815149 w 1906872"/>
                <a:gd name="connsiteY5" fmla="*/ 559225 h 559225"/>
                <a:gd name="connsiteX6" fmla="*/ 42227 w 1906872"/>
                <a:gd name="connsiteY6" fmla="*/ 559225 h 559225"/>
                <a:gd name="connsiteX7" fmla="*/ 14288 w 1906872"/>
                <a:gd name="connsiteY7" fmla="*/ 531286 h 559225"/>
                <a:gd name="connsiteX8" fmla="*/ 0 w 1906872"/>
                <a:gd name="connsiteY8" fmla="*/ 39477 h 559225"/>
                <a:gd name="connsiteX0" fmla="*/ 4762 w 1911634"/>
                <a:gd name="connsiteY0" fmla="*/ 39477 h 559225"/>
                <a:gd name="connsiteX1" fmla="*/ 89851 w 1911634"/>
                <a:gd name="connsiteY1" fmla="*/ 44875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8785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4762 w 1911634"/>
                <a:gd name="connsiteY8" fmla="*/ 38785 h 558533"/>
                <a:gd name="connsiteX0" fmla="*/ 11906 w 1911634"/>
                <a:gd name="connsiteY0" fmla="*/ 41166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11906 w 1911634"/>
                <a:gd name="connsiteY8" fmla="*/ 41166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607" h="558533">
                  <a:moveTo>
                    <a:pt x="211" y="50691"/>
                  </a:moveTo>
                  <a:cubicBezTo>
                    <a:pt x="12117" y="16211"/>
                    <a:pt x="72250" y="48946"/>
                    <a:pt x="118636" y="48946"/>
                  </a:cubicBezTo>
                  <a:lnTo>
                    <a:pt x="1793928" y="20371"/>
                  </a:lnTo>
                  <a:cubicBezTo>
                    <a:pt x="1856982" y="22752"/>
                    <a:pt x="1892828" y="-11412"/>
                    <a:pt x="1892828" y="4018"/>
                  </a:cubicBezTo>
                  <a:cubicBezTo>
                    <a:pt x="1949978" y="253680"/>
                    <a:pt x="1886161" y="371420"/>
                    <a:pt x="1886161" y="530594"/>
                  </a:cubicBezTo>
                  <a:cubicBezTo>
                    <a:pt x="1886161" y="546024"/>
                    <a:pt x="1840314" y="558533"/>
                    <a:pt x="1824884" y="558533"/>
                  </a:cubicBezTo>
                  <a:lnTo>
                    <a:pt x="51962" y="558533"/>
                  </a:lnTo>
                  <a:cubicBezTo>
                    <a:pt x="36532" y="558533"/>
                    <a:pt x="4973" y="555549"/>
                    <a:pt x="4973" y="540119"/>
                  </a:cubicBezTo>
                  <a:cubicBezTo>
                    <a:pt x="6560" y="373008"/>
                    <a:pt x="-1376" y="217802"/>
                    <a:pt x="211" y="50691"/>
                  </a:cubicBezTo>
                  <a:close/>
                </a:path>
              </a:pathLst>
            </a:custGeom>
            <a:solidFill>
              <a:srgbClr val="8E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7C67CC47-7EE3-43B5-81B8-2DA81FCB8ACB}"/>
                </a:ext>
              </a:extLst>
            </p:cNvPr>
            <p:cNvSpPr txBox="1"/>
            <p:nvPr/>
          </p:nvSpPr>
          <p:spPr>
            <a:xfrm>
              <a:off x="2823421" y="5397200"/>
              <a:ext cx="1056700" cy="461665"/>
            </a:xfrm>
            <a:prstGeom prst="rect">
              <a:avLst/>
            </a:prstGeom>
            <a:noFill/>
          </p:spPr>
          <p:txBody>
            <a:bodyPr wrap="none" rtlCol="0">
              <a:spAutoFit/>
            </a:bodyPr>
            <a:lstStyle/>
            <a:p>
              <a:r>
                <a:rPr lang="en-US" sz="2400"/>
                <a:t>Hình 3</a:t>
              </a:r>
            </a:p>
          </p:txBody>
        </p:sp>
      </p:grpSp>
      <p:grpSp>
        <p:nvGrpSpPr>
          <p:cNvPr id="32" name="Group 31">
            <a:extLst>
              <a:ext uri="{FF2B5EF4-FFF2-40B4-BE49-F238E27FC236}">
                <a16:creationId xmlns:a16="http://schemas.microsoft.com/office/drawing/2014/main" id="{8FCE3203-29EC-4B19-BCD9-02B6C8584200}"/>
              </a:ext>
            </a:extLst>
          </p:cNvPr>
          <p:cNvGrpSpPr/>
          <p:nvPr/>
        </p:nvGrpSpPr>
        <p:grpSpPr>
          <a:xfrm>
            <a:off x="1636395" y="2559050"/>
            <a:ext cx="3054350" cy="1599864"/>
            <a:chOff x="1636395" y="2559050"/>
            <a:chExt cx="3054350" cy="1599864"/>
          </a:xfrm>
        </p:grpSpPr>
        <p:sp>
          <p:nvSpPr>
            <p:cNvPr id="8" name="Rectangle 7">
              <a:extLst>
                <a:ext uri="{FF2B5EF4-FFF2-40B4-BE49-F238E27FC236}">
                  <a16:creationId xmlns:a16="http://schemas.microsoft.com/office/drawing/2014/main" id="{AF7113CC-6ED4-4A84-AB59-BC203F89D9A0}"/>
                </a:ext>
              </a:extLst>
            </p:cNvPr>
            <p:cNvSpPr/>
            <p:nvPr/>
          </p:nvSpPr>
          <p:spPr>
            <a:xfrm>
              <a:off x="1709420" y="2621280"/>
              <a:ext cx="2908300" cy="146304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Oval 19">
              <a:extLst>
                <a:ext uri="{FF2B5EF4-FFF2-40B4-BE49-F238E27FC236}">
                  <a16:creationId xmlns:a16="http://schemas.microsoft.com/office/drawing/2014/main" id="{D0F9D169-C560-4FDB-A603-EC58087D6672}"/>
                </a:ext>
              </a:extLst>
            </p:cNvPr>
            <p:cNvSpPr/>
            <p:nvPr/>
          </p:nvSpPr>
          <p:spPr>
            <a:xfrm>
              <a:off x="3097800" y="2559050"/>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2F1F566-60B4-4B80-A327-D67670DA6D4A}"/>
                </a:ext>
              </a:extLst>
            </p:cNvPr>
            <p:cNvSpPr/>
            <p:nvPr/>
          </p:nvSpPr>
          <p:spPr>
            <a:xfrm>
              <a:off x="3097800" y="402175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4B2947-3313-413C-80C3-33FB3BAE9986}"/>
                </a:ext>
              </a:extLst>
            </p:cNvPr>
            <p:cNvSpPr/>
            <p:nvPr/>
          </p:nvSpPr>
          <p:spPr>
            <a:xfrm>
              <a:off x="163639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F9BE000-1B08-4C67-95A3-05484AAEAFC4}"/>
                </a:ext>
              </a:extLst>
            </p:cNvPr>
            <p:cNvSpPr/>
            <p:nvPr/>
          </p:nvSpPr>
          <p:spPr>
            <a:xfrm>
              <a:off x="455358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0016E384-67D8-400D-8AFD-92609835BE64}"/>
              </a:ext>
            </a:extLst>
          </p:cNvPr>
          <p:cNvGrpSpPr/>
          <p:nvPr/>
        </p:nvGrpSpPr>
        <p:grpSpPr>
          <a:xfrm>
            <a:off x="6030595" y="2559050"/>
            <a:ext cx="1585595" cy="1599864"/>
            <a:chOff x="6030595" y="2559050"/>
            <a:chExt cx="1585595" cy="1599864"/>
          </a:xfrm>
        </p:grpSpPr>
        <p:sp>
          <p:nvSpPr>
            <p:cNvPr id="9" name="Rectangle 8">
              <a:extLst>
                <a:ext uri="{FF2B5EF4-FFF2-40B4-BE49-F238E27FC236}">
                  <a16:creationId xmlns:a16="http://schemas.microsoft.com/office/drawing/2014/main" id="{AB8A2330-92CC-43EF-9BA9-42DC1E6CC600}"/>
                </a:ext>
              </a:extLst>
            </p:cNvPr>
            <p:cNvSpPr/>
            <p:nvPr/>
          </p:nvSpPr>
          <p:spPr>
            <a:xfrm>
              <a:off x="6096000" y="2621280"/>
              <a:ext cx="1457325" cy="146304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Oval 21">
              <a:extLst>
                <a:ext uri="{FF2B5EF4-FFF2-40B4-BE49-F238E27FC236}">
                  <a16:creationId xmlns:a16="http://schemas.microsoft.com/office/drawing/2014/main" id="{5599E52F-87A0-4E8D-829D-CF2213847E77}"/>
                </a:ext>
              </a:extLst>
            </p:cNvPr>
            <p:cNvSpPr/>
            <p:nvPr/>
          </p:nvSpPr>
          <p:spPr>
            <a:xfrm>
              <a:off x="7122660" y="2559050"/>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4E5A84-CCB0-45FE-A503-1FD485BA9FE3}"/>
                </a:ext>
              </a:extLst>
            </p:cNvPr>
            <p:cNvSpPr/>
            <p:nvPr/>
          </p:nvSpPr>
          <p:spPr>
            <a:xfrm>
              <a:off x="7122660" y="402175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EA0D6BC-C48C-40B7-8611-CAAB1104AC8C}"/>
                </a:ext>
              </a:extLst>
            </p:cNvPr>
            <p:cNvSpPr/>
            <p:nvPr/>
          </p:nvSpPr>
          <p:spPr>
            <a:xfrm>
              <a:off x="603059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0D21C5C-0860-42DD-8EC4-068725335273}"/>
                </a:ext>
              </a:extLst>
            </p:cNvPr>
            <p:cNvSpPr/>
            <p:nvPr/>
          </p:nvSpPr>
          <p:spPr>
            <a:xfrm>
              <a:off x="7479030"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EDFEB3C-068C-4262-A35F-FB744E7D9C6C}"/>
              </a:ext>
            </a:extLst>
          </p:cNvPr>
          <p:cNvGrpSpPr/>
          <p:nvPr/>
        </p:nvGrpSpPr>
        <p:grpSpPr>
          <a:xfrm>
            <a:off x="8593455" y="2559050"/>
            <a:ext cx="1584960" cy="1599864"/>
            <a:chOff x="8593455" y="2559050"/>
            <a:chExt cx="1584960" cy="1599864"/>
          </a:xfrm>
        </p:grpSpPr>
        <p:sp>
          <p:nvSpPr>
            <p:cNvPr id="10" name="Rectangle 9">
              <a:extLst>
                <a:ext uri="{FF2B5EF4-FFF2-40B4-BE49-F238E27FC236}">
                  <a16:creationId xmlns:a16="http://schemas.microsoft.com/office/drawing/2014/main" id="{466959E7-375B-4334-8DED-80D223304B9F}"/>
                </a:ext>
              </a:extLst>
            </p:cNvPr>
            <p:cNvSpPr/>
            <p:nvPr/>
          </p:nvSpPr>
          <p:spPr>
            <a:xfrm>
              <a:off x="8656320" y="2621280"/>
              <a:ext cx="1457325" cy="146304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Oval 23">
              <a:extLst>
                <a:ext uri="{FF2B5EF4-FFF2-40B4-BE49-F238E27FC236}">
                  <a16:creationId xmlns:a16="http://schemas.microsoft.com/office/drawing/2014/main" id="{03303AE7-2195-4160-BA4C-FADF2BD24245}"/>
                </a:ext>
              </a:extLst>
            </p:cNvPr>
            <p:cNvSpPr/>
            <p:nvPr/>
          </p:nvSpPr>
          <p:spPr>
            <a:xfrm>
              <a:off x="9317220" y="2559050"/>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15BDD75-1324-4C9D-9699-860E2BBD126D}"/>
                </a:ext>
              </a:extLst>
            </p:cNvPr>
            <p:cNvSpPr/>
            <p:nvPr/>
          </p:nvSpPr>
          <p:spPr>
            <a:xfrm>
              <a:off x="9317220" y="402175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4EF54E-D553-49C7-BD90-54CB196B01FB}"/>
                </a:ext>
              </a:extLst>
            </p:cNvPr>
            <p:cNvSpPr/>
            <p:nvPr/>
          </p:nvSpPr>
          <p:spPr>
            <a:xfrm>
              <a:off x="859345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7C1160-E924-4955-BDFB-D9BE20F11450}"/>
                </a:ext>
              </a:extLst>
            </p:cNvPr>
            <p:cNvSpPr/>
            <p:nvPr/>
          </p:nvSpPr>
          <p:spPr>
            <a:xfrm>
              <a:off x="1004125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Rounded Corners 36">
            <a:extLst>
              <a:ext uri="{FF2B5EF4-FFF2-40B4-BE49-F238E27FC236}">
                <a16:creationId xmlns:a16="http://schemas.microsoft.com/office/drawing/2014/main" id="{A9A5E1FC-B53E-4EFA-8338-9D81BAF84029}"/>
              </a:ext>
            </a:extLst>
          </p:cNvPr>
          <p:cNvSpPr/>
          <p:nvPr/>
        </p:nvSpPr>
        <p:spPr>
          <a:xfrm>
            <a:off x="-3733800" y="2407850"/>
            <a:ext cx="3309118" cy="2640051"/>
          </a:xfrm>
          <a:prstGeom prst="roundRect">
            <a:avLst/>
          </a:prstGeom>
          <a:solidFill>
            <a:srgbClr val="AD98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486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p:tgtEl>
                                          <p:spTgt spid="7"/>
                                        </p:tgtEl>
                                        <p:attrNameLst>
                                          <p:attrName>ppt_y</p:attrName>
                                        </p:attrNameLst>
                                      </p:cBhvr>
                                      <p:tavLst>
                                        <p:tav tm="0">
                                          <p:val>
                                            <p:strVal val="#ppt_y-#ppt_h*1.125000"/>
                                          </p:val>
                                        </p:tav>
                                        <p:tav tm="100000">
                                          <p:val>
                                            <p:strVal val="#ppt_y"/>
                                          </p:val>
                                        </p:tav>
                                      </p:tavLst>
                                    </p:anim>
                                    <p:animEffect transition="in" filter="wipe(down)">
                                      <p:cBhvr>
                                        <p:cTn id="14" dur="1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p:tgtEl>
                                          <p:spTgt spid="32"/>
                                        </p:tgtEl>
                                        <p:attrNameLst>
                                          <p:attrName>ppt_y</p:attrName>
                                        </p:attrNameLst>
                                      </p:cBhvr>
                                      <p:tavLst>
                                        <p:tav tm="0">
                                          <p:val>
                                            <p:strVal val="#ppt_y-#ppt_h*1.125000"/>
                                          </p:val>
                                        </p:tav>
                                        <p:tav tm="100000">
                                          <p:val>
                                            <p:strVal val="#ppt_y"/>
                                          </p:val>
                                        </p:tav>
                                      </p:tavLst>
                                    </p:anim>
                                    <p:animEffect transition="in" filter="wipe(down)">
                                      <p:cBhvr>
                                        <p:cTn id="20" dur="1000"/>
                                        <p:tgtEl>
                                          <p:spTgt spid="32"/>
                                        </p:tgtEl>
                                      </p:cBhvr>
                                    </p:animEffect>
                                  </p:childTnLst>
                                </p:cTn>
                              </p:par>
                              <p:par>
                                <p:cTn id="21" presetID="12" presetClass="entr" presetSubtype="4" fill="hold" nodeType="withEffect">
                                  <p:stCondLst>
                                    <p:cond delay="4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p:tgtEl>
                                          <p:spTgt spid="13"/>
                                        </p:tgtEl>
                                        <p:attrNameLst>
                                          <p:attrName>ppt_y</p:attrName>
                                        </p:attrNameLst>
                                      </p:cBhvr>
                                      <p:tavLst>
                                        <p:tav tm="0">
                                          <p:val>
                                            <p:strVal val="#ppt_y+#ppt_h*1.125000"/>
                                          </p:val>
                                        </p:tav>
                                        <p:tav tm="100000">
                                          <p:val>
                                            <p:strVal val="#ppt_y"/>
                                          </p:val>
                                        </p:tav>
                                      </p:tavLst>
                                    </p:anim>
                                    <p:animEffect transition="in" filter="wipe(up)">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1000"/>
                                        <p:tgtEl>
                                          <p:spTgt spid="33"/>
                                        </p:tgtEl>
                                        <p:attrNameLst>
                                          <p:attrName>ppt_y</p:attrName>
                                        </p:attrNameLst>
                                      </p:cBhvr>
                                      <p:tavLst>
                                        <p:tav tm="0">
                                          <p:val>
                                            <p:strVal val="#ppt_y-#ppt_h*1.125000"/>
                                          </p:val>
                                        </p:tav>
                                        <p:tav tm="100000">
                                          <p:val>
                                            <p:strVal val="#ppt_y"/>
                                          </p:val>
                                        </p:tav>
                                      </p:tavLst>
                                    </p:anim>
                                    <p:animEffect transition="in" filter="wipe(down)">
                                      <p:cBhvr>
                                        <p:cTn id="30" dur="1000"/>
                                        <p:tgtEl>
                                          <p:spTgt spid="33"/>
                                        </p:tgtEl>
                                      </p:cBhvr>
                                    </p:animEffect>
                                  </p:childTnLst>
                                </p:cTn>
                              </p:par>
                              <p:par>
                                <p:cTn id="31" presetID="12" presetClass="entr" presetSubtype="4" fill="hold" nodeType="withEffect">
                                  <p:stCondLst>
                                    <p:cond delay="40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000"/>
                                        <p:tgtEl>
                                          <p:spTgt spid="14"/>
                                        </p:tgtEl>
                                        <p:attrNameLst>
                                          <p:attrName>ppt_y</p:attrName>
                                        </p:attrNameLst>
                                      </p:cBhvr>
                                      <p:tavLst>
                                        <p:tav tm="0">
                                          <p:val>
                                            <p:strVal val="#ppt_y+#ppt_h*1.125000"/>
                                          </p:val>
                                        </p:tav>
                                        <p:tav tm="100000">
                                          <p:val>
                                            <p:strVal val="#ppt_y"/>
                                          </p:val>
                                        </p:tav>
                                      </p:tavLst>
                                    </p:anim>
                                    <p:animEffect transition="in" filter="wipe(up)">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p:tgtEl>
                                          <p:spTgt spid="34"/>
                                        </p:tgtEl>
                                        <p:attrNameLst>
                                          <p:attrName>ppt_y</p:attrName>
                                        </p:attrNameLst>
                                      </p:cBhvr>
                                      <p:tavLst>
                                        <p:tav tm="0">
                                          <p:val>
                                            <p:strVal val="#ppt_y-#ppt_h*1.125000"/>
                                          </p:val>
                                        </p:tav>
                                        <p:tav tm="100000">
                                          <p:val>
                                            <p:strVal val="#ppt_y"/>
                                          </p:val>
                                        </p:tav>
                                      </p:tavLst>
                                    </p:anim>
                                    <p:animEffect transition="in" filter="wipe(down)">
                                      <p:cBhvr>
                                        <p:cTn id="40" dur="1000"/>
                                        <p:tgtEl>
                                          <p:spTgt spid="34"/>
                                        </p:tgtEl>
                                      </p:cBhvr>
                                    </p:animEffect>
                                  </p:childTnLst>
                                </p:cTn>
                              </p:par>
                              <p:par>
                                <p:cTn id="41" presetID="12" presetClass="entr" presetSubtype="4" fill="hold" nodeType="withEffect">
                                  <p:stCondLst>
                                    <p:cond delay="5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p:tgtEl>
                                          <p:spTgt spid="17"/>
                                        </p:tgtEl>
                                        <p:attrNameLst>
                                          <p:attrName>ppt_y</p:attrName>
                                        </p:attrNameLst>
                                      </p:cBhvr>
                                      <p:tavLst>
                                        <p:tav tm="0">
                                          <p:val>
                                            <p:strVal val="#ppt_y+#ppt_h*1.125000"/>
                                          </p:val>
                                        </p:tav>
                                        <p:tav tm="100000">
                                          <p:val>
                                            <p:strVal val="#ppt_y"/>
                                          </p:val>
                                        </p:tav>
                                      </p:tavLst>
                                    </p:anim>
                                    <p:animEffect transition="in" filter="wipe(up)">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914F75E7-0E5D-462D-955E-626021C724C8}"/>
              </a:ext>
            </a:extLst>
          </p:cNvPr>
          <p:cNvSpPr/>
          <p:nvPr/>
        </p:nvSpPr>
        <p:spPr>
          <a:xfrm>
            <a:off x="1333500" y="1005840"/>
            <a:ext cx="8597899" cy="556260"/>
          </a:xfrm>
          <a:prstGeom prst="roundRect">
            <a:avLst/>
          </a:prstGeom>
          <a:solidFill>
            <a:srgbClr val="AD98F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ẠM DUYÊN 2 - 9Slide.vn">
            <a:extLst>
              <a:ext uri="{FF2B5EF4-FFF2-40B4-BE49-F238E27FC236}">
                <a16:creationId xmlns:a16="http://schemas.microsoft.com/office/drawing/2014/main" id="{44511333-6681-460D-8F81-2FA1124B7592}"/>
              </a:ext>
            </a:extLst>
          </p:cNvPr>
          <p:cNvSpPr txBox="1"/>
          <p:nvPr/>
        </p:nvSpPr>
        <p:spPr>
          <a:xfrm>
            <a:off x="1143000" y="295621"/>
            <a:ext cx="10363200" cy="1940957"/>
          </a:xfrm>
          <a:prstGeom prst="roundRect">
            <a:avLst/>
          </a:prstGeom>
          <a:noFill/>
        </p:spPr>
        <p:txBody>
          <a:bodyPr wrap="square" rtlCol="0">
            <a:spAutoFit/>
          </a:bodyPr>
          <a:lstStyle/>
          <a:p>
            <a:r>
              <a:rPr lang="en-US" sz="3600" spc="-40">
                <a:solidFill>
                  <a:srgbClr val="7F6049"/>
                </a:solidFill>
                <a:latin typeface="+mj-lt"/>
              </a:rPr>
              <a:t>Bạn Mai </a:t>
            </a:r>
            <a:r>
              <a:rPr lang="en-US" sz="3600" spc="-40">
                <a:solidFill>
                  <a:srgbClr val="4E05DD"/>
                </a:solidFill>
                <a:latin typeface="+mj-lt"/>
              </a:rPr>
              <a:t>vẽ một hình vuông</a:t>
            </a:r>
            <a:r>
              <a:rPr lang="en-US" sz="3600" spc="-40">
                <a:solidFill>
                  <a:srgbClr val="7F6049"/>
                </a:solidFill>
                <a:latin typeface="+mj-lt"/>
              </a:rPr>
              <a:t> trên giấy ô vuông rồi vẽ trung điểm mỗi cạnh của hình vuông đó. Hình nào sau đây là hình vẽ đúng của Mai.</a:t>
            </a:r>
            <a:endParaRPr lang="vi-VN" sz="3600" spc="-40">
              <a:solidFill>
                <a:srgbClr val="7F6049"/>
              </a:solidFill>
              <a:latin typeface="+mj-lt"/>
            </a:endParaRPr>
          </a:p>
        </p:txBody>
      </p:sp>
      <p:grpSp>
        <p:nvGrpSpPr>
          <p:cNvPr id="3" name="PHẠM DUYÊN 1 - 9Slide.vn">
            <a:extLst>
              <a:ext uri="{FF2B5EF4-FFF2-40B4-BE49-F238E27FC236}">
                <a16:creationId xmlns:a16="http://schemas.microsoft.com/office/drawing/2014/main" id="{27C4D566-CC84-4EA6-B1B9-25814E522CA8}"/>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F82430FC-3EA9-4E05-AB46-DDDF0860E36B}"/>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4DC87642-8B0C-4994-9DC2-333848D0F579}"/>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graphicFrame>
        <p:nvGraphicFramePr>
          <p:cNvPr id="7" name="PHẠM DUYÊN 1 - 9Slide.vn">
            <a:extLst>
              <a:ext uri="{FF2B5EF4-FFF2-40B4-BE49-F238E27FC236}">
                <a16:creationId xmlns:a16="http://schemas.microsoft.com/office/drawing/2014/main" id="{39D49B2E-08C9-4C4F-B597-3C65B30C8D7C}"/>
              </a:ext>
            </a:extLst>
          </p:cNvPr>
          <p:cNvGraphicFramePr/>
          <p:nvPr/>
        </p:nvGraphicFramePr>
        <p:xfrm>
          <a:off x="975360" y="2255520"/>
          <a:ext cx="10241280" cy="292608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3821327154"/>
                    </a:ext>
                  </a:extLst>
                </a:gridCol>
                <a:gridCol w="365760">
                  <a:extLst>
                    <a:ext uri="{9D8B030D-6E8A-4147-A177-3AD203B41FA5}">
                      <a16:colId xmlns:a16="http://schemas.microsoft.com/office/drawing/2014/main" val="3570813219"/>
                    </a:ext>
                  </a:extLst>
                </a:gridCol>
                <a:gridCol w="365760">
                  <a:extLst>
                    <a:ext uri="{9D8B030D-6E8A-4147-A177-3AD203B41FA5}">
                      <a16:colId xmlns:a16="http://schemas.microsoft.com/office/drawing/2014/main" val="3886312424"/>
                    </a:ext>
                  </a:extLst>
                </a:gridCol>
                <a:gridCol w="365760">
                  <a:extLst>
                    <a:ext uri="{9D8B030D-6E8A-4147-A177-3AD203B41FA5}">
                      <a16:colId xmlns:a16="http://schemas.microsoft.com/office/drawing/2014/main" val="3777084258"/>
                    </a:ext>
                  </a:extLst>
                </a:gridCol>
                <a:gridCol w="365760">
                  <a:extLst>
                    <a:ext uri="{9D8B030D-6E8A-4147-A177-3AD203B41FA5}">
                      <a16:colId xmlns:a16="http://schemas.microsoft.com/office/drawing/2014/main" val="785922890"/>
                    </a:ext>
                  </a:extLst>
                </a:gridCol>
                <a:gridCol w="365760">
                  <a:extLst>
                    <a:ext uri="{9D8B030D-6E8A-4147-A177-3AD203B41FA5}">
                      <a16:colId xmlns:a16="http://schemas.microsoft.com/office/drawing/2014/main" val="1003760365"/>
                    </a:ext>
                  </a:extLst>
                </a:gridCol>
                <a:gridCol w="365760">
                  <a:extLst>
                    <a:ext uri="{9D8B030D-6E8A-4147-A177-3AD203B41FA5}">
                      <a16:colId xmlns:a16="http://schemas.microsoft.com/office/drawing/2014/main" val="1793204005"/>
                    </a:ext>
                  </a:extLst>
                </a:gridCol>
                <a:gridCol w="365760">
                  <a:extLst>
                    <a:ext uri="{9D8B030D-6E8A-4147-A177-3AD203B41FA5}">
                      <a16:colId xmlns:a16="http://schemas.microsoft.com/office/drawing/2014/main" val="3154004040"/>
                    </a:ext>
                  </a:extLst>
                </a:gridCol>
                <a:gridCol w="365760">
                  <a:extLst>
                    <a:ext uri="{9D8B030D-6E8A-4147-A177-3AD203B41FA5}">
                      <a16:colId xmlns:a16="http://schemas.microsoft.com/office/drawing/2014/main" val="474140744"/>
                    </a:ext>
                  </a:extLst>
                </a:gridCol>
                <a:gridCol w="365760">
                  <a:extLst>
                    <a:ext uri="{9D8B030D-6E8A-4147-A177-3AD203B41FA5}">
                      <a16:colId xmlns:a16="http://schemas.microsoft.com/office/drawing/2014/main" val="3596558345"/>
                    </a:ext>
                  </a:extLst>
                </a:gridCol>
                <a:gridCol w="365760">
                  <a:extLst>
                    <a:ext uri="{9D8B030D-6E8A-4147-A177-3AD203B41FA5}">
                      <a16:colId xmlns:a16="http://schemas.microsoft.com/office/drawing/2014/main" val="2734381758"/>
                    </a:ext>
                  </a:extLst>
                </a:gridCol>
                <a:gridCol w="365760">
                  <a:extLst>
                    <a:ext uri="{9D8B030D-6E8A-4147-A177-3AD203B41FA5}">
                      <a16:colId xmlns:a16="http://schemas.microsoft.com/office/drawing/2014/main" val="3269863058"/>
                    </a:ext>
                  </a:extLst>
                </a:gridCol>
                <a:gridCol w="365760">
                  <a:extLst>
                    <a:ext uri="{9D8B030D-6E8A-4147-A177-3AD203B41FA5}">
                      <a16:colId xmlns:a16="http://schemas.microsoft.com/office/drawing/2014/main" val="569556514"/>
                    </a:ext>
                  </a:extLst>
                </a:gridCol>
                <a:gridCol w="365760">
                  <a:extLst>
                    <a:ext uri="{9D8B030D-6E8A-4147-A177-3AD203B41FA5}">
                      <a16:colId xmlns:a16="http://schemas.microsoft.com/office/drawing/2014/main" val="182587140"/>
                    </a:ext>
                  </a:extLst>
                </a:gridCol>
                <a:gridCol w="365760">
                  <a:extLst>
                    <a:ext uri="{9D8B030D-6E8A-4147-A177-3AD203B41FA5}">
                      <a16:colId xmlns:a16="http://schemas.microsoft.com/office/drawing/2014/main" val="2520772424"/>
                    </a:ext>
                  </a:extLst>
                </a:gridCol>
                <a:gridCol w="365760">
                  <a:extLst>
                    <a:ext uri="{9D8B030D-6E8A-4147-A177-3AD203B41FA5}">
                      <a16:colId xmlns:a16="http://schemas.microsoft.com/office/drawing/2014/main" val="3497768899"/>
                    </a:ext>
                  </a:extLst>
                </a:gridCol>
                <a:gridCol w="365760">
                  <a:extLst>
                    <a:ext uri="{9D8B030D-6E8A-4147-A177-3AD203B41FA5}">
                      <a16:colId xmlns:a16="http://schemas.microsoft.com/office/drawing/2014/main" val="2183049685"/>
                    </a:ext>
                  </a:extLst>
                </a:gridCol>
                <a:gridCol w="365760">
                  <a:extLst>
                    <a:ext uri="{9D8B030D-6E8A-4147-A177-3AD203B41FA5}">
                      <a16:colId xmlns:a16="http://schemas.microsoft.com/office/drawing/2014/main" val="3492508927"/>
                    </a:ext>
                  </a:extLst>
                </a:gridCol>
                <a:gridCol w="365760">
                  <a:extLst>
                    <a:ext uri="{9D8B030D-6E8A-4147-A177-3AD203B41FA5}">
                      <a16:colId xmlns:a16="http://schemas.microsoft.com/office/drawing/2014/main" val="3466873621"/>
                    </a:ext>
                  </a:extLst>
                </a:gridCol>
                <a:gridCol w="365760">
                  <a:extLst>
                    <a:ext uri="{9D8B030D-6E8A-4147-A177-3AD203B41FA5}">
                      <a16:colId xmlns:a16="http://schemas.microsoft.com/office/drawing/2014/main" val="622664612"/>
                    </a:ext>
                  </a:extLst>
                </a:gridCol>
                <a:gridCol w="365760">
                  <a:extLst>
                    <a:ext uri="{9D8B030D-6E8A-4147-A177-3AD203B41FA5}">
                      <a16:colId xmlns:a16="http://schemas.microsoft.com/office/drawing/2014/main" val="672010443"/>
                    </a:ext>
                  </a:extLst>
                </a:gridCol>
                <a:gridCol w="365760">
                  <a:extLst>
                    <a:ext uri="{9D8B030D-6E8A-4147-A177-3AD203B41FA5}">
                      <a16:colId xmlns:a16="http://schemas.microsoft.com/office/drawing/2014/main" val="54112110"/>
                    </a:ext>
                  </a:extLst>
                </a:gridCol>
                <a:gridCol w="365760">
                  <a:extLst>
                    <a:ext uri="{9D8B030D-6E8A-4147-A177-3AD203B41FA5}">
                      <a16:colId xmlns:a16="http://schemas.microsoft.com/office/drawing/2014/main" val="2984361267"/>
                    </a:ext>
                  </a:extLst>
                </a:gridCol>
                <a:gridCol w="365760">
                  <a:extLst>
                    <a:ext uri="{9D8B030D-6E8A-4147-A177-3AD203B41FA5}">
                      <a16:colId xmlns:a16="http://schemas.microsoft.com/office/drawing/2014/main" val="891874014"/>
                    </a:ext>
                  </a:extLst>
                </a:gridCol>
                <a:gridCol w="365760">
                  <a:extLst>
                    <a:ext uri="{9D8B030D-6E8A-4147-A177-3AD203B41FA5}">
                      <a16:colId xmlns:a16="http://schemas.microsoft.com/office/drawing/2014/main" val="3974625650"/>
                    </a:ext>
                  </a:extLst>
                </a:gridCol>
                <a:gridCol w="365760">
                  <a:extLst>
                    <a:ext uri="{9D8B030D-6E8A-4147-A177-3AD203B41FA5}">
                      <a16:colId xmlns:a16="http://schemas.microsoft.com/office/drawing/2014/main" val="1415032003"/>
                    </a:ext>
                  </a:extLst>
                </a:gridCol>
                <a:gridCol w="365760">
                  <a:extLst>
                    <a:ext uri="{9D8B030D-6E8A-4147-A177-3AD203B41FA5}">
                      <a16:colId xmlns:a16="http://schemas.microsoft.com/office/drawing/2014/main" val="1303934101"/>
                    </a:ext>
                  </a:extLst>
                </a:gridCol>
                <a:gridCol w="365760">
                  <a:extLst>
                    <a:ext uri="{9D8B030D-6E8A-4147-A177-3AD203B41FA5}">
                      <a16:colId xmlns:a16="http://schemas.microsoft.com/office/drawing/2014/main" val="319199625"/>
                    </a:ext>
                  </a:extLst>
                </a:gridCol>
              </a:tblGrid>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743671227"/>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48477720"/>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671171585"/>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695939432"/>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972441686"/>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040482217"/>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743453973"/>
                  </a:ext>
                </a:extLst>
              </a:tr>
              <a:tr h="365760">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600"/>
                    </a:p>
                  </a:txBody>
                  <a:tcPr marL="81471" marR="81471" marT="40735" marB="40735">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551059020"/>
                  </a:ext>
                </a:extLst>
              </a:tr>
            </a:tbl>
          </a:graphicData>
        </a:graphic>
      </p:graphicFrame>
      <p:grpSp>
        <p:nvGrpSpPr>
          <p:cNvPr id="13" name="Group 12">
            <a:extLst>
              <a:ext uri="{FF2B5EF4-FFF2-40B4-BE49-F238E27FC236}">
                <a16:creationId xmlns:a16="http://schemas.microsoft.com/office/drawing/2014/main" id="{77896B56-1EA0-4E17-B16A-DFF590114253}"/>
              </a:ext>
            </a:extLst>
          </p:cNvPr>
          <p:cNvGrpSpPr/>
          <p:nvPr/>
        </p:nvGrpSpPr>
        <p:grpSpPr>
          <a:xfrm>
            <a:off x="2547118" y="4515632"/>
            <a:ext cx="1255639" cy="461665"/>
            <a:chOff x="2706761" y="5397200"/>
            <a:chExt cx="1255639" cy="461665"/>
          </a:xfrm>
        </p:grpSpPr>
        <p:sp>
          <p:nvSpPr>
            <p:cNvPr id="11" name="Rectangle: Rounded Corners 10">
              <a:extLst>
                <a:ext uri="{FF2B5EF4-FFF2-40B4-BE49-F238E27FC236}">
                  <a16:creationId xmlns:a16="http://schemas.microsoft.com/office/drawing/2014/main" id="{B3CA6A8B-C3B8-4668-B4F4-B7C1AAAE87D7}"/>
                </a:ext>
              </a:extLst>
            </p:cNvPr>
            <p:cNvSpPr/>
            <p:nvPr/>
          </p:nvSpPr>
          <p:spPr>
            <a:xfrm>
              <a:off x="2706761" y="5411766"/>
              <a:ext cx="1255639" cy="432532"/>
            </a:xfrm>
            <a:custGeom>
              <a:avLst/>
              <a:gdLst>
                <a:gd name="connsiteX0" fmla="*/ 0 w 1828800"/>
                <a:gd name="connsiteY0" fmla="*/ 27939 h 533400"/>
                <a:gd name="connsiteX1" fmla="*/ 27939 w 1828800"/>
                <a:gd name="connsiteY1" fmla="*/ 0 h 533400"/>
                <a:gd name="connsiteX2" fmla="*/ 1800861 w 1828800"/>
                <a:gd name="connsiteY2" fmla="*/ 0 h 533400"/>
                <a:gd name="connsiteX3" fmla="*/ 1828800 w 1828800"/>
                <a:gd name="connsiteY3" fmla="*/ 27939 h 533400"/>
                <a:gd name="connsiteX4" fmla="*/ 1828800 w 1828800"/>
                <a:gd name="connsiteY4" fmla="*/ 505461 h 533400"/>
                <a:gd name="connsiteX5" fmla="*/ 1800861 w 1828800"/>
                <a:gd name="connsiteY5" fmla="*/ 533400 h 533400"/>
                <a:gd name="connsiteX6" fmla="*/ 27939 w 1828800"/>
                <a:gd name="connsiteY6" fmla="*/ 533400 h 533400"/>
                <a:gd name="connsiteX7" fmla="*/ 0 w 1828800"/>
                <a:gd name="connsiteY7" fmla="*/ 505461 h 533400"/>
                <a:gd name="connsiteX8" fmla="*/ 0 w 1828800"/>
                <a:gd name="connsiteY8" fmla="*/ 27939 h 533400"/>
                <a:gd name="connsiteX0" fmla="*/ 0 w 1859280"/>
                <a:gd name="connsiteY0" fmla="*/ 63993 h 569454"/>
                <a:gd name="connsiteX1" fmla="*/ 27939 w 1859280"/>
                <a:gd name="connsiteY1" fmla="*/ 36054 h 569454"/>
                <a:gd name="connsiteX2" fmla="*/ 1800861 w 1859280"/>
                <a:gd name="connsiteY2" fmla="*/ 36054 h 569454"/>
                <a:gd name="connsiteX3" fmla="*/ 1859280 w 1859280"/>
                <a:gd name="connsiteY3" fmla="*/ 3033 h 569454"/>
                <a:gd name="connsiteX4" fmla="*/ 1828800 w 1859280"/>
                <a:gd name="connsiteY4" fmla="*/ 541515 h 569454"/>
                <a:gd name="connsiteX5" fmla="*/ 1800861 w 1859280"/>
                <a:gd name="connsiteY5" fmla="*/ 569454 h 569454"/>
                <a:gd name="connsiteX6" fmla="*/ 27939 w 1859280"/>
                <a:gd name="connsiteY6" fmla="*/ 569454 h 569454"/>
                <a:gd name="connsiteX7" fmla="*/ 0 w 1859280"/>
                <a:gd name="connsiteY7" fmla="*/ 541515 h 569454"/>
                <a:gd name="connsiteX8" fmla="*/ 0 w 1859280"/>
                <a:gd name="connsiteY8" fmla="*/ 63993 h 569454"/>
                <a:gd name="connsiteX0" fmla="*/ 0 w 1859280"/>
                <a:gd name="connsiteY0" fmla="*/ 64121 h 569582"/>
                <a:gd name="connsiteX1" fmla="*/ 27939 w 1859280"/>
                <a:gd name="connsiteY1" fmla="*/ 36182 h 569582"/>
                <a:gd name="connsiteX2" fmla="*/ 1786574 w 1859280"/>
                <a:gd name="connsiteY2" fmla="*/ 33801 h 569582"/>
                <a:gd name="connsiteX3" fmla="*/ 1859280 w 1859280"/>
                <a:gd name="connsiteY3" fmla="*/ 3161 h 569582"/>
                <a:gd name="connsiteX4" fmla="*/ 1828800 w 1859280"/>
                <a:gd name="connsiteY4" fmla="*/ 541643 h 569582"/>
                <a:gd name="connsiteX5" fmla="*/ 1800861 w 1859280"/>
                <a:gd name="connsiteY5" fmla="*/ 569582 h 569582"/>
                <a:gd name="connsiteX6" fmla="*/ 27939 w 1859280"/>
                <a:gd name="connsiteY6" fmla="*/ 569582 h 569582"/>
                <a:gd name="connsiteX7" fmla="*/ 0 w 1859280"/>
                <a:gd name="connsiteY7" fmla="*/ 541643 h 569582"/>
                <a:gd name="connsiteX8" fmla="*/ 0 w 1859280"/>
                <a:gd name="connsiteY8" fmla="*/ 64121 h 569582"/>
                <a:gd name="connsiteX0" fmla="*/ 0 w 1859280"/>
                <a:gd name="connsiteY0" fmla="*/ 64393 h 569854"/>
                <a:gd name="connsiteX1" fmla="*/ 27939 w 1859280"/>
                <a:gd name="connsiteY1" fmla="*/ 36454 h 569854"/>
                <a:gd name="connsiteX2" fmla="*/ 1786574 w 1859280"/>
                <a:gd name="connsiteY2" fmla="*/ 34073 h 569854"/>
                <a:gd name="connsiteX3" fmla="*/ 1859280 w 1859280"/>
                <a:gd name="connsiteY3" fmla="*/ 3433 h 569854"/>
                <a:gd name="connsiteX4" fmla="*/ 1828800 w 1859280"/>
                <a:gd name="connsiteY4" fmla="*/ 541915 h 569854"/>
                <a:gd name="connsiteX5" fmla="*/ 1800861 w 1859280"/>
                <a:gd name="connsiteY5" fmla="*/ 569854 h 569854"/>
                <a:gd name="connsiteX6" fmla="*/ 27939 w 1859280"/>
                <a:gd name="connsiteY6" fmla="*/ 569854 h 569854"/>
                <a:gd name="connsiteX7" fmla="*/ 0 w 1859280"/>
                <a:gd name="connsiteY7" fmla="*/ 541915 h 569854"/>
                <a:gd name="connsiteX8" fmla="*/ 0 w 1859280"/>
                <a:gd name="connsiteY8" fmla="*/ 64393 h 569854"/>
                <a:gd name="connsiteX0" fmla="*/ 0 w 1859280"/>
                <a:gd name="connsiteY0" fmla="*/ 64556 h 570017"/>
                <a:gd name="connsiteX1" fmla="*/ 27939 w 1859280"/>
                <a:gd name="connsiteY1" fmla="*/ 36617 h 570017"/>
                <a:gd name="connsiteX2" fmla="*/ 1769905 w 1859280"/>
                <a:gd name="connsiteY2" fmla="*/ 31855 h 570017"/>
                <a:gd name="connsiteX3" fmla="*/ 1859280 w 1859280"/>
                <a:gd name="connsiteY3" fmla="*/ 3596 h 570017"/>
                <a:gd name="connsiteX4" fmla="*/ 1828800 w 1859280"/>
                <a:gd name="connsiteY4" fmla="*/ 542078 h 570017"/>
                <a:gd name="connsiteX5" fmla="*/ 1800861 w 1859280"/>
                <a:gd name="connsiteY5" fmla="*/ 570017 h 570017"/>
                <a:gd name="connsiteX6" fmla="*/ 27939 w 1859280"/>
                <a:gd name="connsiteY6" fmla="*/ 570017 h 570017"/>
                <a:gd name="connsiteX7" fmla="*/ 0 w 1859280"/>
                <a:gd name="connsiteY7" fmla="*/ 542078 h 570017"/>
                <a:gd name="connsiteX8" fmla="*/ 0 w 1859280"/>
                <a:gd name="connsiteY8" fmla="*/ 64556 h 570017"/>
                <a:gd name="connsiteX0" fmla="*/ 0 w 1868805"/>
                <a:gd name="connsiteY0" fmla="*/ 53764 h 559225"/>
                <a:gd name="connsiteX1" fmla="*/ 27939 w 1868805"/>
                <a:gd name="connsiteY1" fmla="*/ 25825 h 559225"/>
                <a:gd name="connsiteX2" fmla="*/ 1769905 w 1868805"/>
                <a:gd name="connsiteY2" fmla="*/ 21063 h 559225"/>
                <a:gd name="connsiteX3" fmla="*/ 1868805 w 1868805"/>
                <a:gd name="connsiteY3" fmla="*/ 4710 h 559225"/>
                <a:gd name="connsiteX4" fmla="*/ 1828800 w 1868805"/>
                <a:gd name="connsiteY4" fmla="*/ 531286 h 559225"/>
                <a:gd name="connsiteX5" fmla="*/ 1800861 w 1868805"/>
                <a:gd name="connsiteY5" fmla="*/ 559225 h 559225"/>
                <a:gd name="connsiteX6" fmla="*/ 27939 w 1868805"/>
                <a:gd name="connsiteY6" fmla="*/ 559225 h 559225"/>
                <a:gd name="connsiteX7" fmla="*/ 0 w 1868805"/>
                <a:gd name="connsiteY7" fmla="*/ 531286 h 559225"/>
                <a:gd name="connsiteX8" fmla="*/ 0 w 1868805"/>
                <a:gd name="connsiteY8" fmla="*/ 53764 h 559225"/>
                <a:gd name="connsiteX0" fmla="*/ 0 w 1879278"/>
                <a:gd name="connsiteY0" fmla="*/ 53764 h 559225"/>
                <a:gd name="connsiteX1" fmla="*/ 27939 w 1879278"/>
                <a:gd name="connsiteY1" fmla="*/ 25825 h 559225"/>
                <a:gd name="connsiteX2" fmla="*/ 1769905 w 1879278"/>
                <a:gd name="connsiteY2" fmla="*/ 21063 h 559225"/>
                <a:gd name="connsiteX3" fmla="*/ 1868805 w 1879278"/>
                <a:gd name="connsiteY3" fmla="*/ 4710 h 559225"/>
                <a:gd name="connsiteX4" fmla="*/ 1828800 w 1879278"/>
                <a:gd name="connsiteY4" fmla="*/ 531286 h 559225"/>
                <a:gd name="connsiteX5" fmla="*/ 1800861 w 1879278"/>
                <a:gd name="connsiteY5" fmla="*/ 559225 h 559225"/>
                <a:gd name="connsiteX6" fmla="*/ 27939 w 1879278"/>
                <a:gd name="connsiteY6" fmla="*/ 559225 h 559225"/>
                <a:gd name="connsiteX7" fmla="*/ 0 w 1879278"/>
                <a:gd name="connsiteY7" fmla="*/ 531286 h 559225"/>
                <a:gd name="connsiteX8" fmla="*/ 0 w 1879278"/>
                <a:gd name="connsiteY8" fmla="*/ 53764 h 559225"/>
                <a:gd name="connsiteX0" fmla="*/ 0 w 1886811"/>
                <a:gd name="connsiteY0" fmla="*/ 53764 h 559225"/>
                <a:gd name="connsiteX1" fmla="*/ 27939 w 1886811"/>
                <a:gd name="connsiteY1" fmla="*/ 25825 h 559225"/>
                <a:gd name="connsiteX2" fmla="*/ 1769905 w 1886811"/>
                <a:gd name="connsiteY2" fmla="*/ 21063 h 559225"/>
                <a:gd name="connsiteX3" fmla="*/ 1868805 w 1886811"/>
                <a:gd name="connsiteY3" fmla="*/ 4710 h 559225"/>
                <a:gd name="connsiteX4" fmla="*/ 1828800 w 1886811"/>
                <a:gd name="connsiteY4" fmla="*/ 531286 h 559225"/>
                <a:gd name="connsiteX5" fmla="*/ 1800861 w 1886811"/>
                <a:gd name="connsiteY5" fmla="*/ 559225 h 559225"/>
                <a:gd name="connsiteX6" fmla="*/ 27939 w 1886811"/>
                <a:gd name="connsiteY6" fmla="*/ 559225 h 559225"/>
                <a:gd name="connsiteX7" fmla="*/ 0 w 1886811"/>
                <a:gd name="connsiteY7" fmla="*/ 531286 h 559225"/>
                <a:gd name="connsiteX8" fmla="*/ 0 w 1886811"/>
                <a:gd name="connsiteY8" fmla="*/ 53764 h 559225"/>
                <a:gd name="connsiteX0" fmla="*/ 0 w 1892584"/>
                <a:gd name="connsiteY0" fmla="*/ 53764 h 559225"/>
                <a:gd name="connsiteX1" fmla="*/ 27939 w 1892584"/>
                <a:gd name="connsiteY1" fmla="*/ 25825 h 559225"/>
                <a:gd name="connsiteX2" fmla="*/ 1769905 w 1892584"/>
                <a:gd name="connsiteY2" fmla="*/ 21063 h 559225"/>
                <a:gd name="connsiteX3" fmla="*/ 1868805 w 1892584"/>
                <a:gd name="connsiteY3" fmla="*/ 4710 h 559225"/>
                <a:gd name="connsiteX4" fmla="*/ 1862138 w 1892584"/>
                <a:gd name="connsiteY4" fmla="*/ 531286 h 559225"/>
                <a:gd name="connsiteX5" fmla="*/ 1800861 w 1892584"/>
                <a:gd name="connsiteY5" fmla="*/ 559225 h 559225"/>
                <a:gd name="connsiteX6" fmla="*/ 27939 w 1892584"/>
                <a:gd name="connsiteY6" fmla="*/ 559225 h 559225"/>
                <a:gd name="connsiteX7" fmla="*/ 0 w 1892584"/>
                <a:gd name="connsiteY7" fmla="*/ 531286 h 559225"/>
                <a:gd name="connsiteX8" fmla="*/ 0 w 1892584"/>
                <a:gd name="connsiteY8" fmla="*/ 53764 h 559225"/>
                <a:gd name="connsiteX0" fmla="*/ 0 w 1902109"/>
                <a:gd name="connsiteY0" fmla="*/ 44239 h 559225"/>
                <a:gd name="connsiteX1" fmla="*/ 37464 w 1902109"/>
                <a:gd name="connsiteY1" fmla="*/ 2582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2109"/>
                <a:gd name="connsiteY0" fmla="*/ 44239 h 559225"/>
                <a:gd name="connsiteX1" fmla="*/ 80326 w 1902109"/>
                <a:gd name="connsiteY1" fmla="*/ 4487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6872"/>
                <a:gd name="connsiteY0" fmla="*/ 39477 h 559225"/>
                <a:gd name="connsiteX1" fmla="*/ 85089 w 1906872"/>
                <a:gd name="connsiteY1" fmla="*/ 44875 h 559225"/>
                <a:gd name="connsiteX2" fmla="*/ 1784193 w 1906872"/>
                <a:gd name="connsiteY2" fmla="*/ 21063 h 559225"/>
                <a:gd name="connsiteX3" fmla="*/ 1883093 w 1906872"/>
                <a:gd name="connsiteY3" fmla="*/ 4710 h 559225"/>
                <a:gd name="connsiteX4" fmla="*/ 1876426 w 1906872"/>
                <a:gd name="connsiteY4" fmla="*/ 531286 h 559225"/>
                <a:gd name="connsiteX5" fmla="*/ 1815149 w 1906872"/>
                <a:gd name="connsiteY5" fmla="*/ 559225 h 559225"/>
                <a:gd name="connsiteX6" fmla="*/ 42227 w 1906872"/>
                <a:gd name="connsiteY6" fmla="*/ 559225 h 559225"/>
                <a:gd name="connsiteX7" fmla="*/ 14288 w 1906872"/>
                <a:gd name="connsiteY7" fmla="*/ 531286 h 559225"/>
                <a:gd name="connsiteX8" fmla="*/ 0 w 1906872"/>
                <a:gd name="connsiteY8" fmla="*/ 39477 h 559225"/>
                <a:gd name="connsiteX0" fmla="*/ 4762 w 1911634"/>
                <a:gd name="connsiteY0" fmla="*/ 39477 h 559225"/>
                <a:gd name="connsiteX1" fmla="*/ 89851 w 1911634"/>
                <a:gd name="connsiteY1" fmla="*/ 44875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8785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4762 w 1911634"/>
                <a:gd name="connsiteY8" fmla="*/ 38785 h 558533"/>
                <a:gd name="connsiteX0" fmla="*/ 11906 w 1911634"/>
                <a:gd name="connsiteY0" fmla="*/ 41166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11906 w 1911634"/>
                <a:gd name="connsiteY8" fmla="*/ 41166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607" h="558533">
                  <a:moveTo>
                    <a:pt x="211" y="50691"/>
                  </a:moveTo>
                  <a:cubicBezTo>
                    <a:pt x="12117" y="16211"/>
                    <a:pt x="72250" y="48946"/>
                    <a:pt x="118636" y="48946"/>
                  </a:cubicBezTo>
                  <a:lnTo>
                    <a:pt x="1793928" y="20371"/>
                  </a:lnTo>
                  <a:cubicBezTo>
                    <a:pt x="1856982" y="22752"/>
                    <a:pt x="1892828" y="-11412"/>
                    <a:pt x="1892828" y="4018"/>
                  </a:cubicBezTo>
                  <a:cubicBezTo>
                    <a:pt x="1949978" y="253680"/>
                    <a:pt x="1886161" y="371420"/>
                    <a:pt x="1886161" y="530594"/>
                  </a:cubicBezTo>
                  <a:cubicBezTo>
                    <a:pt x="1886161" y="546024"/>
                    <a:pt x="1840314" y="558533"/>
                    <a:pt x="1824884" y="558533"/>
                  </a:cubicBezTo>
                  <a:lnTo>
                    <a:pt x="51962" y="558533"/>
                  </a:lnTo>
                  <a:cubicBezTo>
                    <a:pt x="36532" y="558533"/>
                    <a:pt x="4973" y="555549"/>
                    <a:pt x="4973" y="540119"/>
                  </a:cubicBezTo>
                  <a:cubicBezTo>
                    <a:pt x="6560" y="373008"/>
                    <a:pt x="-1376" y="217802"/>
                    <a:pt x="211" y="50691"/>
                  </a:cubicBezTo>
                  <a:close/>
                </a:path>
              </a:pathLst>
            </a:custGeom>
            <a:solidFill>
              <a:srgbClr val="8E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8D591B2F-F8B4-426D-BAA0-CC69F93127E3}"/>
                </a:ext>
              </a:extLst>
            </p:cNvPr>
            <p:cNvSpPr txBox="1"/>
            <p:nvPr/>
          </p:nvSpPr>
          <p:spPr>
            <a:xfrm>
              <a:off x="2838291" y="5397200"/>
              <a:ext cx="992579" cy="461665"/>
            </a:xfrm>
            <a:prstGeom prst="rect">
              <a:avLst/>
            </a:prstGeom>
            <a:noFill/>
          </p:spPr>
          <p:txBody>
            <a:bodyPr wrap="none" rtlCol="0">
              <a:spAutoFit/>
            </a:bodyPr>
            <a:lstStyle/>
            <a:p>
              <a:r>
                <a:rPr lang="en-US" sz="2400"/>
                <a:t>Hình 1</a:t>
              </a:r>
            </a:p>
          </p:txBody>
        </p:sp>
      </p:grpSp>
      <p:grpSp>
        <p:nvGrpSpPr>
          <p:cNvPr id="14" name="Group 13">
            <a:extLst>
              <a:ext uri="{FF2B5EF4-FFF2-40B4-BE49-F238E27FC236}">
                <a16:creationId xmlns:a16="http://schemas.microsoft.com/office/drawing/2014/main" id="{0DFE77CF-813C-49BB-8FCE-C67B5B9B23D2}"/>
              </a:ext>
            </a:extLst>
          </p:cNvPr>
          <p:cNvGrpSpPr/>
          <p:nvPr/>
        </p:nvGrpSpPr>
        <p:grpSpPr>
          <a:xfrm>
            <a:off x="6211961" y="4515632"/>
            <a:ext cx="1255639" cy="461665"/>
            <a:chOff x="2723952" y="5397200"/>
            <a:chExt cx="1255639" cy="461665"/>
          </a:xfrm>
        </p:grpSpPr>
        <p:sp>
          <p:nvSpPr>
            <p:cNvPr id="15" name="Rectangle: Rounded Corners 10">
              <a:extLst>
                <a:ext uri="{FF2B5EF4-FFF2-40B4-BE49-F238E27FC236}">
                  <a16:creationId xmlns:a16="http://schemas.microsoft.com/office/drawing/2014/main" id="{6CC25046-7302-4964-BC2C-B815CA8A458E}"/>
                </a:ext>
              </a:extLst>
            </p:cNvPr>
            <p:cNvSpPr/>
            <p:nvPr/>
          </p:nvSpPr>
          <p:spPr>
            <a:xfrm>
              <a:off x="2723952" y="5411766"/>
              <a:ext cx="1255639" cy="432532"/>
            </a:xfrm>
            <a:custGeom>
              <a:avLst/>
              <a:gdLst>
                <a:gd name="connsiteX0" fmla="*/ 0 w 1828800"/>
                <a:gd name="connsiteY0" fmla="*/ 27939 h 533400"/>
                <a:gd name="connsiteX1" fmla="*/ 27939 w 1828800"/>
                <a:gd name="connsiteY1" fmla="*/ 0 h 533400"/>
                <a:gd name="connsiteX2" fmla="*/ 1800861 w 1828800"/>
                <a:gd name="connsiteY2" fmla="*/ 0 h 533400"/>
                <a:gd name="connsiteX3" fmla="*/ 1828800 w 1828800"/>
                <a:gd name="connsiteY3" fmla="*/ 27939 h 533400"/>
                <a:gd name="connsiteX4" fmla="*/ 1828800 w 1828800"/>
                <a:gd name="connsiteY4" fmla="*/ 505461 h 533400"/>
                <a:gd name="connsiteX5" fmla="*/ 1800861 w 1828800"/>
                <a:gd name="connsiteY5" fmla="*/ 533400 h 533400"/>
                <a:gd name="connsiteX6" fmla="*/ 27939 w 1828800"/>
                <a:gd name="connsiteY6" fmla="*/ 533400 h 533400"/>
                <a:gd name="connsiteX7" fmla="*/ 0 w 1828800"/>
                <a:gd name="connsiteY7" fmla="*/ 505461 h 533400"/>
                <a:gd name="connsiteX8" fmla="*/ 0 w 1828800"/>
                <a:gd name="connsiteY8" fmla="*/ 27939 h 533400"/>
                <a:gd name="connsiteX0" fmla="*/ 0 w 1859280"/>
                <a:gd name="connsiteY0" fmla="*/ 63993 h 569454"/>
                <a:gd name="connsiteX1" fmla="*/ 27939 w 1859280"/>
                <a:gd name="connsiteY1" fmla="*/ 36054 h 569454"/>
                <a:gd name="connsiteX2" fmla="*/ 1800861 w 1859280"/>
                <a:gd name="connsiteY2" fmla="*/ 36054 h 569454"/>
                <a:gd name="connsiteX3" fmla="*/ 1859280 w 1859280"/>
                <a:gd name="connsiteY3" fmla="*/ 3033 h 569454"/>
                <a:gd name="connsiteX4" fmla="*/ 1828800 w 1859280"/>
                <a:gd name="connsiteY4" fmla="*/ 541515 h 569454"/>
                <a:gd name="connsiteX5" fmla="*/ 1800861 w 1859280"/>
                <a:gd name="connsiteY5" fmla="*/ 569454 h 569454"/>
                <a:gd name="connsiteX6" fmla="*/ 27939 w 1859280"/>
                <a:gd name="connsiteY6" fmla="*/ 569454 h 569454"/>
                <a:gd name="connsiteX7" fmla="*/ 0 w 1859280"/>
                <a:gd name="connsiteY7" fmla="*/ 541515 h 569454"/>
                <a:gd name="connsiteX8" fmla="*/ 0 w 1859280"/>
                <a:gd name="connsiteY8" fmla="*/ 63993 h 569454"/>
                <a:gd name="connsiteX0" fmla="*/ 0 w 1859280"/>
                <a:gd name="connsiteY0" fmla="*/ 64121 h 569582"/>
                <a:gd name="connsiteX1" fmla="*/ 27939 w 1859280"/>
                <a:gd name="connsiteY1" fmla="*/ 36182 h 569582"/>
                <a:gd name="connsiteX2" fmla="*/ 1786574 w 1859280"/>
                <a:gd name="connsiteY2" fmla="*/ 33801 h 569582"/>
                <a:gd name="connsiteX3" fmla="*/ 1859280 w 1859280"/>
                <a:gd name="connsiteY3" fmla="*/ 3161 h 569582"/>
                <a:gd name="connsiteX4" fmla="*/ 1828800 w 1859280"/>
                <a:gd name="connsiteY4" fmla="*/ 541643 h 569582"/>
                <a:gd name="connsiteX5" fmla="*/ 1800861 w 1859280"/>
                <a:gd name="connsiteY5" fmla="*/ 569582 h 569582"/>
                <a:gd name="connsiteX6" fmla="*/ 27939 w 1859280"/>
                <a:gd name="connsiteY6" fmla="*/ 569582 h 569582"/>
                <a:gd name="connsiteX7" fmla="*/ 0 w 1859280"/>
                <a:gd name="connsiteY7" fmla="*/ 541643 h 569582"/>
                <a:gd name="connsiteX8" fmla="*/ 0 w 1859280"/>
                <a:gd name="connsiteY8" fmla="*/ 64121 h 569582"/>
                <a:gd name="connsiteX0" fmla="*/ 0 w 1859280"/>
                <a:gd name="connsiteY0" fmla="*/ 64393 h 569854"/>
                <a:gd name="connsiteX1" fmla="*/ 27939 w 1859280"/>
                <a:gd name="connsiteY1" fmla="*/ 36454 h 569854"/>
                <a:gd name="connsiteX2" fmla="*/ 1786574 w 1859280"/>
                <a:gd name="connsiteY2" fmla="*/ 34073 h 569854"/>
                <a:gd name="connsiteX3" fmla="*/ 1859280 w 1859280"/>
                <a:gd name="connsiteY3" fmla="*/ 3433 h 569854"/>
                <a:gd name="connsiteX4" fmla="*/ 1828800 w 1859280"/>
                <a:gd name="connsiteY4" fmla="*/ 541915 h 569854"/>
                <a:gd name="connsiteX5" fmla="*/ 1800861 w 1859280"/>
                <a:gd name="connsiteY5" fmla="*/ 569854 h 569854"/>
                <a:gd name="connsiteX6" fmla="*/ 27939 w 1859280"/>
                <a:gd name="connsiteY6" fmla="*/ 569854 h 569854"/>
                <a:gd name="connsiteX7" fmla="*/ 0 w 1859280"/>
                <a:gd name="connsiteY7" fmla="*/ 541915 h 569854"/>
                <a:gd name="connsiteX8" fmla="*/ 0 w 1859280"/>
                <a:gd name="connsiteY8" fmla="*/ 64393 h 569854"/>
                <a:gd name="connsiteX0" fmla="*/ 0 w 1859280"/>
                <a:gd name="connsiteY0" fmla="*/ 64556 h 570017"/>
                <a:gd name="connsiteX1" fmla="*/ 27939 w 1859280"/>
                <a:gd name="connsiteY1" fmla="*/ 36617 h 570017"/>
                <a:gd name="connsiteX2" fmla="*/ 1769905 w 1859280"/>
                <a:gd name="connsiteY2" fmla="*/ 31855 h 570017"/>
                <a:gd name="connsiteX3" fmla="*/ 1859280 w 1859280"/>
                <a:gd name="connsiteY3" fmla="*/ 3596 h 570017"/>
                <a:gd name="connsiteX4" fmla="*/ 1828800 w 1859280"/>
                <a:gd name="connsiteY4" fmla="*/ 542078 h 570017"/>
                <a:gd name="connsiteX5" fmla="*/ 1800861 w 1859280"/>
                <a:gd name="connsiteY5" fmla="*/ 570017 h 570017"/>
                <a:gd name="connsiteX6" fmla="*/ 27939 w 1859280"/>
                <a:gd name="connsiteY6" fmla="*/ 570017 h 570017"/>
                <a:gd name="connsiteX7" fmla="*/ 0 w 1859280"/>
                <a:gd name="connsiteY7" fmla="*/ 542078 h 570017"/>
                <a:gd name="connsiteX8" fmla="*/ 0 w 1859280"/>
                <a:gd name="connsiteY8" fmla="*/ 64556 h 570017"/>
                <a:gd name="connsiteX0" fmla="*/ 0 w 1868805"/>
                <a:gd name="connsiteY0" fmla="*/ 53764 h 559225"/>
                <a:gd name="connsiteX1" fmla="*/ 27939 w 1868805"/>
                <a:gd name="connsiteY1" fmla="*/ 25825 h 559225"/>
                <a:gd name="connsiteX2" fmla="*/ 1769905 w 1868805"/>
                <a:gd name="connsiteY2" fmla="*/ 21063 h 559225"/>
                <a:gd name="connsiteX3" fmla="*/ 1868805 w 1868805"/>
                <a:gd name="connsiteY3" fmla="*/ 4710 h 559225"/>
                <a:gd name="connsiteX4" fmla="*/ 1828800 w 1868805"/>
                <a:gd name="connsiteY4" fmla="*/ 531286 h 559225"/>
                <a:gd name="connsiteX5" fmla="*/ 1800861 w 1868805"/>
                <a:gd name="connsiteY5" fmla="*/ 559225 h 559225"/>
                <a:gd name="connsiteX6" fmla="*/ 27939 w 1868805"/>
                <a:gd name="connsiteY6" fmla="*/ 559225 h 559225"/>
                <a:gd name="connsiteX7" fmla="*/ 0 w 1868805"/>
                <a:gd name="connsiteY7" fmla="*/ 531286 h 559225"/>
                <a:gd name="connsiteX8" fmla="*/ 0 w 1868805"/>
                <a:gd name="connsiteY8" fmla="*/ 53764 h 559225"/>
                <a:gd name="connsiteX0" fmla="*/ 0 w 1879278"/>
                <a:gd name="connsiteY0" fmla="*/ 53764 h 559225"/>
                <a:gd name="connsiteX1" fmla="*/ 27939 w 1879278"/>
                <a:gd name="connsiteY1" fmla="*/ 25825 h 559225"/>
                <a:gd name="connsiteX2" fmla="*/ 1769905 w 1879278"/>
                <a:gd name="connsiteY2" fmla="*/ 21063 h 559225"/>
                <a:gd name="connsiteX3" fmla="*/ 1868805 w 1879278"/>
                <a:gd name="connsiteY3" fmla="*/ 4710 h 559225"/>
                <a:gd name="connsiteX4" fmla="*/ 1828800 w 1879278"/>
                <a:gd name="connsiteY4" fmla="*/ 531286 h 559225"/>
                <a:gd name="connsiteX5" fmla="*/ 1800861 w 1879278"/>
                <a:gd name="connsiteY5" fmla="*/ 559225 h 559225"/>
                <a:gd name="connsiteX6" fmla="*/ 27939 w 1879278"/>
                <a:gd name="connsiteY6" fmla="*/ 559225 h 559225"/>
                <a:gd name="connsiteX7" fmla="*/ 0 w 1879278"/>
                <a:gd name="connsiteY7" fmla="*/ 531286 h 559225"/>
                <a:gd name="connsiteX8" fmla="*/ 0 w 1879278"/>
                <a:gd name="connsiteY8" fmla="*/ 53764 h 559225"/>
                <a:gd name="connsiteX0" fmla="*/ 0 w 1886811"/>
                <a:gd name="connsiteY0" fmla="*/ 53764 h 559225"/>
                <a:gd name="connsiteX1" fmla="*/ 27939 w 1886811"/>
                <a:gd name="connsiteY1" fmla="*/ 25825 h 559225"/>
                <a:gd name="connsiteX2" fmla="*/ 1769905 w 1886811"/>
                <a:gd name="connsiteY2" fmla="*/ 21063 h 559225"/>
                <a:gd name="connsiteX3" fmla="*/ 1868805 w 1886811"/>
                <a:gd name="connsiteY3" fmla="*/ 4710 h 559225"/>
                <a:gd name="connsiteX4" fmla="*/ 1828800 w 1886811"/>
                <a:gd name="connsiteY4" fmla="*/ 531286 h 559225"/>
                <a:gd name="connsiteX5" fmla="*/ 1800861 w 1886811"/>
                <a:gd name="connsiteY5" fmla="*/ 559225 h 559225"/>
                <a:gd name="connsiteX6" fmla="*/ 27939 w 1886811"/>
                <a:gd name="connsiteY6" fmla="*/ 559225 h 559225"/>
                <a:gd name="connsiteX7" fmla="*/ 0 w 1886811"/>
                <a:gd name="connsiteY7" fmla="*/ 531286 h 559225"/>
                <a:gd name="connsiteX8" fmla="*/ 0 w 1886811"/>
                <a:gd name="connsiteY8" fmla="*/ 53764 h 559225"/>
                <a:gd name="connsiteX0" fmla="*/ 0 w 1892584"/>
                <a:gd name="connsiteY0" fmla="*/ 53764 h 559225"/>
                <a:gd name="connsiteX1" fmla="*/ 27939 w 1892584"/>
                <a:gd name="connsiteY1" fmla="*/ 25825 h 559225"/>
                <a:gd name="connsiteX2" fmla="*/ 1769905 w 1892584"/>
                <a:gd name="connsiteY2" fmla="*/ 21063 h 559225"/>
                <a:gd name="connsiteX3" fmla="*/ 1868805 w 1892584"/>
                <a:gd name="connsiteY3" fmla="*/ 4710 h 559225"/>
                <a:gd name="connsiteX4" fmla="*/ 1862138 w 1892584"/>
                <a:gd name="connsiteY4" fmla="*/ 531286 h 559225"/>
                <a:gd name="connsiteX5" fmla="*/ 1800861 w 1892584"/>
                <a:gd name="connsiteY5" fmla="*/ 559225 h 559225"/>
                <a:gd name="connsiteX6" fmla="*/ 27939 w 1892584"/>
                <a:gd name="connsiteY6" fmla="*/ 559225 h 559225"/>
                <a:gd name="connsiteX7" fmla="*/ 0 w 1892584"/>
                <a:gd name="connsiteY7" fmla="*/ 531286 h 559225"/>
                <a:gd name="connsiteX8" fmla="*/ 0 w 1892584"/>
                <a:gd name="connsiteY8" fmla="*/ 53764 h 559225"/>
                <a:gd name="connsiteX0" fmla="*/ 0 w 1902109"/>
                <a:gd name="connsiteY0" fmla="*/ 44239 h 559225"/>
                <a:gd name="connsiteX1" fmla="*/ 37464 w 1902109"/>
                <a:gd name="connsiteY1" fmla="*/ 2582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2109"/>
                <a:gd name="connsiteY0" fmla="*/ 44239 h 559225"/>
                <a:gd name="connsiteX1" fmla="*/ 80326 w 1902109"/>
                <a:gd name="connsiteY1" fmla="*/ 4487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6872"/>
                <a:gd name="connsiteY0" fmla="*/ 39477 h 559225"/>
                <a:gd name="connsiteX1" fmla="*/ 85089 w 1906872"/>
                <a:gd name="connsiteY1" fmla="*/ 44875 h 559225"/>
                <a:gd name="connsiteX2" fmla="*/ 1784193 w 1906872"/>
                <a:gd name="connsiteY2" fmla="*/ 21063 h 559225"/>
                <a:gd name="connsiteX3" fmla="*/ 1883093 w 1906872"/>
                <a:gd name="connsiteY3" fmla="*/ 4710 h 559225"/>
                <a:gd name="connsiteX4" fmla="*/ 1876426 w 1906872"/>
                <a:gd name="connsiteY4" fmla="*/ 531286 h 559225"/>
                <a:gd name="connsiteX5" fmla="*/ 1815149 w 1906872"/>
                <a:gd name="connsiteY5" fmla="*/ 559225 h 559225"/>
                <a:gd name="connsiteX6" fmla="*/ 42227 w 1906872"/>
                <a:gd name="connsiteY6" fmla="*/ 559225 h 559225"/>
                <a:gd name="connsiteX7" fmla="*/ 14288 w 1906872"/>
                <a:gd name="connsiteY7" fmla="*/ 531286 h 559225"/>
                <a:gd name="connsiteX8" fmla="*/ 0 w 1906872"/>
                <a:gd name="connsiteY8" fmla="*/ 39477 h 559225"/>
                <a:gd name="connsiteX0" fmla="*/ 4762 w 1911634"/>
                <a:gd name="connsiteY0" fmla="*/ 39477 h 559225"/>
                <a:gd name="connsiteX1" fmla="*/ 89851 w 1911634"/>
                <a:gd name="connsiteY1" fmla="*/ 44875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8785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4762 w 1911634"/>
                <a:gd name="connsiteY8" fmla="*/ 38785 h 558533"/>
                <a:gd name="connsiteX0" fmla="*/ 11906 w 1911634"/>
                <a:gd name="connsiteY0" fmla="*/ 41166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11906 w 1911634"/>
                <a:gd name="connsiteY8" fmla="*/ 41166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607" h="558533">
                  <a:moveTo>
                    <a:pt x="211" y="50691"/>
                  </a:moveTo>
                  <a:cubicBezTo>
                    <a:pt x="12117" y="16211"/>
                    <a:pt x="72250" y="48946"/>
                    <a:pt x="118636" y="48946"/>
                  </a:cubicBezTo>
                  <a:lnTo>
                    <a:pt x="1793928" y="20371"/>
                  </a:lnTo>
                  <a:cubicBezTo>
                    <a:pt x="1856982" y="22752"/>
                    <a:pt x="1892828" y="-11412"/>
                    <a:pt x="1892828" y="4018"/>
                  </a:cubicBezTo>
                  <a:cubicBezTo>
                    <a:pt x="1949978" y="253680"/>
                    <a:pt x="1886161" y="371420"/>
                    <a:pt x="1886161" y="530594"/>
                  </a:cubicBezTo>
                  <a:cubicBezTo>
                    <a:pt x="1886161" y="546024"/>
                    <a:pt x="1840314" y="558533"/>
                    <a:pt x="1824884" y="558533"/>
                  </a:cubicBezTo>
                  <a:lnTo>
                    <a:pt x="51962" y="558533"/>
                  </a:lnTo>
                  <a:cubicBezTo>
                    <a:pt x="36532" y="558533"/>
                    <a:pt x="4973" y="555549"/>
                    <a:pt x="4973" y="540119"/>
                  </a:cubicBezTo>
                  <a:cubicBezTo>
                    <a:pt x="6560" y="373008"/>
                    <a:pt x="-1376" y="217802"/>
                    <a:pt x="211" y="50691"/>
                  </a:cubicBezTo>
                  <a:close/>
                </a:path>
              </a:pathLst>
            </a:custGeom>
            <a:solidFill>
              <a:srgbClr val="8E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A4EB5FC9-63AA-46A1-A7FC-FFFA94910C40}"/>
                </a:ext>
              </a:extLst>
            </p:cNvPr>
            <p:cNvSpPr txBox="1"/>
            <p:nvPr/>
          </p:nvSpPr>
          <p:spPr>
            <a:xfrm>
              <a:off x="2823421" y="5397200"/>
              <a:ext cx="1056700" cy="461665"/>
            </a:xfrm>
            <a:prstGeom prst="rect">
              <a:avLst/>
            </a:prstGeom>
            <a:noFill/>
          </p:spPr>
          <p:txBody>
            <a:bodyPr wrap="none" rtlCol="0">
              <a:spAutoFit/>
            </a:bodyPr>
            <a:lstStyle/>
            <a:p>
              <a:r>
                <a:rPr lang="en-US" sz="2400"/>
                <a:t>Hình 2</a:t>
              </a:r>
            </a:p>
          </p:txBody>
        </p:sp>
      </p:grpSp>
      <p:grpSp>
        <p:nvGrpSpPr>
          <p:cNvPr id="17" name="Group 16">
            <a:extLst>
              <a:ext uri="{FF2B5EF4-FFF2-40B4-BE49-F238E27FC236}">
                <a16:creationId xmlns:a16="http://schemas.microsoft.com/office/drawing/2014/main" id="{1AF95A18-CDFC-4076-A56B-2A1FFBB8A945}"/>
              </a:ext>
            </a:extLst>
          </p:cNvPr>
          <p:cNvGrpSpPr/>
          <p:nvPr/>
        </p:nvGrpSpPr>
        <p:grpSpPr>
          <a:xfrm>
            <a:off x="8763000" y="4515632"/>
            <a:ext cx="1255639" cy="461665"/>
            <a:chOff x="2723952" y="5397200"/>
            <a:chExt cx="1255639" cy="461665"/>
          </a:xfrm>
        </p:grpSpPr>
        <p:sp>
          <p:nvSpPr>
            <p:cNvPr id="18" name="Rectangle: Rounded Corners 10">
              <a:extLst>
                <a:ext uri="{FF2B5EF4-FFF2-40B4-BE49-F238E27FC236}">
                  <a16:creationId xmlns:a16="http://schemas.microsoft.com/office/drawing/2014/main" id="{247C1FF5-E4B8-45CC-A97C-B49D4CCD1423}"/>
                </a:ext>
              </a:extLst>
            </p:cNvPr>
            <p:cNvSpPr/>
            <p:nvPr/>
          </p:nvSpPr>
          <p:spPr>
            <a:xfrm>
              <a:off x="2723952" y="5411766"/>
              <a:ext cx="1255639" cy="432532"/>
            </a:xfrm>
            <a:custGeom>
              <a:avLst/>
              <a:gdLst>
                <a:gd name="connsiteX0" fmla="*/ 0 w 1828800"/>
                <a:gd name="connsiteY0" fmla="*/ 27939 h 533400"/>
                <a:gd name="connsiteX1" fmla="*/ 27939 w 1828800"/>
                <a:gd name="connsiteY1" fmla="*/ 0 h 533400"/>
                <a:gd name="connsiteX2" fmla="*/ 1800861 w 1828800"/>
                <a:gd name="connsiteY2" fmla="*/ 0 h 533400"/>
                <a:gd name="connsiteX3" fmla="*/ 1828800 w 1828800"/>
                <a:gd name="connsiteY3" fmla="*/ 27939 h 533400"/>
                <a:gd name="connsiteX4" fmla="*/ 1828800 w 1828800"/>
                <a:gd name="connsiteY4" fmla="*/ 505461 h 533400"/>
                <a:gd name="connsiteX5" fmla="*/ 1800861 w 1828800"/>
                <a:gd name="connsiteY5" fmla="*/ 533400 h 533400"/>
                <a:gd name="connsiteX6" fmla="*/ 27939 w 1828800"/>
                <a:gd name="connsiteY6" fmla="*/ 533400 h 533400"/>
                <a:gd name="connsiteX7" fmla="*/ 0 w 1828800"/>
                <a:gd name="connsiteY7" fmla="*/ 505461 h 533400"/>
                <a:gd name="connsiteX8" fmla="*/ 0 w 1828800"/>
                <a:gd name="connsiteY8" fmla="*/ 27939 h 533400"/>
                <a:gd name="connsiteX0" fmla="*/ 0 w 1859280"/>
                <a:gd name="connsiteY0" fmla="*/ 63993 h 569454"/>
                <a:gd name="connsiteX1" fmla="*/ 27939 w 1859280"/>
                <a:gd name="connsiteY1" fmla="*/ 36054 h 569454"/>
                <a:gd name="connsiteX2" fmla="*/ 1800861 w 1859280"/>
                <a:gd name="connsiteY2" fmla="*/ 36054 h 569454"/>
                <a:gd name="connsiteX3" fmla="*/ 1859280 w 1859280"/>
                <a:gd name="connsiteY3" fmla="*/ 3033 h 569454"/>
                <a:gd name="connsiteX4" fmla="*/ 1828800 w 1859280"/>
                <a:gd name="connsiteY4" fmla="*/ 541515 h 569454"/>
                <a:gd name="connsiteX5" fmla="*/ 1800861 w 1859280"/>
                <a:gd name="connsiteY5" fmla="*/ 569454 h 569454"/>
                <a:gd name="connsiteX6" fmla="*/ 27939 w 1859280"/>
                <a:gd name="connsiteY6" fmla="*/ 569454 h 569454"/>
                <a:gd name="connsiteX7" fmla="*/ 0 w 1859280"/>
                <a:gd name="connsiteY7" fmla="*/ 541515 h 569454"/>
                <a:gd name="connsiteX8" fmla="*/ 0 w 1859280"/>
                <a:gd name="connsiteY8" fmla="*/ 63993 h 569454"/>
                <a:gd name="connsiteX0" fmla="*/ 0 w 1859280"/>
                <a:gd name="connsiteY0" fmla="*/ 64121 h 569582"/>
                <a:gd name="connsiteX1" fmla="*/ 27939 w 1859280"/>
                <a:gd name="connsiteY1" fmla="*/ 36182 h 569582"/>
                <a:gd name="connsiteX2" fmla="*/ 1786574 w 1859280"/>
                <a:gd name="connsiteY2" fmla="*/ 33801 h 569582"/>
                <a:gd name="connsiteX3" fmla="*/ 1859280 w 1859280"/>
                <a:gd name="connsiteY3" fmla="*/ 3161 h 569582"/>
                <a:gd name="connsiteX4" fmla="*/ 1828800 w 1859280"/>
                <a:gd name="connsiteY4" fmla="*/ 541643 h 569582"/>
                <a:gd name="connsiteX5" fmla="*/ 1800861 w 1859280"/>
                <a:gd name="connsiteY5" fmla="*/ 569582 h 569582"/>
                <a:gd name="connsiteX6" fmla="*/ 27939 w 1859280"/>
                <a:gd name="connsiteY6" fmla="*/ 569582 h 569582"/>
                <a:gd name="connsiteX7" fmla="*/ 0 w 1859280"/>
                <a:gd name="connsiteY7" fmla="*/ 541643 h 569582"/>
                <a:gd name="connsiteX8" fmla="*/ 0 w 1859280"/>
                <a:gd name="connsiteY8" fmla="*/ 64121 h 569582"/>
                <a:gd name="connsiteX0" fmla="*/ 0 w 1859280"/>
                <a:gd name="connsiteY0" fmla="*/ 64393 h 569854"/>
                <a:gd name="connsiteX1" fmla="*/ 27939 w 1859280"/>
                <a:gd name="connsiteY1" fmla="*/ 36454 h 569854"/>
                <a:gd name="connsiteX2" fmla="*/ 1786574 w 1859280"/>
                <a:gd name="connsiteY2" fmla="*/ 34073 h 569854"/>
                <a:gd name="connsiteX3" fmla="*/ 1859280 w 1859280"/>
                <a:gd name="connsiteY3" fmla="*/ 3433 h 569854"/>
                <a:gd name="connsiteX4" fmla="*/ 1828800 w 1859280"/>
                <a:gd name="connsiteY4" fmla="*/ 541915 h 569854"/>
                <a:gd name="connsiteX5" fmla="*/ 1800861 w 1859280"/>
                <a:gd name="connsiteY5" fmla="*/ 569854 h 569854"/>
                <a:gd name="connsiteX6" fmla="*/ 27939 w 1859280"/>
                <a:gd name="connsiteY6" fmla="*/ 569854 h 569854"/>
                <a:gd name="connsiteX7" fmla="*/ 0 w 1859280"/>
                <a:gd name="connsiteY7" fmla="*/ 541915 h 569854"/>
                <a:gd name="connsiteX8" fmla="*/ 0 w 1859280"/>
                <a:gd name="connsiteY8" fmla="*/ 64393 h 569854"/>
                <a:gd name="connsiteX0" fmla="*/ 0 w 1859280"/>
                <a:gd name="connsiteY0" fmla="*/ 64556 h 570017"/>
                <a:gd name="connsiteX1" fmla="*/ 27939 w 1859280"/>
                <a:gd name="connsiteY1" fmla="*/ 36617 h 570017"/>
                <a:gd name="connsiteX2" fmla="*/ 1769905 w 1859280"/>
                <a:gd name="connsiteY2" fmla="*/ 31855 h 570017"/>
                <a:gd name="connsiteX3" fmla="*/ 1859280 w 1859280"/>
                <a:gd name="connsiteY3" fmla="*/ 3596 h 570017"/>
                <a:gd name="connsiteX4" fmla="*/ 1828800 w 1859280"/>
                <a:gd name="connsiteY4" fmla="*/ 542078 h 570017"/>
                <a:gd name="connsiteX5" fmla="*/ 1800861 w 1859280"/>
                <a:gd name="connsiteY5" fmla="*/ 570017 h 570017"/>
                <a:gd name="connsiteX6" fmla="*/ 27939 w 1859280"/>
                <a:gd name="connsiteY6" fmla="*/ 570017 h 570017"/>
                <a:gd name="connsiteX7" fmla="*/ 0 w 1859280"/>
                <a:gd name="connsiteY7" fmla="*/ 542078 h 570017"/>
                <a:gd name="connsiteX8" fmla="*/ 0 w 1859280"/>
                <a:gd name="connsiteY8" fmla="*/ 64556 h 570017"/>
                <a:gd name="connsiteX0" fmla="*/ 0 w 1868805"/>
                <a:gd name="connsiteY0" fmla="*/ 53764 h 559225"/>
                <a:gd name="connsiteX1" fmla="*/ 27939 w 1868805"/>
                <a:gd name="connsiteY1" fmla="*/ 25825 h 559225"/>
                <a:gd name="connsiteX2" fmla="*/ 1769905 w 1868805"/>
                <a:gd name="connsiteY2" fmla="*/ 21063 h 559225"/>
                <a:gd name="connsiteX3" fmla="*/ 1868805 w 1868805"/>
                <a:gd name="connsiteY3" fmla="*/ 4710 h 559225"/>
                <a:gd name="connsiteX4" fmla="*/ 1828800 w 1868805"/>
                <a:gd name="connsiteY4" fmla="*/ 531286 h 559225"/>
                <a:gd name="connsiteX5" fmla="*/ 1800861 w 1868805"/>
                <a:gd name="connsiteY5" fmla="*/ 559225 h 559225"/>
                <a:gd name="connsiteX6" fmla="*/ 27939 w 1868805"/>
                <a:gd name="connsiteY6" fmla="*/ 559225 h 559225"/>
                <a:gd name="connsiteX7" fmla="*/ 0 w 1868805"/>
                <a:gd name="connsiteY7" fmla="*/ 531286 h 559225"/>
                <a:gd name="connsiteX8" fmla="*/ 0 w 1868805"/>
                <a:gd name="connsiteY8" fmla="*/ 53764 h 559225"/>
                <a:gd name="connsiteX0" fmla="*/ 0 w 1879278"/>
                <a:gd name="connsiteY0" fmla="*/ 53764 h 559225"/>
                <a:gd name="connsiteX1" fmla="*/ 27939 w 1879278"/>
                <a:gd name="connsiteY1" fmla="*/ 25825 h 559225"/>
                <a:gd name="connsiteX2" fmla="*/ 1769905 w 1879278"/>
                <a:gd name="connsiteY2" fmla="*/ 21063 h 559225"/>
                <a:gd name="connsiteX3" fmla="*/ 1868805 w 1879278"/>
                <a:gd name="connsiteY3" fmla="*/ 4710 h 559225"/>
                <a:gd name="connsiteX4" fmla="*/ 1828800 w 1879278"/>
                <a:gd name="connsiteY4" fmla="*/ 531286 h 559225"/>
                <a:gd name="connsiteX5" fmla="*/ 1800861 w 1879278"/>
                <a:gd name="connsiteY5" fmla="*/ 559225 h 559225"/>
                <a:gd name="connsiteX6" fmla="*/ 27939 w 1879278"/>
                <a:gd name="connsiteY6" fmla="*/ 559225 h 559225"/>
                <a:gd name="connsiteX7" fmla="*/ 0 w 1879278"/>
                <a:gd name="connsiteY7" fmla="*/ 531286 h 559225"/>
                <a:gd name="connsiteX8" fmla="*/ 0 w 1879278"/>
                <a:gd name="connsiteY8" fmla="*/ 53764 h 559225"/>
                <a:gd name="connsiteX0" fmla="*/ 0 w 1886811"/>
                <a:gd name="connsiteY0" fmla="*/ 53764 h 559225"/>
                <a:gd name="connsiteX1" fmla="*/ 27939 w 1886811"/>
                <a:gd name="connsiteY1" fmla="*/ 25825 h 559225"/>
                <a:gd name="connsiteX2" fmla="*/ 1769905 w 1886811"/>
                <a:gd name="connsiteY2" fmla="*/ 21063 h 559225"/>
                <a:gd name="connsiteX3" fmla="*/ 1868805 w 1886811"/>
                <a:gd name="connsiteY3" fmla="*/ 4710 h 559225"/>
                <a:gd name="connsiteX4" fmla="*/ 1828800 w 1886811"/>
                <a:gd name="connsiteY4" fmla="*/ 531286 h 559225"/>
                <a:gd name="connsiteX5" fmla="*/ 1800861 w 1886811"/>
                <a:gd name="connsiteY5" fmla="*/ 559225 h 559225"/>
                <a:gd name="connsiteX6" fmla="*/ 27939 w 1886811"/>
                <a:gd name="connsiteY6" fmla="*/ 559225 h 559225"/>
                <a:gd name="connsiteX7" fmla="*/ 0 w 1886811"/>
                <a:gd name="connsiteY7" fmla="*/ 531286 h 559225"/>
                <a:gd name="connsiteX8" fmla="*/ 0 w 1886811"/>
                <a:gd name="connsiteY8" fmla="*/ 53764 h 559225"/>
                <a:gd name="connsiteX0" fmla="*/ 0 w 1892584"/>
                <a:gd name="connsiteY0" fmla="*/ 53764 h 559225"/>
                <a:gd name="connsiteX1" fmla="*/ 27939 w 1892584"/>
                <a:gd name="connsiteY1" fmla="*/ 25825 h 559225"/>
                <a:gd name="connsiteX2" fmla="*/ 1769905 w 1892584"/>
                <a:gd name="connsiteY2" fmla="*/ 21063 h 559225"/>
                <a:gd name="connsiteX3" fmla="*/ 1868805 w 1892584"/>
                <a:gd name="connsiteY3" fmla="*/ 4710 h 559225"/>
                <a:gd name="connsiteX4" fmla="*/ 1862138 w 1892584"/>
                <a:gd name="connsiteY4" fmla="*/ 531286 h 559225"/>
                <a:gd name="connsiteX5" fmla="*/ 1800861 w 1892584"/>
                <a:gd name="connsiteY5" fmla="*/ 559225 h 559225"/>
                <a:gd name="connsiteX6" fmla="*/ 27939 w 1892584"/>
                <a:gd name="connsiteY6" fmla="*/ 559225 h 559225"/>
                <a:gd name="connsiteX7" fmla="*/ 0 w 1892584"/>
                <a:gd name="connsiteY7" fmla="*/ 531286 h 559225"/>
                <a:gd name="connsiteX8" fmla="*/ 0 w 1892584"/>
                <a:gd name="connsiteY8" fmla="*/ 53764 h 559225"/>
                <a:gd name="connsiteX0" fmla="*/ 0 w 1902109"/>
                <a:gd name="connsiteY0" fmla="*/ 44239 h 559225"/>
                <a:gd name="connsiteX1" fmla="*/ 37464 w 1902109"/>
                <a:gd name="connsiteY1" fmla="*/ 2582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2109"/>
                <a:gd name="connsiteY0" fmla="*/ 44239 h 559225"/>
                <a:gd name="connsiteX1" fmla="*/ 80326 w 1902109"/>
                <a:gd name="connsiteY1" fmla="*/ 44875 h 559225"/>
                <a:gd name="connsiteX2" fmla="*/ 1779430 w 1902109"/>
                <a:gd name="connsiteY2" fmla="*/ 21063 h 559225"/>
                <a:gd name="connsiteX3" fmla="*/ 1878330 w 1902109"/>
                <a:gd name="connsiteY3" fmla="*/ 4710 h 559225"/>
                <a:gd name="connsiteX4" fmla="*/ 1871663 w 1902109"/>
                <a:gd name="connsiteY4" fmla="*/ 531286 h 559225"/>
                <a:gd name="connsiteX5" fmla="*/ 1810386 w 1902109"/>
                <a:gd name="connsiteY5" fmla="*/ 559225 h 559225"/>
                <a:gd name="connsiteX6" fmla="*/ 37464 w 1902109"/>
                <a:gd name="connsiteY6" fmla="*/ 559225 h 559225"/>
                <a:gd name="connsiteX7" fmla="*/ 9525 w 1902109"/>
                <a:gd name="connsiteY7" fmla="*/ 531286 h 559225"/>
                <a:gd name="connsiteX8" fmla="*/ 0 w 1902109"/>
                <a:gd name="connsiteY8" fmla="*/ 44239 h 559225"/>
                <a:gd name="connsiteX0" fmla="*/ 0 w 1906872"/>
                <a:gd name="connsiteY0" fmla="*/ 39477 h 559225"/>
                <a:gd name="connsiteX1" fmla="*/ 85089 w 1906872"/>
                <a:gd name="connsiteY1" fmla="*/ 44875 h 559225"/>
                <a:gd name="connsiteX2" fmla="*/ 1784193 w 1906872"/>
                <a:gd name="connsiteY2" fmla="*/ 21063 h 559225"/>
                <a:gd name="connsiteX3" fmla="*/ 1883093 w 1906872"/>
                <a:gd name="connsiteY3" fmla="*/ 4710 h 559225"/>
                <a:gd name="connsiteX4" fmla="*/ 1876426 w 1906872"/>
                <a:gd name="connsiteY4" fmla="*/ 531286 h 559225"/>
                <a:gd name="connsiteX5" fmla="*/ 1815149 w 1906872"/>
                <a:gd name="connsiteY5" fmla="*/ 559225 h 559225"/>
                <a:gd name="connsiteX6" fmla="*/ 42227 w 1906872"/>
                <a:gd name="connsiteY6" fmla="*/ 559225 h 559225"/>
                <a:gd name="connsiteX7" fmla="*/ 14288 w 1906872"/>
                <a:gd name="connsiteY7" fmla="*/ 531286 h 559225"/>
                <a:gd name="connsiteX8" fmla="*/ 0 w 1906872"/>
                <a:gd name="connsiteY8" fmla="*/ 39477 h 559225"/>
                <a:gd name="connsiteX0" fmla="*/ 4762 w 1911634"/>
                <a:gd name="connsiteY0" fmla="*/ 39477 h 559225"/>
                <a:gd name="connsiteX1" fmla="*/ 89851 w 1911634"/>
                <a:gd name="connsiteY1" fmla="*/ 44875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9477 h 559225"/>
                <a:gd name="connsiteX1" fmla="*/ 113663 w 1911634"/>
                <a:gd name="connsiteY1" fmla="*/ 49638 h 559225"/>
                <a:gd name="connsiteX2" fmla="*/ 1788955 w 1911634"/>
                <a:gd name="connsiteY2" fmla="*/ 21063 h 559225"/>
                <a:gd name="connsiteX3" fmla="*/ 1887855 w 1911634"/>
                <a:gd name="connsiteY3" fmla="*/ 4710 h 559225"/>
                <a:gd name="connsiteX4" fmla="*/ 1881188 w 1911634"/>
                <a:gd name="connsiteY4" fmla="*/ 531286 h 559225"/>
                <a:gd name="connsiteX5" fmla="*/ 1819911 w 1911634"/>
                <a:gd name="connsiteY5" fmla="*/ 559225 h 559225"/>
                <a:gd name="connsiteX6" fmla="*/ 46989 w 1911634"/>
                <a:gd name="connsiteY6" fmla="*/ 559225 h 559225"/>
                <a:gd name="connsiteX7" fmla="*/ 0 w 1911634"/>
                <a:gd name="connsiteY7" fmla="*/ 540811 h 559225"/>
                <a:gd name="connsiteX8" fmla="*/ 4762 w 1911634"/>
                <a:gd name="connsiteY8" fmla="*/ 39477 h 559225"/>
                <a:gd name="connsiteX0" fmla="*/ 4762 w 1911634"/>
                <a:gd name="connsiteY0" fmla="*/ 38785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4762 w 1911634"/>
                <a:gd name="connsiteY8" fmla="*/ 38785 h 558533"/>
                <a:gd name="connsiteX0" fmla="*/ 11906 w 1911634"/>
                <a:gd name="connsiteY0" fmla="*/ 41166 h 558533"/>
                <a:gd name="connsiteX1" fmla="*/ 113663 w 1911634"/>
                <a:gd name="connsiteY1" fmla="*/ 48946 h 558533"/>
                <a:gd name="connsiteX2" fmla="*/ 1788955 w 1911634"/>
                <a:gd name="connsiteY2" fmla="*/ 20371 h 558533"/>
                <a:gd name="connsiteX3" fmla="*/ 1887855 w 1911634"/>
                <a:gd name="connsiteY3" fmla="*/ 4018 h 558533"/>
                <a:gd name="connsiteX4" fmla="*/ 1881188 w 1911634"/>
                <a:gd name="connsiteY4" fmla="*/ 530594 h 558533"/>
                <a:gd name="connsiteX5" fmla="*/ 1819911 w 1911634"/>
                <a:gd name="connsiteY5" fmla="*/ 558533 h 558533"/>
                <a:gd name="connsiteX6" fmla="*/ 46989 w 1911634"/>
                <a:gd name="connsiteY6" fmla="*/ 558533 h 558533"/>
                <a:gd name="connsiteX7" fmla="*/ 0 w 1911634"/>
                <a:gd name="connsiteY7" fmla="*/ 540119 h 558533"/>
                <a:gd name="connsiteX8" fmla="*/ 11906 w 1911634"/>
                <a:gd name="connsiteY8" fmla="*/ 41166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 name="connsiteX0" fmla="*/ 211 w 1916607"/>
                <a:gd name="connsiteY0" fmla="*/ 50691 h 558533"/>
                <a:gd name="connsiteX1" fmla="*/ 118636 w 1916607"/>
                <a:gd name="connsiteY1" fmla="*/ 48946 h 558533"/>
                <a:gd name="connsiteX2" fmla="*/ 1793928 w 1916607"/>
                <a:gd name="connsiteY2" fmla="*/ 20371 h 558533"/>
                <a:gd name="connsiteX3" fmla="*/ 1892828 w 1916607"/>
                <a:gd name="connsiteY3" fmla="*/ 4018 h 558533"/>
                <a:gd name="connsiteX4" fmla="*/ 1886161 w 1916607"/>
                <a:gd name="connsiteY4" fmla="*/ 530594 h 558533"/>
                <a:gd name="connsiteX5" fmla="*/ 1824884 w 1916607"/>
                <a:gd name="connsiteY5" fmla="*/ 558533 h 558533"/>
                <a:gd name="connsiteX6" fmla="*/ 51962 w 1916607"/>
                <a:gd name="connsiteY6" fmla="*/ 558533 h 558533"/>
                <a:gd name="connsiteX7" fmla="*/ 4973 w 1916607"/>
                <a:gd name="connsiteY7" fmla="*/ 540119 h 558533"/>
                <a:gd name="connsiteX8" fmla="*/ 211 w 1916607"/>
                <a:gd name="connsiteY8" fmla="*/ 50691 h 5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6607" h="558533">
                  <a:moveTo>
                    <a:pt x="211" y="50691"/>
                  </a:moveTo>
                  <a:cubicBezTo>
                    <a:pt x="12117" y="16211"/>
                    <a:pt x="72250" y="48946"/>
                    <a:pt x="118636" y="48946"/>
                  </a:cubicBezTo>
                  <a:lnTo>
                    <a:pt x="1793928" y="20371"/>
                  </a:lnTo>
                  <a:cubicBezTo>
                    <a:pt x="1856982" y="22752"/>
                    <a:pt x="1892828" y="-11412"/>
                    <a:pt x="1892828" y="4018"/>
                  </a:cubicBezTo>
                  <a:cubicBezTo>
                    <a:pt x="1949978" y="253680"/>
                    <a:pt x="1886161" y="371420"/>
                    <a:pt x="1886161" y="530594"/>
                  </a:cubicBezTo>
                  <a:cubicBezTo>
                    <a:pt x="1886161" y="546024"/>
                    <a:pt x="1840314" y="558533"/>
                    <a:pt x="1824884" y="558533"/>
                  </a:cubicBezTo>
                  <a:lnTo>
                    <a:pt x="51962" y="558533"/>
                  </a:lnTo>
                  <a:cubicBezTo>
                    <a:pt x="36532" y="558533"/>
                    <a:pt x="4973" y="555549"/>
                    <a:pt x="4973" y="540119"/>
                  </a:cubicBezTo>
                  <a:cubicBezTo>
                    <a:pt x="6560" y="373008"/>
                    <a:pt x="-1376" y="217802"/>
                    <a:pt x="211" y="50691"/>
                  </a:cubicBezTo>
                  <a:close/>
                </a:path>
              </a:pathLst>
            </a:custGeom>
            <a:solidFill>
              <a:srgbClr val="8ED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7C67CC47-7EE3-43B5-81B8-2DA81FCB8ACB}"/>
                </a:ext>
              </a:extLst>
            </p:cNvPr>
            <p:cNvSpPr txBox="1"/>
            <p:nvPr/>
          </p:nvSpPr>
          <p:spPr>
            <a:xfrm>
              <a:off x="2823421" y="5397200"/>
              <a:ext cx="1056700" cy="461665"/>
            </a:xfrm>
            <a:prstGeom prst="rect">
              <a:avLst/>
            </a:prstGeom>
            <a:noFill/>
          </p:spPr>
          <p:txBody>
            <a:bodyPr wrap="none" rtlCol="0">
              <a:spAutoFit/>
            </a:bodyPr>
            <a:lstStyle/>
            <a:p>
              <a:r>
                <a:rPr lang="en-US" sz="2400"/>
                <a:t>Hình 3</a:t>
              </a:r>
            </a:p>
          </p:txBody>
        </p:sp>
      </p:grpSp>
      <p:grpSp>
        <p:nvGrpSpPr>
          <p:cNvPr id="32" name="Group 31">
            <a:extLst>
              <a:ext uri="{FF2B5EF4-FFF2-40B4-BE49-F238E27FC236}">
                <a16:creationId xmlns:a16="http://schemas.microsoft.com/office/drawing/2014/main" id="{8FCE3203-29EC-4B19-BCD9-02B6C8584200}"/>
              </a:ext>
            </a:extLst>
          </p:cNvPr>
          <p:cNvGrpSpPr/>
          <p:nvPr/>
        </p:nvGrpSpPr>
        <p:grpSpPr>
          <a:xfrm>
            <a:off x="1636395" y="2559050"/>
            <a:ext cx="3054350" cy="1599864"/>
            <a:chOff x="1636395" y="2559050"/>
            <a:chExt cx="3054350" cy="1599864"/>
          </a:xfrm>
        </p:grpSpPr>
        <p:sp>
          <p:nvSpPr>
            <p:cNvPr id="8" name="Rectangle 7">
              <a:extLst>
                <a:ext uri="{FF2B5EF4-FFF2-40B4-BE49-F238E27FC236}">
                  <a16:creationId xmlns:a16="http://schemas.microsoft.com/office/drawing/2014/main" id="{AF7113CC-6ED4-4A84-AB59-BC203F89D9A0}"/>
                </a:ext>
              </a:extLst>
            </p:cNvPr>
            <p:cNvSpPr/>
            <p:nvPr/>
          </p:nvSpPr>
          <p:spPr>
            <a:xfrm>
              <a:off x="1709420" y="2621280"/>
              <a:ext cx="2908300" cy="146304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Oval 19">
              <a:extLst>
                <a:ext uri="{FF2B5EF4-FFF2-40B4-BE49-F238E27FC236}">
                  <a16:creationId xmlns:a16="http://schemas.microsoft.com/office/drawing/2014/main" id="{D0F9D169-C560-4FDB-A603-EC58087D6672}"/>
                </a:ext>
              </a:extLst>
            </p:cNvPr>
            <p:cNvSpPr/>
            <p:nvPr/>
          </p:nvSpPr>
          <p:spPr>
            <a:xfrm>
              <a:off x="3097800" y="2559050"/>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2F1F566-60B4-4B80-A327-D67670DA6D4A}"/>
                </a:ext>
              </a:extLst>
            </p:cNvPr>
            <p:cNvSpPr/>
            <p:nvPr/>
          </p:nvSpPr>
          <p:spPr>
            <a:xfrm>
              <a:off x="3097800" y="402175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4B2947-3313-413C-80C3-33FB3BAE9986}"/>
                </a:ext>
              </a:extLst>
            </p:cNvPr>
            <p:cNvSpPr/>
            <p:nvPr/>
          </p:nvSpPr>
          <p:spPr>
            <a:xfrm>
              <a:off x="163639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F9BE000-1B08-4C67-95A3-05484AAEAFC4}"/>
                </a:ext>
              </a:extLst>
            </p:cNvPr>
            <p:cNvSpPr/>
            <p:nvPr/>
          </p:nvSpPr>
          <p:spPr>
            <a:xfrm>
              <a:off x="455358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0016E384-67D8-400D-8AFD-92609835BE64}"/>
              </a:ext>
            </a:extLst>
          </p:cNvPr>
          <p:cNvGrpSpPr/>
          <p:nvPr/>
        </p:nvGrpSpPr>
        <p:grpSpPr>
          <a:xfrm>
            <a:off x="6030595" y="2559050"/>
            <a:ext cx="1585595" cy="1599864"/>
            <a:chOff x="6030595" y="2559050"/>
            <a:chExt cx="1585595" cy="1599864"/>
          </a:xfrm>
        </p:grpSpPr>
        <p:sp>
          <p:nvSpPr>
            <p:cNvPr id="9" name="Rectangle 8">
              <a:extLst>
                <a:ext uri="{FF2B5EF4-FFF2-40B4-BE49-F238E27FC236}">
                  <a16:creationId xmlns:a16="http://schemas.microsoft.com/office/drawing/2014/main" id="{AB8A2330-92CC-43EF-9BA9-42DC1E6CC600}"/>
                </a:ext>
              </a:extLst>
            </p:cNvPr>
            <p:cNvSpPr/>
            <p:nvPr/>
          </p:nvSpPr>
          <p:spPr>
            <a:xfrm>
              <a:off x="6096000" y="2621280"/>
              <a:ext cx="1457325" cy="146304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Oval 21">
              <a:extLst>
                <a:ext uri="{FF2B5EF4-FFF2-40B4-BE49-F238E27FC236}">
                  <a16:creationId xmlns:a16="http://schemas.microsoft.com/office/drawing/2014/main" id="{5599E52F-87A0-4E8D-829D-CF2213847E77}"/>
                </a:ext>
              </a:extLst>
            </p:cNvPr>
            <p:cNvSpPr/>
            <p:nvPr/>
          </p:nvSpPr>
          <p:spPr>
            <a:xfrm>
              <a:off x="7122660" y="2559050"/>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C4E5A84-CCB0-45FE-A503-1FD485BA9FE3}"/>
                </a:ext>
              </a:extLst>
            </p:cNvPr>
            <p:cNvSpPr/>
            <p:nvPr/>
          </p:nvSpPr>
          <p:spPr>
            <a:xfrm>
              <a:off x="7122660" y="402175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EA0D6BC-C48C-40B7-8611-CAAB1104AC8C}"/>
                </a:ext>
              </a:extLst>
            </p:cNvPr>
            <p:cNvSpPr/>
            <p:nvPr/>
          </p:nvSpPr>
          <p:spPr>
            <a:xfrm>
              <a:off x="603059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0D21C5C-0860-42DD-8EC4-068725335273}"/>
                </a:ext>
              </a:extLst>
            </p:cNvPr>
            <p:cNvSpPr/>
            <p:nvPr/>
          </p:nvSpPr>
          <p:spPr>
            <a:xfrm>
              <a:off x="7479030"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EDFEB3C-068C-4262-A35F-FB744E7D9C6C}"/>
              </a:ext>
            </a:extLst>
          </p:cNvPr>
          <p:cNvGrpSpPr/>
          <p:nvPr/>
        </p:nvGrpSpPr>
        <p:grpSpPr>
          <a:xfrm>
            <a:off x="8593455" y="2559050"/>
            <a:ext cx="1584960" cy="1599864"/>
            <a:chOff x="8593455" y="2559050"/>
            <a:chExt cx="1584960" cy="1599864"/>
          </a:xfrm>
        </p:grpSpPr>
        <p:sp>
          <p:nvSpPr>
            <p:cNvPr id="10" name="Rectangle 9">
              <a:extLst>
                <a:ext uri="{FF2B5EF4-FFF2-40B4-BE49-F238E27FC236}">
                  <a16:creationId xmlns:a16="http://schemas.microsoft.com/office/drawing/2014/main" id="{466959E7-375B-4334-8DED-80D223304B9F}"/>
                </a:ext>
              </a:extLst>
            </p:cNvPr>
            <p:cNvSpPr/>
            <p:nvPr/>
          </p:nvSpPr>
          <p:spPr>
            <a:xfrm>
              <a:off x="8656320" y="2621280"/>
              <a:ext cx="1457325" cy="146304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Oval 23">
              <a:extLst>
                <a:ext uri="{FF2B5EF4-FFF2-40B4-BE49-F238E27FC236}">
                  <a16:creationId xmlns:a16="http://schemas.microsoft.com/office/drawing/2014/main" id="{03303AE7-2195-4160-BA4C-FADF2BD24245}"/>
                </a:ext>
              </a:extLst>
            </p:cNvPr>
            <p:cNvSpPr/>
            <p:nvPr/>
          </p:nvSpPr>
          <p:spPr>
            <a:xfrm>
              <a:off x="9317220" y="2559050"/>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15BDD75-1324-4C9D-9699-860E2BBD126D}"/>
                </a:ext>
              </a:extLst>
            </p:cNvPr>
            <p:cNvSpPr/>
            <p:nvPr/>
          </p:nvSpPr>
          <p:spPr>
            <a:xfrm>
              <a:off x="9317220" y="402175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4EF54E-D553-49C7-BD90-54CB196B01FB}"/>
                </a:ext>
              </a:extLst>
            </p:cNvPr>
            <p:cNvSpPr/>
            <p:nvPr/>
          </p:nvSpPr>
          <p:spPr>
            <a:xfrm>
              <a:off x="859345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7C1160-E924-4955-BDFB-D9BE20F11450}"/>
                </a:ext>
              </a:extLst>
            </p:cNvPr>
            <p:cNvSpPr/>
            <p:nvPr/>
          </p:nvSpPr>
          <p:spPr>
            <a:xfrm>
              <a:off x="10041255" y="3271004"/>
              <a:ext cx="137160" cy="137160"/>
            </a:xfrm>
            <a:prstGeom prst="ellipse">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PHẠM DUYÊN 10 - 9Slide.vn">
            <a:extLst>
              <a:ext uri="{FF2B5EF4-FFF2-40B4-BE49-F238E27FC236}">
                <a16:creationId xmlns:a16="http://schemas.microsoft.com/office/drawing/2014/main" id="{C6C9D2D7-D581-4CD5-A7E8-FC38DAF6C468}"/>
              </a:ext>
            </a:extLst>
          </p:cNvPr>
          <p:cNvSpPr/>
          <p:nvPr/>
        </p:nvSpPr>
        <p:spPr>
          <a:xfrm>
            <a:off x="947164" y="5340141"/>
            <a:ext cx="10363200" cy="984459"/>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36" name="TextBox 35">
            <a:extLst>
              <a:ext uri="{FF2B5EF4-FFF2-40B4-BE49-F238E27FC236}">
                <a16:creationId xmlns:a16="http://schemas.microsoft.com/office/drawing/2014/main" id="{E9C14809-491A-4BB0-BD83-6A1EC8DABB48}"/>
              </a:ext>
            </a:extLst>
          </p:cNvPr>
          <p:cNvSpPr txBox="1"/>
          <p:nvPr/>
        </p:nvSpPr>
        <p:spPr>
          <a:xfrm>
            <a:off x="2445636" y="5509205"/>
            <a:ext cx="7366257" cy="646331"/>
          </a:xfrm>
          <a:prstGeom prst="rect">
            <a:avLst/>
          </a:prstGeom>
          <a:noFill/>
        </p:spPr>
        <p:txBody>
          <a:bodyPr wrap="square">
            <a:spAutoFit/>
          </a:bodyPr>
          <a:lstStyle/>
          <a:p>
            <a:pPr algn="ctr"/>
            <a:r>
              <a:rPr lang="en-US" sz="3600">
                <a:solidFill>
                  <a:srgbClr val="4E05DD"/>
                </a:solidFill>
              </a:rPr>
              <a:t>- Hình vẽ đúng của Mai là hình </a:t>
            </a:r>
            <a:r>
              <a:rPr lang="en-US" sz="3600">
                <a:solidFill>
                  <a:srgbClr val="4E05DD"/>
                </a:solidFill>
                <a:latin typeface="+mj-lt"/>
              </a:rPr>
              <a:t>3</a:t>
            </a:r>
            <a:r>
              <a:rPr lang="en-US" sz="3600">
                <a:solidFill>
                  <a:srgbClr val="4E05DD"/>
                </a:solidFill>
              </a:rPr>
              <a:t>.</a:t>
            </a:r>
          </a:p>
        </p:txBody>
      </p:sp>
      <p:sp>
        <p:nvSpPr>
          <p:cNvPr id="37" name="Rectangle: Rounded Corners 36">
            <a:extLst>
              <a:ext uri="{FF2B5EF4-FFF2-40B4-BE49-F238E27FC236}">
                <a16:creationId xmlns:a16="http://schemas.microsoft.com/office/drawing/2014/main" id="{18C301D8-0508-4068-ABB3-56589CC81E66}"/>
              </a:ext>
            </a:extLst>
          </p:cNvPr>
          <p:cNvSpPr/>
          <p:nvPr/>
        </p:nvSpPr>
        <p:spPr>
          <a:xfrm>
            <a:off x="1498583" y="2407850"/>
            <a:ext cx="3309118" cy="2640051"/>
          </a:xfrm>
          <a:prstGeom prst="roundRect">
            <a:avLst/>
          </a:prstGeom>
          <a:solidFill>
            <a:srgbClr val="AD98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43A1235-F73C-4CCD-9A06-EDC48A6BCC76}"/>
              </a:ext>
            </a:extLst>
          </p:cNvPr>
          <p:cNvSpPr txBox="1"/>
          <p:nvPr/>
        </p:nvSpPr>
        <p:spPr>
          <a:xfrm>
            <a:off x="6491266" y="2165447"/>
            <a:ext cx="304892" cy="369332"/>
          </a:xfrm>
          <a:prstGeom prst="rect">
            <a:avLst/>
          </a:prstGeom>
          <a:noFill/>
        </p:spPr>
        <p:txBody>
          <a:bodyPr wrap="none" rtlCol="0">
            <a:spAutoFit/>
          </a:bodyPr>
          <a:lstStyle/>
          <a:p>
            <a:r>
              <a:rPr lang="en-US" b="1">
                <a:solidFill>
                  <a:srgbClr val="4E05DD"/>
                </a:solidFill>
              </a:rPr>
              <a:t>3</a:t>
            </a:r>
            <a:endParaRPr lang="en-US">
              <a:solidFill>
                <a:srgbClr val="4E05DD"/>
              </a:solidFill>
            </a:endParaRPr>
          </a:p>
        </p:txBody>
      </p:sp>
      <p:sp>
        <p:nvSpPr>
          <p:cNvPr id="41" name="Left Brace 40">
            <a:extLst>
              <a:ext uri="{FF2B5EF4-FFF2-40B4-BE49-F238E27FC236}">
                <a16:creationId xmlns:a16="http://schemas.microsoft.com/office/drawing/2014/main" id="{31DAEEF5-8DD4-4F0C-B88A-0DD7A9C722D3}"/>
              </a:ext>
            </a:extLst>
          </p:cNvPr>
          <p:cNvSpPr/>
          <p:nvPr/>
        </p:nvSpPr>
        <p:spPr>
          <a:xfrm rot="5400000" flipV="1">
            <a:off x="6575221" y="2003221"/>
            <a:ext cx="133890" cy="1041268"/>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e 41">
            <a:extLst>
              <a:ext uri="{FF2B5EF4-FFF2-40B4-BE49-F238E27FC236}">
                <a16:creationId xmlns:a16="http://schemas.microsoft.com/office/drawing/2014/main" id="{E3FD2ECF-64D3-47A7-8768-17F8A5F86611}"/>
              </a:ext>
            </a:extLst>
          </p:cNvPr>
          <p:cNvSpPr/>
          <p:nvPr/>
        </p:nvSpPr>
        <p:spPr>
          <a:xfrm rot="5400000" flipV="1">
            <a:off x="7312414" y="2364176"/>
            <a:ext cx="133890" cy="319358"/>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19A74C83-FEE1-4AE9-93BB-AF7834A694A1}"/>
              </a:ext>
            </a:extLst>
          </p:cNvPr>
          <p:cNvSpPr txBox="1"/>
          <p:nvPr/>
        </p:nvSpPr>
        <p:spPr>
          <a:xfrm>
            <a:off x="7239497" y="2165447"/>
            <a:ext cx="258404" cy="369332"/>
          </a:xfrm>
          <a:prstGeom prst="rect">
            <a:avLst/>
          </a:prstGeom>
          <a:noFill/>
        </p:spPr>
        <p:txBody>
          <a:bodyPr wrap="none" rtlCol="0">
            <a:spAutoFit/>
          </a:bodyPr>
          <a:lstStyle/>
          <a:p>
            <a:r>
              <a:rPr lang="en-US" b="1">
                <a:solidFill>
                  <a:srgbClr val="4E05DD"/>
                </a:solidFill>
              </a:rPr>
              <a:t>1</a:t>
            </a:r>
            <a:endParaRPr lang="en-US">
              <a:solidFill>
                <a:srgbClr val="4E05DD"/>
              </a:solidFill>
            </a:endParaRPr>
          </a:p>
        </p:txBody>
      </p:sp>
      <p:sp>
        <p:nvSpPr>
          <p:cNvPr id="44" name="TextBox 43">
            <a:extLst>
              <a:ext uri="{FF2B5EF4-FFF2-40B4-BE49-F238E27FC236}">
                <a16:creationId xmlns:a16="http://schemas.microsoft.com/office/drawing/2014/main" id="{76D02A52-A899-4F3C-8D5D-2702C4153B32}"/>
              </a:ext>
            </a:extLst>
          </p:cNvPr>
          <p:cNvSpPr txBox="1"/>
          <p:nvPr/>
        </p:nvSpPr>
        <p:spPr>
          <a:xfrm>
            <a:off x="8864600" y="2165447"/>
            <a:ext cx="304892" cy="369332"/>
          </a:xfrm>
          <a:prstGeom prst="rect">
            <a:avLst/>
          </a:prstGeom>
          <a:noFill/>
        </p:spPr>
        <p:txBody>
          <a:bodyPr wrap="none" rtlCol="0">
            <a:spAutoFit/>
          </a:bodyPr>
          <a:lstStyle/>
          <a:p>
            <a:r>
              <a:rPr lang="en-US" b="1">
                <a:solidFill>
                  <a:srgbClr val="4E05DD"/>
                </a:solidFill>
              </a:rPr>
              <a:t>2</a:t>
            </a:r>
            <a:endParaRPr lang="en-US">
              <a:solidFill>
                <a:srgbClr val="4E05DD"/>
              </a:solidFill>
            </a:endParaRPr>
          </a:p>
        </p:txBody>
      </p:sp>
      <p:sp>
        <p:nvSpPr>
          <p:cNvPr id="45" name="Left Brace 44">
            <a:extLst>
              <a:ext uri="{FF2B5EF4-FFF2-40B4-BE49-F238E27FC236}">
                <a16:creationId xmlns:a16="http://schemas.microsoft.com/office/drawing/2014/main" id="{9F5F362B-6541-45EE-93DA-C1DD1853FBBD}"/>
              </a:ext>
            </a:extLst>
          </p:cNvPr>
          <p:cNvSpPr/>
          <p:nvPr/>
        </p:nvSpPr>
        <p:spPr>
          <a:xfrm rot="5400000" flipV="1">
            <a:off x="8954487" y="2179036"/>
            <a:ext cx="133890" cy="689637"/>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CDA2EA2E-5A66-41E7-8BF7-4796C107CBBD}"/>
              </a:ext>
            </a:extLst>
          </p:cNvPr>
          <p:cNvSpPr txBox="1"/>
          <p:nvPr/>
        </p:nvSpPr>
        <p:spPr>
          <a:xfrm>
            <a:off x="9597670" y="2165447"/>
            <a:ext cx="304892" cy="369332"/>
          </a:xfrm>
          <a:prstGeom prst="rect">
            <a:avLst/>
          </a:prstGeom>
          <a:noFill/>
        </p:spPr>
        <p:txBody>
          <a:bodyPr wrap="none" rtlCol="0">
            <a:spAutoFit/>
          </a:bodyPr>
          <a:lstStyle/>
          <a:p>
            <a:r>
              <a:rPr lang="en-US" b="1">
                <a:solidFill>
                  <a:srgbClr val="4E05DD"/>
                </a:solidFill>
              </a:rPr>
              <a:t>2</a:t>
            </a:r>
            <a:endParaRPr lang="en-US">
              <a:solidFill>
                <a:srgbClr val="4E05DD"/>
              </a:solidFill>
            </a:endParaRPr>
          </a:p>
        </p:txBody>
      </p:sp>
      <p:sp>
        <p:nvSpPr>
          <p:cNvPr id="49" name="Left Brace 48">
            <a:extLst>
              <a:ext uri="{FF2B5EF4-FFF2-40B4-BE49-F238E27FC236}">
                <a16:creationId xmlns:a16="http://schemas.microsoft.com/office/drawing/2014/main" id="{7DD82907-38A3-4B85-9C86-485D34503BF2}"/>
              </a:ext>
            </a:extLst>
          </p:cNvPr>
          <p:cNvSpPr/>
          <p:nvPr/>
        </p:nvSpPr>
        <p:spPr>
          <a:xfrm rot="5400000" flipV="1">
            <a:off x="9687557" y="2179036"/>
            <a:ext cx="133890" cy="689637"/>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Left Brace 49">
            <a:extLst>
              <a:ext uri="{FF2B5EF4-FFF2-40B4-BE49-F238E27FC236}">
                <a16:creationId xmlns:a16="http://schemas.microsoft.com/office/drawing/2014/main" id="{F8055960-B087-4DC9-B959-8F3C69A86F59}"/>
              </a:ext>
            </a:extLst>
          </p:cNvPr>
          <p:cNvSpPr/>
          <p:nvPr/>
        </p:nvSpPr>
        <p:spPr>
          <a:xfrm rot="10800000" flipV="1">
            <a:off x="10144757" y="2636236"/>
            <a:ext cx="133890" cy="689637"/>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4E885D60-6A34-47B7-A0FD-642ACD7904F6}"/>
              </a:ext>
            </a:extLst>
          </p:cNvPr>
          <p:cNvSpPr txBox="1"/>
          <p:nvPr/>
        </p:nvSpPr>
        <p:spPr>
          <a:xfrm>
            <a:off x="10230130" y="2782667"/>
            <a:ext cx="304892" cy="369332"/>
          </a:xfrm>
          <a:prstGeom prst="rect">
            <a:avLst/>
          </a:prstGeom>
          <a:noFill/>
        </p:spPr>
        <p:txBody>
          <a:bodyPr wrap="none" rtlCol="0">
            <a:spAutoFit/>
          </a:bodyPr>
          <a:lstStyle/>
          <a:p>
            <a:r>
              <a:rPr lang="en-US" b="1">
                <a:solidFill>
                  <a:srgbClr val="4E05DD"/>
                </a:solidFill>
              </a:rPr>
              <a:t>2</a:t>
            </a:r>
            <a:endParaRPr lang="en-US">
              <a:solidFill>
                <a:srgbClr val="4E05DD"/>
              </a:solidFill>
            </a:endParaRPr>
          </a:p>
        </p:txBody>
      </p:sp>
      <p:sp>
        <p:nvSpPr>
          <p:cNvPr id="52" name="Left Brace 51">
            <a:extLst>
              <a:ext uri="{FF2B5EF4-FFF2-40B4-BE49-F238E27FC236}">
                <a16:creationId xmlns:a16="http://schemas.microsoft.com/office/drawing/2014/main" id="{936D2E86-3999-411B-966A-608250C0B3B0}"/>
              </a:ext>
            </a:extLst>
          </p:cNvPr>
          <p:cNvSpPr/>
          <p:nvPr/>
        </p:nvSpPr>
        <p:spPr>
          <a:xfrm rot="10800000" flipV="1">
            <a:off x="10144757" y="3362801"/>
            <a:ext cx="133890" cy="689637"/>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5B2AA5F0-E7BF-47B9-840A-B80ADC9ED273}"/>
              </a:ext>
            </a:extLst>
          </p:cNvPr>
          <p:cNvSpPr txBox="1"/>
          <p:nvPr/>
        </p:nvSpPr>
        <p:spPr>
          <a:xfrm>
            <a:off x="10230130" y="3509232"/>
            <a:ext cx="304892" cy="369332"/>
          </a:xfrm>
          <a:prstGeom prst="rect">
            <a:avLst/>
          </a:prstGeom>
          <a:noFill/>
        </p:spPr>
        <p:txBody>
          <a:bodyPr wrap="none" rtlCol="0">
            <a:spAutoFit/>
          </a:bodyPr>
          <a:lstStyle/>
          <a:p>
            <a:r>
              <a:rPr lang="en-US" b="1">
                <a:solidFill>
                  <a:srgbClr val="4E05DD"/>
                </a:solidFill>
              </a:rPr>
              <a:t>2</a:t>
            </a:r>
            <a:endParaRPr lang="en-US">
              <a:solidFill>
                <a:srgbClr val="4E05DD"/>
              </a:solidFill>
            </a:endParaRPr>
          </a:p>
        </p:txBody>
      </p:sp>
      <p:sp>
        <p:nvSpPr>
          <p:cNvPr id="54" name="Left Brace 53">
            <a:extLst>
              <a:ext uri="{FF2B5EF4-FFF2-40B4-BE49-F238E27FC236}">
                <a16:creationId xmlns:a16="http://schemas.microsoft.com/office/drawing/2014/main" id="{7210D09C-5398-4E39-8333-1A622A3FA5F6}"/>
              </a:ext>
            </a:extLst>
          </p:cNvPr>
          <p:cNvSpPr/>
          <p:nvPr/>
        </p:nvSpPr>
        <p:spPr>
          <a:xfrm rot="10800000" flipV="1">
            <a:off x="7579219" y="2636236"/>
            <a:ext cx="133890" cy="689637"/>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D0653C04-F3F6-4270-AD35-5217EC4CC40E}"/>
              </a:ext>
            </a:extLst>
          </p:cNvPr>
          <p:cNvSpPr txBox="1"/>
          <p:nvPr/>
        </p:nvSpPr>
        <p:spPr>
          <a:xfrm>
            <a:off x="7664592" y="2782667"/>
            <a:ext cx="304892" cy="369332"/>
          </a:xfrm>
          <a:prstGeom prst="rect">
            <a:avLst/>
          </a:prstGeom>
          <a:noFill/>
        </p:spPr>
        <p:txBody>
          <a:bodyPr wrap="none" rtlCol="0">
            <a:spAutoFit/>
          </a:bodyPr>
          <a:lstStyle/>
          <a:p>
            <a:r>
              <a:rPr lang="en-US" b="1">
                <a:solidFill>
                  <a:srgbClr val="4E05DD"/>
                </a:solidFill>
              </a:rPr>
              <a:t>2</a:t>
            </a:r>
            <a:endParaRPr lang="en-US">
              <a:solidFill>
                <a:srgbClr val="4E05DD"/>
              </a:solidFill>
            </a:endParaRPr>
          </a:p>
        </p:txBody>
      </p:sp>
      <p:sp>
        <p:nvSpPr>
          <p:cNvPr id="56" name="Left Brace 55">
            <a:extLst>
              <a:ext uri="{FF2B5EF4-FFF2-40B4-BE49-F238E27FC236}">
                <a16:creationId xmlns:a16="http://schemas.microsoft.com/office/drawing/2014/main" id="{F1653DF6-1272-4DCA-9692-65BB9B790B54}"/>
              </a:ext>
            </a:extLst>
          </p:cNvPr>
          <p:cNvSpPr/>
          <p:nvPr/>
        </p:nvSpPr>
        <p:spPr>
          <a:xfrm rot="10800000" flipV="1">
            <a:off x="7579219" y="3362801"/>
            <a:ext cx="133890" cy="689637"/>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B99483D8-7228-496F-A3EC-79B70AA5E25F}"/>
              </a:ext>
            </a:extLst>
          </p:cNvPr>
          <p:cNvSpPr txBox="1"/>
          <p:nvPr/>
        </p:nvSpPr>
        <p:spPr>
          <a:xfrm>
            <a:off x="7664592" y="3509232"/>
            <a:ext cx="304892" cy="369332"/>
          </a:xfrm>
          <a:prstGeom prst="rect">
            <a:avLst/>
          </a:prstGeom>
          <a:noFill/>
        </p:spPr>
        <p:txBody>
          <a:bodyPr wrap="none" rtlCol="0">
            <a:spAutoFit/>
          </a:bodyPr>
          <a:lstStyle/>
          <a:p>
            <a:r>
              <a:rPr lang="en-US" b="1">
                <a:solidFill>
                  <a:srgbClr val="4E05DD"/>
                </a:solidFill>
              </a:rPr>
              <a:t>2</a:t>
            </a:r>
            <a:endParaRPr lang="en-US">
              <a:solidFill>
                <a:srgbClr val="4E05DD"/>
              </a:solidFill>
            </a:endParaRPr>
          </a:p>
        </p:txBody>
      </p:sp>
    </p:spTree>
    <p:extLst>
      <p:ext uri="{BB962C8B-B14F-4D97-AF65-F5344CB8AC3E}">
        <p14:creationId xmlns:p14="http://schemas.microsoft.com/office/powerpoint/2010/main" val="200247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out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out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arn(outVertical)">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left)">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outVertical)">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outVertical)">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left)">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barn(outVertic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barn(outVertical)">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barn(outVertical)">
                                      <p:cBhvr>
                                        <p:cTn id="82" dur="500"/>
                                        <p:tgtEl>
                                          <p:spTgt spid="5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wipe(left)">
                                      <p:cBhvr>
                                        <p:cTn id="87" dur="500"/>
                                        <p:tgtEl>
                                          <p:spTgt spid="53"/>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1"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1000"/>
                                        <p:tgtEl>
                                          <p:spTgt spid="35"/>
                                        </p:tgtEl>
                                      </p:cBhvr>
                                    </p:animEffect>
                                    <p:anim calcmode="lin" valueType="num">
                                      <p:cBhvr>
                                        <p:cTn id="93" dur="1000" fill="hold"/>
                                        <p:tgtEl>
                                          <p:spTgt spid="35"/>
                                        </p:tgtEl>
                                        <p:attrNameLst>
                                          <p:attrName>ppt_x</p:attrName>
                                        </p:attrNameLst>
                                      </p:cBhvr>
                                      <p:tavLst>
                                        <p:tav tm="0">
                                          <p:val>
                                            <p:strVal val="#ppt_x"/>
                                          </p:val>
                                        </p:tav>
                                        <p:tav tm="100000">
                                          <p:val>
                                            <p:strVal val="#ppt_x"/>
                                          </p:val>
                                        </p:tav>
                                      </p:tavLst>
                                    </p:anim>
                                    <p:anim calcmode="lin" valueType="num">
                                      <p:cBhvr>
                                        <p:cTn id="9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2" presetClass="entr" presetSubtype="4"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1500"/>
                                        <p:tgtEl>
                                          <p:spTgt spid="36"/>
                                        </p:tgtEl>
                                        <p:attrNameLst>
                                          <p:attrName>ppt_y</p:attrName>
                                        </p:attrNameLst>
                                      </p:cBhvr>
                                      <p:tavLst>
                                        <p:tav tm="0">
                                          <p:val>
                                            <p:strVal val="#ppt_y+#ppt_h*1.125000"/>
                                          </p:val>
                                        </p:tav>
                                        <p:tav tm="100000">
                                          <p:val>
                                            <p:strVal val="#ppt_y"/>
                                          </p:val>
                                        </p:tav>
                                      </p:tavLst>
                                    </p:anim>
                                    <p:animEffect transition="in" filter="wipe(up)">
                                      <p:cBhvr>
                                        <p:cTn id="100"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5" grpId="1" animBg="1"/>
      <p:bldP spid="36" grpId="0"/>
      <p:bldP spid="40" grpId="0"/>
      <p:bldP spid="41" grpId="0" animBg="1"/>
      <p:bldP spid="42" grpId="0" animBg="1"/>
      <p:bldP spid="43" grpId="0"/>
      <p:bldP spid="44" grpId="0"/>
      <p:bldP spid="45" grpId="0" animBg="1"/>
      <p:bldP spid="48" grpId="0"/>
      <p:bldP spid="49" grpId="0" animBg="1"/>
      <p:bldP spid="50" grpId="0" animBg="1"/>
      <p:bldP spid="51" grpId="0"/>
      <p:bldP spid="52" grpId="0" animBg="1"/>
      <p:bldP spid="53" grpId="0"/>
      <p:bldP spid="54" grpId="0" animBg="1"/>
      <p:bldP spid="55" grpId="0"/>
      <p:bldP spid="56" grpId="0" animBg="1"/>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A852B844-C14F-4A7B-A1FB-BB78B03105D6}"/>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2CF08283-CB12-4A9D-AD82-113DBC6648E3}"/>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DFDC0F1C-312B-4B89-8D00-0E1E554FF6C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6" name="PHẠM DUYÊN 2 - 9Slide.vn">
            <a:extLst>
              <a:ext uri="{FF2B5EF4-FFF2-40B4-BE49-F238E27FC236}">
                <a16:creationId xmlns:a16="http://schemas.microsoft.com/office/drawing/2014/main" id="{6F4B3F5E-DE6F-454D-94F3-C464853E034A}"/>
              </a:ext>
            </a:extLst>
          </p:cNvPr>
          <p:cNvSpPr txBox="1"/>
          <p:nvPr/>
        </p:nvSpPr>
        <p:spPr>
          <a:xfrm>
            <a:off x="1143000" y="295621"/>
            <a:ext cx="10363200" cy="1940957"/>
          </a:xfrm>
          <a:prstGeom prst="roundRect">
            <a:avLst/>
          </a:prstGeom>
          <a:noFill/>
        </p:spPr>
        <p:txBody>
          <a:bodyPr wrap="square" rtlCol="0">
            <a:spAutoFit/>
          </a:bodyPr>
          <a:lstStyle/>
          <a:p>
            <a:r>
              <a:rPr lang="vi-VN" sz="3600" spc="-40">
                <a:solidFill>
                  <a:srgbClr val="7F6049"/>
                </a:solidFill>
                <a:latin typeface="+mj-lt"/>
              </a:rPr>
              <a:t>Một tờ giấy hình tròn được dán vào hình vuông (như hình vẽ). Biết bán kính của hình tròn là 2 cm. Hỏi cạnh hình vuông dài bao nhiêu xăng-ti-mét</a:t>
            </a:r>
            <a:r>
              <a:rPr lang="en-US" sz="3600" spc="-40">
                <a:solidFill>
                  <a:srgbClr val="7F6049"/>
                </a:solidFill>
                <a:latin typeface="+mj-lt"/>
              </a:rPr>
              <a:t>?</a:t>
            </a:r>
            <a:endParaRPr lang="vi-VN" sz="3600" spc="-40">
              <a:solidFill>
                <a:srgbClr val="7F6049"/>
              </a:solidFill>
              <a:latin typeface="+mj-lt"/>
            </a:endParaRPr>
          </a:p>
        </p:txBody>
      </p:sp>
      <p:grpSp>
        <p:nvGrpSpPr>
          <p:cNvPr id="9" name="Group 8">
            <a:extLst>
              <a:ext uri="{FF2B5EF4-FFF2-40B4-BE49-F238E27FC236}">
                <a16:creationId xmlns:a16="http://schemas.microsoft.com/office/drawing/2014/main" id="{2D177C77-3CE3-4E4E-B4AD-0F2ECD00D257}"/>
              </a:ext>
            </a:extLst>
          </p:cNvPr>
          <p:cNvGrpSpPr/>
          <p:nvPr/>
        </p:nvGrpSpPr>
        <p:grpSpPr>
          <a:xfrm>
            <a:off x="4528725" y="2667000"/>
            <a:ext cx="3134551" cy="3134551"/>
            <a:chOff x="4643025" y="3190049"/>
            <a:chExt cx="3134551" cy="3134551"/>
          </a:xfrm>
        </p:grpSpPr>
        <p:sp>
          <p:nvSpPr>
            <p:cNvPr id="8" name="Rectangle 7">
              <a:extLst>
                <a:ext uri="{FF2B5EF4-FFF2-40B4-BE49-F238E27FC236}">
                  <a16:creationId xmlns:a16="http://schemas.microsoft.com/office/drawing/2014/main" id="{C46C01DF-A383-4B6F-9965-6EFF3D2D92F2}"/>
                </a:ext>
              </a:extLst>
            </p:cNvPr>
            <p:cNvSpPr/>
            <p:nvPr/>
          </p:nvSpPr>
          <p:spPr>
            <a:xfrm>
              <a:off x="4643025" y="3190049"/>
              <a:ext cx="3134551" cy="3134551"/>
            </a:xfrm>
            <a:prstGeom prst="rect">
              <a:avLst/>
            </a:prstGeom>
            <a:solidFill>
              <a:srgbClr val="AD98F3"/>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A60604-B121-4301-BEBE-82611A2014B8}"/>
                </a:ext>
              </a:extLst>
            </p:cNvPr>
            <p:cNvSpPr/>
            <p:nvPr/>
          </p:nvSpPr>
          <p:spPr>
            <a:xfrm>
              <a:off x="4643025" y="3190049"/>
              <a:ext cx="3134551" cy="3134551"/>
            </a:xfrm>
            <a:prstGeom prst="ellipse">
              <a:avLst/>
            </a:prstGeom>
            <a:solidFill>
              <a:srgbClr val="FFF3F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PHẠM DUYÊN 4 - 9Slide.vn">
            <a:extLst>
              <a:ext uri="{FF2B5EF4-FFF2-40B4-BE49-F238E27FC236}">
                <a16:creationId xmlns:a16="http://schemas.microsoft.com/office/drawing/2014/main" id="{5A91E0DF-B069-4D89-A299-E54003940534}"/>
              </a:ext>
            </a:extLst>
          </p:cNvPr>
          <p:cNvCxnSpPr>
            <a:cxnSpLocks/>
            <a:endCxn id="7" idx="6"/>
          </p:cNvCxnSpPr>
          <p:nvPr/>
        </p:nvCxnSpPr>
        <p:spPr>
          <a:xfrm>
            <a:off x="6096000" y="4234275"/>
            <a:ext cx="1567276" cy="1"/>
          </a:xfrm>
          <a:prstGeom prst="line">
            <a:avLst/>
          </a:prstGeom>
          <a:ln w="2857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3DE4880-7A4C-4E05-BCF1-C806F14B8EA5}"/>
              </a:ext>
            </a:extLst>
          </p:cNvPr>
          <p:cNvSpPr/>
          <p:nvPr/>
        </p:nvSpPr>
        <p:spPr>
          <a:xfrm>
            <a:off x="6050280" y="418855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4AD5D4-E250-4B7E-868D-3BFE6C05F081}"/>
              </a:ext>
            </a:extLst>
          </p:cNvPr>
          <p:cNvSpPr/>
          <p:nvPr/>
        </p:nvSpPr>
        <p:spPr>
          <a:xfrm>
            <a:off x="7617556" y="418855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D69A84-A4F7-47F3-A0C0-0F70F55DA09F}"/>
              </a:ext>
            </a:extLst>
          </p:cNvPr>
          <p:cNvSpPr txBox="1"/>
          <p:nvPr/>
        </p:nvSpPr>
        <p:spPr>
          <a:xfrm>
            <a:off x="6421448" y="3780230"/>
            <a:ext cx="853119" cy="461665"/>
          </a:xfrm>
          <a:prstGeom prst="rect">
            <a:avLst/>
          </a:prstGeom>
          <a:noFill/>
        </p:spPr>
        <p:txBody>
          <a:bodyPr wrap="none" rtlCol="0">
            <a:spAutoFit/>
          </a:bodyPr>
          <a:lstStyle/>
          <a:p>
            <a:r>
              <a:rPr lang="en-US" sz="2400">
                <a:latin typeface="+mj-lt"/>
              </a:rPr>
              <a:t>2</a:t>
            </a:r>
            <a:r>
              <a:rPr lang="en-US" sz="2400"/>
              <a:t> cm</a:t>
            </a:r>
          </a:p>
        </p:txBody>
      </p:sp>
    </p:spTree>
    <p:extLst>
      <p:ext uri="{BB962C8B-B14F-4D97-AF65-F5344CB8AC3E}">
        <p14:creationId xmlns:p14="http://schemas.microsoft.com/office/powerpoint/2010/main" val="3348925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26" presetClass="emph" presetSubtype="0" repeatCount="5000" fill="hold" grpId="1" nodeType="afterEffect">
                                  <p:stCondLst>
                                    <p:cond delay="0"/>
                                  </p:stCondLst>
                                  <p:childTnLst>
                                    <p:animEffect transition="out" filter="fade">
                                      <p:cBhvr>
                                        <p:cTn id="23" dur="500" tmFilter="0, 0; .2, .5; .8, .5; 1, 0"/>
                                        <p:tgtEl>
                                          <p:spTgt spid="11"/>
                                        </p:tgtEl>
                                      </p:cBhvr>
                                    </p:animEffect>
                                    <p:animScale>
                                      <p:cBhvr>
                                        <p:cTn id="24" dur="250" autoRev="1" fill="hold"/>
                                        <p:tgtEl>
                                          <p:spTgt spid="1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26" presetClass="emph" presetSubtype="0" repeatCount="5000" fill="hold" grpId="1" nodeType="after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A852B844-C14F-4A7B-A1FB-BB78B03105D6}"/>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2CF08283-CB12-4A9D-AD82-113DBC6648E3}"/>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DFDC0F1C-312B-4B89-8D00-0E1E554FF6C4}"/>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6" name="PHẠM DUYÊN 2 - 9Slide.vn">
            <a:extLst>
              <a:ext uri="{FF2B5EF4-FFF2-40B4-BE49-F238E27FC236}">
                <a16:creationId xmlns:a16="http://schemas.microsoft.com/office/drawing/2014/main" id="{6F4B3F5E-DE6F-454D-94F3-C464853E034A}"/>
              </a:ext>
            </a:extLst>
          </p:cNvPr>
          <p:cNvSpPr txBox="1"/>
          <p:nvPr/>
        </p:nvSpPr>
        <p:spPr>
          <a:xfrm>
            <a:off x="1143000" y="295621"/>
            <a:ext cx="10363200" cy="1940957"/>
          </a:xfrm>
          <a:prstGeom prst="roundRect">
            <a:avLst/>
          </a:prstGeom>
          <a:noFill/>
        </p:spPr>
        <p:txBody>
          <a:bodyPr wrap="square" rtlCol="0">
            <a:spAutoFit/>
          </a:bodyPr>
          <a:lstStyle/>
          <a:p>
            <a:r>
              <a:rPr lang="vi-VN" sz="3600" spc="-40">
                <a:solidFill>
                  <a:srgbClr val="7F6049"/>
                </a:solidFill>
                <a:latin typeface="+mj-lt"/>
              </a:rPr>
              <a:t>Một tờ giấy hình tròn được dán vào hình vuông (như hình vẽ). Biết bán kính của hình tròn là 2 cm. Hỏi cạnh hình vuông dài bao nhiêu xăng-ti-mét</a:t>
            </a:r>
            <a:r>
              <a:rPr lang="en-US" sz="3600" spc="-40">
                <a:solidFill>
                  <a:srgbClr val="7F6049"/>
                </a:solidFill>
                <a:latin typeface="+mj-lt"/>
              </a:rPr>
              <a:t>?</a:t>
            </a:r>
            <a:endParaRPr lang="vi-VN" sz="3600" spc="-40">
              <a:solidFill>
                <a:srgbClr val="7F6049"/>
              </a:solidFill>
              <a:latin typeface="+mj-lt"/>
            </a:endParaRPr>
          </a:p>
        </p:txBody>
      </p:sp>
      <p:grpSp>
        <p:nvGrpSpPr>
          <p:cNvPr id="9" name="Group 8">
            <a:extLst>
              <a:ext uri="{FF2B5EF4-FFF2-40B4-BE49-F238E27FC236}">
                <a16:creationId xmlns:a16="http://schemas.microsoft.com/office/drawing/2014/main" id="{2D177C77-3CE3-4E4E-B4AD-0F2ECD00D257}"/>
              </a:ext>
            </a:extLst>
          </p:cNvPr>
          <p:cNvGrpSpPr/>
          <p:nvPr/>
        </p:nvGrpSpPr>
        <p:grpSpPr>
          <a:xfrm>
            <a:off x="1447800" y="2667000"/>
            <a:ext cx="3134551" cy="3134551"/>
            <a:chOff x="4643025" y="3190049"/>
            <a:chExt cx="3134551" cy="3134551"/>
          </a:xfrm>
        </p:grpSpPr>
        <p:sp>
          <p:nvSpPr>
            <p:cNvPr id="8" name="Rectangle 7">
              <a:extLst>
                <a:ext uri="{FF2B5EF4-FFF2-40B4-BE49-F238E27FC236}">
                  <a16:creationId xmlns:a16="http://schemas.microsoft.com/office/drawing/2014/main" id="{C46C01DF-A383-4B6F-9965-6EFF3D2D92F2}"/>
                </a:ext>
              </a:extLst>
            </p:cNvPr>
            <p:cNvSpPr/>
            <p:nvPr/>
          </p:nvSpPr>
          <p:spPr>
            <a:xfrm>
              <a:off x="4643025" y="3190049"/>
              <a:ext cx="3134551" cy="3134551"/>
            </a:xfrm>
            <a:prstGeom prst="rect">
              <a:avLst/>
            </a:prstGeom>
            <a:solidFill>
              <a:srgbClr val="AD98F3"/>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A60604-B121-4301-BEBE-82611A2014B8}"/>
                </a:ext>
              </a:extLst>
            </p:cNvPr>
            <p:cNvSpPr/>
            <p:nvPr/>
          </p:nvSpPr>
          <p:spPr>
            <a:xfrm>
              <a:off x="4643025" y="3190049"/>
              <a:ext cx="3134551" cy="3134551"/>
            </a:xfrm>
            <a:prstGeom prst="ellipse">
              <a:avLst/>
            </a:prstGeom>
            <a:solidFill>
              <a:srgbClr val="FFF3FE"/>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PHẠM DUYÊN 4 - 9Slide.vn">
            <a:extLst>
              <a:ext uri="{FF2B5EF4-FFF2-40B4-BE49-F238E27FC236}">
                <a16:creationId xmlns:a16="http://schemas.microsoft.com/office/drawing/2014/main" id="{5A91E0DF-B069-4D89-A299-E54003940534}"/>
              </a:ext>
            </a:extLst>
          </p:cNvPr>
          <p:cNvCxnSpPr>
            <a:cxnSpLocks/>
            <a:endCxn id="7" idx="6"/>
          </p:cNvCxnSpPr>
          <p:nvPr/>
        </p:nvCxnSpPr>
        <p:spPr>
          <a:xfrm>
            <a:off x="3015075" y="4234275"/>
            <a:ext cx="1567276" cy="1"/>
          </a:xfrm>
          <a:prstGeom prst="line">
            <a:avLst/>
          </a:prstGeom>
          <a:ln w="2857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84AD5D4-E250-4B7E-868D-3BFE6C05F081}"/>
              </a:ext>
            </a:extLst>
          </p:cNvPr>
          <p:cNvSpPr/>
          <p:nvPr/>
        </p:nvSpPr>
        <p:spPr>
          <a:xfrm>
            <a:off x="4536631" y="418855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D69A84-A4F7-47F3-A0C0-0F70F55DA09F}"/>
              </a:ext>
            </a:extLst>
          </p:cNvPr>
          <p:cNvSpPr txBox="1"/>
          <p:nvPr/>
        </p:nvSpPr>
        <p:spPr>
          <a:xfrm>
            <a:off x="3340523" y="3780230"/>
            <a:ext cx="853119" cy="461665"/>
          </a:xfrm>
          <a:prstGeom prst="rect">
            <a:avLst/>
          </a:prstGeom>
          <a:noFill/>
        </p:spPr>
        <p:txBody>
          <a:bodyPr wrap="none" rtlCol="0">
            <a:spAutoFit/>
          </a:bodyPr>
          <a:lstStyle/>
          <a:p>
            <a:r>
              <a:rPr lang="en-US" sz="2400">
                <a:latin typeface="+mj-lt"/>
              </a:rPr>
              <a:t>2</a:t>
            </a:r>
            <a:r>
              <a:rPr lang="en-US" sz="2400"/>
              <a:t> cm</a:t>
            </a:r>
          </a:p>
        </p:txBody>
      </p:sp>
      <p:sp>
        <p:nvSpPr>
          <p:cNvPr id="15" name="TextBox 14">
            <a:extLst>
              <a:ext uri="{FF2B5EF4-FFF2-40B4-BE49-F238E27FC236}">
                <a16:creationId xmlns:a16="http://schemas.microsoft.com/office/drawing/2014/main" id="{CD185171-E614-44CB-B4F9-7DF360A89190}"/>
              </a:ext>
            </a:extLst>
          </p:cNvPr>
          <p:cNvSpPr txBox="1"/>
          <p:nvPr/>
        </p:nvSpPr>
        <p:spPr>
          <a:xfrm>
            <a:off x="7391400" y="2590800"/>
            <a:ext cx="1604927" cy="584775"/>
          </a:xfrm>
          <a:prstGeom prst="rect">
            <a:avLst/>
          </a:prstGeom>
          <a:noFill/>
        </p:spPr>
        <p:txBody>
          <a:bodyPr wrap="none" rtlCol="0">
            <a:spAutoFit/>
          </a:bodyPr>
          <a:lstStyle/>
          <a:p>
            <a:r>
              <a:rPr lang="en-US" sz="3200" u="sng">
                <a:solidFill>
                  <a:srgbClr val="4E05DD"/>
                </a:solidFill>
                <a:latin typeface="+mj-lt"/>
              </a:rPr>
              <a:t>Bài giải</a:t>
            </a:r>
          </a:p>
        </p:txBody>
      </p:sp>
      <p:cxnSp>
        <p:nvCxnSpPr>
          <p:cNvPr id="16" name="PHẠM DUYÊN 4 - 9Slide.vn">
            <a:extLst>
              <a:ext uri="{FF2B5EF4-FFF2-40B4-BE49-F238E27FC236}">
                <a16:creationId xmlns:a16="http://schemas.microsoft.com/office/drawing/2014/main" id="{D0E00F1D-7FA0-40DD-9DB5-8F74F325475F}"/>
              </a:ext>
            </a:extLst>
          </p:cNvPr>
          <p:cNvCxnSpPr>
            <a:cxnSpLocks/>
          </p:cNvCxnSpPr>
          <p:nvPr/>
        </p:nvCxnSpPr>
        <p:spPr>
          <a:xfrm>
            <a:off x="1456569" y="4234275"/>
            <a:ext cx="1567276" cy="1"/>
          </a:xfrm>
          <a:prstGeom prst="line">
            <a:avLst/>
          </a:prstGeom>
          <a:ln w="28575" cap="rnd">
            <a:solidFill>
              <a:schemeClr val="accent5"/>
            </a:solidFill>
            <a:prstDash val="sysDash"/>
            <a:roun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B23F4D-7E8F-4801-800D-BBC4A27592C3}"/>
              </a:ext>
            </a:extLst>
          </p:cNvPr>
          <p:cNvSpPr txBox="1"/>
          <p:nvPr/>
        </p:nvSpPr>
        <p:spPr>
          <a:xfrm>
            <a:off x="1782017" y="3780230"/>
            <a:ext cx="853119" cy="461665"/>
          </a:xfrm>
          <a:prstGeom prst="rect">
            <a:avLst/>
          </a:prstGeom>
          <a:noFill/>
        </p:spPr>
        <p:txBody>
          <a:bodyPr wrap="none" rtlCol="0">
            <a:spAutoFit/>
          </a:bodyPr>
          <a:lstStyle/>
          <a:p>
            <a:r>
              <a:rPr lang="en-US" sz="2400">
                <a:latin typeface="+mj-lt"/>
              </a:rPr>
              <a:t>2</a:t>
            </a:r>
            <a:r>
              <a:rPr lang="en-US" sz="2400"/>
              <a:t> cm</a:t>
            </a:r>
          </a:p>
        </p:txBody>
      </p:sp>
      <p:sp>
        <p:nvSpPr>
          <p:cNvPr id="11" name="Oval 10">
            <a:extLst>
              <a:ext uri="{FF2B5EF4-FFF2-40B4-BE49-F238E27FC236}">
                <a16:creationId xmlns:a16="http://schemas.microsoft.com/office/drawing/2014/main" id="{53DE4880-7A4C-4E05-BCF1-C806F14B8EA5}"/>
              </a:ext>
            </a:extLst>
          </p:cNvPr>
          <p:cNvSpPr/>
          <p:nvPr/>
        </p:nvSpPr>
        <p:spPr>
          <a:xfrm>
            <a:off x="2969355" y="418855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1B047F-8F48-45B5-8B25-F82E277466EB}"/>
              </a:ext>
            </a:extLst>
          </p:cNvPr>
          <p:cNvSpPr/>
          <p:nvPr/>
        </p:nvSpPr>
        <p:spPr>
          <a:xfrm>
            <a:off x="1416436" y="418855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737878A-5817-4213-8839-6704690FE0DD}"/>
                  </a:ext>
                </a:extLst>
              </p:cNvPr>
              <p:cNvSpPr txBox="1"/>
              <p:nvPr/>
            </p:nvSpPr>
            <p:spPr>
              <a:xfrm>
                <a:off x="4971060" y="3276600"/>
                <a:ext cx="6824700" cy="2620654"/>
              </a:xfrm>
              <a:prstGeom prst="rect">
                <a:avLst/>
              </a:prstGeom>
              <a:noFill/>
            </p:spPr>
            <p:txBody>
              <a:bodyPr wrap="square">
                <a:spAutoFit/>
              </a:bodyPr>
              <a:lstStyle/>
              <a:p>
                <a:pPr algn="l" latinLnBrk="0">
                  <a:lnSpc>
                    <a:spcPct val="111000"/>
                  </a:lnSpc>
                </a:pPr>
                <a:r>
                  <a:rPr lang="vi-VN" sz="3000" b="0" i="0">
                    <a:solidFill>
                      <a:srgbClr val="333333"/>
                    </a:solidFill>
                    <a:effectLst/>
                  </a:rPr>
                  <a:t>Độ dài đường kính của hình tròn là</a:t>
                </a:r>
                <a:r>
                  <a:rPr lang="en-US" sz="3000" b="0" i="0">
                    <a:solidFill>
                      <a:srgbClr val="333333"/>
                    </a:solidFill>
                    <a:effectLst/>
                  </a:rPr>
                  <a:t>:</a:t>
                </a:r>
              </a:p>
              <a:p>
                <a:pPr>
                  <a:lnSpc>
                    <a:spcPct val="111000"/>
                  </a:lnSpc>
                </a:pPr>
                <a:r>
                  <a:rPr lang="en-US" sz="3000">
                    <a:solidFill>
                      <a:srgbClr val="333333"/>
                    </a:solidFill>
                  </a:rPr>
                  <a:t>	</a:t>
                </a:r>
                <a:r>
                  <a:rPr lang="vi-VN" sz="3000" b="0" i="0">
                    <a:solidFill>
                      <a:srgbClr val="333333"/>
                    </a:solidFill>
                    <a:effectLst/>
                  </a:rPr>
                  <a:t>2 </a:t>
                </a:r>
                <a14:m>
                  <m:oMath xmlns:m="http://schemas.openxmlformats.org/officeDocument/2006/math">
                    <m:r>
                      <a:rPr lang="vi-VN" sz="2800" i="1">
                        <a:solidFill>
                          <a:srgbClr val="4E05DD"/>
                        </a:solidFill>
                        <a:latin typeface="Cambria Math" panose="02040503050406030204" pitchFamily="18" charset="0"/>
                        <a:ea typeface="Cambria Math" panose="02040503050406030204" pitchFamily="18" charset="0"/>
                      </a:rPr>
                      <m:t>×</m:t>
                    </m:r>
                  </m:oMath>
                </a14:m>
                <a:r>
                  <a:rPr lang="vi-VN" sz="3000" b="0" i="0">
                    <a:solidFill>
                      <a:srgbClr val="333333"/>
                    </a:solidFill>
                    <a:effectLst/>
                  </a:rPr>
                  <a:t> 2 = </a:t>
                </a:r>
                <a:r>
                  <a:rPr lang="en-US" sz="3000">
                    <a:solidFill>
                      <a:srgbClr val="333333"/>
                    </a:solidFill>
                  </a:rPr>
                  <a:t>     </a:t>
                </a:r>
                <a:r>
                  <a:rPr lang="vi-VN" sz="3000" b="0" i="0">
                    <a:solidFill>
                      <a:srgbClr val="333333"/>
                    </a:solidFill>
                    <a:effectLst/>
                  </a:rPr>
                  <a:t> (cm)</a:t>
                </a:r>
              </a:p>
              <a:p>
                <a:pPr algn="l" latinLnBrk="0">
                  <a:lnSpc>
                    <a:spcPct val="111000"/>
                  </a:lnSpc>
                </a:pPr>
                <a:r>
                  <a:rPr lang="en-US" sz="3000" b="0" i="0">
                    <a:solidFill>
                      <a:srgbClr val="333333"/>
                    </a:solidFill>
                    <a:effectLst/>
                  </a:rPr>
                  <a:t>Ta thấy c</a:t>
                </a:r>
                <a:r>
                  <a:rPr lang="vi-VN" sz="3000" b="0" i="0">
                    <a:solidFill>
                      <a:srgbClr val="333333"/>
                    </a:solidFill>
                    <a:effectLst/>
                  </a:rPr>
                  <a:t>ạnh của hình vuông bằng độ dài đường kính của hình tròn.</a:t>
                </a:r>
              </a:p>
              <a:p>
                <a:pPr algn="l" latinLnBrk="0">
                  <a:lnSpc>
                    <a:spcPct val="111000"/>
                  </a:lnSpc>
                </a:pPr>
                <a:r>
                  <a:rPr lang="vi-VN" sz="3000" b="0" i="0">
                    <a:solidFill>
                      <a:srgbClr val="333333"/>
                    </a:solidFill>
                    <a:effectLst/>
                  </a:rPr>
                  <a:t>Vậy cạnh hình vuông dài </a:t>
                </a:r>
                <a:r>
                  <a:rPr lang="en-US" sz="3000" b="0" i="0">
                    <a:solidFill>
                      <a:srgbClr val="333333"/>
                    </a:solidFill>
                    <a:effectLst/>
                  </a:rPr>
                  <a:t>      </a:t>
                </a:r>
                <a:r>
                  <a:rPr lang="vi-VN" sz="3000" b="0" i="0">
                    <a:solidFill>
                      <a:srgbClr val="333333"/>
                    </a:solidFill>
                    <a:effectLst/>
                  </a:rPr>
                  <a:t>cm.</a:t>
                </a:r>
              </a:p>
            </p:txBody>
          </p:sp>
        </mc:Choice>
        <mc:Fallback>
          <p:sp>
            <p:nvSpPr>
              <p:cNvPr id="19" name="TextBox 18">
                <a:extLst>
                  <a:ext uri="{FF2B5EF4-FFF2-40B4-BE49-F238E27FC236}">
                    <a16:creationId xmlns:a16="http://schemas.microsoft.com/office/drawing/2014/main" id="{3737878A-5817-4213-8839-6704690FE0DD}"/>
                  </a:ext>
                </a:extLst>
              </p:cNvPr>
              <p:cNvSpPr txBox="1">
                <a:spLocks noRot="1" noChangeAspect="1" noMove="1" noResize="1" noEditPoints="1" noAdjustHandles="1" noChangeArrowheads="1" noChangeShapeType="1" noTextEdit="1"/>
              </p:cNvSpPr>
              <p:nvPr/>
            </p:nvSpPr>
            <p:spPr>
              <a:xfrm>
                <a:off x="4971060" y="3276600"/>
                <a:ext cx="6824700" cy="2620654"/>
              </a:xfrm>
              <a:prstGeom prst="rect">
                <a:avLst/>
              </a:prstGeom>
              <a:blipFill>
                <a:blip r:embed="rId3"/>
                <a:stretch>
                  <a:fillRect l="-2054" t="-2564" r="-1875" b="-6061"/>
                </a:stretch>
              </a:blipFill>
            </p:spPr>
            <p:txBody>
              <a:bodyPr/>
              <a:lstStyle/>
              <a:p>
                <a:r>
                  <a:rPr lang="en-US">
                    <a:noFill/>
                  </a:rPr>
                  <a:t> </a:t>
                </a:r>
              </a:p>
            </p:txBody>
          </p:sp>
        </mc:Fallback>
      </mc:AlternateContent>
      <p:sp>
        <p:nvSpPr>
          <p:cNvPr id="21" name="Phạm Duyên 1 - 9Slide.vn">
            <a:extLst>
              <a:ext uri="{FF2B5EF4-FFF2-40B4-BE49-F238E27FC236}">
                <a16:creationId xmlns:a16="http://schemas.microsoft.com/office/drawing/2014/main" id="{7C8144C7-FC5A-42C8-BE68-C55B0583F359}"/>
              </a:ext>
            </a:extLst>
          </p:cNvPr>
          <p:cNvSpPr/>
          <p:nvPr/>
        </p:nvSpPr>
        <p:spPr>
          <a:xfrm>
            <a:off x="7262493" y="3827236"/>
            <a:ext cx="493652" cy="495012"/>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mj-lt"/>
                <a:cs typeface="Arial" panose="020B0604020202020204" pitchFamily="34" charset="0"/>
              </a:rPr>
              <a:t>?</a:t>
            </a:r>
          </a:p>
        </p:txBody>
      </p:sp>
      <p:sp>
        <p:nvSpPr>
          <p:cNvPr id="22" name="Phạm Duyên 1 - 9Slide.vn">
            <a:extLst>
              <a:ext uri="{FF2B5EF4-FFF2-40B4-BE49-F238E27FC236}">
                <a16:creationId xmlns:a16="http://schemas.microsoft.com/office/drawing/2014/main" id="{249DA0EC-666E-44DE-B371-530758618758}"/>
              </a:ext>
            </a:extLst>
          </p:cNvPr>
          <p:cNvSpPr/>
          <p:nvPr/>
        </p:nvSpPr>
        <p:spPr>
          <a:xfrm>
            <a:off x="9378967" y="5346700"/>
            <a:ext cx="493652" cy="495012"/>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mj-lt"/>
                <a:cs typeface="Arial" panose="020B0604020202020204" pitchFamily="34" charset="0"/>
              </a:rPr>
              <a:t>?</a:t>
            </a:r>
          </a:p>
        </p:txBody>
      </p:sp>
      <p:grpSp>
        <p:nvGrpSpPr>
          <p:cNvPr id="23" name="Group 22">
            <a:extLst>
              <a:ext uri="{FF2B5EF4-FFF2-40B4-BE49-F238E27FC236}">
                <a16:creationId xmlns:a16="http://schemas.microsoft.com/office/drawing/2014/main" id="{F308F1D5-63F1-4C7E-8069-73C57A72836B}"/>
              </a:ext>
            </a:extLst>
          </p:cNvPr>
          <p:cNvGrpSpPr/>
          <p:nvPr/>
        </p:nvGrpSpPr>
        <p:grpSpPr>
          <a:xfrm>
            <a:off x="7149734" y="3842122"/>
            <a:ext cx="698866" cy="438728"/>
            <a:chOff x="1197154" y="3603997"/>
            <a:chExt cx="698866" cy="438728"/>
          </a:xfrm>
        </p:grpSpPr>
        <p:sp>
          <p:nvSpPr>
            <p:cNvPr id="24" name="Phạm Duyên 1 - 9Slide.vn">
              <a:extLst>
                <a:ext uri="{FF2B5EF4-FFF2-40B4-BE49-F238E27FC236}">
                  <a16:creationId xmlns:a16="http://schemas.microsoft.com/office/drawing/2014/main" id="{DA25F5AA-53BA-4F22-A501-F5E184ED17EA}"/>
                </a:ext>
              </a:extLst>
            </p:cNvPr>
            <p:cNvSpPr/>
            <p:nvPr/>
          </p:nvSpPr>
          <p:spPr>
            <a:xfrm>
              <a:off x="1362606" y="3638873"/>
              <a:ext cx="367962" cy="368976"/>
            </a:xfrm>
            <a:prstGeom prst="roundRect">
              <a:avLst>
                <a:gd name="adj" fmla="val 20983"/>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mj-lt"/>
                <a:cs typeface="Arial" panose="020B0604020202020204" pitchFamily="34" charset="0"/>
              </a:endParaRPr>
            </a:p>
          </p:txBody>
        </p:sp>
        <p:sp>
          <p:nvSpPr>
            <p:cNvPr id="25" name="PHẠM DUYÊN - 9Slide.vn 12 - 9Slide.vn">
              <a:extLst>
                <a:ext uri="{FF2B5EF4-FFF2-40B4-BE49-F238E27FC236}">
                  <a16:creationId xmlns:a16="http://schemas.microsoft.com/office/drawing/2014/main" id="{9A89868B-473E-4327-A94F-70CC91FAB3F2}"/>
                </a:ext>
              </a:extLst>
            </p:cNvPr>
            <p:cNvSpPr/>
            <p:nvPr/>
          </p:nvSpPr>
          <p:spPr>
            <a:xfrm>
              <a:off x="1197154" y="3603997"/>
              <a:ext cx="698866" cy="438728"/>
            </a:xfrm>
            <a:prstGeom prst="roundRect">
              <a:avLst>
                <a:gd name="adj" fmla="val 17858"/>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latin typeface="+mj-lt"/>
                  <a:cs typeface="Arial" panose="020B0604020202020204" pitchFamily="34" charset="0"/>
                </a:rPr>
                <a:t>4</a:t>
              </a:r>
            </a:p>
          </p:txBody>
        </p:sp>
      </p:grpSp>
      <p:grpSp>
        <p:nvGrpSpPr>
          <p:cNvPr id="26" name="Group 25">
            <a:extLst>
              <a:ext uri="{FF2B5EF4-FFF2-40B4-BE49-F238E27FC236}">
                <a16:creationId xmlns:a16="http://schemas.microsoft.com/office/drawing/2014/main" id="{535B1AEE-BB8B-4ABC-84CF-E0E4935B3E7F}"/>
              </a:ext>
            </a:extLst>
          </p:cNvPr>
          <p:cNvGrpSpPr/>
          <p:nvPr/>
        </p:nvGrpSpPr>
        <p:grpSpPr>
          <a:xfrm>
            <a:off x="9267211" y="5363740"/>
            <a:ext cx="698866" cy="438728"/>
            <a:chOff x="1197154" y="3603997"/>
            <a:chExt cx="698866" cy="438728"/>
          </a:xfrm>
        </p:grpSpPr>
        <p:sp>
          <p:nvSpPr>
            <p:cNvPr id="27" name="Phạm Duyên 1 - 9Slide.vn">
              <a:extLst>
                <a:ext uri="{FF2B5EF4-FFF2-40B4-BE49-F238E27FC236}">
                  <a16:creationId xmlns:a16="http://schemas.microsoft.com/office/drawing/2014/main" id="{F1953CDA-CE6B-486D-B17C-122228827298}"/>
                </a:ext>
              </a:extLst>
            </p:cNvPr>
            <p:cNvSpPr/>
            <p:nvPr/>
          </p:nvSpPr>
          <p:spPr>
            <a:xfrm>
              <a:off x="1362606" y="3638873"/>
              <a:ext cx="367962" cy="368976"/>
            </a:xfrm>
            <a:prstGeom prst="roundRect">
              <a:avLst>
                <a:gd name="adj" fmla="val 20983"/>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mj-lt"/>
                <a:cs typeface="Arial" panose="020B0604020202020204" pitchFamily="34" charset="0"/>
              </a:endParaRPr>
            </a:p>
          </p:txBody>
        </p:sp>
        <p:sp>
          <p:nvSpPr>
            <p:cNvPr id="28" name="PHẠM DUYÊN - 9Slide.vn 12 - 9Slide.vn">
              <a:extLst>
                <a:ext uri="{FF2B5EF4-FFF2-40B4-BE49-F238E27FC236}">
                  <a16:creationId xmlns:a16="http://schemas.microsoft.com/office/drawing/2014/main" id="{9440D537-B190-4DD7-90F0-704E4D831E06}"/>
                </a:ext>
              </a:extLst>
            </p:cNvPr>
            <p:cNvSpPr/>
            <p:nvPr/>
          </p:nvSpPr>
          <p:spPr>
            <a:xfrm>
              <a:off x="1197154" y="3603997"/>
              <a:ext cx="698866" cy="438728"/>
            </a:xfrm>
            <a:prstGeom prst="roundRect">
              <a:avLst>
                <a:gd name="adj" fmla="val 17858"/>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latin typeface="+mj-lt"/>
                  <a:cs typeface="Arial" panose="020B0604020202020204" pitchFamily="34" charset="0"/>
                </a:rPr>
                <a:t>4</a:t>
              </a:r>
            </a:p>
          </p:txBody>
        </p:sp>
      </p:grpSp>
      <p:cxnSp>
        <p:nvCxnSpPr>
          <p:cNvPr id="29" name="PHẠM DUYÊN 4 - 9Slide.vn">
            <a:extLst>
              <a:ext uri="{FF2B5EF4-FFF2-40B4-BE49-F238E27FC236}">
                <a16:creationId xmlns:a16="http://schemas.microsoft.com/office/drawing/2014/main" id="{F16864D0-44D8-42A7-B36D-2116E13EBA37}"/>
              </a:ext>
            </a:extLst>
          </p:cNvPr>
          <p:cNvCxnSpPr>
            <a:cxnSpLocks/>
          </p:cNvCxnSpPr>
          <p:nvPr/>
        </p:nvCxnSpPr>
        <p:spPr>
          <a:xfrm>
            <a:off x="1487525" y="2665570"/>
            <a:ext cx="3091968" cy="0"/>
          </a:xfrm>
          <a:prstGeom prst="line">
            <a:avLst/>
          </a:prstGeom>
          <a:ln w="38100"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094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par>
                          <p:cTn id="19" fill="hold">
                            <p:stCondLst>
                              <p:cond delay="500"/>
                            </p:stCondLst>
                            <p:childTnLst>
                              <p:par>
                                <p:cTn id="20" presetID="26" presetClass="emph" presetSubtype="0" repeatCount="5000" fill="hold" nodeType="afterEffect">
                                  <p:stCondLst>
                                    <p:cond delay="0"/>
                                  </p:stCondLst>
                                  <p:childTnLst>
                                    <p:animEffect transition="out" filter="fade">
                                      <p:cBhvr>
                                        <p:cTn id="21" dur="500" tmFilter="0, 0; .2, .5; .8, .5; 1, 0"/>
                                        <p:tgtEl>
                                          <p:spTgt spid="29"/>
                                        </p:tgtEl>
                                      </p:cBhvr>
                                    </p:animEffect>
                                    <p:animScale>
                                      <p:cBhvr>
                                        <p:cTn id="22" dur="250" autoRev="1" fill="hold"/>
                                        <p:tgtEl>
                                          <p:spTgt spid="29"/>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p:tgtEl>
                                          <p:spTgt spid="15"/>
                                        </p:tgtEl>
                                        <p:attrNameLst>
                                          <p:attrName>ppt_y</p:attrName>
                                        </p:attrNameLst>
                                      </p:cBhvr>
                                      <p:tavLst>
                                        <p:tav tm="0">
                                          <p:val>
                                            <p:strVal val="#ppt_y+#ppt_h*1.125000"/>
                                          </p:val>
                                        </p:tav>
                                        <p:tav tm="100000">
                                          <p:val>
                                            <p:strVal val="#ppt_y"/>
                                          </p:val>
                                        </p:tav>
                                      </p:tavLst>
                                    </p:anim>
                                    <p:animEffect transition="in" filter="wipe(up)">
                                      <p:cBhvr>
                                        <p:cTn id="28" dur="1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1" end="1"/>
                                            </p:txEl>
                                          </p:spTgt>
                                        </p:tgtEl>
                                        <p:attrNameLst>
                                          <p:attrName>style.visibility</p:attrName>
                                        </p:attrNameLst>
                                      </p:cBhvr>
                                      <p:to>
                                        <p:strVal val="visible"/>
                                      </p:to>
                                    </p:set>
                                    <p:animEffect transition="in" filter="fade">
                                      <p:cBhvr>
                                        <p:cTn id="38" dur="500"/>
                                        <p:tgtEl>
                                          <p:spTgt spid="19">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xEl>
                                              <p:pRg st="2" end="2"/>
                                            </p:txEl>
                                          </p:spTgt>
                                        </p:tgtEl>
                                        <p:attrNameLst>
                                          <p:attrName>style.visibility</p:attrName>
                                        </p:attrNameLst>
                                      </p:cBhvr>
                                      <p:to>
                                        <p:strVal val="visible"/>
                                      </p:to>
                                    </p:set>
                                    <p:animEffect transition="in" filter="fade">
                                      <p:cBhvr>
                                        <p:cTn id="51" dur="500"/>
                                        <p:tgtEl>
                                          <p:spTgt spid="19">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xEl>
                                              <p:pRg st="3" end="3"/>
                                            </p:txEl>
                                          </p:spTgt>
                                        </p:tgtEl>
                                        <p:attrNameLst>
                                          <p:attrName>style.visibility</p:attrName>
                                        </p:attrNameLst>
                                      </p:cBhvr>
                                      <p:to>
                                        <p:strVal val="visible"/>
                                      </p:to>
                                    </p:set>
                                    <p:animEffect transition="in" filter="fade">
                                      <p:cBhvr>
                                        <p:cTn id="56" dur="500"/>
                                        <p:tgtEl>
                                          <p:spTgt spid="19">
                                            <p:txEl>
                                              <p:pRg st="3" end="3"/>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3E303950-7C1C-4421-948A-CB25D0302B1C}"/>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A54E83DF-A341-414F-B0DC-7FAC065B0E0A}"/>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4406E1C2-1301-4029-B992-FD2BD8383595}"/>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6" name="PHẠM DUYÊN 2 - 9Slide.vn">
            <a:extLst>
              <a:ext uri="{FF2B5EF4-FFF2-40B4-BE49-F238E27FC236}">
                <a16:creationId xmlns:a16="http://schemas.microsoft.com/office/drawing/2014/main" id="{50824A52-7ABE-4E1C-8EE1-48123B981468}"/>
              </a:ext>
            </a:extLst>
          </p:cNvPr>
          <p:cNvSpPr txBox="1"/>
          <p:nvPr/>
        </p:nvSpPr>
        <p:spPr>
          <a:xfrm>
            <a:off x="914400" y="295621"/>
            <a:ext cx="10820400" cy="3166824"/>
          </a:xfrm>
          <a:prstGeom prst="roundRect">
            <a:avLst/>
          </a:prstGeom>
          <a:noFill/>
        </p:spPr>
        <p:txBody>
          <a:bodyPr wrap="square" rtlCol="0">
            <a:spAutoFit/>
          </a:bodyPr>
          <a:lstStyle/>
          <a:p>
            <a:r>
              <a:rPr lang="vi-VN" sz="3500" spc="-40">
                <a:solidFill>
                  <a:srgbClr val="7F6049"/>
                </a:solidFill>
                <a:latin typeface="+mj-lt"/>
              </a:rPr>
              <a:t>Cái ao của chú ếch có dạng hình chữ nhật (như hình vẽ). Mỗi lá súng có dạng hình tròn đường kính 1 dm. Em hãy tìm:</a:t>
            </a:r>
          </a:p>
          <a:p>
            <a:r>
              <a:rPr lang="vi-VN" sz="3500" spc="-40">
                <a:solidFill>
                  <a:srgbClr val="7F6049"/>
                </a:solidFill>
                <a:latin typeface="+mj-lt"/>
              </a:rPr>
              <a:t>a) Chiều dài của cái ao.</a:t>
            </a:r>
          </a:p>
          <a:p>
            <a:r>
              <a:rPr lang="vi-VN" sz="3500" spc="-40">
                <a:solidFill>
                  <a:srgbClr val="7F6049"/>
                </a:solidFill>
                <a:latin typeface="+mj-lt"/>
              </a:rPr>
              <a:t>b) Chiều rộng của cái ao.</a:t>
            </a:r>
          </a:p>
        </p:txBody>
      </p:sp>
      <p:pic>
        <p:nvPicPr>
          <p:cNvPr id="8" name="Picture 7">
            <a:extLst>
              <a:ext uri="{FF2B5EF4-FFF2-40B4-BE49-F238E27FC236}">
                <a16:creationId xmlns:a16="http://schemas.microsoft.com/office/drawing/2014/main" id="{66BD3D39-4435-4635-8A4A-477C260B9081}"/>
              </a:ext>
            </a:extLst>
          </p:cNvPr>
          <p:cNvPicPr>
            <a:picLocks noChangeAspect="1"/>
          </p:cNvPicPr>
          <p:nvPr/>
        </p:nvPicPr>
        <p:blipFill rotWithShape="1">
          <a:blip r:embed="rId3">
            <a:extLst>
              <a:ext uri="{28A0092B-C50C-407E-A947-70E740481C1C}">
                <a14:useLocalDpi xmlns:a14="http://schemas.microsoft.com/office/drawing/2010/main" val="0"/>
              </a:ext>
            </a:extLst>
          </a:blip>
          <a:srcRect r="1314" b="2222"/>
          <a:stretch/>
        </p:blipFill>
        <p:spPr>
          <a:xfrm>
            <a:off x="6096000" y="1600200"/>
            <a:ext cx="5548310" cy="3355198"/>
          </a:xfrm>
          <a:prstGeom prst="roundRect">
            <a:avLst>
              <a:gd name="adj" fmla="val 8334"/>
            </a:avLst>
          </a:prstGeom>
          <a:effectLst>
            <a:softEdge rad="127000"/>
          </a:effectLst>
        </p:spPr>
      </p:pic>
      <p:grpSp>
        <p:nvGrpSpPr>
          <p:cNvPr id="12" name="Group 11">
            <a:extLst>
              <a:ext uri="{FF2B5EF4-FFF2-40B4-BE49-F238E27FC236}">
                <a16:creationId xmlns:a16="http://schemas.microsoft.com/office/drawing/2014/main" id="{1104414B-96F5-4B47-87C1-2C57D5101474}"/>
              </a:ext>
            </a:extLst>
          </p:cNvPr>
          <p:cNvGrpSpPr/>
          <p:nvPr/>
        </p:nvGrpSpPr>
        <p:grpSpPr>
          <a:xfrm flipH="1">
            <a:off x="10248362" y="4097922"/>
            <a:ext cx="1343488" cy="1887436"/>
            <a:chOff x="3868735" y="3263783"/>
            <a:chExt cx="2463798" cy="3461336"/>
          </a:xfrm>
        </p:grpSpPr>
        <p:sp>
          <p:nvSpPr>
            <p:cNvPr id="11" name="Oval 10">
              <a:extLst>
                <a:ext uri="{FF2B5EF4-FFF2-40B4-BE49-F238E27FC236}">
                  <a16:creationId xmlns:a16="http://schemas.microsoft.com/office/drawing/2014/main" id="{D4496E27-42CE-4A96-AD8B-35FAE4211A67}"/>
                </a:ext>
              </a:extLst>
            </p:cNvPr>
            <p:cNvSpPr/>
            <p:nvPr/>
          </p:nvSpPr>
          <p:spPr>
            <a:xfrm>
              <a:off x="3962400" y="5867400"/>
              <a:ext cx="2209800" cy="609600"/>
            </a:xfrm>
            <a:prstGeom prst="ellipse">
              <a:avLst/>
            </a:prstGeom>
            <a:solidFill>
              <a:srgbClr val="C8C0F8"/>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C230CF-A465-48EA-A2B9-2731BDC8C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735" y="3263783"/>
              <a:ext cx="2463798" cy="3461336"/>
            </a:xfrm>
            <a:prstGeom prst="rect">
              <a:avLst/>
            </a:prstGeom>
          </p:spPr>
        </p:pic>
      </p:grpSp>
      <p:grpSp>
        <p:nvGrpSpPr>
          <p:cNvPr id="32" name="Group 31">
            <a:extLst>
              <a:ext uri="{FF2B5EF4-FFF2-40B4-BE49-F238E27FC236}">
                <a16:creationId xmlns:a16="http://schemas.microsoft.com/office/drawing/2014/main" id="{DB5DE204-1289-45A2-A72E-846EA5197351}"/>
              </a:ext>
            </a:extLst>
          </p:cNvPr>
          <p:cNvGrpSpPr/>
          <p:nvPr/>
        </p:nvGrpSpPr>
        <p:grpSpPr>
          <a:xfrm>
            <a:off x="6449378" y="1949727"/>
            <a:ext cx="701692" cy="696852"/>
            <a:chOff x="6449378" y="2635527"/>
            <a:chExt cx="701692" cy="696852"/>
          </a:xfrm>
        </p:grpSpPr>
        <p:grpSp>
          <p:nvGrpSpPr>
            <p:cNvPr id="28" name="Group 27">
              <a:extLst>
                <a:ext uri="{FF2B5EF4-FFF2-40B4-BE49-F238E27FC236}">
                  <a16:creationId xmlns:a16="http://schemas.microsoft.com/office/drawing/2014/main" id="{246DDAA2-BD1F-460A-8967-1F6AA656F893}"/>
                </a:ext>
              </a:extLst>
            </p:cNvPr>
            <p:cNvGrpSpPr/>
            <p:nvPr/>
          </p:nvGrpSpPr>
          <p:grpSpPr>
            <a:xfrm>
              <a:off x="6449378" y="2635527"/>
              <a:ext cx="701692" cy="696852"/>
              <a:chOff x="7239000" y="2511218"/>
              <a:chExt cx="701692" cy="696852"/>
            </a:xfrm>
          </p:grpSpPr>
          <p:pic>
            <p:nvPicPr>
              <p:cNvPr id="29" name="Picture 28">
                <a:extLst>
                  <a:ext uri="{FF2B5EF4-FFF2-40B4-BE49-F238E27FC236}">
                    <a16:creationId xmlns:a16="http://schemas.microsoft.com/office/drawing/2014/main" id="{DE457EB9-9AB8-44BD-952D-8E4F35410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2511218"/>
                <a:ext cx="701692" cy="696852"/>
              </a:xfrm>
              <a:prstGeom prst="rect">
                <a:avLst/>
              </a:prstGeom>
            </p:spPr>
          </p:pic>
          <p:cxnSp>
            <p:nvCxnSpPr>
              <p:cNvPr id="30" name="Straight Connector 29">
                <a:extLst>
                  <a:ext uri="{FF2B5EF4-FFF2-40B4-BE49-F238E27FC236}">
                    <a16:creationId xmlns:a16="http://schemas.microsoft.com/office/drawing/2014/main" id="{F711BBEC-62A9-4D8D-86C2-694AA9E5C4C0}"/>
                  </a:ext>
                </a:extLst>
              </p:cNvPr>
              <p:cNvCxnSpPr>
                <a:cxnSpLocks/>
              </p:cNvCxnSpPr>
              <p:nvPr/>
            </p:nvCxnSpPr>
            <p:spPr>
              <a:xfrm rot="5400000">
                <a:off x="7589057" y="2535294"/>
                <a:ext cx="1579" cy="648700"/>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50E375ED-69E0-4D14-83E3-036CBE31ABBF}"/>
                </a:ext>
              </a:extLst>
            </p:cNvPr>
            <p:cNvSpPr txBox="1"/>
            <p:nvPr/>
          </p:nvSpPr>
          <p:spPr>
            <a:xfrm>
              <a:off x="6525903" y="2721769"/>
              <a:ext cx="558166" cy="307777"/>
            </a:xfrm>
            <a:prstGeom prst="rect">
              <a:avLst/>
            </a:prstGeom>
            <a:noFill/>
          </p:spPr>
          <p:txBody>
            <a:bodyPr wrap="none" rtlCol="0">
              <a:spAutoFit/>
            </a:bodyPr>
            <a:lstStyle/>
            <a:p>
              <a:r>
                <a:rPr lang="en-US" sz="1400">
                  <a:solidFill>
                    <a:schemeClr val="bg1"/>
                  </a:solidFill>
                </a:rPr>
                <a:t>1 dm</a:t>
              </a:r>
            </a:p>
          </p:txBody>
        </p:sp>
      </p:grpSp>
    </p:spTree>
    <p:extLst>
      <p:ext uri="{BB962C8B-B14F-4D97-AF65-F5344CB8AC3E}">
        <p14:creationId xmlns:p14="http://schemas.microsoft.com/office/powerpoint/2010/main" val="317918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par>
                                    <p:cTn id="9" presetID="2" presetClass="entr" presetSubtype="2" accel="18000" fill="hold" nodeType="withEffect" p14:presetBounceEnd="64000">
                                      <p:stCondLst>
                                        <p:cond delay="300"/>
                                      </p:stCondLst>
                                      <p:childTnLst>
                                        <p:set>
                                          <p:cBhvr>
                                            <p:cTn id="10" dur="1" fill="hold">
                                              <p:stCondLst>
                                                <p:cond delay="0"/>
                                              </p:stCondLst>
                                            </p:cTn>
                                            <p:tgtEl>
                                              <p:spTgt spid="8"/>
                                            </p:tgtEl>
                                            <p:attrNameLst>
                                              <p:attrName>style.visibility</p:attrName>
                                            </p:attrNameLst>
                                          </p:cBhvr>
                                          <p:to>
                                            <p:strVal val="visible"/>
                                          </p:to>
                                        </p:set>
                                        <p:anim calcmode="lin" valueType="num" p14:bounceEnd="64000">
                                          <p:cBhvr additive="base">
                                            <p:cTn id="11" dur="1500" fill="hold"/>
                                            <p:tgtEl>
                                              <p:spTgt spid="8"/>
                                            </p:tgtEl>
                                            <p:attrNameLst>
                                              <p:attrName>ppt_x</p:attrName>
                                            </p:attrNameLst>
                                          </p:cBhvr>
                                          <p:tavLst>
                                            <p:tav tm="0">
                                              <p:val>
                                                <p:strVal val="1+#ppt_w/2"/>
                                              </p:val>
                                            </p:tav>
                                            <p:tav tm="100000">
                                              <p:val>
                                                <p:strVal val="#ppt_x"/>
                                              </p:val>
                                            </p:tav>
                                          </p:tavLst>
                                        </p:anim>
                                        <p:anim calcmode="lin" valueType="num" p14:bounceEnd="64000">
                                          <p:cBhvr additive="base">
                                            <p:cTn id="12" dur="1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accel="18000" fill="hold" nodeType="withEffect" p14:presetBounceEnd="64000">
                                      <p:stCondLst>
                                        <p:cond delay="700"/>
                                      </p:stCondLst>
                                      <p:childTnLst>
                                        <p:set>
                                          <p:cBhvr>
                                            <p:cTn id="14" dur="1" fill="hold">
                                              <p:stCondLst>
                                                <p:cond delay="0"/>
                                              </p:stCondLst>
                                            </p:cTn>
                                            <p:tgtEl>
                                              <p:spTgt spid="12"/>
                                            </p:tgtEl>
                                            <p:attrNameLst>
                                              <p:attrName>style.visibility</p:attrName>
                                            </p:attrNameLst>
                                          </p:cBhvr>
                                          <p:to>
                                            <p:strVal val="visible"/>
                                          </p:to>
                                        </p:set>
                                        <p:anim calcmode="lin" valueType="num" p14:bounceEnd="64000">
                                          <p:cBhvr additive="base">
                                            <p:cTn id="15" dur="1500" fill="hold"/>
                                            <p:tgtEl>
                                              <p:spTgt spid="12"/>
                                            </p:tgtEl>
                                            <p:attrNameLst>
                                              <p:attrName>ppt_x</p:attrName>
                                            </p:attrNameLst>
                                          </p:cBhvr>
                                          <p:tavLst>
                                            <p:tav tm="0">
                                              <p:val>
                                                <p:strVal val="1+#ppt_w/2"/>
                                              </p:val>
                                            </p:tav>
                                            <p:tav tm="100000">
                                              <p:val>
                                                <p:strVal val="#ppt_x"/>
                                              </p:val>
                                            </p:tav>
                                          </p:tavLst>
                                        </p:anim>
                                        <p:anim calcmode="lin" valueType="num" p14:bounceEnd="64000">
                                          <p:cBhvr additive="base">
                                            <p:cTn id="16"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out)">
                                          <p:cBhvr>
                                            <p:cTn id="2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p:tgtEl>
                                              <p:spTgt spid="6"/>
                                            </p:tgtEl>
                                            <p:attrNameLst>
                                              <p:attrName>ppt_y</p:attrName>
                                            </p:attrNameLst>
                                          </p:cBhvr>
                                          <p:tavLst>
                                            <p:tav tm="0">
                                              <p:val>
                                                <p:strVal val="#ppt_y+#ppt_h*1.125000"/>
                                              </p:val>
                                            </p:tav>
                                            <p:tav tm="100000">
                                              <p:val>
                                                <p:strVal val="#ppt_y"/>
                                              </p:val>
                                            </p:tav>
                                          </p:tavLst>
                                        </p:anim>
                                        <p:animEffect transition="in" filter="wipe(up)">
                                          <p:cBhvr>
                                            <p:cTn id="8" dur="1500"/>
                                            <p:tgtEl>
                                              <p:spTgt spid="6"/>
                                            </p:tgtEl>
                                          </p:cBhvr>
                                        </p:animEffect>
                                      </p:childTnLst>
                                    </p:cTn>
                                  </p:par>
                                  <p:par>
                                    <p:cTn id="9" presetID="2" presetClass="entr" presetSubtype="2" accel="18000" fill="hold" nodeType="withEffect">
                                      <p:stCondLst>
                                        <p:cond delay="3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1+#ppt_w/2"/>
                                              </p:val>
                                            </p:tav>
                                            <p:tav tm="100000">
                                              <p:val>
                                                <p:strVal val="#ppt_x"/>
                                              </p:val>
                                            </p:tav>
                                          </p:tavLst>
                                        </p:anim>
                                        <p:anim calcmode="lin" valueType="num">
                                          <p:cBhvr additive="base">
                                            <p:cTn id="12" dur="1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accel="18000" fill="hold" nodeType="withEffect">
                                      <p:stCondLst>
                                        <p:cond delay="7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1+#ppt_w/2"/>
                                              </p:val>
                                            </p:tav>
                                            <p:tav tm="100000">
                                              <p:val>
                                                <p:strVal val="#ppt_x"/>
                                              </p:val>
                                            </p:tav>
                                          </p:tavLst>
                                        </p:anim>
                                        <p:anim calcmode="lin" valueType="num">
                                          <p:cBhvr additive="base">
                                            <p:cTn id="16" dur="1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out)">
                                          <p:cBhvr>
                                            <p:cTn id="2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HẠM DUYÊN 10 - 9Slide.vn">
            <a:extLst>
              <a:ext uri="{FF2B5EF4-FFF2-40B4-BE49-F238E27FC236}">
                <a16:creationId xmlns:a16="http://schemas.microsoft.com/office/drawing/2014/main" id="{E796D498-84FE-49A6-A320-1483A508F832}"/>
              </a:ext>
            </a:extLst>
          </p:cNvPr>
          <p:cNvSpPr/>
          <p:nvPr/>
        </p:nvSpPr>
        <p:spPr>
          <a:xfrm>
            <a:off x="762000" y="4633650"/>
            <a:ext cx="8839924" cy="984459"/>
          </a:xfrm>
          <a:prstGeom prst="roundRect">
            <a:avLst>
              <a:gd name="adj" fmla="val 34340"/>
            </a:avLst>
          </a:prstGeom>
          <a:solidFill>
            <a:srgbClr val="FFF3FE"/>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78" name="TextBox 77">
            <a:extLst>
              <a:ext uri="{FF2B5EF4-FFF2-40B4-BE49-F238E27FC236}">
                <a16:creationId xmlns:a16="http://schemas.microsoft.com/office/drawing/2014/main" id="{FA5C4508-1832-4B9D-9085-9CB8C4993713}"/>
              </a:ext>
            </a:extLst>
          </p:cNvPr>
          <p:cNvSpPr txBox="1"/>
          <p:nvPr/>
        </p:nvSpPr>
        <p:spPr>
          <a:xfrm>
            <a:off x="969186" y="4648826"/>
            <a:ext cx="8425553" cy="954107"/>
          </a:xfrm>
          <a:prstGeom prst="rect">
            <a:avLst/>
          </a:prstGeom>
          <a:noFill/>
        </p:spPr>
        <p:txBody>
          <a:bodyPr wrap="square">
            <a:spAutoFit/>
          </a:bodyPr>
          <a:lstStyle/>
          <a:p>
            <a:r>
              <a:rPr lang="vi-VN" sz="2800">
                <a:solidFill>
                  <a:srgbClr val="4E05DD"/>
                </a:solidFill>
              </a:rPr>
              <a:t>Quan sát hình vẽ ta thấy chiều dài của cái ao bằng tổng độ dài đường kính của 7 lá súng.</a:t>
            </a:r>
            <a:endParaRPr lang="en-US" sz="2800">
              <a:solidFill>
                <a:srgbClr val="4E05DD"/>
              </a:solidFill>
            </a:endParaRPr>
          </a:p>
        </p:txBody>
      </p:sp>
      <p:grpSp>
        <p:nvGrpSpPr>
          <p:cNvPr id="66" name="Jellyfish 2 - 9Slide.vn">
            <a:extLst>
              <a:ext uri="{FF2B5EF4-FFF2-40B4-BE49-F238E27FC236}">
                <a16:creationId xmlns:a16="http://schemas.microsoft.com/office/drawing/2014/main" id="{DDAEEDE9-69E3-4ADB-9C90-B0A47D8F6645}"/>
              </a:ext>
            </a:extLst>
          </p:cNvPr>
          <p:cNvGrpSpPr/>
          <p:nvPr/>
        </p:nvGrpSpPr>
        <p:grpSpPr>
          <a:xfrm>
            <a:off x="1722281" y="2071236"/>
            <a:ext cx="2564577" cy="584775"/>
            <a:chOff x="5786116" y="3665778"/>
            <a:chExt cx="2564577" cy="584775"/>
          </a:xfrm>
        </p:grpSpPr>
        <p:sp>
          <p:nvSpPr>
            <p:cNvPr id="67" name="TextBox 66">
              <a:extLst>
                <a:ext uri="{FF2B5EF4-FFF2-40B4-BE49-F238E27FC236}">
                  <a16:creationId xmlns:a16="http://schemas.microsoft.com/office/drawing/2014/main" id="{2C146F46-AE0A-41E9-AD8E-0B896B273FA9}"/>
                </a:ext>
              </a:extLst>
            </p:cNvPr>
            <p:cNvSpPr txBox="1"/>
            <p:nvPr/>
          </p:nvSpPr>
          <p:spPr>
            <a:xfrm>
              <a:off x="6973668"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7</a:t>
              </a:r>
            </a:p>
          </p:txBody>
        </p:sp>
        <p:sp>
          <p:nvSpPr>
            <p:cNvPr id="68" name="TextBox 67">
              <a:extLst>
                <a:ext uri="{FF2B5EF4-FFF2-40B4-BE49-F238E27FC236}">
                  <a16:creationId xmlns:a16="http://schemas.microsoft.com/office/drawing/2014/main" id="{F50C150A-1EC0-442D-95B6-38AEA873C464}"/>
                </a:ext>
              </a:extLst>
            </p:cNvPr>
            <p:cNvSpPr txBox="1"/>
            <p:nvPr/>
          </p:nvSpPr>
          <p:spPr>
            <a:xfrm>
              <a:off x="7938401" y="3665778"/>
              <a:ext cx="412292" cy="584775"/>
            </a:xfrm>
            <a:prstGeom prst="rect">
              <a:avLst/>
            </a:prstGeom>
            <a:noFill/>
          </p:spPr>
          <p:txBody>
            <a:bodyPr wrap="none" rtlCol="0">
              <a:spAutoFit/>
            </a:bodyPr>
            <a:lstStyle/>
            <a:p>
              <a:pPr algn="ctr"/>
              <a:r>
                <a:rPr lang="en-US" sz="3200">
                  <a:solidFill>
                    <a:srgbClr val="E03727"/>
                  </a:solidFill>
                  <a:latin typeface="Arial" panose="020B0604020202020204" pitchFamily="34" charset="0"/>
                  <a:cs typeface="Arial" panose="020B0604020202020204" pitchFamily="34" charset="0"/>
                </a:rPr>
                <a:t>?</a:t>
              </a:r>
            </a:p>
          </p:txBody>
        </p:sp>
        <p:sp>
          <p:nvSpPr>
            <p:cNvPr id="69" name="TextBox 68">
              <a:extLst>
                <a:ext uri="{FF2B5EF4-FFF2-40B4-BE49-F238E27FC236}">
                  <a16:creationId xmlns:a16="http://schemas.microsoft.com/office/drawing/2014/main" id="{569BB808-7DF4-4568-B1E9-DA420D39031A}"/>
                </a:ext>
              </a:extLst>
            </p:cNvPr>
            <p:cNvSpPr txBox="1"/>
            <p:nvPr/>
          </p:nvSpPr>
          <p:spPr>
            <a:xfrm>
              <a:off x="7457638" y="3681166"/>
              <a:ext cx="409086" cy="553998"/>
            </a:xfrm>
            <a:prstGeom prst="rect">
              <a:avLst/>
            </a:prstGeom>
            <a:noFill/>
          </p:spPr>
          <p:txBody>
            <a:bodyPr wrap="none" rtlCol="0">
              <a:spAutoFit/>
            </a:bodyPr>
            <a:lstStyle/>
            <a:p>
              <a:r>
                <a:rPr lang="en-US" sz="3000">
                  <a:latin typeface="Arial" panose="020B0604020202020204" pitchFamily="34" charset="0"/>
                  <a:cs typeface="Arial" panose="020B0604020202020204" pitchFamily="34" charset="0"/>
                </a:rPr>
                <a:t>=</a:t>
              </a:r>
            </a:p>
          </p:txBody>
        </p:sp>
        <p:sp>
          <p:nvSpPr>
            <p:cNvPr id="70" name="TextBox 69">
              <a:extLst>
                <a:ext uri="{FF2B5EF4-FFF2-40B4-BE49-F238E27FC236}">
                  <a16:creationId xmlns:a16="http://schemas.microsoft.com/office/drawing/2014/main" id="{7F421499-F28E-4D56-A068-8959D85F8645}"/>
                </a:ext>
              </a:extLst>
            </p:cNvPr>
            <p:cNvSpPr txBox="1"/>
            <p:nvPr/>
          </p:nvSpPr>
          <p:spPr>
            <a:xfrm>
              <a:off x="5786116" y="3665778"/>
              <a:ext cx="412292" cy="584775"/>
            </a:xfrm>
            <a:prstGeom prst="rect">
              <a:avLst/>
            </a:prstGeom>
            <a:noFill/>
          </p:spPr>
          <p:txBody>
            <a:bodyPr wrap="none" rtlCol="0">
              <a:spAutoFit/>
            </a:bodyPr>
            <a:lstStyle/>
            <a:p>
              <a:r>
                <a:rPr lang="en-US" sz="3200">
                  <a:solidFill>
                    <a:srgbClr val="4E05DD"/>
                  </a:solidFill>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9BFBDBD-1757-48C1-82F8-7E7DA7E00568}"/>
                    </a:ext>
                  </a:extLst>
                </p:cNvPr>
                <p:cNvSpPr txBox="1"/>
                <p:nvPr/>
              </p:nvSpPr>
              <p:spPr>
                <a:xfrm>
                  <a:off x="6297337" y="3665778"/>
                  <a:ext cx="577402" cy="584775"/>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vi-VN" sz="3200" i="1" smtClean="0">
                            <a:solidFill>
                              <a:srgbClr val="4E05DD"/>
                            </a:solidFill>
                            <a:latin typeface="Cambria Math" panose="02040503050406030204" pitchFamily="18" charset="0"/>
                            <a:ea typeface="Cambria Math" panose="02040503050406030204" pitchFamily="18" charset="0"/>
                          </a:rPr>
                          <m:t>×</m:t>
                        </m:r>
                      </m:oMath>
                    </m:oMathPara>
                  </a14:m>
                  <a:endParaRPr lang="en-US" sz="3200" b="1">
                    <a:latin typeface="+mj-lt"/>
                  </a:endParaRPr>
                </a:p>
              </p:txBody>
            </p:sp>
          </mc:Choice>
          <mc:Fallback xmlns="">
            <p:sp>
              <p:nvSpPr>
                <p:cNvPr id="71" name="TextBox 70">
                  <a:extLst>
                    <a:ext uri="{FF2B5EF4-FFF2-40B4-BE49-F238E27FC236}">
                      <a16:creationId xmlns:a16="http://schemas.microsoft.com/office/drawing/2014/main" id="{09BFBDBD-1757-48C1-82F8-7E7DA7E00568}"/>
                    </a:ext>
                  </a:extLst>
                </p:cNvPr>
                <p:cNvSpPr txBox="1">
                  <a:spLocks noRot="1" noChangeAspect="1" noMove="1" noResize="1" noEditPoints="1" noAdjustHandles="1" noChangeArrowheads="1" noChangeShapeType="1" noTextEdit="1"/>
                </p:cNvSpPr>
                <p:nvPr/>
              </p:nvSpPr>
              <p:spPr>
                <a:xfrm>
                  <a:off x="6297337" y="3665778"/>
                  <a:ext cx="577402" cy="584775"/>
                </a:xfrm>
                <a:prstGeom prst="rect">
                  <a:avLst/>
                </a:prstGeom>
                <a:blipFill>
                  <a:blip r:embed="rId3"/>
                  <a:stretch>
                    <a:fillRect/>
                  </a:stretch>
                </a:blipFill>
              </p:spPr>
              <p:txBody>
                <a:bodyPr/>
                <a:lstStyle/>
                <a:p>
                  <a:r>
                    <a:rPr lang="en-US">
                      <a:noFill/>
                    </a:rPr>
                    <a:t> </a:t>
                  </a:r>
                </a:p>
              </p:txBody>
            </p:sp>
          </mc:Fallback>
        </mc:AlternateContent>
      </p:grpSp>
      <p:sp>
        <p:nvSpPr>
          <p:cNvPr id="76" name="TextBox 75">
            <a:extLst>
              <a:ext uri="{FF2B5EF4-FFF2-40B4-BE49-F238E27FC236}">
                <a16:creationId xmlns:a16="http://schemas.microsoft.com/office/drawing/2014/main" id="{FFE5F7F4-653D-4297-8DFE-076B0494528C}"/>
              </a:ext>
            </a:extLst>
          </p:cNvPr>
          <p:cNvSpPr txBox="1"/>
          <p:nvPr/>
        </p:nvSpPr>
        <p:spPr>
          <a:xfrm>
            <a:off x="3931108" y="2066022"/>
            <a:ext cx="412292" cy="584775"/>
          </a:xfrm>
          <a:prstGeom prst="rect">
            <a:avLst/>
          </a:prstGeom>
          <a:solidFill>
            <a:srgbClr val="FFFFFF"/>
          </a:solidFill>
        </p:spPr>
        <p:txBody>
          <a:bodyPr wrap="none" rtlCol="0">
            <a:spAutoFit/>
          </a:bodyPr>
          <a:lstStyle/>
          <a:p>
            <a:pPr algn="ctr"/>
            <a:r>
              <a:rPr lang="en-US" sz="3200">
                <a:solidFill>
                  <a:srgbClr val="FF0000"/>
                </a:solidFill>
                <a:latin typeface="Arial" panose="020B0604020202020204" pitchFamily="34" charset="0"/>
                <a:cs typeface="Arial" panose="020B0604020202020204" pitchFamily="34" charset="0"/>
              </a:rPr>
              <a:t>7</a:t>
            </a:r>
          </a:p>
        </p:txBody>
      </p:sp>
      <p:grpSp>
        <p:nvGrpSpPr>
          <p:cNvPr id="3" name="PHẠM DUYÊN 1 - 9Slide.vn">
            <a:extLst>
              <a:ext uri="{FF2B5EF4-FFF2-40B4-BE49-F238E27FC236}">
                <a16:creationId xmlns:a16="http://schemas.microsoft.com/office/drawing/2014/main" id="{3E303950-7C1C-4421-948A-CB25D0302B1C}"/>
              </a:ext>
            </a:extLst>
          </p:cNvPr>
          <p:cNvGrpSpPr/>
          <p:nvPr/>
        </p:nvGrpSpPr>
        <p:grpSpPr>
          <a:xfrm>
            <a:off x="449473" y="328613"/>
            <a:ext cx="529493" cy="707886"/>
            <a:chOff x="1806355" y="2802652"/>
            <a:chExt cx="745981" cy="997311"/>
          </a:xfrm>
        </p:grpSpPr>
        <p:sp>
          <p:nvSpPr>
            <p:cNvPr id="4" name="Oval 9">
              <a:extLst>
                <a:ext uri="{FF2B5EF4-FFF2-40B4-BE49-F238E27FC236}">
                  <a16:creationId xmlns:a16="http://schemas.microsoft.com/office/drawing/2014/main" id="{A54E83DF-A341-414F-B0DC-7FAC065B0E0A}"/>
                </a:ext>
              </a:extLst>
            </p:cNvPr>
            <p:cNvSpPr>
              <a:spLocks noChangeArrowheads="1"/>
            </p:cNvSpPr>
            <p:nvPr/>
          </p:nvSpPr>
          <p:spPr bwMode="auto">
            <a:xfrm>
              <a:off x="1806355" y="2944479"/>
              <a:ext cx="745981" cy="747191"/>
            </a:xfrm>
            <a:prstGeom prst="ellipse">
              <a:avLst/>
            </a:prstGeom>
            <a:solidFill>
              <a:srgbClr val="D6CDF9"/>
            </a:soli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4406E1C2-1301-4029-B992-FD2BD8383595}"/>
                </a:ext>
              </a:extLst>
            </p:cNvPr>
            <p:cNvSpPr txBox="1"/>
            <p:nvPr/>
          </p:nvSpPr>
          <p:spPr>
            <a:xfrm>
              <a:off x="1851153" y="2802652"/>
              <a:ext cx="656379" cy="997311"/>
            </a:xfrm>
            <a:prstGeom prst="rect">
              <a:avLst/>
            </a:prstGeom>
            <a:noFill/>
          </p:spPr>
          <p:txBody>
            <a:bodyPr wrap="square" rtlCol="0">
              <a:spAutoFit/>
            </a:bodyPr>
            <a:lstStyle/>
            <a:p>
              <a:pPr algn="ctr"/>
              <a:r>
                <a:rPr lang="en-US" altLang="zh-CN" sz="4000">
                  <a:ln w="31750">
                    <a:solidFill>
                      <a:srgbClr val="9D604D"/>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3</a:t>
              </a:r>
            </a:p>
          </p:txBody>
        </p:sp>
      </p:grpSp>
      <p:sp>
        <p:nvSpPr>
          <p:cNvPr id="6" name="PHẠM DUYÊN 2 - 9Slide.vn">
            <a:extLst>
              <a:ext uri="{FF2B5EF4-FFF2-40B4-BE49-F238E27FC236}">
                <a16:creationId xmlns:a16="http://schemas.microsoft.com/office/drawing/2014/main" id="{50824A52-7ABE-4E1C-8EE1-48123B981468}"/>
              </a:ext>
            </a:extLst>
          </p:cNvPr>
          <p:cNvSpPr txBox="1"/>
          <p:nvPr/>
        </p:nvSpPr>
        <p:spPr>
          <a:xfrm>
            <a:off x="914400" y="-3352800"/>
            <a:ext cx="10820400" cy="3166824"/>
          </a:xfrm>
          <a:prstGeom prst="roundRect">
            <a:avLst/>
          </a:prstGeom>
          <a:noFill/>
        </p:spPr>
        <p:txBody>
          <a:bodyPr wrap="square" rtlCol="0">
            <a:spAutoFit/>
          </a:bodyPr>
          <a:lstStyle/>
          <a:p>
            <a:r>
              <a:rPr lang="vi-VN" sz="3500" spc="-40">
                <a:solidFill>
                  <a:srgbClr val="7F6049"/>
                </a:solidFill>
                <a:latin typeface="+mj-lt"/>
              </a:rPr>
              <a:t>Cái ao của chú ếch có dạng hình chữ nhật (như hình vẽ). Mỗi lá súng có dạng hình tròn đường kính 1 dm. Em hãy tìm:</a:t>
            </a:r>
          </a:p>
          <a:p>
            <a:r>
              <a:rPr lang="vi-VN" sz="3500" spc="-40">
                <a:solidFill>
                  <a:srgbClr val="7F6049"/>
                </a:solidFill>
                <a:latin typeface="+mj-lt"/>
              </a:rPr>
              <a:t>a) Chiều dài của cái ao.</a:t>
            </a:r>
          </a:p>
          <a:p>
            <a:r>
              <a:rPr lang="vi-VN" sz="3500" spc="-40">
                <a:solidFill>
                  <a:srgbClr val="7F6049"/>
                </a:solidFill>
                <a:latin typeface="+mj-lt"/>
              </a:rPr>
              <a:t>b) Chiều rộng của cái ao.</a:t>
            </a:r>
          </a:p>
        </p:txBody>
      </p:sp>
      <p:pic>
        <p:nvPicPr>
          <p:cNvPr id="8" name="Picture 7">
            <a:extLst>
              <a:ext uri="{FF2B5EF4-FFF2-40B4-BE49-F238E27FC236}">
                <a16:creationId xmlns:a16="http://schemas.microsoft.com/office/drawing/2014/main" id="{66BD3D39-4435-4635-8A4A-477C260B9081}"/>
              </a:ext>
            </a:extLst>
          </p:cNvPr>
          <p:cNvPicPr>
            <a:picLocks noChangeAspect="1"/>
          </p:cNvPicPr>
          <p:nvPr/>
        </p:nvPicPr>
        <p:blipFill rotWithShape="1">
          <a:blip r:embed="rId4">
            <a:extLst>
              <a:ext uri="{28A0092B-C50C-407E-A947-70E740481C1C}">
                <a14:useLocalDpi xmlns:a14="http://schemas.microsoft.com/office/drawing/2010/main" val="0"/>
              </a:ext>
            </a:extLst>
          </a:blip>
          <a:srcRect r="1314" b="2222"/>
          <a:stretch/>
        </p:blipFill>
        <p:spPr>
          <a:xfrm>
            <a:off x="6096000" y="461938"/>
            <a:ext cx="5548310" cy="3355198"/>
          </a:xfrm>
          <a:prstGeom prst="roundRect">
            <a:avLst>
              <a:gd name="adj" fmla="val 15904"/>
            </a:avLst>
          </a:prstGeom>
          <a:effectLst>
            <a:softEdge rad="127000"/>
          </a:effectLst>
        </p:spPr>
      </p:pic>
      <p:grpSp>
        <p:nvGrpSpPr>
          <p:cNvPr id="12" name="Group 11">
            <a:extLst>
              <a:ext uri="{FF2B5EF4-FFF2-40B4-BE49-F238E27FC236}">
                <a16:creationId xmlns:a16="http://schemas.microsoft.com/office/drawing/2014/main" id="{1104414B-96F5-4B47-87C1-2C57D5101474}"/>
              </a:ext>
            </a:extLst>
          </p:cNvPr>
          <p:cNvGrpSpPr/>
          <p:nvPr/>
        </p:nvGrpSpPr>
        <p:grpSpPr>
          <a:xfrm flipH="1">
            <a:off x="9658606" y="3698992"/>
            <a:ext cx="1974358" cy="2773732"/>
            <a:chOff x="3868735" y="3263783"/>
            <a:chExt cx="2463798" cy="3461336"/>
          </a:xfrm>
        </p:grpSpPr>
        <p:sp>
          <p:nvSpPr>
            <p:cNvPr id="11" name="Oval 10">
              <a:extLst>
                <a:ext uri="{FF2B5EF4-FFF2-40B4-BE49-F238E27FC236}">
                  <a16:creationId xmlns:a16="http://schemas.microsoft.com/office/drawing/2014/main" id="{D4496E27-42CE-4A96-AD8B-35FAE4211A67}"/>
                </a:ext>
              </a:extLst>
            </p:cNvPr>
            <p:cNvSpPr/>
            <p:nvPr/>
          </p:nvSpPr>
          <p:spPr>
            <a:xfrm>
              <a:off x="3962400" y="5867400"/>
              <a:ext cx="2209800" cy="609600"/>
            </a:xfrm>
            <a:prstGeom prst="ellipse">
              <a:avLst/>
            </a:prstGeom>
            <a:solidFill>
              <a:srgbClr val="C8C0F8"/>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C230CF-A465-48EA-A2B9-2731BDC8C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735" y="3263783"/>
              <a:ext cx="2463798" cy="3461336"/>
            </a:xfrm>
            <a:prstGeom prst="rect">
              <a:avLst/>
            </a:prstGeom>
          </p:spPr>
        </p:pic>
      </p:grpSp>
      <p:grpSp>
        <p:nvGrpSpPr>
          <p:cNvPr id="32" name="Group 31">
            <a:extLst>
              <a:ext uri="{FF2B5EF4-FFF2-40B4-BE49-F238E27FC236}">
                <a16:creationId xmlns:a16="http://schemas.microsoft.com/office/drawing/2014/main" id="{DB5DE204-1289-45A2-A72E-846EA5197351}"/>
              </a:ext>
            </a:extLst>
          </p:cNvPr>
          <p:cNvGrpSpPr/>
          <p:nvPr/>
        </p:nvGrpSpPr>
        <p:grpSpPr>
          <a:xfrm>
            <a:off x="6449378" y="811465"/>
            <a:ext cx="701692" cy="696852"/>
            <a:chOff x="6449378" y="2635527"/>
            <a:chExt cx="701692" cy="696852"/>
          </a:xfrm>
        </p:grpSpPr>
        <p:grpSp>
          <p:nvGrpSpPr>
            <p:cNvPr id="28" name="Group 27">
              <a:extLst>
                <a:ext uri="{FF2B5EF4-FFF2-40B4-BE49-F238E27FC236}">
                  <a16:creationId xmlns:a16="http://schemas.microsoft.com/office/drawing/2014/main" id="{246DDAA2-BD1F-460A-8967-1F6AA656F893}"/>
                </a:ext>
              </a:extLst>
            </p:cNvPr>
            <p:cNvGrpSpPr/>
            <p:nvPr/>
          </p:nvGrpSpPr>
          <p:grpSpPr>
            <a:xfrm>
              <a:off x="6449378" y="2635527"/>
              <a:ext cx="701692" cy="696852"/>
              <a:chOff x="7239000" y="2511218"/>
              <a:chExt cx="701692" cy="696852"/>
            </a:xfrm>
          </p:grpSpPr>
          <p:pic>
            <p:nvPicPr>
              <p:cNvPr id="29" name="Picture 28">
                <a:extLst>
                  <a:ext uri="{FF2B5EF4-FFF2-40B4-BE49-F238E27FC236}">
                    <a16:creationId xmlns:a16="http://schemas.microsoft.com/office/drawing/2014/main" id="{DE457EB9-9AB8-44BD-952D-8E4F35410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2511218"/>
                <a:ext cx="701692" cy="696852"/>
              </a:xfrm>
              <a:prstGeom prst="rect">
                <a:avLst/>
              </a:prstGeom>
            </p:spPr>
          </p:pic>
          <p:cxnSp>
            <p:nvCxnSpPr>
              <p:cNvPr id="30" name="Straight Connector 29">
                <a:extLst>
                  <a:ext uri="{FF2B5EF4-FFF2-40B4-BE49-F238E27FC236}">
                    <a16:creationId xmlns:a16="http://schemas.microsoft.com/office/drawing/2014/main" id="{F711BBEC-62A9-4D8D-86C2-694AA9E5C4C0}"/>
                  </a:ext>
                </a:extLst>
              </p:cNvPr>
              <p:cNvCxnSpPr>
                <a:cxnSpLocks/>
              </p:cNvCxnSpPr>
              <p:nvPr/>
            </p:nvCxnSpPr>
            <p:spPr>
              <a:xfrm rot="5400000">
                <a:off x="7589057" y="2535294"/>
                <a:ext cx="1579" cy="648700"/>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50E375ED-69E0-4D14-83E3-036CBE31ABBF}"/>
                </a:ext>
              </a:extLst>
            </p:cNvPr>
            <p:cNvSpPr txBox="1"/>
            <p:nvPr/>
          </p:nvSpPr>
          <p:spPr>
            <a:xfrm>
              <a:off x="6525903" y="2721769"/>
              <a:ext cx="558166" cy="307777"/>
            </a:xfrm>
            <a:prstGeom prst="rect">
              <a:avLst/>
            </a:prstGeom>
            <a:noFill/>
          </p:spPr>
          <p:txBody>
            <a:bodyPr wrap="none" rtlCol="0">
              <a:spAutoFit/>
            </a:bodyPr>
            <a:lstStyle/>
            <a:p>
              <a:r>
                <a:rPr lang="en-US" sz="1400">
                  <a:solidFill>
                    <a:schemeClr val="bg1"/>
                  </a:solidFill>
                </a:rPr>
                <a:t>1 dm</a:t>
              </a:r>
            </a:p>
          </p:txBody>
        </p:sp>
      </p:grpSp>
      <p:sp>
        <p:nvSpPr>
          <p:cNvPr id="63" name="TextBox 62">
            <a:extLst>
              <a:ext uri="{FF2B5EF4-FFF2-40B4-BE49-F238E27FC236}">
                <a16:creationId xmlns:a16="http://schemas.microsoft.com/office/drawing/2014/main" id="{C0724683-279E-48EE-A1AF-17E88E6E17C4}"/>
              </a:ext>
            </a:extLst>
          </p:cNvPr>
          <p:cNvSpPr txBox="1"/>
          <p:nvPr/>
        </p:nvSpPr>
        <p:spPr>
          <a:xfrm>
            <a:off x="2514600" y="620709"/>
            <a:ext cx="1782860" cy="646331"/>
          </a:xfrm>
          <a:prstGeom prst="rect">
            <a:avLst/>
          </a:prstGeom>
          <a:noFill/>
        </p:spPr>
        <p:txBody>
          <a:bodyPr wrap="none" rtlCol="0">
            <a:spAutoFit/>
          </a:bodyPr>
          <a:lstStyle/>
          <a:p>
            <a:r>
              <a:rPr lang="en-US" sz="3600" u="sng">
                <a:solidFill>
                  <a:srgbClr val="4E05DD"/>
                </a:solidFill>
                <a:latin typeface="+mj-lt"/>
              </a:rPr>
              <a:t>Bài giải</a:t>
            </a:r>
          </a:p>
        </p:txBody>
      </p:sp>
      <p:sp>
        <p:nvSpPr>
          <p:cNvPr id="64" name="TextBox 63">
            <a:extLst>
              <a:ext uri="{FF2B5EF4-FFF2-40B4-BE49-F238E27FC236}">
                <a16:creationId xmlns:a16="http://schemas.microsoft.com/office/drawing/2014/main" id="{867668BB-6102-499A-B4D6-5388B70E53C4}"/>
              </a:ext>
            </a:extLst>
          </p:cNvPr>
          <p:cNvSpPr txBox="1"/>
          <p:nvPr/>
        </p:nvSpPr>
        <p:spPr>
          <a:xfrm>
            <a:off x="510866" y="1314607"/>
            <a:ext cx="5661334" cy="666593"/>
          </a:xfrm>
          <a:prstGeom prst="rect">
            <a:avLst/>
          </a:prstGeom>
          <a:noFill/>
        </p:spPr>
        <p:txBody>
          <a:bodyPr wrap="square">
            <a:spAutoFit/>
          </a:bodyPr>
          <a:lstStyle/>
          <a:p>
            <a:pPr algn="l" latinLnBrk="0">
              <a:lnSpc>
                <a:spcPct val="111000"/>
              </a:lnSpc>
            </a:pPr>
            <a:r>
              <a:rPr lang="en-US" sz="3600" b="0" i="0">
                <a:solidFill>
                  <a:srgbClr val="333333"/>
                </a:solidFill>
                <a:effectLst/>
              </a:rPr>
              <a:t>a) Chiều dài của cái ao là:</a:t>
            </a:r>
          </a:p>
        </p:txBody>
      </p:sp>
      <p:sp>
        <p:nvSpPr>
          <p:cNvPr id="74" name="TextBox 73">
            <a:extLst>
              <a:ext uri="{FF2B5EF4-FFF2-40B4-BE49-F238E27FC236}">
                <a16:creationId xmlns:a16="http://schemas.microsoft.com/office/drawing/2014/main" id="{0A5CBC41-C2BF-42CC-BDA9-8504C1A175A9}"/>
              </a:ext>
            </a:extLst>
          </p:cNvPr>
          <p:cNvSpPr txBox="1"/>
          <p:nvPr/>
        </p:nvSpPr>
        <p:spPr>
          <a:xfrm>
            <a:off x="4462576" y="2057915"/>
            <a:ext cx="904094" cy="553998"/>
          </a:xfrm>
          <a:prstGeom prst="rect">
            <a:avLst/>
          </a:prstGeom>
          <a:noFill/>
        </p:spPr>
        <p:txBody>
          <a:bodyPr wrap="none" rtlCol="0">
            <a:spAutoFit/>
          </a:bodyPr>
          <a:lstStyle/>
          <a:p>
            <a:r>
              <a:rPr lang="en-US" sz="3000" spc="-60">
                <a:solidFill>
                  <a:schemeClr val="tx1">
                    <a:lumMod val="75000"/>
                    <a:lumOff val="25000"/>
                  </a:schemeClr>
                </a:solidFill>
                <a:cs typeface="Arial" panose="020B0604020202020204" pitchFamily="34" charset="0"/>
              </a:rPr>
              <a:t>(cm)</a:t>
            </a:r>
          </a:p>
        </p:txBody>
      </p:sp>
      <p:sp>
        <p:nvSpPr>
          <p:cNvPr id="79" name="PHẠM DUYÊN 2 - 9Slide.vn">
            <a:extLst>
              <a:ext uri="{FF2B5EF4-FFF2-40B4-BE49-F238E27FC236}">
                <a16:creationId xmlns:a16="http://schemas.microsoft.com/office/drawing/2014/main" id="{86A9C68D-8378-4E1C-BF97-176495D3F596}"/>
              </a:ext>
            </a:extLst>
          </p:cNvPr>
          <p:cNvSpPr txBox="1"/>
          <p:nvPr/>
        </p:nvSpPr>
        <p:spPr>
          <a:xfrm>
            <a:off x="6656177" y="1099598"/>
            <a:ext cx="303424" cy="488454"/>
          </a:xfrm>
          <a:prstGeom prst="roundRect">
            <a:avLst/>
          </a:prstGeom>
          <a:noFill/>
        </p:spPr>
        <p:txBody>
          <a:bodyPr wrap="square" rtlCol="0">
            <a:spAutoFit/>
          </a:bodyPr>
          <a:lstStyle/>
          <a:p>
            <a:r>
              <a:rPr lang="en-US" sz="2400" spc="-40">
                <a:solidFill>
                  <a:srgbClr val="FFFF00"/>
                </a:solidFill>
                <a:latin typeface="+mj-lt"/>
              </a:rPr>
              <a:t>1</a:t>
            </a:r>
            <a:endParaRPr lang="vi-VN" sz="2400" spc="-40">
              <a:solidFill>
                <a:srgbClr val="FFFF00"/>
              </a:solidFill>
              <a:latin typeface="+mj-lt"/>
            </a:endParaRPr>
          </a:p>
        </p:txBody>
      </p:sp>
      <p:sp>
        <p:nvSpPr>
          <p:cNvPr id="80" name="PHẠM DUYÊN 2 - 9Slide.vn">
            <a:extLst>
              <a:ext uri="{FF2B5EF4-FFF2-40B4-BE49-F238E27FC236}">
                <a16:creationId xmlns:a16="http://schemas.microsoft.com/office/drawing/2014/main" id="{475CC115-B149-4E1A-B4A5-8BA1CDF561A6}"/>
              </a:ext>
            </a:extLst>
          </p:cNvPr>
          <p:cNvSpPr txBox="1"/>
          <p:nvPr/>
        </p:nvSpPr>
        <p:spPr>
          <a:xfrm>
            <a:off x="7341700" y="1099598"/>
            <a:ext cx="303424" cy="488454"/>
          </a:xfrm>
          <a:prstGeom prst="roundRect">
            <a:avLst/>
          </a:prstGeom>
          <a:noFill/>
        </p:spPr>
        <p:txBody>
          <a:bodyPr wrap="square" rtlCol="0">
            <a:spAutoFit/>
          </a:bodyPr>
          <a:lstStyle/>
          <a:p>
            <a:r>
              <a:rPr lang="en-US" sz="2400" spc="-40">
                <a:solidFill>
                  <a:srgbClr val="FFFF00"/>
                </a:solidFill>
                <a:latin typeface="+mj-lt"/>
              </a:rPr>
              <a:t>2</a:t>
            </a:r>
            <a:endParaRPr lang="vi-VN" sz="2400" spc="-40">
              <a:solidFill>
                <a:srgbClr val="FFFF00"/>
              </a:solidFill>
              <a:latin typeface="+mj-lt"/>
            </a:endParaRPr>
          </a:p>
        </p:txBody>
      </p:sp>
      <p:sp>
        <p:nvSpPr>
          <p:cNvPr id="82" name="PHẠM DUYÊN 2 - 9Slide.vn">
            <a:extLst>
              <a:ext uri="{FF2B5EF4-FFF2-40B4-BE49-F238E27FC236}">
                <a16:creationId xmlns:a16="http://schemas.microsoft.com/office/drawing/2014/main" id="{28E4397C-FAFC-451D-A67D-F4754B7C3071}"/>
              </a:ext>
            </a:extLst>
          </p:cNvPr>
          <p:cNvSpPr txBox="1"/>
          <p:nvPr/>
        </p:nvSpPr>
        <p:spPr>
          <a:xfrm>
            <a:off x="8027223" y="1099598"/>
            <a:ext cx="303424" cy="488454"/>
          </a:xfrm>
          <a:prstGeom prst="roundRect">
            <a:avLst/>
          </a:prstGeom>
          <a:noFill/>
        </p:spPr>
        <p:txBody>
          <a:bodyPr wrap="square" rtlCol="0">
            <a:spAutoFit/>
          </a:bodyPr>
          <a:lstStyle/>
          <a:p>
            <a:r>
              <a:rPr lang="en-US" sz="2400" spc="-40">
                <a:solidFill>
                  <a:srgbClr val="FFFF00"/>
                </a:solidFill>
                <a:latin typeface="+mj-lt"/>
              </a:rPr>
              <a:t>3</a:t>
            </a:r>
            <a:endParaRPr lang="vi-VN" sz="2400" spc="-40">
              <a:solidFill>
                <a:srgbClr val="FFFF00"/>
              </a:solidFill>
              <a:latin typeface="+mj-lt"/>
            </a:endParaRPr>
          </a:p>
        </p:txBody>
      </p:sp>
      <p:sp>
        <p:nvSpPr>
          <p:cNvPr id="83" name="PHẠM DUYÊN 2 - 9Slide.vn">
            <a:extLst>
              <a:ext uri="{FF2B5EF4-FFF2-40B4-BE49-F238E27FC236}">
                <a16:creationId xmlns:a16="http://schemas.microsoft.com/office/drawing/2014/main" id="{5ADABD79-CD4B-48D3-91FA-2A482DDA6438}"/>
              </a:ext>
            </a:extLst>
          </p:cNvPr>
          <p:cNvSpPr txBox="1"/>
          <p:nvPr/>
        </p:nvSpPr>
        <p:spPr>
          <a:xfrm>
            <a:off x="8712746" y="1099598"/>
            <a:ext cx="303424" cy="488454"/>
          </a:xfrm>
          <a:prstGeom prst="roundRect">
            <a:avLst/>
          </a:prstGeom>
          <a:noFill/>
        </p:spPr>
        <p:txBody>
          <a:bodyPr wrap="square" rtlCol="0">
            <a:spAutoFit/>
          </a:bodyPr>
          <a:lstStyle/>
          <a:p>
            <a:r>
              <a:rPr lang="en-US" sz="2400" spc="-40">
                <a:solidFill>
                  <a:srgbClr val="FFFF00"/>
                </a:solidFill>
                <a:latin typeface="+mj-lt"/>
              </a:rPr>
              <a:t>4</a:t>
            </a:r>
            <a:endParaRPr lang="vi-VN" sz="2400" spc="-40">
              <a:solidFill>
                <a:srgbClr val="FFFF00"/>
              </a:solidFill>
              <a:latin typeface="+mj-lt"/>
            </a:endParaRPr>
          </a:p>
        </p:txBody>
      </p:sp>
      <p:sp>
        <p:nvSpPr>
          <p:cNvPr id="84" name="PHẠM DUYÊN 2 - 9Slide.vn">
            <a:extLst>
              <a:ext uri="{FF2B5EF4-FFF2-40B4-BE49-F238E27FC236}">
                <a16:creationId xmlns:a16="http://schemas.microsoft.com/office/drawing/2014/main" id="{CFA0EC49-FBB8-438A-9231-7AEFB0FD88E7}"/>
              </a:ext>
            </a:extLst>
          </p:cNvPr>
          <p:cNvSpPr txBox="1"/>
          <p:nvPr/>
        </p:nvSpPr>
        <p:spPr>
          <a:xfrm>
            <a:off x="9398269" y="1099598"/>
            <a:ext cx="303424" cy="488454"/>
          </a:xfrm>
          <a:prstGeom prst="roundRect">
            <a:avLst/>
          </a:prstGeom>
          <a:noFill/>
        </p:spPr>
        <p:txBody>
          <a:bodyPr wrap="square" rtlCol="0">
            <a:spAutoFit/>
          </a:bodyPr>
          <a:lstStyle/>
          <a:p>
            <a:r>
              <a:rPr lang="en-US" sz="2400" spc="-40">
                <a:solidFill>
                  <a:srgbClr val="FFFF00"/>
                </a:solidFill>
                <a:latin typeface="+mj-lt"/>
              </a:rPr>
              <a:t>5</a:t>
            </a:r>
            <a:endParaRPr lang="vi-VN" sz="2400" spc="-40">
              <a:solidFill>
                <a:srgbClr val="FFFF00"/>
              </a:solidFill>
              <a:latin typeface="+mj-lt"/>
            </a:endParaRPr>
          </a:p>
        </p:txBody>
      </p:sp>
      <p:sp>
        <p:nvSpPr>
          <p:cNvPr id="85" name="PHẠM DUYÊN 2 - 9Slide.vn">
            <a:extLst>
              <a:ext uri="{FF2B5EF4-FFF2-40B4-BE49-F238E27FC236}">
                <a16:creationId xmlns:a16="http://schemas.microsoft.com/office/drawing/2014/main" id="{3FBC1172-80A7-4272-AEBC-FDABDC5EFC58}"/>
              </a:ext>
            </a:extLst>
          </p:cNvPr>
          <p:cNvSpPr txBox="1"/>
          <p:nvPr/>
        </p:nvSpPr>
        <p:spPr>
          <a:xfrm>
            <a:off x="10083792" y="1099598"/>
            <a:ext cx="303424" cy="488454"/>
          </a:xfrm>
          <a:prstGeom prst="roundRect">
            <a:avLst/>
          </a:prstGeom>
          <a:noFill/>
        </p:spPr>
        <p:txBody>
          <a:bodyPr wrap="square" rtlCol="0">
            <a:spAutoFit/>
          </a:bodyPr>
          <a:lstStyle/>
          <a:p>
            <a:r>
              <a:rPr lang="en-US" sz="2400" spc="-40">
                <a:solidFill>
                  <a:srgbClr val="FFFF00"/>
                </a:solidFill>
                <a:latin typeface="+mj-lt"/>
              </a:rPr>
              <a:t>6</a:t>
            </a:r>
            <a:endParaRPr lang="vi-VN" sz="2400" spc="-40">
              <a:solidFill>
                <a:srgbClr val="FFFF00"/>
              </a:solidFill>
              <a:latin typeface="+mj-lt"/>
            </a:endParaRPr>
          </a:p>
        </p:txBody>
      </p:sp>
      <p:sp>
        <p:nvSpPr>
          <p:cNvPr id="86" name="PHẠM DUYÊN 2 - 9Slide.vn">
            <a:extLst>
              <a:ext uri="{FF2B5EF4-FFF2-40B4-BE49-F238E27FC236}">
                <a16:creationId xmlns:a16="http://schemas.microsoft.com/office/drawing/2014/main" id="{B685BD73-ECD5-42D1-8EA2-4F45405295F0}"/>
              </a:ext>
            </a:extLst>
          </p:cNvPr>
          <p:cNvSpPr txBox="1"/>
          <p:nvPr/>
        </p:nvSpPr>
        <p:spPr>
          <a:xfrm>
            <a:off x="10769316" y="1099598"/>
            <a:ext cx="303424" cy="488454"/>
          </a:xfrm>
          <a:prstGeom prst="roundRect">
            <a:avLst/>
          </a:prstGeom>
          <a:noFill/>
        </p:spPr>
        <p:txBody>
          <a:bodyPr wrap="square" rtlCol="0">
            <a:spAutoFit/>
          </a:bodyPr>
          <a:lstStyle/>
          <a:p>
            <a:r>
              <a:rPr lang="en-US" sz="2400" spc="-40">
                <a:solidFill>
                  <a:srgbClr val="FFFF00"/>
                </a:solidFill>
                <a:latin typeface="+mj-lt"/>
              </a:rPr>
              <a:t>7</a:t>
            </a:r>
            <a:endParaRPr lang="vi-VN" sz="2400" spc="-40">
              <a:solidFill>
                <a:srgbClr val="FFFF00"/>
              </a:solidFill>
              <a:latin typeface="+mj-lt"/>
            </a:endParaRPr>
          </a:p>
        </p:txBody>
      </p:sp>
    </p:spTree>
    <p:extLst>
      <p:ext uri="{BB962C8B-B14F-4D97-AF65-F5344CB8AC3E}">
        <p14:creationId xmlns:p14="http://schemas.microsoft.com/office/powerpoint/2010/main" val="3979084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p:tgtEl>
                                          <p:spTgt spid="63"/>
                                        </p:tgtEl>
                                        <p:attrNameLst>
                                          <p:attrName>ppt_y</p:attrName>
                                        </p:attrNameLst>
                                      </p:cBhvr>
                                      <p:tavLst>
                                        <p:tav tm="0">
                                          <p:val>
                                            <p:strVal val="#ppt_y+#ppt_h*1.125000"/>
                                          </p:val>
                                        </p:tav>
                                        <p:tav tm="100000">
                                          <p:val>
                                            <p:strVal val="#ppt_y"/>
                                          </p:val>
                                        </p:tav>
                                      </p:tavLst>
                                    </p:anim>
                                    <p:animEffect transition="in" filter="wipe(up)">
                                      <p:cBhvr>
                                        <p:cTn id="8" dur="1500"/>
                                        <p:tgtEl>
                                          <p:spTgt spid="63"/>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1" nodeType="click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1500"/>
                                        <p:tgtEl>
                                          <p:spTgt spid="78"/>
                                        </p:tgtEl>
                                        <p:attrNameLst>
                                          <p:attrName>ppt_y</p:attrName>
                                        </p:attrNameLst>
                                      </p:cBhvr>
                                      <p:tavLst>
                                        <p:tav tm="0">
                                          <p:val>
                                            <p:strVal val="#ppt_y+#ppt_h*1.125000"/>
                                          </p:val>
                                        </p:tav>
                                        <p:tav tm="100000">
                                          <p:val>
                                            <p:strVal val="#ppt_y"/>
                                          </p:val>
                                        </p:tav>
                                      </p:tavLst>
                                    </p:anim>
                                    <p:animEffect transition="in" filter="wipe(up)">
                                      <p:cBhvr>
                                        <p:cTn id="21" dur="1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childTnLst>
                          </p:cTn>
                        </p:par>
                        <p:par>
                          <p:cTn id="28" fill="hold">
                            <p:stCondLst>
                              <p:cond delay="750"/>
                            </p:stCondLst>
                            <p:childTnLst>
                              <p:par>
                                <p:cTn id="29" presetID="12" presetClass="entr" presetSubtype="4"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750"/>
                                        <p:tgtEl>
                                          <p:spTgt spid="80"/>
                                        </p:tgtEl>
                                        <p:attrNameLst>
                                          <p:attrName>ppt_y</p:attrName>
                                        </p:attrNameLst>
                                      </p:cBhvr>
                                      <p:tavLst>
                                        <p:tav tm="0">
                                          <p:val>
                                            <p:strVal val="#ppt_y+#ppt_h*1.125000"/>
                                          </p:val>
                                        </p:tav>
                                        <p:tav tm="100000">
                                          <p:val>
                                            <p:strVal val="#ppt_y"/>
                                          </p:val>
                                        </p:tav>
                                      </p:tavLst>
                                    </p:anim>
                                    <p:animEffect transition="in" filter="wipe(up)">
                                      <p:cBhvr>
                                        <p:cTn id="32" dur="750"/>
                                        <p:tgtEl>
                                          <p:spTgt spid="80"/>
                                        </p:tgtEl>
                                      </p:cBhvr>
                                    </p:animEffect>
                                  </p:childTnLst>
                                </p:cTn>
                              </p:par>
                            </p:childTnLst>
                          </p:cTn>
                        </p:par>
                        <p:par>
                          <p:cTn id="33" fill="hold">
                            <p:stCondLst>
                              <p:cond delay="1500"/>
                            </p:stCondLst>
                            <p:childTnLst>
                              <p:par>
                                <p:cTn id="34" presetID="12" presetClass="entr" presetSubtype="4"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 calcmode="lin" valueType="num">
                                      <p:cBhvr additive="base">
                                        <p:cTn id="36" dur="750"/>
                                        <p:tgtEl>
                                          <p:spTgt spid="82"/>
                                        </p:tgtEl>
                                        <p:attrNameLst>
                                          <p:attrName>ppt_y</p:attrName>
                                        </p:attrNameLst>
                                      </p:cBhvr>
                                      <p:tavLst>
                                        <p:tav tm="0">
                                          <p:val>
                                            <p:strVal val="#ppt_y+#ppt_h*1.125000"/>
                                          </p:val>
                                        </p:tav>
                                        <p:tav tm="100000">
                                          <p:val>
                                            <p:strVal val="#ppt_y"/>
                                          </p:val>
                                        </p:tav>
                                      </p:tavLst>
                                    </p:anim>
                                    <p:animEffect transition="in" filter="wipe(up)">
                                      <p:cBhvr>
                                        <p:cTn id="37" dur="750"/>
                                        <p:tgtEl>
                                          <p:spTgt spid="82"/>
                                        </p:tgtEl>
                                      </p:cBhvr>
                                    </p:animEffect>
                                  </p:childTnLst>
                                </p:cTn>
                              </p:par>
                            </p:childTnLst>
                          </p:cTn>
                        </p:par>
                        <p:par>
                          <p:cTn id="38" fill="hold">
                            <p:stCondLst>
                              <p:cond delay="2250"/>
                            </p:stCondLst>
                            <p:childTnLst>
                              <p:par>
                                <p:cTn id="39" presetID="12" presetClass="entr" presetSubtype="4" fill="hold" grpId="0" nodeType="afterEffect">
                                  <p:stCondLst>
                                    <p:cond delay="0"/>
                                  </p:stCondLst>
                                  <p:childTnLst>
                                    <p:set>
                                      <p:cBhvr>
                                        <p:cTn id="40" dur="1" fill="hold">
                                          <p:stCondLst>
                                            <p:cond delay="0"/>
                                          </p:stCondLst>
                                        </p:cTn>
                                        <p:tgtEl>
                                          <p:spTgt spid="83"/>
                                        </p:tgtEl>
                                        <p:attrNameLst>
                                          <p:attrName>style.visibility</p:attrName>
                                        </p:attrNameLst>
                                      </p:cBhvr>
                                      <p:to>
                                        <p:strVal val="visible"/>
                                      </p:to>
                                    </p:set>
                                    <p:anim calcmode="lin" valueType="num">
                                      <p:cBhvr additive="base">
                                        <p:cTn id="41" dur="750"/>
                                        <p:tgtEl>
                                          <p:spTgt spid="83"/>
                                        </p:tgtEl>
                                        <p:attrNameLst>
                                          <p:attrName>ppt_y</p:attrName>
                                        </p:attrNameLst>
                                      </p:cBhvr>
                                      <p:tavLst>
                                        <p:tav tm="0">
                                          <p:val>
                                            <p:strVal val="#ppt_y+#ppt_h*1.125000"/>
                                          </p:val>
                                        </p:tav>
                                        <p:tav tm="100000">
                                          <p:val>
                                            <p:strVal val="#ppt_y"/>
                                          </p:val>
                                        </p:tav>
                                      </p:tavLst>
                                    </p:anim>
                                    <p:animEffect transition="in" filter="wipe(up)">
                                      <p:cBhvr>
                                        <p:cTn id="42" dur="750"/>
                                        <p:tgtEl>
                                          <p:spTgt spid="83"/>
                                        </p:tgtEl>
                                      </p:cBhvr>
                                    </p:animEffect>
                                  </p:childTnLst>
                                </p:cTn>
                              </p:par>
                            </p:childTnLst>
                          </p:cTn>
                        </p:par>
                        <p:par>
                          <p:cTn id="43" fill="hold">
                            <p:stCondLst>
                              <p:cond delay="3000"/>
                            </p:stCondLst>
                            <p:childTnLst>
                              <p:par>
                                <p:cTn id="44" presetID="12" presetClass="entr" presetSubtype="4" fill="hold" grpId="0"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additive="base">
                                        <p:cTn id="46" dur="750"/>
                                        <p:tgtEl>
                                          <p:spTgt spid="84"/>
                                        </p:tgtEl>
                                        <p:attrNameLst>
                                          <p:attrName>ppt_y</p:attrName>
                                        </p:attrNameLst>
                                      </p:cBhvr>
                                      <p:tavLst>
                                        <p:tav tm="0">
                                          <p:val>
                                            <p:strVal val="#ppt_y+#ppt_h*1.125000"/>
                                          </p:val>
                                        </p:tav>
                                        <p:tav tm="100000">
                                          <p:val>
                                            <p:strVal val="#ppt_y"/>
                                          </p:val>
                                        </p:tav>
                                      </p:tavLst>
                                    </p:anim>
                                    <p:animEffect transition="in" filter="wipe(up)">
                                      <p:cBhvr>
                                        <p:cTn id="47" dur="750"/>
                                        <p:tgtEl>
                                          <p:spTgt spid="84"/>
                                        </p:tgtEl>
                                      </p:cBhvr>
                                    </p:animEffect>
                                  </p:childTnLst>
                                </p:cTn>
                              </p:par>
                            </p:childTnLst>
                          </p:cTn>
                        </p:par>
                        <p:par>
                          <p:cTn id="48" fill="hold">
                            <p:stCondLst>
                              <p:cond delay="3750"/>
                            </p:stCondLst>
                            <p:childTnLst>
                              <p:par>
                                <p:cTn id="49" presetID="12" presetClass="entr" presetSubtype="4"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additive="base">
                                        <p:cTn id="51" dur="750"/>
                                        <p:tgtEl>
                                          <p:spTgt spid="85"/>
                                        </p:tgtEl>
                                        <p:attrNameLst>
                                          <p:attrName>ppt_y</p:attrName>
                                        </p:attrNameLst>
                                      </p:cBhvr>
                                      <p:tavLst>
                                        <p:tav tm="0">
                                          <p:val>
                                            <p:strVal val="#ppt_y+#ppt_h*1.125000"/>
                                          </p:val>
                                        </p:tav>
                                        <p:tav tm="100000">
                                          <p:val>
                                            <p:strVal val="#ppt_y"/>
                                          </p:val>
                                        </p:tav>
                                      </p:tavLst>
                                    </p:anim>
                                    <p:animEffect transition="in" filter="wipe(up)">
                                      <p:cBhvr>
                                        <p:cTn id="52" dur="750"/>
                                        <p:tgtEl>
                                          <p:spTgt spid="85"/>
                                        </p:tgtEl>
                                      </p:cBhvr>
                                    </p:animEffec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86"/>
                                        </p:tgtEl>
                                        <p:attrNameLst>
                                          <p:attrName>style.visibility</p:attrName>
                                        </p:attrNameLst>
                                      </p:cBhvr>
                                      <p:to>
                                        <p:strVal val="visible"/>
                                      </p:to>
                                    </p:set>
                                    <p:anim calcmode="lin" valueType="num">
                                      <p:cBhvr additive="base">
                                        <p:cTn id="56" dur="750"/>
                                        <p:tgtEl>
                                          <p:spTgt spid="86"/>
                                        </p:tgtEl>
                                        <p:attrNameLst>
                                          <p:attrName>ppt_y</p:attrName>
                                        </p:attrNameLst>
                                      </p:cBhvr>
                                      <p:tavLst>
                                        <p:tav tm="0">
                                          <p:val>
                                            <p:strVal val="#ppt_y+#ppt_h*1.125000"/>
                                          </p:val>
                                        </p:tav>
                                        <p:tav tm="100000">
                                          <p:val>
                                            <p:strVal val="#ppt_y"/>
                                          </p:val>
                                        </p:tav>
                                      </p:tavLst>
                                    </p:anim>
                                    <p:animEffect transition="in" filter="wipe(up)">
                                      <p:cBhvr>
                                        <p:cTn id="57" dur="750"/>
                                        <p:tgtEl>
                                          <p:spTgt spid="8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1000"/>
                                        <p:tgtEl>
                                          <p:spTgt spid="64"/>
                                        </p:tgtEl>
                                      </p:cBhvr>
                                    </p:animEffect>
                                    <p:anim calcmode="lin" valueType="num">
                                      <p:cBhvr>
                                        <p:cTn id="63" dur="1000" fill="hold"/>
                                        <p:tgtEl>
                                          <p:spTgt spid="64"/>
                                        </p:tgtEl>
                                        <p:attrNameLst>
                                          <p:attrName>ppt_x</p:attrName>
                                        </p:attrNameLst>
                                      </p:cBhvr>
                                      <p:tavLst>
                                        <p:tav tm="0">
                                          <p:val>
                                            <p:strVal val="#ppt_x"/>
                                          </p:val>
                                        </p:tav>
                                        <p:tav tm="100000">
                                          <p:val>
                                            <p:strVal val="#ppt_x"/>
                                          </p:val>
                                        </p:tav>
                                      </p:tavLst>
                                    </p:anim>
                                    <p:anim calcmode="lin" valueType="num">
                                      <p:cBhvr>
                                        <p:cTn id="6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barn(outVertical)">
                                      <p:cBhvr>
                                        <p:cTn id="75" dur="500"/>
                                        <p:tgtEl>
                                          <p:spTgt spid="7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left)">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p:bldP spid="76" grpId="0" animBg="1"/>
      <p:bldP spid="63" grpId="0"/>
      <p:bldP spid="64" grpId="0"/>
      <p:bldP spid="74" grpId="0"/>
      <p:bldP spid="79" grpId="0"/>
      <p:bldP spid="80" grpId="0"/>
      <p:bldP spid="82" grpId="0"/>
      <p:bldP spid="83" grpId="0"/>
      <p:bldP spid="84" grpId="0"/>
      <p:bldP spid="85" grpId="0"/>
      <p:bldP spid="86" grpId="0"/>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3350</TotalTime>
  <Words>1332</Words>
  <Application>Microsoft Office PowerPoint</Application>
  <PresentationFormat>Widescreen</PresentationFormat>
  <Paragraphs>208</Paragraphs>
  <Slides>21</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#9Slide01 Noi dung ngan</vt:lpstr>
      <vt:lpstr>SVN-Dumpling</vt:lpstr>
      <vt:lpstr>Arial</vt:lpstr>
      <vt:lpstr>微软雅黑</vt:lpstr>
      <vt:lpstr>#9Slide03 HelveBold</vt:lpstr>
      <vt:lpstr>Calibri</vt:lpstr>
      <vt:lpstr>#9Slide03 Sofia Pro Soft Bold</vt:lpstr>
      <vt:lpstr>#9Slide03 Open Sans Bold</vt:lpstr>
      <vt:lpstr>#9Slide03 Sofia Pro Soft</vt:lpstr>
      <vt:lpstr>Cambria Math</vt:lpstr>
      <vt:lpstr>#9Slide07 Crocante</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duyen pham</cp:lastModifiedBy>
  <cp:revision>2071</cp:revision>
  <cp:lastPrinted>2022-03-04T09:29:53Z</cp:lastPrinted>
  <dcterms:created xsi:type="dcterms:W3CDTF">2022-02-22T13:22:10Z</dcterms:created>
  <dcterms:modified xsi:type="dcterms:W3CDTF">2022-03-29T14:41:08Z</dcterms:modified>
  <cp:category>9Slide.vn</cp:category>
</cp:coreProperties>
</file>