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6" r:id="rId2"/>
    <p:sldId id="342" r:id="rId3"/>
    <p:sldId id="341" r:id="rId4"/>
    <p:sldId id="344" r:id="rId5"/>
    <p:sldId id="360" r:id="rId6"/>
    <p:sldId id="345" r:id="rId7"/>
    <p:sldId id="346" r:id="rId8"/>
    <p:sldId id="348" r:id="rId9"/>
    <p:sldId id="349" r:id="rId10"/>
    <p:sldId id="350" r:id="rId11"/>
    <p:sldId id="328" r:id="rId12"/>
    <p:sldId id="351" r:id="rId13"/>
    <p:sldId id="352" r:id="rId14"/>
    <p:sldId id="271" r:id="rId15"/>
    <p:sldId id="329" r:id="rId16"/>
    <p:sldId id="330" r:id="rId17"/>
    <p:sldId id="331" r:id="rId18"/>
    <p:sldId id="353" r:id="rId19"/>
    <p:sldId id="272" r:id="rId20"/>
    <p:sldId id="355" r:id="rId21"/>
    <p:sldId id="282" r:id="rId22"/>
    <p:sldId id="332" r:id="rId23"/>
    <p:sldId id="275" r:id="rId24"/>
    <p:sldId id="333" r:id="rId25"/>
    <p:sldId id="297" r:id="rId26"/>
    <p:sldId id="356" r:id="rId27"/>
    <p:sldId id="298" r:id="rId28"/>
    <p:sldId id="358" r:id="rId29"/>
    <p:sldId id="284" r:id="rId30"/>
    <p:sldId id="300" r:id="rId31"/>
    <p:sldId id="359" r:id="rId32"/>
    <p:sldId id="336" r:id="rId33"/>
    <p:sldId id="338" r:id="rId34"/>
    <p:sldId id="317" r:id="rId35"/>
  </p:sldIdLst>
  <p:sldSz cx="18288000" cy="10287000"/>
  <p:notesSz cx="6858000" cy="9144000"/>
  <p:embeddedFontLst>
    <p:embeddedFont>
      <p:font typeface="Open Sans SemiBold" panose="020B0604020202020204" charset="0"/>
      <p:bold r:id="rId37"/>
      <p:boldItalic r:id="rId38"/>
    </p:embeddedFont>
    <p:embeddedFont>
      <p:font typeface="Open Sans ExtraBold" panose="020B0604020202020204" charset="0"/>
      <p:bold r:id="rId39"/>
      <p:boldItalic r:id="rId40"/>
    </p:embeddedFont>
    <p:embeddedFont>
      <p:font typeface="Nunito Black" pitchFamily="2" charset="0"/>
      <p:bold r:id="rId41"/>
      <p:boldItalic r:id="rId42"/>
    </p:embeddedFont>
    <p:embeddedFont>
      <p:font typeface="Open Sans" panose="020B0604020202020204" charset="0"/>
      <p:regular r:id="rId43"/>
      <p:bold r:id="rId44"/>
      <p:italic r:id="rId45"/>
      <p:boldItalic r:id="rId46"/>
    </p:embeddedFont>
    <p:embeddedFont>
      <p:font typeface="Sigmar One" panose="00000500000000000000" pitchFamily="2" charset="0"/>
      <p:regular r:id="rId47"/>
    </p:embeddedFont>
    <p:embeddedFont>
      <p:font typeface="Open Sans ExtraBold" panose="020B0604020202020204" charset="0"/>
      <p:bold r:id="rId39"/>
      <p:boldItalic r:id="rId40"/>
    </p:embeddedFont>
    <p:embeddedFont>
      <p:font typeface="Open Sans Light" panose="020B0604020202020204" charset="0"/>
      <p:regular r:id="rId48"/>
      <p:italic r:id="rId49"/>
    </p:embeddedFont>
    <p:embeddedFont>
      <p:font typeface="#9Slide03 AmpleSoft Bold" panose="020B0604020202020204" charset="0"/>
      <p:regular r:id="rId50"/>
    </p:embeddedFont>
    <p:embeddedFont>
      <p:font typeface="Tahoma" panose="020B0604030504040204" pitchFamily="34" charset="0"/>
      <p:regular r:id="rId51"/>
      <p:bold r:id="rId52"/>
    </p:embeddedFon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3296C"/>
    <a:srgbClr val="D4E270"/>
    <a:srgbClr val="F33493"/>
    <a:srgbClr val="4A2020"/>
    <a:srgbClr val="F66495"/>
    <a:srgbClr val="FF99CC"/>
    <a:srgbClr val="F77BA5"/>
    <a:srgbClr val="008000"/>
    <a:srgbClr val="FF6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Kiểu Có chủ đề 2 - Màu chủ đề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Kiểu Sáng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3551" autoAdjust="0"/>
  </p:normalViewPr>
  <p:slideViewPr>
    <p:cSldViewPr>
      <p:cViewPr varScale="1">
        <p:scale>
          <a:sx n="59" d="100"/>
          <a:sy n="59" d="100"/>
        </p:scale>
        <p:origin x="461"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2T01:09:33.548"/>
    </inkml:context>
    <inkml:brush xml:id="br0">
      <inkml:brushProperty name="width" value="0.05" units="cm"/>
      <inkml:brushProperty name="height" value="0.05" units="cm"/>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2T01:09:33.548"/>
    </inkml:context>
    <inkml:brush xml:id="br0">
      <inkml:brushProperty name="width" value="0.05" units="cm"/>
      <inkml:brushProperty name="height" value="0.0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49C0C-BB17-4AA0-8252-42264B2C3B1E}" type="datetimeFigureOut">
              <a:rPr lang="en-US" smtClean="0"/>
              <a:t>7/24/2022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9C060-03AA-4C03-B1A4-881930BE6EC0}" type="slidenum">
              <a:rPr lang="en-US" smtClean="0"/>
              <a:t>‹#›</a:t>
            </a:fld>
            <a:endParaRPr lang="en-US" dirty="0"/>
          </a:p>
        </p:txBody>
      </p:sp>
    </p:spTree>
    <p:extLst>
      <p:ext uri="{BB962C8B-B14F-4D97-AF65-F5344CB8AC3E}">
        <p14:creationId xmlns:p14="http://schemas.microsoft.com/office/powerpoint/2010/main" val="305965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png"/><Relationship Id="rId18" Type="http://schemas.microsoft.com/office/2007/relationships/hdphoto" Target="../media/hdphoto5.wdp"/><Relationship Id="rId3" Type="http://schemas.openxmlformats.org/officeDocument/2006/relationships/customXml" Target="../ink/ink1.xml"/><Relationship Id="rId7" Type="http://schemas.openxmlformats.org/officeDocument/2006/relationships/image" Target="../media/image5.png"/><Relationship Id="rId12" Type="http://schemas.openxmlformats.org/officeDocument/2006/relationships/image" Target="../media/image4.png"/><Relationship Id="rId17" Type="http://schemas.openxmlformats.org/officeDocument/2006/relationships/image" Target="../media/image8.png"/><Relationship Id="rId2" Type="http://schemas.openxmlformats.org/officeDocument/2006/relationships/image" Target="../media/image1.png"/><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7.xml"/><Relationship Id="rId11" Type="http://schemas.microsoft.com/office/2007/relationships/hdphoto" Target="../media/hdphoto2.wdp"/><Relationship Id="rId15" Type="http://schemas.openxmlformats.org/officeDocument/2006/relationships/image" Target="../media/image7.png"/><Relationship Id="rId10" Type="http://schemas.openxmlformats.org/officeDocument/2006/relationships/image" Target="../media/image3.png"/><Relationship Id="rId19" Type="http://schemas.openxmlformats.org/officeDocument/2006/relationships/image" Target="../media/image9.png"/><Relationship Id="rId9" Type="http://schemas.microsoft.com/office/2007/relationships/hdphoto" Target="../media/hdphoto1.wdp"/><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30.png"/><Relationship Id="rId4" Type="http://schemas.openxmlformats.org/officeDocument/2006/relationships/image" Target="../media/image29.png"/><Relationship Id="rId9"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8.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6.png"/><Relationship Id="rId1" Type="http://schemas.openxmlformats.org/officeDocument/2006/relationships/slideLayout" Target="../slideLayouts/slideLayout7.xml"/><Relationship Id="rId4" Type="http://schemas.microsoft.com/office/2007/relationships/hdphoto" Target="../media/hdphoto17.wdp"/></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microsoft.com/office/2007/relationships/hdphoto" Target="../media/hdphoto3.wdp"/><Relationship Id="rId18" Type="http://schemas.openxmlformats.org/officeDocument/2006/relationships/image" Target="../media/image9.png"/><Relationship Id="rId3" Type="http://schemas.openxmlformats.org/officeDocument/2006/relationships/customXml" Target="../ink/ink2.xml"/><Relationship Id="rId7" Type="http://schemas.openxmlformats.org/officeDocument/2006/relationships/image" Target="../media/image5.png"/><Relationship Id="rId12" Type="http://schemas.openxmlformats.org/officeDocument/2006/relationships/image" Target="../media/image6.png"/><Relationship Id="rId17" Type="http://schemas.microsoft.com/office/2007/relationships/hdphoto" Target="../media/hdphoto5.wdp"/><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11" Type="http://schemas.microsoft.com/office/2007/relationships/hdphoto" Target="../media/hdphoto2.wdp"/><Relationship Id="rId15" Type="http://schemas.microsoft.com/office/2007/relationships/hdphoto" Target="../media/hdphoto4.wdp"/><Relationship Id="rId10" Type="http://schemas.openxmlformats.org/officeDocument/2006/relationships/image" Target="../media/image3.png"/><Relationship Id="rId19" Type="http://schemas.microsoft.com/office/2007/relationships/hdphoto" Target="../media/hdphoto6.wdp"/><Relationship Id="rId9" Type="http://schemas.microsoft.com/office/2007/relationships/hdphoto" Target="../media/hdphoto1.wdp"/><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8754" y="48640"/>
            <a:ext cx="18315446" cy="10205022"/>
          </a:xfrm>
          <a:prstGeom prst="rect">
            <a:avLst/>
          </a:prstGeom>
        </p:spPr>
      </p:pic>
      <p:sp>
        <p:nvSpPr>
          <p:cNvPr id="19" name="Oval 18"/>
          <p:cNvSpPr/>
          <p:nvPr/>
        </p:nvSpPr>
        <p:spPr>
          <a:xfrm>
            <a:off x="-304800" y="-342900"/>
            <a:ext cx="19049999" cy="10896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124D9F50-2AFF-4F43-89EF-36F5DAEA87B3}"/>
              </a:ext>
            </a:extLst>
          </p:cNvPr>
          <p:cNvSpPr txBox="1"/>
          <p:nvPr/>
        </p:nvSpPr>
        <p:spPr>
          <a:xfrm>
            <a:off x="5318399" y="1999123"/>
            <a:ext cx="10014338" cy="1015663"/>
          </a:xfrm>
          <a:prstGeom prst="rect">
            <a:avLst/>
          </a:prstGeom>
          <a:noFill/>
        </p:spPr>
        <p:txBody>
          <a:bodyPr wrap="square" rtlCol="0">
            <a:spAutoFit/>
          </a:bodyPr>
          <a:lstStyle/>
          <a:p>
            <a:r>
              <a:rPr lang="en-US" sz="6000" dirty="0" err="1">
                <a:solidFill>
                  <a:srgbClr val="00B0F0"/>
                </a:solidFill>
                <a:latin typeface="Sigmar One" panose="00000500000000000000" pitchFamily="2" charset="0"/>
              </a:rPr>
              <a:t>Tự</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nhiên</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và</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xã</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hội</a:t>
            </a:r>
            <a:endParaRPr lang="en-US" sz="6000" dirty="0">
              <a:solidFill>
                <a:srgbClr val="00B0F0"/>
              </a:solidFill>
              <a:latin typeface="Sigmar One" panose="00000500000000000000" pitchFamily="2" charset="0"/>
            </a:endParaRPr>
          </a:p>
        </p:txBody>
      </p:sp>
      <p:sp>
        <p:nvSpPr>
          <p:cNvPr id="4" name="TextBox 3">
            <a:extLst>
              <a:ext uri="{FF2B5EF4-FFF2-40B4-BE49-F238E27FC236}">
                <a16:creationId xmlns:a16="http://schemas.microsoft.com/office/drawing/2014/main" xmlns="" id="{5B5F101C-B4A3-A88A-9EC1-A4D97D7318D2}"/>
              </a:ext>
            </a:extLst>
          </p:cNvPr>
          <p:cNvSpPr txBox="1"/>
          <p:nvPr/>
        </p:nvSpPr>
        <p:spPr>
          <a:xfrm>
            <a:off x="4724400" y="952235"/>
            <a:ext cx="12293951" cy="830997"/>
          </a:xfrm>
          <a:prstGeom prst="rect">
            <a:avLst/>
          </a:prstGeom>
          <a:noFill/>
        </p:spPr>
        <p:txBody>
          <a:bodyPr wrap="square" rtlCol="0">
            <a:spAutoFit/>
          </a:bodyPr>
          <a:lstStyle/>
          <a:p>
            <a:r>
              <a:rPr lang="en-US" sz="4800" b="1" dirty="0" err="1">
                <a:solidFill>
                  <a:schemeClr val="accent6">
                    <a:lumMod val="75000"/>
                  </a:schemeClr>
                </a:solidFill>
                <a:latin typeface="Nunito Black" pitchFamily="2" charset="0"/>
                <a:ea typeface="Tahoma" panose="020B0604030504040204" pitchFamily="34" charset="0"/>
                <a:cs typeface="Tahoma" panose="020B0604030504040204" pitchFamily="34" charset="0"/>
              </a:rPr>
              <a:t>Thứ</a:t>
            </a:r>
            <a:r>
              <a:rPr lang="en-US" sz="4800" b="1" dirty="0">
                <a:solidFill>
                  <a:schemeClr val="accent6">
                    <a:lumMod val="75000"/>
                  </a:schemeClr>
                </a:solidFill>
                <a:latin typeface="Nunito Black" pitchFamily="2" charset="0"/>
                <a:ea typeface="Tahoma" panose="020B0604030504040204" pitchFamily="34" charset="0"/>
                <a:cs typeface="Tahoma" panose="020B0604030504040204" pitchFamily="34" charset="0"/>
              </a:rPr>
              <a:t> ….</a:t>
            </a:r>
            <a:r>
              <a:rPr lang="en-US" sz="4800" b="1" dirty="0" err="1">
                <a:solidFill>
                  <a:schemeClr val="accent6">
                    <a:lumMod val="75000"/>
                  </a:schemeClr>
                </a:solidFill>
                <a:latin typeface="Nunito Black" pitchFamily="2" charset="0"/>
                <a:ea typeface="Tahoma" panose="020B0604030504040204" pitchFamily="34" charset="0"/>
                <a:cs typeface="Tahoma" panose="020B0604030504040204" pitchFamily="34" charset="0"/>
              </a:rPr>
              <a:t>ngày</a:t>
            </a:r>
            <a:r>
              <a:rPr lang="en-US" sz="4800" b="1" dirty="0">
                <a:solidFill>
                  <a:schemeClr val="accent6">
                    <a:lumMod val="75000"/>
                  </a:schemeClr>
                </a:solidFill>
                <a:latin typeface="Nunito Black" pitchFamily="2" charset="0"/>
                <a:ea typeface="Tahoma" panose="020B0604030504040204" pitchFamily="34" charset="0"/>
                <a:cs typeface="Tahoma" panose="020B0604030504040204" pitchFamily="34" charset="0"/>
              </a:rPr>
              <a:t> ….</a:t>
            </a:r>
            <a:r>
              <a:rPr lang="en-US" sz="4800" b="1" dirty="0" err="1">
                <a:solidFill>
                  <a:schemeClr val="accent6">
                    <a:lumMod val="75000"/>
                  </a:schemeClr>
                </a:solidFill>
                <a:latin typeface="Nunito Black" pitchFamily="2" charset="0"/>
                <a:ea typeface="Tahoma" panose="020B0604030504040204" pitchFamily="34" charset="0"/>
                <a:cs typeface="Tahoma" panose="020B0604030504040204" pitchFamily="34" charset="0"/>
              </a:rPr>
              <a:t>tháng</a:t>
            </a:r>
            <a:r>
              <a:rPr lang="en-US" sz="4800" b="1" dirty="0">
                <a:solidFill>
                  <a:schemeClr val="accent6">
                    <a:lumMod val="75000"/>
                  </a:schemeClr>
                </a:solidFill>
                <a:latin typeface="Nunito Black" pitchFamily="2" charset="0"/>
                <a:ea typeface="Tahoma" panose="020B0604030504040204" pitchFamily="34" charset="0"/>
                <a:cs typeface="Tahoma" panose="020B0604030504040204" pitchFamily="34" charset="0"/>
              </a:rPr>
              <a:t>  </a:t>
            </a:r>
            <a:r>
              <a:rPr lang="en-US" sz="4800" b="1" dirty="0" err="1">
                <a:solidFill>
                  <a:schemeClr val="accent6">
                    <a:lumMod val="75000"/>
                  </a:schemeClr>
                </a:solidFill>
                <a:latin typeface="Nunito Black" pitchFamily="2" charset="0"/>
                <a:ea typeface="Tahoma" panose="020B0604030504040204" pitchFamily="34" charset="0"/>
                <a:cs typeface="Tahoma" panose="020B0604030504040204" pitchFamily="34" charset="0"/>
              </a:rPr>
              <a:t>năm</a:t>
            </a:r>
            <a:r>
              <a:rPr lang="en-US" sz="4800" b="1" dirty="0">
                <a:solidFill>
                  <a:schemeClr val="accent6">
                    <a:lumMod val="75000"/>
                  </a:schemeClr>
                </a:solidFill>
                <a:latin typeface="Nunito Black" pitchFamily="2" charset="0"/>
                <a:ea typeface="Tahoma" panose="020B0604030504040204" pitchFamily="34" charset="0"/>
                <a:cs typeface="Tahoma" panose="020B0604030504040204" pitchFamily="34" charset="0"/>
              </a:rPr>
              <a:t> 2022</a:t>
            </a:r>
          </a:p>
        </p:txBody>
      </p:sp>
      <mc:AlternateContent xmlns:mc="http://schemas.openxmlformats.org/markup-compatibility/2006" xmlns:p14="http://schemas.microsoft.com/office/powerpoint/2010/main">
        <mc:Choice Requires="p14">
          <p:contentPart p14:bwMode="auto" r:id="rId3">
            <p14:nvContentPartPr>
              <p14:cNvPr id="3" name="Viết tay 2">
                <a:extLst>
                  <a:ext uri="{FF2B5EF4-FFF2-40B4-BE49-F238E27FC236}">
                    <a16:creationId xmlns:a16="http://schemas.microsoft.com/office/drawing/2014/main" xmlns="" id="{F06E4551-C084-DA54-822B-B633C220FFC0}"/>
                  </a:ext>
                </a:extLst>
              </p14:cNvPr>
              <p14:cNvContentPartPr/>
              <p14:nvPr/>
            </p14:nvContentPartPr>
            <p14:xfrm>
              <a:off x="1757160" y="6329070"/>
              <a:ext cx="360" cy="360"/>
            </p14:xfrm>
          </p:contentPart>
        </mc:Choice>
        <mc:Fallback xmlns="">
          <p:pic>
            <p:nvPicPr>
              <p:cNvPr id="3" name="Viết tay 2">
                <a:extLst>
                  <a:ext uri="{FF2B5EF4-FFF2-40B4-BE49-F238E27FC236}">
                    <a16:creationId xmlns:a16="http://schemas.microsoft.com/office/drawing/2014/main" id="{F06E4551-C084-DA54-822B-B633C220FFC0}"/>
                  </a:ext>
                </a:extLst>
              </p:cNvPr>
              <p:cNvPicPr/>
              <p:nvPr/>
            </p:nvPicPr>
            <p:blipFill>
              <a:blip r:embed="rId7"/>
              <a:stretch>
                <a:fillRect/>
              </a:stretch>
            </p:blipFill>
            <p:spPr>
              <a:xfrm>
                <a:off x="1748160" y="6320070"/>
                <a:ext cx="18000" cy="18000"/>
              </a:xfrm>
              <a:prstGeom prst="rect">
                <a:avLst/>
              </a:prstGeom>
            </p:spPr>
          </p:pic>
        </mc:Fallback>
      </mc:AlternateContent>
      <p:sp>
        <p:nvSpPr>
          <p:cNvPr id="7" name="Lưu đồ: Hiển thị 6">
            <a:extLst>
              <a:ext uri="{FF2B5EF4-FFF2-40B4-BE49-F238E27FC236}">
                <a16:creationId xmlns:a16="http://schemas.microsoft.com/office/drawing/2014/main" xmlns="" id="{F356E558-61AE-40D0-3495-862349CD55EA}"/>
              </a:ext>
            </a:extLst>
          </p:cNvPr>
          <p:cNvSpPr/>
          <p:nvPr/>
        </p:nvSpPr>
        <p:spPr>
          <a:xfrm>
            <a:off x="5098538" y="3291109"/>
            <a:ext cx="9670643" cy="1236661"/>
          </a:xfrm>
          <a:prstGeom prst="flowChartDisplay">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9Slide03 AmpleSoft Bold" panose="020B0604020202020204" charset="0"/>
              </a:rPr>
              <a:t>CỘNG ĐỒNG ĐỊA </a:t>
            </a:r>
            <a:r>
              <a:rPr lang="en-US" sz="4400" b="1" dirty="0" smtClean="0">
                <a:solidFill>
                  <a:schemeClr val="bg1"/>
                </a:solidFill>
                <a:latin typeface="#9Slide03 AmpleSoft Bold" panose="020B0604020202020204" charset="0"/>
              </a:rPr>
              <a:t>PHƯƠNG</a:t>
            </a:r>
            <a:endParaRPr lang="vi-VN" sz="4400" b="1" dirty="0">
              <a:solidFill>
                <a:schemeClr val="bg1"/>
              </a:solidFill>
              <a:latin typeface="#9Slide03 AmpleSoft Bold" panose="020B0604020202020204" charset="0"/>
            </a:endParaRPr>
          </a:p>
        </p:txBody>
      </p:sp>
      <p:sp>
        <p:nvSpPr>
          <p:cNvPr id="15" name="Lưu đồ: Hiển thị 14">
            <a:extLst>
              <a:ext uri="{FF2B5EF4-FFF2-40B4-BE49-F238E27FC236}">
                <a16:creationId xmlns:a16="http://schemas.microsoft.com/office/drawing/2014/main" xmlns="" id="{0D7FCBF5-E6EB-097F-B81B-3CC32797C240}"/>
              </a:ext>
            </a:extLst>
          </p:cNvPr>
          <p:cNvSpPr/>
          <p:nvPr/>
        </p:nvSpPr>
        <p:spPr>
          <a:xfrm>
            <a:off x="3871912" y="3106894"/>
            <a:ext cx="2892975" cy="1535982"/>
          </a:xfrm>
          <a:prstGeom prst="flowChartDisplay">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Nunito Black" panose="00000A00000000000000" pitchFamily="2" charset="0"/>
              </a:rPr>
              <a:t>CHỦ ĐỀ 3</a:t>
            </a:r>
            <a:endParaRPr lang="vi-VN" sz="3200" b="1" dirty="0">
              <a:solidFill>
                <a:schemeClr val="bg1"/>
              </a:solidFill>
              <a:latin typeface="Nunito Black" panose="00000A00000000000000" pitchFamily="2" charset="0"/>
            </a:endParaRPr>
          </a:p>
        </p:txBody>
      </p:sp>
      <p:sp>
        <p:nvSpPr>
          <p:cNvPr id="2" name="TextBox 1">
            <a:extLst>
              <a:ext uri="{FF2B5EF4-FFF2-40B4-BE49-F238E27FC236}">
                <a16:creationId xmlns:a16="http://schemas.microsoft.com/office/drawing/2014/main" xmlns="" id="{C3153F89-59A4-4600-0A97-9921073B73B2}"/>
              </a:ext>
            </a:extLst>
          </p:cNvPr>
          <p:cNvSpPr txBox="1"/>
          <p:nvPr/>
        </p:nvSpPr>
        <p:spPr>
          <a:xfrm>
            <a:off x="2819400" y="4603982"/>
            <a:ext cx="13182602" cy="923330"/>
          </a:xfrm>
          <a:prstGeom prst="rect">
            <a:avLst/>
          </a:prstGeom>
          <a:solidFill>
            <a:srgbClr val="FFFF66"/>
          </a:solidFill>
        </p:spPr>
        <p:txBody>
          <a:bodyPr wrap="square" rtlCol="0">
            <a:spAutoFit/>
          </a:bodyPr>
          <a:lstStyle/>
          <a:p>
            <a:r>
              <a:rPr lang="en-US" sz="5400" b="1" dirty="0" err="1">
                <a:solidFill>
                  <a:srgbClr val="FF0000"/>
                </a:solidFill>
                <a:latin typeface="Nunito Black" panose="00000A00000000000000" pitchFamily="2" charset="0"/>
              </a:rPr>
              <a:t>Bài</a:t>
            </a:r>
            <a:r>
              <a:rPr lang="en-US" sz="5400" b="1" dirty="0">
                <a:solidFill>
                  <a:srgbClr val="FF0000"/>
                </a:solidFill>
                <a:latin typeface="Nunito Black" panose="00000A00000000000000" pitchFamily="2" charset="0"/>
              </a:rPr>
              <a:t> 9: </a:t>
            </a:r>
            <a:r>
              <a:rPr lang="en-US" sz="5400" b="1" dirty="0" err="1">
                <a:solidFill>
                  <a:srgbClr val="FF0000"/>
                </a:solidFill>
                <a:latin typeface="Nunito Black" panose="00000A00000000000000" pitchFamily="2" charset="0"/>
              </a:rPr>
              <a:t>Hoạt</a:t>
            </a:r>
            <a:r>
              <a:rPr lang="en-US" sz="5400" b="1" dirty="0">
                <a:solidFill>
                  <a:srgbClr val="FF0000"/>
                </a:solidFill>
                <a:latin typeface="Nunito Black" panose="00000A00000000000000" pitchFamily="2" charset="0"/>
              </a:rPr>
              <a:t> </a:t>
            </a:r>
            <a:r>
              <a:rPr lang="en-US" sz="5400" b="1" dirty="0" err="1">
                <a:solidFill>
                  <a:srgbClr val="FF0000"/>
                </a:solidFill>
                <a:latin typeface="Nunito Black" panose="00000A00000000000000" pitchFamily="2" charset="0"/>
              </a:rPr>
              <a:t>động</a:t>
            </a:r>
            <a:r>
              <a:rPr lang="en-US" sz="5400" b="1" dirty="0">
                <a:solidFill>
                  <a:srgbClr val="FF0000"/>
                </a:solidFill>
                <a:latin typeface="Nunito Black" panose="00000A00000000000000" pitchFamily="2" charset="0"/>
              </a:rPr>
              <a:t> </a:t>
            </a:r>
            <a:r>
              <a:rPr lang="en-US" sz="5400" b="1" dirty="0" err="1">
                <a:solidFill>
                  <a:srgbClr val="FF0000"/>
                </a:solidFill>
                <a:latin typeface="Nunito Black" panose="00000A00000000000000" pitchFamily="2" charset="0"/>
              </a:rPr>
              <a:t>sản</a:t>
            </a:r>
            <a:r>
              <a:rPr lang="en-US" sz="5400" b="1" dirty="0">
                <a:solidFill>
                  <a:srgbClr val="FF0000"/>
                </a:solidFill>
                <a:latin typeface="Nunito Black" panose="00000A00000000000000" pitchFamily="2" charset="0"/>
              </a:rPr>
              <a:t> </a:t>
            </a:r>
            <a:r>
              <a:rPr lang="en-US" sz="5400" b="1" dirty="0" err="1">
                <a:solidFill>
                  <a:srgbClr val="FF0000"/>
                </a:solidFill>
                <a:latin typeface="Nunito Black" panose="00000A00000000000000" pitchFamily="2" charset="0"/>
              </a:rPr>
              <a:t>xuất</a:t>
            </a:r>
            <a:r>
              <a:rPr lang="en-US" sz="5400" b="1" dirty="0">
                <a:solidFill>
                  <a:srgbClr val="FF0000"/>
                </a:solidFill>
                <a:latin typeface="Nunito Black" panose="00000A00000000000000" pitchFamily="2" charset="0"/>
              </a:rPr>
              <a:t> </a:t>
            </a:r>
            <a:r>
              <a:rPr lang="en-US" sz="5400" b="1" dirty="0" err="1">
                <a:solidFill>
                  <a:srgbClr val="FF0000"/>
                </a:solidFill>
                <a:latin typeface="Nunito Black" panose="00000A00000000000000" pitchFamily="2" charset="0"/>
              </a:rPr>
              <a:t>nông</a:t>
            </a:r>
            <a:r>
              <a:rPr lang="en-US" sz="5400" b="1" dirty="0">
                <a:solidFill>
                  <a:srgbClr val="FF0000"/>
                </a:solidFill>
                <a:latin typeface="Nunito Black" panose="00000A00000000000000" pitchFamily="2" charset="0"/>
              </a:rPr>
              <a:t> </a:t>
            </a:r>
            <a:r>
              <a:rPr lang="en-US" sz="5400" b="1" dirty="0" err="1">
                <a:solidFill>
                  <a:srgbClr val="FF0000"/>
                </a:solidFill>
                <a:latin typeface="Nunito Black" panose="00000A00000000000000" pitchFamily="2" charset="0"/>
              </a:rPr>
              <a:t>nghiệp</a:t>
            </a:r>
            <a:endParaRPr lang="en-US" sz="5400" b="1" dirty="0">
              <a:solidFill>
                <a:srgbClr val="FF0000"/>
              </a:solidFill>
              <a:latin typeface="Nunito Black" panose="00000A00000000000000" pitchFamily="2"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461" b="93548" l="8154" r="93692">
                        <a14:foregroundMark x1="49538" y1="56528" x2="49846" y2="63748"/>
                      </a14:backgroundRemoval>
                    </a14:imgEffect>
                  </a14:imgLayer>
                </a14:imgProps>
              </a:ext>
            </a:extLst>
          </a:blip>
          <a:stretch>
            <a:fillRect/>
          </a:stretch>
        </p:blipFill>
        <p:spPr>
          <a:xfrm>
            <a:off x="-1140638" y="4710532"/>
            <a:ext cx="5301722" cy="5309879"/>
          </a:xfrm>
          <a:prstGeom prst="rect">
            <a:avLst/>
          </a:prstGeom>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5000" b="100000" l="4500" r="100000">
                        <a14:foregroundMark x1="32250" y1="44500" x2="43833" y2="73167"/>
                        <a14:foregroundMark x1="38667" y1="68083" x2="43583" y2="81750"/>
                        <a14:foregroundMark x1="36667" y1="71250" x2="39667" y2="79083"/>
                      </a14:backgroundRemoval>
                    </a14:imgEffect>
                  </a14:imgLayer>
                </a14:imgProps>
              </a:ext>
            </a:extLst>
          </a:blip>
          <a:stretch>
            <a:fillRect/>
          </a:stretch>
        </p:blipFill>
        <p:spPr>
          <a:xfrm>
            <a:off x="4571192" y="5557135"/>
            <a:ext cx="4085914" cy="4085914"/>
          </a:xfrm>
          <a:prstGeom prst="rect">
            <a:avLst/>
          </a:prstGeom>
        </p:spPr>
      </p:pic>
      <p:pic>
        <p:nvPicPr>
          <p:cNvPr id="18" name="Hình ảnh 17" descr="Ảnh có chứa đồ chơi, búp bê&#10;&#10;Mô tả được tạo tự động">
            <a:extLst>
              <a:ext uri="{FF2B5EF4-FFF2-40B4-BE49-F238E27FC236}">
                <a16:creationId xmlns:a16="http://schemas.microsoft.com/office/drawing/2014/main" xmlns="" id="{75B592C0-CA22-FEDE-E6E6-24F15608BA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697111" y="5341089"/>
            <a:ext cx="5647974" cy="5096788"/>
          </a:xfrm>
          <a:prstGeom prst="rect">
            <a:avLst/>
          </a:prstGeom>
        </p:spPr>
      </p:pic>
      <p:pic>
        <p:nvPicPr>
          <p:cNvPr id="21" name="Picture 20"/>
          <p:cNvPicPr>
            <a:picLocks noChangeAspect="1"/>
          </p:cNvPicPr>
          <p:nvPr/>
        </p:nvPicPr>
        <p:blipFill>
          <a:blip r:embed="rId13">
            <a:extLst>
              <a:ext uri="{BEBA8EAE-BF5A-486C-A8C5-ECC9F3942E4B}">
                <a14:imgProps xmlns:a14="http://schemas.microsoft.com/office/drawing/2010/main">
                  <a14:imgLayer r:embed="rId14">
                    <a14:imgEffect>
                      <a14:backgroundRemoval t="9662" b="94686" l="9662" r="94686"/>
                    </a14:imgEffect>
                  </a14:imgLayer>
                </a14:imgProps>
              </a:ext>
            </a:extLst>
          </a:blip>
          <a:stretch>
            <a:fillRect/>
          </a:stretch>
        </p:blipFill>
        <p:spPr>
          <a:xfrm>
            <a:off x="15434192" y="2441267"/>
            <a:ext cx="1957938" cy="1957938"/>
          </a:xfrm>
          <a:prstGeom prst="rect">
            <a:avLst/>
          </a:prstGeom>
        </p:spPr>
      </p:pic>
      <p:pic>
        <p:nvPicPr>
          <p:cNvPr id="22" name="Picture 21"/>
          <p:cNvPicPr>
            <a:picLocks noChangeAspect="1"/>
          </p:cNvPicPr>
          <p:nvPr/>
        </p:nvPicPr>
        <p:blipFill>
          <a:blip r:embed="rId15">
            <a:extLst>
              <a:ext uri="{BEBA8EAE-BF5A-486C-A8C5-ECC9F3942E4B}">
                <a14:imgProps xmlns:a14="http://schemas.microsoft.com/office/drawing/2010/main">
                  <a14:imgLayer r:embed="rId16">
                    <a14:imgEffect>
                      <a14:backgroundRemoval t="10000" b="99688" l="0" r="100000">
                        <a14:foregroundMark x1="7187" y1="80781" x2="31094" y2="86875"/>
                        <a14:foregroundMark x1="40156" y1="41563" x2="44219" y2="49063"/>
                        <a14:foregroundMark x1="42344" y1="39219" x2="40625" y2="51406"/>
                        <a14:foregroundMark x1="39688" y1="42969" x2="39219" y2="50000"/>
                        <a14:foregroundMark x1="47500" y1="49844" x2="55156" y2="50938"/>
                        <a14:foregroundMark x1="41094" y1="80938" x2="43906" y2="87031"/>
                        <a14:foregroundMark x1="28281" y1="96250" x2="56094" y2="93594"/>
                        <a14:foregroundMark x1="29219" y1="90156" x2="41563" y2="86094"/>
                        <a14:foregroundMark x1="67344" y1="91094" x2="77656" y2="96406"/>
                      </a14:backgroundRemoval>
                    </a14:imgEffect>
                  </a14:imgLayer>
                </a14:imgProps>
              </a:ext>
            </a:extLst>
          </a:blip>
          <a:stretch>
            <a:fillRect/>
          </a:stretch>
        </p:blipFill>
        <p:spPr>
          <a:xfrm>
            <a:off x="9201089" y="5094588"/>
            <a:ext cx="4665122" cy="4665122"/>
          </a:xfrm>
          <a:prstGeom prst="rect">
            <a:avLst/>
          </a:prstGeom>
        </p:spPr>
      </p:pic>
      <p:pic>
        <p:nvPicPr>
          <p:cNvPr id="23" name="Picture 22"/>
          <p:cNvPicPr>
            <a:picLocks noChangeAspect="1"/>
          </p:cNvPicPr>
          <p:nvPr/>
        </p:nvPicPr>
        <p:blipFill>
          <a:blip r:embed="rId17">
            <a:extLst>
              <a:ext uri="{BEBA8EAE-BF5A-486C-A8C5-ECC9F3942E4B}">
                <a14:imgProps xmlns:a14="http://schemas.microsoft.com/office/drawing/2010/main">
                  <a14:imgLayer r:embed="rId18">
                    <a14:imgEffect>
                      <a14:backgroundRemoval t="0" b="99127" l="0" r="100000">
                        <a14:foregroundMark x1="11842" y1="16594" x2="4825" y2="49782"/>
                        <a14:foregroundMark x1="25000" y1="10044" x2="0" y2="69432"/>
                        <a14:foregroundMark x1="31140" y1="9170" x2="82456" y2="11790"/>
                        <a14:foregroundMark x1="38158" y1="5240" x2="63158" y2="3930"/>
                        <a14:foregroundMark x1="80263" y1="15721" x2="96930" y2="37555"/>
                        <a14:foregroundMark x1="93421" y1="39301" x2="92982" y2="68996"/>
                        <a14:foregroundMark x1="5263" y1="68122" x2="22368" y2="86026"/>
                        <a14:foregroundMark x1="23684" y1="89083" x2="56579" y2="96943"/>
                        <a14:foregroundMark x1="93421" y1="68122" x2="61404" y2="97817"/>
                        <a14:foregroundMark x1="89035" y1="74672" x2="70614" y2="90393"/>
                      </a14:backgroundRemoval>
                    </a14:imgEffect>
                  </a14:imgLayer>
                </a14:imgProps>
              </a:ext>
            </a:extLst>
          </a:blip>
          <a:stretch>
            <a:fillRect/>
          </a:stretch>
        </p:blipFill>
        <p:spPr>
          <a:xfrm>
            <a:off x="16413161" y="75786"/>
            <a:ext cx="1945413" cy="1953947"/>
          </a:xfrm>
          <a:prstGeom prst="rect">
            <a:avLst/>
          </a:prstGeom>
        </p:spPr>
      </p:pic>
      <p:pic>
        <p:nvPicPr>
          <p:cNvPr id="24" name="Picture 23"/>
          <p:cNvPicPr>
            <a:picLocks noChangeAspect="1"/>
          </p:cNvPicPr>
          <p:nvPr/>
        </p:nvPicPr>
        <p:blipFill>
          <a:blip r:embed="rId19">
            <a:extLst>
              <a:ext uri="{BEBA8EAE-BF5A-486C-A8C5-ECC9F3942E4B}">
                <a14:imgProps xmlns:a14="http://schemas.microsoft.com/office/drawing/2010/main">
                  <a14:imgLayer r:embed="rId20">
                    <a14:imgEffect>
                      <a14:backgroundRemoval t="10000" b="99125" l="4125" r="99750">
                        <a14:foregroundMark x1="40125" y1="38375" x2="30000" y2="42125"/>
                      </a14:backgroundRemoval>
                    </a14:imgEffect>
                  </a14:imgLayer>
                </a14:imgProps>
              </a:ext>
            </a:extLst>
          </a:blip>
          <a:stretch>
            <a:fillRect/>
          </a:stretch>
        </p:blipFill>
        <p:spPr>
          <a:xfrm>
            <a:off x="1879588" y="1804380"/>
            <a:ext cx="2138526" cy="21385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plus(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xmlns="" id="{5EB1513E-F50E-546C-A7B1-2B88F2A30CB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3" name="Hình ảnh 2">
            <a:extLst>
              <a:ext uri="{FF2B5EF4-FFF2-40B4-BE49-F238E27FC236}">
                <a16:creationId xmlns:a16="http://schemas.microsoft.com/office/drawing/2014/main" xmlns="" id="{6FE8A38D-B47B-C36B-6F9D-0892A47CB480}"/>
              </a:ext>
            </a:extLst>
          </p:cNvPr>
          <p:cNvPicPr>
            <a:picLocks noChangeAspect="1"/>
          </p:cNvPicPr>
          <p:nvPr/>
        </p:nvPicPr>
        <p:blipFill rotWithShape="1">
          <a:blip r:embed="rId3"/>
          <a:srcRect t="18647" r="63809" b="1"/>
          <a:stretch/>
        </p:blipFill>
        <p:spPr>
          <a:xfrm>
            <a:off x="152400" y="174218"/>
            <a:ext cx="1112520" cy="1311682"/>
          </a:xfrm>
          <a:prstGeom prst="rect">
            <a:avLst/>
          </a:prstGeom>
          <a:ln>
            <a:noFill/>
          </a:ln>
          <a:effectLst>
            <a:softEdge rad="112500"/>
          </a:effectLst>
        </p:spPr>
      </p:pic>
      <p:sp>
        <p:nvSpPr>
          <p:cNvPr id="8" name="Hình chữ nhật: Góc Tròn 4">
            <a:extLst>
              <a:ext uri="{FF2B5EF4-FFF2-40B4-BE49-F238E27FC236}">
                <a16:creationId xmlns:a16="http://schemas.microsoft.com/office/drawing/2014/main" xmlns="" id="{36D1F88B-51CD-AA0F-8BA8-89B83FD8D678}"/>
              </a:ext>
            </a:extLst>
          </p:cNvPr>
          <p:cNvSpPr/>
          <p:nvPr/>
        </p:nvSpPr>
        <p:spPr>
          <a:xfrm>
            <a:off x="2491247" y="7530061"/>
            <a:ext cx="7239000" cy="1600200"/>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70C0"/>
                </a:solidFill>
                <a:latin typeface="#9Slide03 AmpleSoft Bold" panose="020B0604020202020204" charset="0"/>
              </a:rPr>
              <a:t>Hình </a:t>
            </a:r>
            <a:r>
              <a:rPr lang="en-US" sz="3600" dirty="0">
                <a:solidFill>
                  <a:srgbClr val="0070C0"/>
                </a:solidFill>
                <a:latin typeface="#9Slide03 AmpleSoft Bold" panose="020B0604020202020204" charset="0"/>
              </a:rPr>
              <a:t>7</a:t>
            </a:r>
            <a:r>
              <a:rPr lang="vi-VN"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Chăm</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sóc</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và</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bảo</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vệ</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rừng</a:t>
            </a:r>
            <a:endParaRPr lang="en-US" sz="3600" dirty="0">
              <a:solidFill>
                <a:srgbClr val="0070C0"/>
              </a:solidFill>
              <a:latin typeface="#9Slide03 AmpleSoft Bold" panose="020B0604020202020204" charset="0"/>
            </a:endParaRPr>
          </a:p>
          <a:p>
            <a:pPr lvl="0" algn="ctr">
              <a:defRPr/>
            </a:pPr>
            <a:r>
              <a:rPr lang="en-US" sz="3600" dirty="0" err="1">
                <a:solidFill>
                  <a:srgbClr val="0070C0"/>
                </a:solidFill>
                <a:latin typeface="#9Slide03 AmpleSoft Bold" panose="020B0604020202020204" charset="0"/>
              </a:rPr>
              <a:t>Sản</a:t>
            </a:r>
            <a:r>
              <a:rPr lang="en-US" sz="3600" dirty="0">
                <a:solidFill>
                  <a:srgbClr val="0070C0"/>
                </a:solidFill>
                <a:latin typeface="#9Slide03 AmpleSoft Bold" panose="020B0604020202020204" charset="0"/>
              </a:rPr>
              <a:t> </a:t>
            </a:r>
            <a:r>
              <a:rPr lang="en-US" sz="3600" dirty="0" err="1" smtClean="0">
                <a:solidFill>
                  <a:srgbClr val="0070C0"/>
                </a:solidFill>
                <a:latin typeface="#9Slide03 AmpleSoft Bold" panose="020B0604020202020204" charset="0"/>
              </a:rPr>
              <a:t>phẩm</a:t>
            </a:r>
            <a:r>
              <a:rPr lang="en-US" sz="3600" dirty="0" smtClean="0">
                <a:solidFill>
                  <a:srgbClr val="0070C0"/>
                </a:solidFill>
                <a:latin typeface="#9Slide03 AmpleSoft Bold" panose="020B0604020202020204" charset="0"/>
              </a:rPr>
              <a:t>: </a:t>
            </a:r>
            <a:r>
              <a:rPr lang="en-US" sz="3600" dirty="0" err="1">
                <a:solidFill>
                  <a:srgbClr val="F3296C"/>
                </a:solidFill>
                <a:latin typeface="#9Slide03 AmpleSoft Bold" panose="020B0604020202020204" charset="0"/>
              </a:rPr>
              <a:t>Gỗ</a:t>
            </a:r>
            <a:endParaRPr lang="vi-VN" sz="3600" dirty="0">
              <a:solidFill>
                <a:srgbClr val="F3296C"/>
              </a:solidFill>
              <a:latin typeface="#9Slide03 AmpleSoft Bold" panose="020B0604020202020204" charset="0"/>
            </a:endParaRPr>
          </a:p>
        </p:txBody>
      </p:sp>
      <p:sp>
        <p:nvSpPr>
          <p:cNvPr id="9" name="Hình chữ nhật: Góc Tròn 4">
            <a:extLst>
              <a:ext uri="{FF2B5EF4-FFF2-40B4-BE49-F238E27FC236}">
                <a16:creationId xmlns:a16="http://schemas.microsoft.com/office/drawing/2014/main" xmlns="" id="{AE8F0CB1-2AAF-2629-8B76-FA480298AF21}"/>
              </a:ext>
            </a:extLst>
          </p:cNvPr>
          <p:cNvSpPr/>
          <p:nvPr/>
        </p:nvSpPr>
        <p:spPr>
          <a:xfrm>
            <a:off x="10575575" y="7581899"/>
            <a:ext cx="6864811" cy="1600199"/>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70C0"/>
                </a:solidFill>
                <a:latin typeface="#9Slide03 AmpleSoft Bold" panose="020B0604020202020204" charset="0"/>
              </a:rPr>
              <a:t>Hình </a:t>
            </a:r>
            <a:r>
              <a:rPr lang="en-US" sz="3600" dirty="0">
                <a:solidFill>
                  <a:srgbClr val="0070C0"/>
                </a:solidFill>
                <a:latin typeface="#9Slide03 AmpleSoft Bold" panose="020B0604020202020204" charset="0"/>
              </a:rPr>
              <a:t>8: </a:t>
            </a:r>
            <a:r>
              <a:rPr lang="en-US" sz="3600" dirty="0" err="1">
                <a:solidFill>
                  <a:srgbClr val="0070C0"/>
                </a:solidFill>
                <a:latin typeface="#9Slide03 AmpleSoft Bold" panose="020B0604020202020204" charset="0"/>
              </a:rPr>
              <a:t>Đánh</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bắt</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cá</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trên</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biển</a:t>
            </a:r>
            <a:endParaRPr lang="en-US" sz="3600" dirty="0">
              <a:solidFill>
                <a:srgbClr val="0070C0"/>
              </a:solidFill>
              <a:latin typeface="#9Slide03 AmpleSoft Bold" panose="020B0604020202020204" charset="0"/>
            </a:endParaRPr>
          </a:p>
          <a:p>
            <a:pPr lvl="0">
              <a:defRPr/>
            </a:pP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Sản</a:t>
            </a:r>
            <a:r>
              <a:rPr lang="en-US" sz="3600" dirty="0">
                <a:solidFill>
                  <a:srgbClr val="0070C0"/>
                </a:solidFill>
                <a:latin typeface="#9Slide03 AmpleSoft Bold" panose="020B0604020202020204" charset="0"/>
              </a:rPr>
              <a:t> </a:t>
            </a:r>
            <a:r>
              <a:rPr lang="en-US" sz="3600" dirty="0" err="1" smtClean="0">
                <a:solidFill>
                  <a:srgbClr val="0070C0"/>
                </a:solidFill>
                <a:latin typeface="#9Slide03 AmpleSoft Bold" panose="020B0604020202020204" charset="0"/>
              </a:rPr>
              <a:t>phẩm</a:t>
            </a:r>
            <a:r>
              <a:rPr lang="en-US" sz="3600" dirty="0" smtClean="0">
                <a:solidFill>
                  <a:srgbClr val="0070C0"/>
                </a:solidFill>
                <a:latin typeface="#9Slide03 AmpleSoft Bold" panose="020B0604020202020204" charset="0"/>
              </a:rPr>
              <a:t>: </a:t>
            </a:r>
            <a:r>
              <a:rPr lang="en-US" sz="3600" dirty="0" err="1">
                <a:solidFill>
                  <a:srgbClr val="F3296C"/>
                </a:solidFill>
                <a:latin typeface="#9Slide03 AmpleSoft Bold" panose="020B0604020202020204" charset="0"/>
              </a:rPr>
              <a:t>Hải</a:t>
            </a:r>
            <a:r>
              <a:rPr lang="en-US" sz="3600" dirty="0">
                <a:solidFill>
                  <a:srgbClr val="F3296C"/>
                </a:solidFill>
                <a:latin typeface="#9Slide03 AmpleSoft Bold" panose="020B0604020202020204" charset="0"/>
              </a:rPr>
              <a:t> </a:t>
            </a:r>
            <a:r>
              <a:rPr lang="en-US" sz="3600" dirty="0" err="1">
                <a:solidFill>
                  <a:srgbClr val="F3296C"/>
                </a:solidFill>
                <a:latin typeface="#9Slide03 AmpleSoft Bold" panose="020B0604020202020204" charset="0"/>
              </a:rPr>
              <a:t>sản</a:t>
            </a:r>
            <a:r>
              <a:rPr lang="en-US" sz="3600" dirty="0">
                <a:solidFill>
                  <a:srgbClr val="F3296C"/>
                </a:solidFill>
                <a:latin typeface="#9Slide03 AmpleSoft Bold" panose="020B0604020202020204" charset="0"/>
              </a:rPr>
              <a:t> </a:t>
            </a:r>
            <a:r>
              <a:rPr lang="en-US" sz="3600" dirty="0" err="1">
                <a:solidFill>
                  <a:srgbClr val="F3296C"/>
                </a:solidFill>
                <a:latin typeface="#9Slide03 AmpleSoft Bold" panose="020B0604020202020204" charset="0"/>
              </a:rPr>
              <a:t>cá</a:t>
            </a:r>
            <a:r>
              <a:rPr lang="en-US" sz="3600" dirty="0">
                <a:solidFill>
                  <a:srgbClr val="F3296C"/>
                </a:solidFill>
                <a:latin typeface="#9Slide03 AmpleSoft Bold" panose="020B0604020202020204" charset="0"/>
              </a:rPr>
              <a:t>, </a:t>
            </a:r>
            <a:r>
              <a:rPr lang="en-US" sz="3600" dirty="0" err="1">
                <a:solidFill>
                  <a:srgbClr val="F3296C"/>
                </a:solidFill>
                <a:latin typeface="#9Slide03 AmpleSoft Bold" panose="020B0604020202020204" charset="0"/>
              </a:rPr>
              <a:t>tôm</a:t>
            </a:r>
            <a:endParaRPr lang="vi-VN" sz="3600" dirty="0">
              <a:solidFill>
                <a:srgbClr val="F3296C"/>
              </a:solidFill>
              <a:latin typeface="#9Slide03 AmpleSoft Bold" panose="020B0604020202020204" charset="0"/>
            </a:endParaRPr>
          </a:p>
        </p:txBody>
      </p:sp>
      <p:pic>
        <p:nvPicPr>
          <p:cNvPr id="10" name="Hình ảnh 2">
            <a:extLst>
              <a:ext uri="{FF2B5EF4-FFF2-40B4-BE49-F238E27FC236}">
                <a16:creationId xmlns:a16="http://schemas.microsoft.com/office/drawing/2014/main" xmlns="" id="{65202082-1DED-0FC5-47E7-D909281E0ED1}"/>
              </a:ext>
            </a:extLst>
          </p:cNvPr>
          <p:cNvPicPr>
            <a:picLocks noChangeAspect="1"/>
          </p:cNvPicPr>
          <p:nvPr/>
        </p:nvPicPr>
        <p:blipFill rotWithShape="1">
          <a:blip r:embed="rId4"/>
          <a:srcRect r="2105" b="4477"/>
          <a:stretch/>
        </p:blipFill>
        <p:spPr>
          <a:xfrm>
            <a:off x="2133600" y="709071"/>
            <a:ext cx="7086600" cy="61870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Hình ảnh 5">
            <a:extLst>
              <a:ext uri="{FF2B5EF4-FFF2-40B4-BE49-F238E27FC236}">
                <a16:creationId xmlns:a16="http://schemas.microsoft.com/office/drawing/2014/main" xmlns="" id="{4326ED0B-07BF-5211-8195-419FD13D3818}"/>
              </a:ext>
            </a:extLst>
          </p:cNvPr>
          <p:cNvPicPr>
            <a:picLocks noChangeAspect="1"/>
          </p:cNvPicPr>
          <p:nvPr/>
        </p:nvPicPr>
        <p:blipFill>
          <a:blip r:embed="rId5"/>
          <a:stretch>
            <a:fillRect/>
          </a:stretch>
        </p:blipFill>
        <p:spPr>
          <a:xfrm rot="492649">
            <a:off x="10128244" y="577153"/>
            <a:ext cx="6915812" cy="60466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9663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5FB0633D-0BAB-8E5F-9C7A-F3ACCF2EF789}"/>
              </a:ext>
            </a:extLst>
          </p:cNvPr>
          <p:cNvPicPr>
            <a:picLocks noChangeAspect="1"/>
          </p:cNvPicPr>
          <p:nvPr/>
        </p:nvPicPr>
        <p:blipFill>
          <a:blip r:embed="rId2"/>
          <a:stretch>
            <a:fillRect/>
          </a:stretch>
        </p:blipFill>
        <p:spPr>
          <a:xfrm>
            <a:off x="493199" y="347311"/>
            <a:ext cx="1152569" cy="1428811"/>
          </a:xfrm>
          <a:prstGeom prst="rect">
            <a:avLst/>
          </a:prstGeom>
        </p:spPr>
      </p:pic>
      <p:sp>
        <p:nvSpPr>
          <p:cNvPr id="3" name="Hình chữ nhật: Góc Tròn 2">
            <a:extLst>
              <a:ext uri="{FF2B5EF4-FFF2-40B4-BE49-F238E27FC236}">
                <a16:creationId xmlns:a16="http://schemas.microsoft.com/office/drawing/2014/main" xmlns="" id="{3985C123-73C4-3625-5B74-B88BF6112928}"/>
              </a:ext>
            </a:extLst>
          </p:cNvPr>
          <p:cNvSpPr/>
          <p:nvPr/>
        </p:nvSpPr>
        <p:spPr>
          <a:xfrm>
            <a:off x="1645768" y="247829"/>
            <a:ext cx="14336770" cy="1851986"/>
          </a:xfrm>
          <a:prstGeom prst="roundRect">
            <a:avLst/>
          </a:prstGeom>
          <a:solidFill>
            <a:schemeClr val="bg1"/>
          </a:solidFill>
          <a:ln w="38100">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B0F0"/>
                </a:solidFill>
                <a:latin typeface="#9Slide03 AmpleSoft Bold" panose="020B0604020202020204" charset="0"/>
              </a:rPr>
              <a:t>2</a:t>
            </a:r>
            <a:r>
              <a:rPr lang="en-US" sz="4000" b="1" i="0" dirty="0">
                <a:solidFill>
                  <a:srgbClr val="00B0F0"/>
                </a:solidFill>
                <a:effectLst/>
                <a:latin typeface="#9Slide03 AmpleSoft Bold" panose="020B0604020202020204" charset="0"/>
              </a:rPr>
              <a:t>.</a:t>
            </a:r>
            <a:r>
              <a:rPr lang="en-US" sz="4000" b="1" dirty="0">
                <a:solidFill>
                  <a:srgbClr val="00B0F0"/>
                </a:solidFill>
                <a:latin typeface="Open Sans" panose="020B0606030504020204" pitchFamily="34" charset="0"/>
              </a:rPr>
              <a:t> </a:t>
            </a:r>
            <a:r>
              <a:rPr lang="en-US" sz="4000" b="1" dirty="0" err="1">
                <a:solidFill>
                  <a:srgbClr val="00B0F0"/>
                </a:solidFill>
                <a:latin typeface="#9Slide03 AmpleSoft Bold" panose="020B0604020202020204" charset="0"/>
              </a:rPr>
              <a:t>Kể</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tên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một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số</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hoạt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động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sản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xuất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nông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nghiệp</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khác</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mà</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em</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biết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Nói</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tên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sản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phẩm</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cuả</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hoạt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động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đó</a:t>
            </a:r>
            <a:r>
              <a:rPr lang="en-US" sz="4000" b="1" dirty="0">
                <a:solidFill>
                  <a:srgbClr val="00B0F0"/>
                </a:solidFill>
                <a:latin typeface="#9Slide03 AmpleSoft Bold" panose="020B0604020202020204" charset="0"/>
              </a:rPr>
              <a:t> .</a:t>
            </a:r>
            <a:endParaRPr lang="vi-VN" sz="4000" b="1" dirty="0">
              <a:solidFill>
                <a:srgbClr val="00B0F0"/>
              </a:solidFill>
              <a:latin typeface="#9Slide03 AmpleSoft Bold" panose="020B0604020202020204" charset="0"/>
            </a:endParaRPr>
          </a:p>
        </p:txBody>
      </p:sp>
      <p:pic>
        <p:nvPicPr>
          <p:cNvPr id="6" name="Hình ảnh 5">
            <a:extLst>
              <a:ext uri="{FF2B5EF4-FFF2-40B4-BE49-F238E27FC236}">
                <a16:creationId xmlns:a16="http://schemas.microsoft.com/office/drawing/2014/main" xmlns="" id="{483B7B1F-C14F-335D-2273-5A8B286CE2B3}"/>
              </a:ext>
            </a:extLst>
          </p:cNvPr>
          <p:cNvPicPr>
            <a:picLocks noChangeAspect="1"/>
          </p:cNvPicPr>
          <p:nvPr/>
        </p:nvPicPr>
        <p:blipFill>
          <a:blip r:embed="rId3"/>
          <a:stretch>
            <a:fillRect/>
          </a:stretch>
        </p:blipFill>
        <p:spPr>
          <a:xfrm>
            <a:off x="16687800" y="201019"/>
            <a:ext cx="1392203" cy="1396581"/>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xmlns="" id="{FB219E50-7B5C-137B-8D22-6E1DA3E5D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099815"/>
            <a:ext cx="16816246" cy="77403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extBox 15">
            <a:extLst>
              <a:ext uri="{FF2B5EF4-FFF2-40B4-BE49-F238E27FC236}">
                <a16:creationId xmlns:a16="http://schemas.microsoft.com/office/drawing/2014/main" xmlns="" id="{2BFF1DAD-C46D-0922-3B38-71E4C3D279DE}"/>
              </a:ext>
            </a:extLst>
          </p:cNvPr>
          <p:cNvSpPr txBox="1"/>
          <p:nvPr/>
        </p:nvSpPr>
        <p:spPr>
          <a:xfrm>
            <a:off x="6324600" y="2933700"/>
            <a:ext cx="10872018" cy="1200329"/>
          </a:xfrm>
          <a:prstGeom prst="rect">
            <a:avLst/>
          </a:prstGeom>
          <a:noFill/>
        </p:spPr>
        <p:txBody>
          <a:bodyPr wrap="square">
            <a:spAutoFit/>
          </a:bodyPr>
          <a:lstStyle/>
          <a:p>
            <a:pPr algn="ctr"/>
            <a:r>
              <a:rPr lang="en-US" sz="3600" b="1">
                <a:solidFill>
                  <a:srgbClr val="FF0000"/>
                </a:solidFill>
                <a:latin typeface="Open Sans" panose="020B0606030504020204" pitchFamily="34" charset="0"/>
                <a:ea typeface="Open Sans" panose="020B0606030504020204" pitchFamily="34" charset="0"/>
                <a:cs typeface="Open Sans" panose="020B0606030504020204" pitchFamily="34" charset="0"/>
              </a:rPr>
              <a:t>Một số hoạt động sản xuất nông nghiệp khác mà em biết:</a:t>
            </a:r>
            <a:endParaRPr 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Hộp Văn bản 13">
            <a:extLst>
              <a:ext uri="{FF2B5EF4-FFF2-40B4-BE49-F238E27FC236}">
                <a16:creationId xmlns:a16="http://schemas.microsoft.com/office/drawing/2014/main" xmlns="" id="{1D527ED8-BFF4-C35F-2F62-EA529470D0CE}"/>
              </a:ext>
            </a:extLst>
          </p:cNvPr>
          <p:cNvSpPr txBox="1"/>
          <p:nvPr/>
        </p:nvSpPr>
        <p:spPr>
          <a:xfrm>
            <a:off x="8025067" y="4318541"/>
            <a:ext cx="10054936" cy="2554545"/>
          </a:xfrm>
          <a:prstGeom prst="rect">
            <a:avLst/>
          </a:prstGeom>
          <a:noFill/>
        </p:spPr>
        <p:txBody>
          <a:bodyPr wrap="square" rtlCol="0">
            <a:spAutoFit/>
          </a:bodyPr>
          <a:lstStyle/>
          <a:p>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Chăn</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nuôi</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bò</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sữa</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để</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lấy</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sữa</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và</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thịt</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a:t>
            </a:r>
          </a:p>
          <a:p>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Trồng</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cà</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phê</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để</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lấy</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các</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hạt</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cà</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phê</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a:t>
            </a:r>
          </a:p>
          <a:p>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Trồng</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rau</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a:t>
            </a:r>
          </a:p>
          <a:p>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Trồng</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 </a:t>
            </a:r>
            <a:r>
              <a:rPr lang="en-US" sz="4000" b="1" dirty="0" err="1">
                <a:solidFill>
                  <a:srgbClr val="4A2020"/>
                </a:solidFill>
                <a:latin typeface="Nunito Black" panose="00000A00000000000000" pitchFamily="2" charset="0"/>
                <a:ea typeface="Open Sans" panose="020B0606030504020204" pitchFamily="34" charset="0"/>
                <a:cs typeface="Open Sans" panose="020B0606030504020204" pitchFamily="34" charset="0"/>
              </a:rPr>
              <a:t>rừng</a:t>
            </a:r>
            <a:r>
              <a:rPr lang="en-US" sz="4000" b="1" dirty="0">
                <a:solidFill>
                  <a:srgbClr val="4A2020"/>
                </a:solidFill>
                <a:latin typeface="Nunito Black" panose="00000A00000000000000" pitchFamily="2" charset="0"/>
                <a:ea typeface="Open Sans" panose="020B0606030504020204" pitchFamily="34" charset="0"/>
                <a:cs typeface="Open Sans" panose="020B0606030504020204" pitchFamily="34" charset="0"/>
              </a:rPr>
              <a:t>.</a:t>
            </a:r>
          </a:p>
        </p:txBody>
      </p:sp>
      <p:pic>
        <p:nvPicPr>
          <p:cNvPr id="12" name="Picture 2" descr="Hình ảnh Cặp Vợ Chồng Nông Dân Thu Hoạch Vụ Thu PNG , Rau Xanh, Giỏ Thức  ăn, Cái Giỏ Thức ăn PNG miễn phí tải tập tin PSDComment và Vector">
            <a:extLst>
              <a:ext uri="{FF2B5EF4-FFF2-40B4-BE49-F238E27FC236}">
                <a16:creationId xmlns:a16="http://schemas.microsoft.com/office/drawing/2014/main" xmlns="" id="{A2C2DA0E-287F-9292-9622-9775DDB9065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13" b="94688" l="4375" r="99063">
                        <a14:foregroundMark x1="63750" y1="5313" x2="73125" y2="10000"/>
                        <a14:foregroundMark x1="73125" y1="10000" x2="73438" y2="10000"/>
                        <a14:foregroundMark x1="8594" y1="82813" x2="74219" y2="91250"/>
                        <a14:foregroundMark x1="4375" y1="89531" x2="29531" y2="91875"/>
                        <a14:foregroundMark x1="31719" y1="92500" x2="80625" y2="94688"/>
                        <a14:foregroundMark x1="80625" y1="94688" x2="81719" y2="94375"/>
                        <a14:foregroundMark x1="75625" y1="80000" x2="99063" y2="88438"/>
                      </a14:backgroundRemoval>
                    </a14:imgEffect>
                  </a14:imgLayer>
                </a14:imgProps>
              </a:ext>
              <a:ext uri="{28A0092B-C50C-407E-A947-70E740481C1C}">
                <a14:useLocalDpi xmlns:a14="http://schemas.microsoft.com/office/drawing/2010/main" val="0"/>
              </a:ext>
            </a:extLst>
          </a:blip>
          <a:srcRect/>
          <a:stretch>
            <a:fillRect/>
          </a:stretch>
        </p:blipFill>
        <p:spPr bwMode="auto">
          <a:xfrm>
            <a:off x="14101499" y="6329402"/>
            <a:ext cx="2916270" cy="29162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ector con bò sữa ngộ nghĩnh 05">
            <a:extLst>
              <a:ext uri="{FF2B5EF4-FFF2-40B4-BE49-F238E27FC236}">
                <a16:creationId xmlns:a16="http://schemas.microsoft.com/office/drawing/2014/main" xmlns="" id="{E4E50F64-8E31-A408-2CD1-B1142B6FE9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6018" y="7401712"/>
            <a:ext cx="2916270" cy="19583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Nông Dân Cà Phê Minh Họa PNG , Cà Phê, Nông Dân Trồng Cà Phê, Cà  Phê Kinh Doanh PNG và Vector với nền trong suốt để tải xuống miễn">
            <a:extLst>
              <a:ext uri="{FF2B5EF4-FFF2-40B4-BE49-F238E27FC236}">
                <a16:creationId xmlns:a16="http://schemas.microsoft.com/office/drawing/2014/main" xmlns="" id="{CA15E766-A025-A92A-47B2-34BBC6B4939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250" y1="54531" x2="66250" y2="86719"/>
                        <a14:foregroundMark x1="66250" y1="86719" x2="69531" y2="89531"/>
                      </a14:backgroundRemoval>
                    </a14:imgEffect>
                  </a14:imgLayer>
                </a14:imgProps>
              </a:ext>
              <a:ext uri="{28A0092B-C50C-407E-A947-70E740481C1C}">
                <a14:useLocalDpi xmlns:a14="http://schemas.microsoft.com/office/drawing/2010/main" val="0"/>
              </a:ext>
            </a:extLst>
          </a:blip>
          <a:srcRect/>
          <a:stretch>
            <a:fillRect/>
          </a:stretch>
        </p:blipFill>
        <p:spPr bwMode="auto">
          <a:xfrm>
            <a:off x="10204119" y="6325383"/>
            <a:ext cx="376211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7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17" presetClass="entr" presetSubtype="1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 calcmode="lin" valueType="num">
                                      <p:cBhvr additive="base">
                                        <p:cTn id="31" dur="500" fill="hold"/>
                                        <p:tgtEl>
                                          <p:spTgt spid="3076"/>
                                        </p:tgtEl>
                                        <p:attrNameLst>
                                          <p:attrName>ppt_x</p:attrName>
                                        </p:attrNameLst>
                                      </p:cBhvr>
                                      <p:tavLst>
                                        <p:tav tm="0">
                                          <p:val>
                                            <p:strVal val="#ppt_x"/>
                                          </p:val>
                                        </p:tav>
                                        <p:tav tm="100000">
                                          <p:val>
                                            <p:strVal val="#ppt_x"/>
                                          </p:val>
                                        </p:tav>
                                      </p:tavLst>
                                    </p:anim>
                                    <p:anim calcmode="lin" valueType="num">
                                      <p:cBhvr additive="base">
                                        <p:cTn id="32" dur="500" fill="hold"/>
                                        <p:tgtEl>
                                          <p:spTgt spid="307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78"/>
                                        </p:tgtEl>
                                        <p:attrNameLst>
                                          <p:attrName>style.visibility</p:attrName>
                                        </p:attrNameLst>
                                      </p:cBhvr>
                                      <p:to>
                                        <p:strVal val="visible"/>
                                      </p:to>
                                    </p:set>
                                    <p:anim calcmode="lin" valueType="num">
                                      <p:cBhvr additive="base">
                                        <p:cTn id="35" dur="500" fill="hold"/>
                                        <p:tgtEl>
                                          <p:spTgt spid="3078"/>
                                        </p:tgtEl>
                                        <p:attrNameLst>
                                          <p:attrName>ppt_x</p:attrName>
                                        </p:attrNameLst>
                                      </p:cBhvr>
                                      <p:tavLst>
                                        <p:tav tm="0">
                                          <p:val>
                                            <p:strVal val="#ppt_x"/>
                                          </p:val>
                                        </p:tav>
                                        <p:tav tm="100000">
                                          <p:val>
                                            <p:strVal val="#ppt_x"/>
                                          </p:val>
                                        </p:tav>
                                      </p:tavLst>
                                    </p:anim>
                                    <p:anim calcmode="lin" valueType="num">
                                      <p:cBhvr additive="base">
                                        <p:cTn id="36" dur="500" fill="hold"/>
                                        <p:tgtEl>
                                          <p:spTgt spid="307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3985C123-73C4-3625-5B74-B88BF6112928}"/>
              </a:ext>
            </a:extLst>
          </p:cNvPr>
          <p:cNvSpPr/>
          <p:nvPr/>
        </p:nvSpPr>
        <p:spPr>
          <a:xfrm>
            <a:off x="2514600" y="1152086"/>
            <a:ext cx="14336770" cy="1851986"/>
          </a:xfrm>
          <a:prstGeom prst="roundRect">
            <a:avLst/>
          </a:prstGeom>
          <a:solidFill>
            <a:schemeClr val="bg1"/>
          </a:solidFill>
          <a:ln w="38100">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accent6">
                    <a:lumMod val="75000"/>
                  </a:schemeClr>
                </a:solidFill>
                <a:latin typeface="#9Slide03 AmpleSoft Bold" panose="020B0604020202020204" charset="0"/>
              </a:rPr>
              <a:t>Giới thiệu một số hoạt động sản xuất và sản phẩm nông nghiệp địa phương em:</a:t>
            </a:r>
            <a:endParaRPr lang="en-US" sz="4000" b="1">
              <a:solidFill>
                <a:schemeClr val="accent6">
                  <a:lumMod val="75000"/>
                </a:schemeClr>
              </a:solidFill>
              <a:latin typeface="#9Slide03 AmpleSoft Bold" panose="020B0604020202020204" charset="0"/>
            </a:endParaRPr>
          </a:p>
          <a:p>
            <a:pPr algn="just"/>
            <a:r>
              <a:rPr lang="vi-VN" sz="3600" b="1">
                <a:solidFill>
                  <a:srgbClr val="00B0F0"/>
                </a:solidFill>
                <a:latin typeface="Open Sans" panose="020B0606030504020204" pitchFamily="34" charset="0"/>
              </a:rPr>
              <a:t>- Tên hoạt động sản xuất và nơi diễn ra hoạt động đó.</a:t>
            </a:r>
          </a:p>
          <a:p>
            <a:pPr algn="just"/>
            <a:r>
              <a:rPr lang="vi-VN" sz="3600" b="1">
                <a:solidFill>
                  <a:srgbClr val="00B0F0"/>
                </a:solidFill>
                <a:latin typeface="Open Sans" panose="020B0606030504020204" pitchFamily="34" charset="0"/>
              </a:rPr>
              <a:t>- Tên các sản phẩm nông nghiệp.</a:t>
            </a:r>
          </a:p>
          <a:p>
            <a:pPr algn="just"/>
            <a:r>
              <a:rPr lang="vi-VN" sz="3600" b="1">
                <a:solidFill>
                  <a:srgbClr val="00B0F0"/>
                </a:solidFill>
                <a:latin typeface="Open Sans" panose="020B0606030504020204" pitchFamily="34" charset="0"/>
              </a:rPr>
              <a:t>- Đặc sản của địa phương em.</a:t>
            </a:r>
            <a:endParaRPr lang="vi-VN" sz="3600" b="1" dirty="0">
              <a:solidFill>
                <a:srgbClr val="00B0F0"/>
              </a:solidFill>
              <a:latin typeface="Open Sans" panose="020B0606030504020204" pitchFamily="34" charset="0"/>
            </a:endParaRPr>
          </a:p>
        </p:txBody>
      </p:sp>
      <p:pic>
        <p:nvPicPr>
          <p:cNvPr id="6" name="Hình ảnh 5">
            <a:extLst>
              <a:ext uri="{FF2B5EF4-FFF2-40B4-BE49-F238E27FC236}">
                <a16:creationId xmlns:a16="http://schemas.microsoft.com/office/drawing/2014/main" xmlns="" id="{483B7B1F-C14F-335D-2273-5A8B286CE2B3}"/>
              </a:ext>
            </a:extLst>
          </p:cNvPr>
          <p:cNvPicPr>
            <a:picLocks noChangeAspect="1"/>
          </p:cNvPicPr>
          <p:nvPr/>
        </p:nvPicPr>
        <p:blipFill>
          <a:blip r:embed="rId2"/>
          <a:stretch>
            <a:fillRect/>
          </a:stretch>
        </p:blipFill>
        <p:spPr>
          <a:xfrm>
            <a:off x="16764000" y="266700"/>
            <a:ext cx="1405018" cy="1409436"/>
          </a:xfrm>
          <a:prstGeom prst="rect">
            <a:avLst/>
          </a:prstGeom>
        </p:spPr>
      </p:pic>
      <p:pic>
        <p:nvPicPr>
          <p:cNvPr id="11" name="Hình ảnh 7">
            <a:extLst>
              <a:ext uri="{FF2B5EF4-FFF2-40B4-BE49-F238E27FC236}">
                <a16:creationId xmlns:a16="http://schemas.microsoft.com/office/drawing/2014/main" xmlns="" id="{44991EC3-8FEA-DC40-A3A9-5E9A930C6A98}"/>
              </a:ext>
            </a:extLst>
          </p:cNvPr>
          <p:cNvPicPr>
            <a:picLocks noChangeAspect="1"/>
          </p:cNvPicPr>
          <p:nvPr/>
        </p:nvPicPr>
        <p:blipFill>
          <a:blip r:embed="rId3"/>
          <a:stretch>
            <a:fillRect/>
          </a:stretch>
        </p:blipFill>
        <p:spPr>
          <a:xfrm>
            <a:off x="204262" y="419100"/>
            <a:ext cx="2146768" cy="1409436"/>
          </a:xfrm>
          <a:prstGeom prst="rect">
            <a:avLst/>
          </a:prstGeom>
          <a:ln>
            <a:noFill/>
          </a:ln>
          <a:effectLst>
            <a:softEdge rad="112500"/>
          </a:effectLst>
        </p:spPr>
      </p:pic>
      <p:pic>
        <p:nvPicPr>
          <p:cNvPr id="5" name="Picture 4" descr="A picture containing text&#10;&#10;Description automatically generated">
            <a:extLst>
              <a:ext uri="{FF2B5EF4-FFF2-40B4-BE49-F238E27FC236}">
                <a16:creationId xmlns:a16="http://schemas.microsoft.com/office/drawing/2014/main" xmlns="" id="{8D870BBB-2AEF-DF64-7815-9C34288732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3543300"/>
            <a:ext cx="9677400" cy="6743700"/>
          </a:xfrm>
          <a:prstGeom prst="rect">
            <a:avLst/>
          </a:prstGeom>
        </p:spPr>
      </p:pic>
      <p:sp>
        <p:nvSpPr>
          <p:cNvPr id="15" name="TextBox 14">
            <a:extLst>
              <a:ext uri="{FF2B5EF4-FFF2-40B4-BE49-F238E27FC236}">
                <a16:creationId xmlns:a16="http://schemas.microsoft.com/office/drawing/2014/main" xmlns="" id="{5B5FA361-1337-A978-7762-2EB95749C427}"/>
              </a:ext>
            </a:extLst>
          </p:cNvPr>
          <p:cNvSpPr txBox="1"/>
          <p:nvPr/>
        </p:nvSpPr>
        <p:spPr>
          <a:xfrm>
            <a:off x="9982200" y="4845426"/>
            <a:ext cx="5562600" cy="1323439"/>
          </a:xfrm>
          <a:prstGeom prst="rect">
            <a:avLst/>
          </a:prstGeom>
          <a:noFill/>
        </p:spPr>
        <p:txBody>
          <a:bodyPr wrap="square">
            <a:spAutoFit/>
          </a:bodyPr>
          <a:lstStyle/>
          <a:p>
            <a:r>
              <a:rPr lang="en-US" sz="4000" i="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Em trao đổi với bạn để trả lời câu hỏi nhé!</a:t>
            </a:r>
            <a:endParaRPr lang="vi-VN" sz="4000" i="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8" name="Rectangle 7">
            <a:extLst>
              <a:ext uri="{FF2B5EF4-FFF2-40B4-BE49-F238E27FC236}">
                <a16:creationId xmlns:a16="http://schemas.microsoft.com/office/drawing/2014/main" xmlns="" id="{210C06D2-56CB-875C-6ACE-6C5C600A2C21}"/>
              </a:ext>
            </a:extLst>
          </p:cNvPr>
          <p:cNvSpPr/>
          <p:nvPr/>
        </p:nvSpPr>
        <p:spPr>
          <a:xfrm>
            <a:off x="0" y="0"/>
            <a:ext cx="18288000" cy="10287000"/>
          </a:xfrm>
          <a:prstGeom prst="rect">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Nông Dân Trồng Lúa Hình ảnh | Định dạng hình ảnh PSD 401136356|  vn.lovepik.com">
            <a:extLst>
              <a:ext uri="{FF2B5EF4-FFF2-40B4-BE49-F238E27FC236}">
                <a16:creationId xmlns:a16="http://schemas.microsoft.com/office/drawing/2014/main" xmlns="" id="{0B3DD127-2FCA-CA43-0C92-4B9EED23FA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1163" l="4535" r="93023">
                        <a14:foregroundMark x1="12674" y1="16512" x2="61860" y2="14535"/>
                        <a14:foregroundMark x1="61860" y1="14535" x2="73953" y2="16047"/>
                        <a14:foregroundMark x1="73953" y1="16047" x2="77326" y2="18721"/>
                        <a14:foregroundMark x1="22326" y1="18023" x2="68953" y2="24651"/>
                        <a14:foregroundMark x1="68953" y1="24651" x2="69070" y2="24767"/>
                        <a14:foregroundMark x1="8837" y1="20000" x2="57442" y2="31628"/>
                        <a14:foregroundMark x1="26512" y1="21628" x2="61047" y2="34070"/>
                        <a14:foregroundMark x1="61047" y1="34070" x2="61163" y2="34070"/>
                        <a14:foregroundMark x1="7907" y1="48488" x2="14186" y2="48953"/>
                        <a14:foregroundMark x1="58372" y1="28953" x2="73256" y2="51628"/>
                        <a14:foregroundMark x1="59767" y1="31628" x2="79070" y2="42442"/>
                        <a14:foregroundMark x1="67093" y1="39070" x2="61279" y2="49302"/>
                        <a14:foregroundMark x1="13953" y1="23023" x2="18953" y2="48372"/>
                        <a14:foregroundMark x1="12674" y1="28256" x2="12674" y2="47093"/>
                        <a14:foregroundMark x1="12907" y1="32093" x2="10814" y2="49419"/>
                        <a14:foregroundMark x1="14186" y1="42791" x2="24651" y2="43837"/>
                        <a14:foregroundMark x1="5581" y1="66977" x2="13488" y2="68140"/>
                        <a14:foregroundMark x1="4884" y1="72791" x2="46744" y2="84419"/>
                        <a14:foregroundMark x1="46744" y1="84419" x2="66628" y2="86628"/>
                        <a14:foregroundMark x1="12674" y1="72558" x2="49884" y2="74767"/>
                        <a14:foregroundMark x1="4535" y1="80116" x2="42326" y2="83256"/>
                        <a14:foregroundMark x1="12093" y1="86977" x2="28140" y2="86977"/>
                        <a14:foregroundMark x1="28140" y1="86977" x2="65000" y2="84651"/>
                        <a14:foregroundMark x1="19535" y1="91279" x2="73023" y2="86977"/>
                        <a14:foregroundMark x1="54535" y1="76512" x2="86163" y2="81279"/>
                        <a14:foregroundMark x1="86163" y1="81279" x2="85465" y2="81512"/>
                        <a14:foregroundMark x1="10000" y1="68140" x2="83837" y2="74070"/>
                        <a14:foregroundMark x1="75349" y1="44070" x2="89767" y2="75116"/>
                        <a14:foregroundMark x1="89767" y1="75116" x2="90000" y2="75349"/>
                        <a14:foregroundMark x1="60000" y1="46047" x2="75581" y2="77907"/>
                        <a14:foregroundMark x1="58256" y1="44535" x2="64070" y2="69535"/>
                        <a14:foregroundMark x1="26744" y1="43140" x2="38721" y2="71744"/>
                        <a14:foregroundMark x1="38721" y1="71744" x2="38721" y2="71744"/>
                        <a14:foregroundMark x1="13721" y1="42674" x2="18605" y2="73953"/>
                        <a14:foregroundMark x1="19419" y1="51395" x2="30233" y2="64651"/>
                        <a14:foregroundMark x1="11860" y1="51395" x2="15465" y2="67326"/>
                        <a14:foregroundMark x1="63372" y1="50930" x2="86163" y2="62907"/>
                        <a14:foregroundMark x1="80581" y1="50581" x2="93023" y2="62791"/>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3372675"/>
            <a:ext cx="6470810" cy="64708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562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012D0A0-0031-0F1E-86DB-AF43B8187488}"/>
              </a:ext>
            </a:extLst>
          </p:cNvPr>
          <p:cNvSpPr txBox="1"/>
          <p:nvPr/>
        </p:nvSpPr>
        <p:spPr>
          <a:xfrm>
            <a:off x="685800" y="419100"/>
            <a:ext cx="3581400" cy="919401"/>
          </a:xfrm>
          <a:prstGeom prst="roundRect">
            <a:avLst/>
          </a:prstGeom>
          <a:solidFill>
            <a:srgbClr val="57C7D4"/>
          </a:solidFill>
          <a:ln w="28575">
            <a:solidFill>
              <a:srgbClr val="217875"/>
            </a:solidFill>
            <a:prstDash val="sysDash"/>
          </a:ln>
        </p:spPr>
        <p:txBody>
          <a:bodyPr wrap="square">
            <a:spAutoFit/>
          </a:bodyPr>
          <a:lstStyle/>
          <a:p>
            <a:pPr algn="ctr" defTabSz="914309"/>
            <a:r>
              <a:rPr lang="en-US" sz="4800" dirty="0" err="1">
                <a:solidFill>
                  <a:prstClr val="black"/>
                </a:solidFill>
                <a:latin typeface="#9Slide03 AmpleSoft Bold" panose="020B0604020202020204" charset="0"/>
                <a:cs typeface="Baloo 2 SemiBold" pitchFamily="2" charset="0"/>
              </a:rPr>
              <a:t>Kết</a:t>
            </a:r>
            <a:r>
              <a:rPr lang="en-US" sz="4800" dirty="0">
                <a:solidFill>
                  <a:prstClr val="black"/>
                </a:solidFill>
                <a:latin typeface="#9Slide03 AmpleSoft Bold" panose="020B0604020202020204" charset="0"/>
                <a:cs typeface="Baloo 2 SemiBold" pitchFamily="2" charset="0"/>
              </a:rPr>
              <a:t> </a:t>
            </a:r>
            <a:r>
              <a:rPr lang="en-US" sz="4800" dirty="0" err="1">
                <a:solidFill>
                  <a:prstClr val="black"/>
                </a:solidFill>
                <a:latin typeface="#9Slide03 AmpleSoft Bold" panose="020B0604020202020204" charset="0"/>
                <a:cs typeface="Baloo 2 SemiBold" pitchFamily="2" charset="0"/>
              </a:rPr>
              <a:t>luận</a:t>
            </a:r>
            <a:endParaRPr lang="en-US" sz="4800" dirty="0">
              <a:solidFill>
                <a:prstClr val="black"/>
              </a:solidFill>
              <a:latin typeface="#9Slide03 AmpleSoft Bold" panose="020B0604020202020204" charset="0"/>
              <a:cs typeface="Baloo 2 SemiBold" pitchFamily="2" charset="0"/>
            </a:endParaRPr>
          </a:p>
        </p:txBody>
      </p:sp>
      <p:sp>
        <p:nvSpPr>
          <p:cNvPr id="4" name="Rectangle 3">
            <a:extLst>
              <a:ext uri="{FF2B5EF4-FFF2-40B4-BE49-F238E27FC236}">
                <a16:creationId xmlns:a16="http://schemas.microsoft.com/office/drawing/2014/main" xmlns="" id="{534EB268-E5EC-34DD-4F53-04B29CEF7533}"/>
              </a:ext>
            </a:extLst>
          </p:cNvPr>
          <p:cNvSpPr/>
          <p:nvPr/>
        </p:nvSpPr>
        <p:spPr>
          <a:xfrm>
            <a:off x="0" y="0"/>
            <a:ext cx="18288000" cy="10287000"/>
          </a:xfrm>
          <a:prstGeom prst="rect">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monitor, electronics, computer&#10;&#10;Description automatically generated">
            <a:extLst>
              <a:ext uri="{FF2B5EF4-FFF2-40B4-BE49-F238E27FC236}">
                <a16:creationId xmlns:a16="http://schemas.microsoft.com/office/drawing/2014/main" xmlns="" id="{FAE341AA-38F0-3940-A864-E3A5E1DB6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0726"/>
            <a:ext cx="12039600" cy="10287000"/>
          </a:xfrm>
          <a:prstGeom prst="rect">
            <a:avLst/>
          </a:prstGeom>
        </p:spPr>
      </p:pic>
      <p:sp>
        <p:nvSpPr>
          <p:cNvPr id="7" name="TextBox 6">
            <a:extLst>
              <a:ext uri="{FF2B5EF4-FFF2-40B4-BE49-F238E27FC236}">
                <a16:creationId xmlns:a16="http://schemas.microsoft.com/office/drawing/2014/main" xmlns="" id="{D9BC775E-F59C-21DE-D90D-BDEDBE576B13}"/>
              </a:ext>
            </a:extLst>
          </p:cNvPr>
          <p:cNvSpPr txBox="1"/>
          <p:nvPr/>
        </p:nvSpPr>
        <p:spPr>
          <a:xfrm>
            <a:off x="2286000" y="4457700"/>
            <a:ext cx="7391400" cy="3477875"/>
          </a:xfrm>
          <a:prstGeom prst="rect">
            <a:avLst/>
          </a:prstGeom>
          <a:noFill/>
        </p:spPr>
        <p:txBody>
          <a:bodyPr wrap="square" rtlCol="0">
            <a:spAutoFit/>
          </a:bodyPr>
          <a:lstStyle/>
          <a:p>
            <a:pPr algn="ctr"/>
            <a:r>
              <a:rPr lang="en-US" sz="4400">
                <a:solidFill>
                  <a:schemeClr val="bg1"/>
                </a:solidFill>
                <a:latin typeface="Nunito Black" panose="00000A00000000000000" pitchFamily="2" charset="0"/>
              </a:rPr>
              <a:t>Sản xuất nông nghiệp gồm các hoạt động trồng trọt; chăn nuôi; trồng, bảo vệ, khai thác rừng; nuôi và đánh bắt thuỷ hải sản. </a:t>
            </a:r>
          </a:p>
        </p:txBody>
      </p:sp>
      <p:pic>
        <p:nvPicPr>
          <p:cNvPr id="5122" name="Picture 2" descr="Nông Dân Trồng Lúa Hình ảnh | Định dạng hình ảnh PSD 401136312|  vn.lovepik.com">
            <a:extLst>
              <a:ext uri="{FF2B5EF4-FFF2-40B4-BE49-F238E27FC236}">
                <a16:creationId xmlns:a16="http://schemas.microsoft.com/office/drawing/2014/main" xmlns="" id="{76630538-080D-31C5-1FFE-2704807074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40" b="90000" l="9767" r="90000">
                        <a14:foregroundMark x1="32442" y1="8256" x2="39651" y2="19884"/>
                        <a14:foregroundMark x1="70698" y1="8140" x2="80465" y2="23023"/>
                        <a14:foregroundMark x1="9767" y1="58953" x2="18372" y2="72093"/>
                        <a14:foregroundMark x1="19767" y1="45000" x2="20349" y2="64535"/>
                      </a14:backgroundRemoval>
                    </a14:imgEffect>
                  </a14:imgLayer>
                </a14:imgProps>
              </a:ext>
              <a:ext uri="{28A0092B-C50C-407E-A947-70E740481C1C}">
                <a14:useLocalDpi xmlns:a14="http://schemas.microsoft.com/office/drawing/2010/main" val="0"/>
              </a:ext>
            </a:extLst>
          </a:blip>
          <a:srcRect/>
          <a:stretch>
            <a:fillRect/>
          </a:stretch>
        </p:blipFill>
        <p:spPr bwMode="auto">
          <a:xfrm>
            <a:off x="14706600" y="284849"/>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Màu Sắc Trang Trại Nhân Vật Chăn Nuôi Ngày PNG , Đồng Cỏ, Lợn, Cho  ăn PNG và Vector với nền trong suốt để tải xuống miễn phí">
            <a:extLst>
              <a:ext uri="{FF2B5EF4-FFF2-40B4-BE49-F238E27FC236}">
                <a16:creationId xmlns:a16="http://schemas.microsoft.com/office/drawing/2014/main" xmlns="" id="{4AFA15BD-FB99-E6A7-CA1C-398E0F0792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06000" y="1383123"/>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3 loại điều kiện khai thác thủy sản là gì?| Luật Thái An™">
            <a:extLst>
              <a:ext uri="{FF2B5EF4-FFF2-40B4-BE49-F238E27FC236}">
                <a16:creationId xmlns:a16="http://schemas.microsoft.com/office/drawing/2014/main" xmlns="" id="{071A5B4B-BD65-10F7-0A18-E2BD1D316F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92" b="89688" l="7827" r="93610">
                        <a14:foregroundMark x1="7987" y1="61151" x2="9744" y2="78177"/>
                        <a14:foregroundMark x1="79712" y1="62590" x2="93610" y2="77458"/>
                      </a14:backgroundRemoval>
                    </a14:imgEffect>
                  </a14:imgLayer>
                </a14:imgProps>
              </a:ext>
              <a:ext uri="{28A0092B-C50C-407E-A947-70E740481C1C}">
                <a14:useLocalDpi xmlns:a14="http://schemas.microsoft.com/office/drawing/2010/main" val="0"/>
              </a:ext>
            </a:extLst>
          </a:blip>
          <a:srcRect/>
          <a:stretch>
            <a:fillRect/>
          </a:stretch>
        </p:blipFill>
        <p:spPr bwMode="auto">
          <a:xfrm>
            <a:off x="12630150" y="6115952"/>
            <a:ext cx="5962650" cy="459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93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3" name="Hình chữ nhật: Góc Tròn 12">
            <a:extLst>
              <a:ext uri="{FF2B5EF4-FFF2-40B4-BE49-F238E27FC236}">
                <a16:creationId xmlns:a16="http://schemas.microsoft.com/office/drawing/2014/main" xmlns="" id="{9363555A-4283-C9FF-04FF-491C824647D6}"/>
              </a:ext>
            </a:extLst>
          </p:cNvPr>
          <p:cNvSpPr/>
          <p:nvPr/>
        </p:nvSpPr>
        <p:spPr>
          <a:xfrm>
            <a:off x="2819400" y="327181"/>
            <a:ext cx="13792200" cy="1428811"/>
          </a:xfrm>
          <a:prstGeom prst="roundRect">
            <a:avLst/>
          </a:prstGeom>
          <a:solidFill>
            <a:schemeClr val="bg1"/>
          </a:solidFill>
          <a:ln w="38100">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1. Quan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sát</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các</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hình</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sau</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và</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nêu</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ích</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lợi</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của</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hoạt</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động</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sản</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xuất</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nông</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nghiệp</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a:t>
            </a:r>
            <a:endParaRPr lang="vi-VN" sz="4000" b="1"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5" name="Hình ảnh 4">
            <a:extLst>
              <a:ext uri="{FF2B5EF4-FFF2-40B4-BE49-F238E27FC236}">
                <a16:creationId xmlns:a16="http://schemas.microsoft.com/office/drawing/2014/main" xmlns="" id="{AB8B3875-D313-1203-3513-5482CCC14BB8}"/>
              </a:ext>
            </a:extLst>
          </p:cNvPr>
          <p:cNvPicPr>
            <a:picLocks noChangeAspect="1"/>
          </p:cNvPicPr>
          <p:nvPr/>
        </p:nvPicPr>
        <p:blipFill>
          <a:blip r:embed="rId3"/>
          <a:stretch>
            <a:fillRect/>
          </a:stretch>
        </p:blipFill>
        <p:spPr>
          <a:xfrm>
            <a:off x="2819400" y="1814827"/>
            <a:ext cx="14630400" cy="8359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loud 5">
            <a:extLst>
              <a:ext uri="{FF2B5EF4-FFF2-40B4-BE49-F238E27FC236}">
                <a16:creationId xmlns:a16="http://schemas.microsoft.com/office/drawing/2014/main" xmlns="" id="{8B201CB7-881C-60CA-D558-523911150E0A}"/>
              </a:ext>
            </a:extLst>
          </p:cNvPr>
          <p:cNvSpPr/>
          <p:nvPr/>
        </p:nvSpPr>
        <p:spPr>
          <a:xfrm rot="21221114">
            <a:off x="-315643" y="4950832"/>
            <a:ext cx="3577372" cy="2771327"/>
          </a:xfrm>
          <a:prstGeom prst="cloud">
            <a:avLst/>
          </a:prstGeom>
          <a:pattFill prst="pct60">
            <a:fgClr>
              <a:srgbClr val="FFFF00"/>
            </a:fgClr>
            <a:bgClr>
              <a:schemeClr val="bg1"/>
            </a:bgClr>
          </a:patt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C00000"/>
                </a:solidFill>
                <a:latin typeface="#9Slide03 AmpleSoft Bold" panose="02000000000000000000" pitchFamily="2" charset="0"/>
              </a:rPr>
              <a:t>Thảo</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luận</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nhóm</a:t>
            </a:r>
            <a:endParaRPr lang="en-US" sz="3200" dirty="0">
              <a:solidFill>
                <a:srgbClr val="C00000"/>
              </a:solidFill>
              <a:latin typeface="#9Slide03 AmpleSoft Bold" panose="02000000000000000000" pitchFamily="2" charset="0"/>
            </a:endParaRPr>
          </a:p>
        </p:txBody>
      </p:sp>
      <p:pic>
        <p:nvPicPr>
          <p:cNvPr id="2" name="Hình ảnh 1">
            <a:extLst>
              <a:ext uri="{FF2B5EF4-FFF2-40B4-BE49-F238E27FC236}">
                <a16:creationId xmlns:a16="http://schemas.microsoft.com/office/drawing/2014/main" xmlns="" id="{D5985BE0-F454-9CA3-1059-2CDB2947B1A1}"/>
              </a:ext>
            </a:extLst>
          </p:cNvPr>
          <p:cNvPicPr>
            <a:picLocks noChangeAspect="1"/>
          </p:cNvPicPr>
          <p:nvPr/>
        </p:nvPicPr>
        <p:blipFill>
          <a:blip r:embed="rId4"/>
          <a:stretch>
            <a:fillRect/>
          </a:stretch>
        </p:blipFill>
        <p:spPr>
          <a:xfrm>
            <a:off x="16933" y="14455"/>
            <a:ext cx="2639797" cy="1428810"/>
          </a:xfrm>
          <a:prstGeom prst="rect">
            <a:avLst/>
          </a:prstGeom>
          <a:ln>
            <a:noFill/>
          </a:ln>
          <a:effectLst>
            <a:softEdge rad="112500"/>
          </a:effectLst>
        </p:spPr>
      </p:pic>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DA9889A0-E24D-D205-2609-184A751A7907}"/>
              </a:ext>
            </a:extLst>
          </p:cNvPr>
          <p:cNvPicPr>
            <a:picLocks noChangeAspect="1"/>
          </p:cNvPicPr>
          <p:nvPr/>
        </p:nvPicPr>
        <p:blipFill>
          <a:blip r:embed="rId3"/>
          <a:stretch>
            <a:fillRect/>
          </a:stretch>
        </p:blipFill>
        <p:spPr>
          <a:xfrm>
            <a:off x="1828800" y="952500"/>
            <a:ext cx="15087600" cy="61721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Hình chữ nhật: Góc Tròn 7">
            <a:extLst>
              <a:ext uri="{FF2B5EF4-FFF2-40B4-BE49-F238E27FC236}">
                <a16:creationId xmlns:a16="http://schemas.microsoft.com/office/drawing/2014/main" xmlns="" id="{F47F0197-A587-2EEE-EC67-C3F849F0D41C}"/>
              </a:ext>
            </a:extLst>
          </p:cNvPr>
          <p:cNvSpPr/>
          <p:nvPr/>
        </p:nvSpPr>
        <p:spPr>
          <a:xfrm>
            <a:off x="2667000" y="7608144"/>
            <a:ext cx="6400800" cy="1726356"/>
          </a:xfrm>
          <a:prstGeom prst="roundRect">
            <a:avLst/>
          </a:prstGeom>
          <a:pattFill prst="pct70">
            <a:fgClr>
              <a:srgbClr val="FFC000"/>
            </a:fgClr>
            <a:bgClr>
              <a:schemeClr val="bg1"/>
            </a:bgClr>
          </a:patt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sz="3600" b="0" i="0" u="none" strike="noStrike" kern="1200" cap="none" spc="0" normalizeH="0" baseline="0" noProof="0" dirty="0">
              <a:ln>
                <a:noFill/>
              </a:ln>
              <a:solidFill>
                <a:srgbClr val="000000"/>
              </a:solidFill>
              <a:effectLst/>
              <a:uLnTx/>
              <a:uFillTx/>
              <a:latin typeface="#9Slide03 AmpleSoft Bold" panose="020B0604020202020204" charset="0"/>
              <a:ea typeface="+mn-ea"/>
              <a:cs typeface="+mn-cs"/>
            </a:endParaRPr>
          </a:p>
          <a:p>
            <a:pPr algn="ctr"/>
            <a:r>
              <a:rPr kumimoji="0" lang="vi-VN" sz="3600" b="0" i="0" u="none" strike="noStrike" kern="1200" cap="none" spc="0" normalizeH="0" baseline="0" noProof="0" dirty="0" err="1">
                <a:ln>
                  <a:noFill/>
                </a:ln>
                <a:solidFill>
                  <a:srgbClr val="000000"/>
                </a:solidFill>
                <a:effectLst/>
                <a:uLnTx/>
                <a:uFillTx/>
                <a:latin typeface="#9Slide03 AmpleSoft Bold" panose="020B0604020202020204" charset="0"/>
                <a:ea typeface="+mn-ea"/>
                <a:cs typeface="+mn-cs"/>
              </a:rPr>
              <a:t>Hình</a:t>
            </a:r>
            <a:r>
              <a:rPr kumimoji="0" lang="vi-VN" sz="3600" b="0" i="0" u="none" strike="noStrike" kern="1200" cap="none" spc="0" normalizeH="0" baseline="0" noProof="0" dirty="0">
                <a:ln>
                  <a:noFill/>
                </a:ln>
                <a:solidFill>
                  <a:srgbClr val="000000"/>
                </a:solidFill>
                <a:effectLst/>
                <a:uLnTx/>
                <a:uFillTx/>
                <a:latin typeface="#9Slide03 AmpleSoft Bold" panose="020B0604020202020204" charset="0"/>
                <a:ea typeface="+mn-ea"/>
                <a:cs typeface="+mn-cs"/>
              </a:rPr>
              <a:t> </a:t>
            </a:r>
            <a:r>
              <a:rPr kumimoji="0" lang="en-US" sz="3600" b="0" i="0" u="none" strike="noStrike" kern="1200" cap="none" spc="0" normalizeH="0" baseline="0" noProof="0">
                <a:ln>
                  <a:noFill/>
                </a:ln>
                <a:solidFill>
                  <a:srgbClr val="000000"/>
                </a:solidFill>
                <a:effectLst/>
                <a:uLnTx/>
                <a:uFillTx/>
                <a:latin typeface="#9Slide03 AmpleSoft Bold" panose="020B0604020202020204" charset="0"/>
                <a:ea typeface="+mn-ea"/>
                <a:cs typeface="+mn-cs"/>
              </a:rPr>
              <a:t>9</a:t>
            </a:r>
            <a:r>
              <a:rPr kumimoji="0" lang="vi-VN" sz="3600" b="0" i="0" u="none" strike="noStrike" kern="1200" cap="none" spc="0" normalizeH="0" baseline="0" noProof="0">
                <a:ln>
                  <a:noFill/>
                </a:ln>
                <a:solidFill>
                  <a:srgbClr val="000000"/>
                </a:solidFill>
                <a:effectLst/>
                <a:uLnTx/>
                <a:uFillTx/>
                <a:latin typeface="#9Slide03 AmpleSoft Bold" panose="020B0604020202020204" charset="0"/>
                <a:ea typeface="+mn-ea"/>
                <a:cs typeface="+mn-cs"/>
              </a:rPr>
              <a:t>:</a:t>
            </a:r>
            <a:r>
              <a:rPr kumimoji="0" lang="en-US" sz="3600" b="0" i="0" u="none" strike="noStrike" kern="1200" cap="none" spc="0" normalizeH="0" baseline="0" noProof="0">
                <a:ln>
                  <a:noFill/>
                </a:ln>
                <a:solidFill>
                  <a:srgbClr val="000000"/>
                </a:solidFill>
                <a:effectLst/>
                <a:uLnTx/>
                <a:uFillTx/>
                <a:latin typeface="#9Slide03 AmpleSoft Bold" panose="020B0604020202020204" charset="0"/>
                <a:ea typeface="+mn-ea"/>
                <a:cs typeface="+mn-cs"/>
              </a:rPr>
              <a:t> </a:t>
            </a:r>
            <a:r>
              <a:rPr lang="vi-VN" sz="3200" b="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Cung </a:t>
            </a:r>
            <a:r>
              <a:rPr lang="vi-VN" sz="3200" b="1"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cấp</a:t>
            </a:r>
            <a:r>
              <a:rPr lang="vi-VN" sz="32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lương </a:t>
            </a:r>
            <a:r>
              <a:rPr lang="vi-VN" sz="3200" b="1"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thực</a:t>
            </a:r>
            <a:r>
              <a:rPr lang="vi-VN" sz="32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200" b="1"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thực</a:t>
            </a:r>
            <a:r>
              <a:rPr lang="vi-VN" sz="32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200" b="1"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phẩm</a:t>
            </a:r>
            <a:r>
              <a:rPr lang="vi-VN" sz="32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cho con </a:t>
            </a:r>
            <a:r>
              <a:rPr lang="vi-VN" sz="3200" b="1" dirty="0" err="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người</a:t>
            </a:r>
            <a:r>
              <a:rPr lang="vi-VN" sz="32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9Slide03 AmpleSoft Bold" panose="020B0604020202020204" charset="0"/>
              <a:ea typeface="+mn-ea"/>
              <a:cs typeface="+mn-cs"/>
            </a:endParaRPr>
          </a:p>
        </p:txBody>
      </p:sp>
      <p:pic>
        <p:nvPicPr>
          <p:cNvPr id="2" name="Hình ảnh 1">
            <a:extLst>
              <a:ext uri="{FF2B5EF4-FFF2-40B4-BE49-F238E27FC236}">
                <a16:creationId xmlns:a16="http://schemas.microsoft.com/office/drawing/2014/main" xmlns="" id="{7A8695A2-118F-2172-EB58-DEB07263A05E}"/>
              </a:ext>
            </a:extLst>
          </p:cNvPr>
          <p:cNvPicPr>
            <a:picLocks noChangeAspect="1"/>
          </p:cNvPicPr>
          <p:nvPr/>
        </p:nvPicPr>
        <p:blipFill>
          <a:blip r:embed="rId4"/>
          <a:stretch>
            <a:fillRect/>
          </a:stretch>
        </p:blipFill>
        <p:spPr>
          <a:xfrm>
            <a:off x="-76200" y="-10947"/>
            <a:ext cx="2639797" cy="1335140"/>
          </a:xfrm>
          <a:prstGeom prst="rect">
            <a:avLst/>
          </a:prstGeom>
          <a:ln>
            <a:noFill/>
          </a:ln>
          <a:effectLst>
            <a:softEdge rad="112500"/>
          </a:effectLst>
        </p:spPr>
      </p:pic>
      <p:sp>
        <p:nvSpPr>
          <p:cNvPr id="7" name="Hình chữ nhật: Góc Tròn 7">
            <a:extLst>
              <a:ext uri="{FF2B5EF4-FFF2-40B4-BE49-F238E27FC236}">
                <a16:creationId xmlns:a16="http://schemas.microsoft.com/office/drawing/2014/main" xmlns="" id="{B470EFE8-0D15-C396-4438-7ADE7E63FFF7}"/>
              </a:ext>
            </a:extLst>
          </p:cNvPr>
          <p:cNvSpPr/>
          <p:nvPr/>
        </p:nvSpPr>
        <p:spPr>
          <a:xfrm>
            <a:off x="10058400" y="7584792"/>
            <a:ext cx="6400800" cy="1673508"/>
          </a:xfrm>
          <a:prstGeom prst="roundRect">
            <a:avLst/>
          </a:prstGeom>
          <a:pattFill prst="pct70">
            <a:fgClr>
              <a:srgbClr val="FFC000"/>
            </a:fgClr>
            <a:bgClr>
              <a:schemeClr val="bg1"/>
            </a:bgClr>
          </a:patt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sz="3600" b="0" i="0" u="none" strike="noStrike" kern="1200" cap="none" spc="0" normalizeH="0" baseline="0" noProof="0" dirty="0">
              <a:ln>
                <a:noFill/>
              </a:ln>
              <a:solidFill>
                <a:srgbClr val="000000"/>
              </a:solidFill>
              <a:effectLst/>
              <a:uLnTx/>
              <a:uFillTx/>
              <a:latin typeface="#9Slide03 AmpleSoft Bold" panose="020B0604020202020204" charset="0"/>
              <a:ea typeface="+mn-ea"/>
              <a:cs typeface="+mn-cs"/>
            </a:endParaRPr>
          </a:p>
          <a:p>
            <a:pPr algn="ctr"/>
            <a:r>
              <a:rPr kumimoji="0" lang="vi-VN" sz="3600" b="0" i="0" u="none" strike="noStrike" kern="1200" cap="none" spc="0" normalizeH="0" baseline="0" noProof="0" err="1">
                <a:ln>
                  <a:noFill/>
                </a:ln>
                <a:solidFill>
                  <a:srgbClr val="000000"/>
                </a:solidFill>
                <a:effectLst/>
                <a:uLnTx/>
                <a:uFillTx/>
                <a:latin typeface="#9Slide03 AmpleSoft Bold" panose="020B0604020202020204" charset="0"/>
                <a:ea typeface="+mn-ea"/>
                <a:cs typeface="+mn-cs"/>
              </a:rPr>
              <a:t>Hình</a:t>
            </a:r>
            <a:r>
              <a:rPr kumimoji="0" lang="vi-VN" sz="3600" b="0" i="0" u="none" strike="noStrike" kern="1200" cap="none" spc="0" normalizeH="0" baseline="0" noProof="0">
                <a:ln>
                  <a:noFill/>
                </a:ln>
                <a:solidFill>
                  <a:srgbClr val="000000"/>
                </a:solidFill>
                <a:effectLst/>
                <a:uLnTx/>
                <a:uFillTx/>
                <a:latin typeface="#9Slide03 AmpleSoft Bold" panose="020B0604020202020204" charset="0"/>
                <a:ea typeface="+mn-ea"/>
                <a:cs typeface="+mn-cs"/>
              </a:rPr>
              <a:t> </a:t>
            </a:r>
            <a:r>
              <a:rPr lang="en-US" sz="3600">
                <a:solidFill>
                  <a:srgbClr val="000000"/>
                </a:solidFill>
                <a:latin typeface="#9Slide03 AmpleSoft Bold" panose="020B0604020202020204" charset="0"/>
              </a:rPr>
              <a:t>10</a:t>
            </a:r>
            <a:r>
              <a:rPr kumimoji="0" lang="vi-VN" sz="3600" b="0" i="0" u="none" strike="noStrike" kern="1200" cap="none" spc="0" normalizeH="0" baseline="0" noProof="0">
                <a:ln>
                  <a:noFill/>
                </a:ln>
                <a:solidFill>
                  <a:srgbClr val="000000"/>
                </a:solidFill>
                <a:effectLst/>
                <a:uLnTx/>
                <a:uFillTx/>
                <a:latin typeface="#9Slide03 AmpleSoft Bold" panose="020B0604020202020204" charset="0"/>
                <a:ea typeface="+mn-ea"/>
                <a:cs typeface="+mn-cs"/>
              </a:rPr>
              <a:t>:</a:t>
            </a:r>
            <a:r>
              <a:rPr kumimoji="0" lang="en-US" sz="3600" b="0" i="0" u="none" strike="noStrike" kern="1200" cap="none" spc="0" normalizeH="0" baseline="0" noProof="0">
                <a:ln>
                  <a:noFill/>
                </a:ln>
                <a:solidFill>
                  <a:srgbClr val="000000"/>
                </a:solidFill>
                <a:effectLst/>
                <a:uLnTx/>
                <a:uFillTx/>
                <a:latin typeface="#9Slide03 AmpleSoft Bold" panose="020B0604020202020204" charset="0"/>
                <a:ea typeface="+mn-ea"/>
                <a:cs typeface="+mn-cs"/>
              </a:rPr>
              <a:t> </a:t>
            </a:r>
            <a:r>
              <a:rPr lang="en-US" sz="3200" b="1">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Trao đổi, buôn bán các sản phẩm nông nghiệp để tăng thêm thu nhập.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9Slide03 AmpleSoft Bold" panose="020B0604020202020204" charset="0"/>
              <a:ea typeface="+mn-ea"/>
              <a:cs typeface="+mn-cs"/>
            </a:endParaRPr>
          </a:p>
        </p:txBody>
      </p:sp>
    </p:spTree>
    <p:extLst>
      <p:ext uri="{BB962C8B-B14F-4D97-AF65-F5344CB8AC3E}">
        <p14:creationId xmlns:p14="http://schemas.microsoft.com/office/powerpoint/2010/main" val="29694982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4C243C97-0DD9-B77C-9D63-6A1AA373AC7F}"/>
              </a:ext>
            </a:extLst>
          </p:cNvPr>
          <p:cNvPicPr>
            <a:picLocks noChangeAspect="1"/>
          </p:cNvPicPr>
          <p:nvPr/>
        </p:nvPicPr>
        <p:blipFill rotWithShape="1">
          <a:blip r:embed="rId3"/>
          <a:srcRect t="3370" r="2265" b="4494"/>
          <a:stretch/>
        </p:blipFill>
        <p:spPr>
          <a:xfrm>
            <a:off x="1762557" y="1386817"/>
            <a:ext cx="15118198" cy="6248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Hình chữ nhật: Góc Tròn 7">
            <a:extLst>
              <a:ext uri="{FF2B5EF4-FFF2-40B4-BE49-F238E27FC236}">
                <a16:creationId xmlns:a16="http://schemas.microsoft.com/office/drawing/2014/main" xmlns="" id="{F47F0197-A587-2EEE-EC67-C3F849F0D41C}"/>
              </a:ext>
            </a:extLst>
          </p:cNvPr>
          <p:cNvSpPr/>
          <p:nvPr/>
        </p:nvSpPr>
        <p:spPr>
          <a:xfrm>
            <a:off x="2279189" y="8104239"/>
            <a:ext cx="6864811" cy="1357207"/>
          </a:xfrm>
          <a:prstGeom prst="roundRect">
            <a:avLst/>
          </a:prstGeom>
          <a:pattFill prst="pct70">
            <a:fgClr>
              <a:srgbClr val="FFC000"/>
            </a:fgClr>
            <a:bgClr>
              <a:schemeClr val="bg1"/>
            </a:bgClr>
          </a:patt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srgbClr val="000000"/>
              </a:solidFill>
              <a:effectLst/>
              <a:uLnTx/>
              <a:uFillTx/>
              <a:latin typeface="#9Slide03 AmpleSoft Bold" panose="020B060402020202020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err="1">
                <a:ln>
                  <a:noFill/>
                </a:ln>
                <a:solidFill>
                  <a:srgbClr val="000000"/>
                </a:solidFill>
                <a:effectLst/>
                <a:uLnTx/>
                <a:uFillTx/>
                <a:latin typeface="#9Slide03 AmpleSoft Bold" panose="020B0604020202020204" charset="0"/>
              </a:rPr>
              <a:t>Hình</a:t>
            </a:r>
            <a:r>
              <a:rPr kumimoji="0" lang="vi-VN" sz="4000" i="0" u="none" strike="noStrike" kern="1200" cap="none" spc="0" normalizeH="0" baseline="0" noProof="0" dirty="0">
                <a:ln>
                  <a:noFill/>
                </a:ln>
                <a:solidFill>
                  <a:srgbClr val="000000"/>
                </a:solidFill>
                <a:effectLst/>
                <a:uLnTx/>
                <a:uFillTx/>
                <a:latin typeface="#9Slide03 AmpleSoft Bold" panose="020B0604020202020204" charset="0"/>
              </a:rPr>
              <a:t> </a:t>
            </a:r>
            <a:r>
              <a:rPr kumimoji="0" lang="en-US" sz="4000" i="0" u="none" strike="noStrike" kern="1200" cap="none" spc="0" normalizeH="0" baseline="0" noProof="0" dirty="0">
                <a:ln>
                  <a:noFill/>
                </a:ln>
                <a:solidFill>
                  <a:srgbClr val="000000"/>
                </a:solidFill>
                <a:effectLst/>
                <a:uLnTx/>
                <a:uFillTx/>
                <a:latin typeface="#9Slide03 AmpleSoft Bold" panose="020B0604020202020204" charset="0"/>
              </a:rPr>
              <a:t>11 </a:t>
            </a:r>
            <a:r>
              <a:rPr kumimoji="0" lang="vi-VN" sz="3600" i="0" u="none" strike="noStrike" kern="1200" cap="none" spc="0" normalizeH="0" baseline="0" noProof="0" dirty="0">
                <a:ln>
                  <a:noFill/>
                </a:ln>
                <a:solidFill>
                  <a:srgbClr val="000000"/>
                </a:solidFill>
                <a:effectLst/>
                <a:uLnTx/>
                <a:uFillTx/>
                <a:latin typeface="#9Slide03 AmpleSoft Bold" panose="020B0604020202020204" charset="0"/>
              </a:rPr>
              <a:t>:</a:t>
            </a:r>
            <a:r>
              <a:rPr kumimoji="0" lang="en-US" sz="36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Trang </a:t>
            </a:r>
            <a:r>
              <a:rPr kumimoji="0" lang="en-US" sz="3600" b="1"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trí</a:t>
            </a:r>
            <a:r>
              <a:rPr kumimoji="0" lang="en-US" sz="36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r>
              <a:rPr kumimoji="0" lang="en-US" sz="3600" b="1"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1" i="0" u="none" strike="noStrike" kern="1200" cap="none" spc="0" normalizeH="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làm</a:t>
            </a:r>
            <a:r>
              <a:rPr kumimoji="0" lang="en-US" sz="3600" b="1"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1" i="0" u="none" strike="noStrike" kern="1200" cap="none" spc="0" normalizeH="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cảnh</a:t>
            </a:r>
            <a:endParaRPr kumimoji="0" lang="vi-VN" sz="3600" b="1"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srgbClr val="000000"/>
              </a:solidFill>
              <a:effectLst/>
              <a:uLnTx/>
              <a:uFillTx/>
              <a:latin typeface="#9Slide03 AmpleSoft Bold" panose="020B0604020202020204" charset="0"/>
            </a:endParaRPr>
          </a:p>
        </p:txBody>
      </p:sp>
      <p:pic>
        <p:nvPicPr>
          <p:cNvPr id="2" name="Hình ảnh 1">
            <a:extLst>
              <a:ext uri="{FF2B5EF4-FFF2-40B4-BE49-F238E27FC236}">
                <a16:creationId xmlns:a16="http://schemas.microsoft.com/office/drawing/2014/main" xmlns="" id="{B36976F6-B468-CBF9-C001-ADA2055B00DE}"/>
              </a:ext>
            </a:extLst>
          </p:cNvPr>
          <p:cNvPicPr>
            <a:picLocks noChangeAspect="1"/>
          </p:cNvPicPr>
          <p:nvPr/>
        </p:nvPicPr>
        <p:blipFill>
          <a:blip r:embed="rId4"/>
          <a:stretch>
            <a:fillRect/>
          </a:stretch>
        </p:blipFill>
        <p:spPr>
          <a:xfrm>
            <a:off x="16933" y="51677"/>
            <a:ext cx="2639797" cy="1335140"/>
          </a:xfrm>
          <a:prstGeom prst="rect">
            <a:avLst/>
          </a:prstGeom>
          <a:ln>
            <a:noFill/>
          </a:ln>
          <a:effectLst>
            <a:softEdge rad="112500"/>
          </a:effectLst>
        </p:spPr>
      </p:pic>
      <p:sp>
        <p:nvSpPr>
          <p:cNvPr id="7" name="Hình chữ nhật: Góc Tròn 7">
            <a:extLst>
              <a:ext uri="{FF2B5EF4-FFF2-40B4-BE49-F238E27FC236}">
                <a16:creationId xmlns:a16="http://schemas.microsoft.com/office/drawing/2014/main" xmlns="" id="{66BEC210-044E-CF62-56C8-704BBD08EC0B}"/>
              </a:ext>
            </a:extLst>
          </p:cNvPr>
          <p:cNvSpPr/>
          <p:nvPr/>
        </p:nvSpPr>
        <p:spPr>
          <a:xfrm>
            <a:off x="9753600" y="8112842"/>
            <a:ext cx="6864811" cy="1357207"/>
          </a:xfrm>
          <a:prstGeom prst="roundRect">
            <a:avLst/>
          </a:prstGeom>
          <a:pattFill prst="pct70">
            <a:fgClr>
              <a:srgbClr val="FFC000"/>
            </a:fgClr>
            <a:bgClr>
              <a:schemeClr val="bg1"/>
            </a:bgClr>
          </a:patt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srgbClr val="000000"/>
              </a:solidFill>
              <a:effectLst/>
              <a:uLnTx/>
              <a:uFillTx/>
              <a:latin typeface="#9Slide03 AmpleSoft Bold" panose="020B0604020202020204" charset="0"/>
            </a:endParaRPr>
          </a:p>
          <a:p>
            <a:pPr lvl="0" algn="ctr">
              <a:defRPr/>
            </a:pPr>
            <a:r>
              <a:rPr lang="vi-VN" sz="4000" b="1">
                <a:solidFill>
                  <a:prstClr val="black"/>
                </a:solidFill>
                <a:latin typeface="#9Slide03 AmpleSoft Bold" panose="020B0604020202020204" charset="0"/>
              </a:rPr>
              <a:t>Hình </a:t>
            </a:r>
            <a:r>
              <a:rPr lang="en-US" sz="4000" b="1">
                <a:solidFill>
                  <a:prstClr val="black"/>
                </a:solidFill>
                <a:latin typeface="#9Slide03 AmpleSoft Bold" panose="020B0604020202020204" charset="0"/>
              </a:rPr>
              <a:t>12 </a:t>
            </a:r>
            <a:r>
              <a:rPr lang="vi-VN" sz="4000" b="1">
                <a:solidFill>
                  <a:prstClr val="black"/>
                </a:solidFill>
                <a:latin typeface="#9Slide03 AmpleSoft Bold" panose="020B0604020202020204" charset="0"/>
              </a:rPr>
              <a:t>:</a:t>
            </a:r>
            <a:r>
              <a:rPr lang="en-US" sz="4000" b="1">
                <a:solidFill>
                  <a:prstClr val="black"/>
                </a:solidFill>
                <a:latin typeface="#9Slide03 AmpleSoft Bold" panose="020B0604020202020204" charset="0"/>
              </a:rPr>
              <a:t> </a:t>
            </a:r>
            <a:r>
              <a:rPr lang="en-US" sz="3600" b="1">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Sử dụng để làm đồ dung gia đình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srgbClr val="000000"/>
              </a:solidFill>
              <a:effectLst/>
              <a:uLnTx/>
              <a:uFillTx/>
              <a:latin typeface="#9Slide03 AmpleSoft Bold" panose="020B0604020202020204" charset="0"/>
            </a:endParaRPr>
          </a:p>
        </p:txBody>
      </p:sp>
    </p:spTree>
    <p:extLst>
      <p:ext uri="{BB962C8B-B14F-4D97-AF65-F5344CB8AC3E}">
        <p14:creationId xmlns:p14="http://schemas.microsoft.com/office/powerpoint/2010/main" val="3846112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34413" y="0"/>
            <a:ext cx="1666729" cy="1327013"/>
          </a:xfrm>
          <a:prstGeom prst="rect">
            <a:avLst/>
          </a:prstGeom>
          <a:ln>
            <a:noFill/>
          </a:ln>
          <a:effectLst>
            <a:softEdge rad="112500"/>
          </a:effectLst>
        </p:spPr>
      </p:pic>
      <p:sp>
        <p:nvSpPr>
          <p:cNvPr id="5" name="TextBox 4">
            <a:extLst>
              <a:ext uri="{FF2B5EF4-FFF2-40B4-BE49-F238E27FC236}">
                <a16:creationId xmlns:a16="http://schemas.microsoft.com/office/drawing/2014/main" xmlns="" id="{BFB8A126-31B1-C7E5-FAE1-8866E0C5C3B3}"/>
              </a:ext>
            </a:extLst>
          </p:cNvPr>
          <p:cNvSpPr txBox="1"/>
          <p:nvPr/>
        </p:nvSpPr>
        <p:spPr>
          <a:xfrm>
            <a:off x="1478517" y="5181600"/>
            <a:ext cx="2849223" cy="817245"/>
          </a:xfrm>
          <a:prstGeom prst="roundRect">
            <a:avLst/>
          </a:prstGeom>
          <a:solidFill>
            <a:srgbClr val="57C7D4"/>
          </a:solidFill>
          <a:ln w="28575">
            <a:solidFill>
              <a:srgbClr val="217875"/>
            </a:solidFill>
            <a:prstDash val="sysDash"/>
          </a:ln>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9Slide03 AmpleSoft Bold" panose="020B0604020202020204" charset="0"/>
                <a:ea typeface="+mn-ea"/>
                <a:cs typeface="Baloo 2 SemiBold" pitchFamily="2" charset="0"/>
              </a:rPr>
              <a:t>Kết</a:t>
            </a:r>
            <a:r>
              <a:rPr kumimoji="0" lang="en-US" sz="4200" b="0" i="0" u="none" strike="noStrike" kern="1200" cap="none" spc="0" normalizeH="0" baseline="0" noProof="0" dirty="0">
                <a:ln>
                  <a:noFill/>
                </a:ln>
                <a:solidFill>
                  <a:prstClr val="black"/>
                </a:solidFill>
                <a:effectLst/>
                <a:uLnTx/>
                <a:uFillTx/>
                <a:latin typeface="#9Slide03 AmpleSoft Bold" panose="020B0604020202020204" charset="0"/>
                <a:ea typeface="+mn-ea"/>
                <a:cs typeface="Baloo 2 SemiBold" pitchFamily="2" charset="0"/>
              </a:rPr>
              <a:t> </a:t>
            </a:r>
            <a:r>
              <a:rPr kumimoji="0" lang="en-US" sz="4200" b="0" i="0" u="none" strike="noStrike" kern="1200" cap="none" spc="0" normalizeH="0" baseline="0" noProof="0" dirty="0" err="1">
                <a:ln>
                  <a:noFill/>
                </a:ln>
                <a:solidFill>
                  <a:prstClr val="black"/>
                </a:solidFill>
                <a:effectLst/>
                <a:uLnTx/>
                <a:uFillTx/>
                <a:latin typeface="#9Slide03 AmpleSoft Bold" panose="020B0604020202020204" charset="0"/>
                <a:ea typeface="+mn-ea"/>
                <a:cs typeface="Baloo 2 SemiBold" pitchFamily="2" charset="0"/>
              </a:rPr>
              <a:t>luận</a:t>
            </a:r>
            <a:endParaRPr kumimoji="0" lang="en-US" sz="4200" b="0" i="0" u="none" strike="noStrike" kern="1200" cap="none" spc="0" normalizeH="0" baseline="0" noProof="0" dirty="0">
              <a:ln>
                <a:noFill/>
              </a:ln>
              <a:solidFill>
                <a:prstClr val="black"/>
              </a:solidFill>
              <a:effectLst/>
              <a:uLnTx/>
              <a:uFillTx/>
              <a:latin typeface="#9Slide03 AmpleSoft Bold" panose="020B0604020202020204" charset="0"/>
              <a:ea typeface="+mn-ea"/>
              <a:cs typeface="Baloo 2 SemiBold" pitchFamily="2" charset="0"/>
            </a:endParaRPr>
          </a:p>
        </p:txBody>
      </p:sp>
      <p:sp>
        <p:nvSpPr>
          <p:cNvPr id="10" name="Hình chữ nhật: Góc Tròn 9">
            <a:extLst>
              <a:ext uri="{FF2B5EF4-FFF2-40B4-BE49-F238E27FC236}">
                <a16:creationId xmlns:a16="http://schemas.microsoft.com/office/drawing/2014/main" xmlns="" id="{CCA7F6CB-E44E-C661-43F2-191797011F09}"/>
              </a:ext>
            </a:extLst>
          </p:cNvPr>
          <p:cNvSpPr/>
          <p:nvPr/>
        </p:nvSpPr>
        <p:spPr>
          <a:xfrm>
            <a:off x="6477000" y="4686300"/>
            <a:ext cx="10210800" cy="3615152"/>
          </a:xfrm>
          <a:prstGeom prst="roundRect">
            <a:avLst/>
          </a:prstGeom>
          <a:solidFill>
            <a:schemeClr val="bg1"/>
          </a:solidFill>
          <a:ln w="38100">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4A2020"/>
                </a:solidFill>
                <a:latin typeface="#9Slide03 AmpleSoft Bold" panose="020B0604020202020204" charset="0"/>
              </a:rPr>
              <a:t>Hoạt</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động</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sản</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xuất</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nông</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nghiệp</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làm</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ra</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các</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sản</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phẩm</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để</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phục</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vụ</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cuộc</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sống</a:t>
            </a:r>
            <a:r>
              <a:rPr lang="en-US" sz="4400" b="1" dirty="0">
                <a:solidFill>
                  <a:srgbClr val="4A2020"/>
                </a:solidFill>
                <a:latin typeface="#9Slide03 AmpleSoft Bold" panose="020B0604020202020204" charset="0"/>
              </a:rPr>
              <a:t> con </a:t>
            </a:r>
            <a:r>
              <a:rPr lang="en-US" sz="4400" b="1" dirty="0" err="1">
                <a:solidFill>
                  <a:srgbClr val="4A2020"/>
                </a:solidFill>
                <a:latin typeface="#9Slide03 AmpleSoft Bold" panose="020B0604020202020204" charset="0"/>
              </a:rPr>
              <a:t>người</a:t>
            </a:r>
            <a:r>
              <a:rPr lang="en-US" sz="4400" b="1" dirty="0">
                <a:solidFill>
                  <a:srgbClr val="4A2020"/>
                </a:solidFill>
                <a:latin typeface="#9Slide03 AmpleSoft Bold" panose="020B0604020202020204" charset="0"/>
              </a:rPr>
              <a:t> ( </a:t>
            </a:r>
            <a:r>
              <a:rPr lang="en-US" sz="4400" b="1" dirty="0" err="1">
                <a:solidFill>
                  <a:srgbClr val="4A2020"/>
                </a:solidFill>
                <a:latin typeface="#9Slide03 AmpleSoft Bold" panose="020B0604020202020204" charset="0"/>
              </a:rPr>
              <a:t>thức</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ăn</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đồ</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uống</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trang</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trí</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nhà</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cửa</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thuốc</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làm</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nguyên</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liệu</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cho</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các</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ngành</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sản</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xuất</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khác</a:t>
            </a:r>
            <a:r>
              <a:rPr lang="en-US" sz="4400" b="1" dirty="0">
                <a:solidFill>
                  <a:srgbClr val="4A2020"/>
                </a:solidFill>
                <a:latin typeface="#9Slide03 AmpleSoft Bold" panose="020B0604020202020204" charset="0"/>
              </a:rPr>
              <a:t> ( </a:t>
            </a:r>
            <a:r>
              <a:rPr lang="en-US" sz="4400" b="1" dirty="0" err="1">
                <a:solidFill>
                  <a:srgbClr val="4A2020"/>
                </a:solidFill>
                <a:latin typeface="#9Slide03 AmpleSoft Bold" panose="020B0604020202020204" charset="0"/>
              </a:rPr>
              <a:t>sản</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xuất</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thủ</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công</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công</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nghiệp</a:t>
            </a:r>
            <a:r>
              <a:rPr lang="en-US" sz="4400" b="1" dirty="0">
                <a:solidFill>
                  <a:srgbClr val="4A2020"/>
                </a:solidFill>
                <a:latin typeface="#9Slide03 AmpleSoft Bold" panose="020B0604020202020204" charset="0"/>
              </a:rPr>
              <a:t> ), </a:t>
            </a:r>
            <a:r>
              <a:rPr lang="en-US" sz="4400" b="1" dirty="0" err="1">
                <a:solidFill>
                  <a:srgbClr val="4A2020"/>
                </a:solidFill>
                <a:latin typeface="#9Slide03 AmpleSoft Bold" panose="020B0604020202020204" charset="0"/>
              </a:rPr>
              <a:t>đem</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bán</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hoặc</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xuất</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khẩu</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để</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đem</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lại</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lợi</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ích</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kinh</a:t>
            </a:r>
            <a:r>
              <a:rPr lang="en-US" sz="4400" b="1" dirty="0">
                <a:solidFill>
                  <a:srgbClr val="4A2020"/>
                </a:solidFill>
                <a:latin typeface="#9Slide03 AmpleSoft Bold" panose="020B0604020202020204" charset="0"/>
              </a:rPr>
              <a:t> </a:t>
            </a:r>
            <a:r>
              <a:rPr lang="en-US" sz="4400" b="1" dirty="0" err="1">
                <a:solidFill>
                  <a:srgbClr val="4A2020"/>
                </a:solidFill>
                <a:latin typeface="#9Slide03 AmpleSoft Bold" panose="020B0604020202020204" charset="0"/>
              </a:rPr>
              <a:t>tế</a:t>
            </a:r>
            <a:r>
              <a:rPr lang="en-US" sz="4400" b="1" dirty="0">
                <a:solidFill>
                  <a:srgbClr val="4A2020"/>
                </a:solidFill>
                <a:latin typeface="#9Slide03 AmpleSoft Bold" panose="020B0604020202020204" charset="0"/>
              </a:rPr>
              <a:t>,…</a:t>
            </a:r>
            <a:endParaRPr lang="vi-VN" sz="4400" b="1" dirty="0">
              <a:solidFill>
                <a:srgbClr val="4A2020"/>
              </a:solidFill>
              <a:latin typeface="Open Sans" panose="020B0606030504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xmlns="" id="{9D98F1A2-6741-98D4-3C25-D12583DD4280}"/>
              </a:ext>
            </a:extLst>
          </p:cNvPr>
          <p:cNvPicPr>
            <a:picLocks noChangeAspect="1"/>
          </p:cNvPicPr>
          <p:nvPr/>
        </p:nvPicPr>
        <p:blipFill rotWithShape="1">
          <a:blip r:embed="rId4">
            <a:extLst>
              <a:ext uri="{28A0092B-C50C-407E-A947-70E740481C1C}">
                <a14:useLocalDpi xmlns:a14="http://schemas.microsoft.com/office/drawing/2010/main" val="0"/>
              </a:ext>
            </a:extLst>
          </a:blip>
          <a:srcRect l="13704" r="17023"/>
          <a:stretch/>
        </p:blipFill>
        <p:spPr>
          <a:xfrm>
            <a:off x="4038600" y="-1181100"/>
            <a:ext cx="14058900" cy="12420600"/>
          </a:xfrm>
          <a:prstGeom prst="rect">
            <a:avLst/>
          </a:prstGeom>
        </p:spPr>
      </p:pic>
    </p:spTree>
    <p:extLst>
      <p:ext uri="{BB962C8B-B14F-4D97-AF65-F5344CB8AC3E}">
        <p14:creationId xmlns:p14="http://schemas.microsoft.com/office/powerpoint/2010/main" val="6278378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xmlns=""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CFA58912-F833-5449-E63B-039A730DA59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3023" r="8088"/>
          <a:stretch/>
        </p:blipFill>
        <p:spPr>
          <a:xfrm>
            <a:off x="20" y="10"/>
            <a:ext cx="9143980" cy="10286990"/>
          </a:xfrm>
          <a:prstGeom prst="rect">
            <a:avLst/>
          </a:prstGeom>
        </p:spPr>
      </p:pic>
      <p:pic>
        <p:nvPicPr>
          <p:cNvPr id="1030" name="Picture 6" descr="Hình ảnh Phim Hoạt Hình Nhà Bếp Trứng Cá Yếu Tố Vector PNG , Nấu ăn, Thành  Phần, Cá PNG miễn phí tải tập tin PSDComment và Vector">
            <a:extLst>
              <a:ext uri="{FF2B5EF4-FFF2-40B4-BE49-F238E27FC236}">
                <a16:creationId xmlns:a16="http://schemas.microsoft.com/office/drawing/2014/main" xmlns="" id="{F8860D02-928A-B8A7-78A3-5AA1D5A9C2A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288" r="5821" b="-2"/>
          <a:stretch/>
        </p:blipFill>
        <p:spPr bwMode="auto">
          <a:xfrm>
            <a:off x="9144000" y="10"/>
            <a:ext cx="914400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6614873" y="2614374"/>
            <a:ext cx="5058255" cy="50582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8AA24131-7267-430D-82C8-95838D17E38F}"/>
              </a:ext>
            </a:extLst>
          </p:cNvPr>
          <p:cNvSpPr txBox="1"/>
          <p:nvPr/>
        </p:nvSpPr>
        <p:spPr>
          <a:xfrm>
            <a:off x="6430287" y="4142331"/>
            <a:ext cx="5427426" cy="201858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a:ln>
                  <a:noFill/>
                </a:ln>
                <a:solidFill>
                  <a:srgbClr val="FF665A"/>
                </a:solidFill>
                <a:effectLst/>
                <a:uLnTx/>
                <a:uFillTx/>
                <a:latin typeface="Sigmar One" panose="00000500000000000000" pitchFamily="2" charset="0"/>
                <a:ea typeface="+mn-ea"/>
                <a:cs typeface="+mn-cs"/>
              </a:rPr>
              <a:t>Tiết 2</a:t>
            </a:r>
          </a:p>
        </p:txBody>
      </p:sp>
      <p:sp>
        <p:nvSpPr>
          <p:cNvPr id="1046" name="Frame 1045">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5956916" y="1956417"/>
            <a:ext cx="6374169" cy="6374166"/>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2860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7CCD22EC-874E-9810-7272-0254E6F7D431}"/>
              </a:ext>
            </a:extLst>
          </p:cNvPr>
          <p:cNvSpPr txBox="1"/>
          <p:nvPr/>
        </p:nvSpPr>
        <p:spPr>
          <a:xfrm>
            <a:off x="2971800" y="580261"/>
            <a:ext cx="13411200" cy="1464231"/>
          </a:xfrm>
          <a:prstGeom prst="roundRect">
            <a:avLst/>
          </a:prstGeom>
          <a:solidFill>
            <a:srgbClr val="92D050"/>
          </a:solidFill>
          <a:ln w="28575">
            <a:solidFill>
              <a:srgbClr val="FFC000"/>
            </a:solidFill>
            <a:prstDash val="sysDash"/>
          </a:ln>
        </p:spPr>
        <p:txBody>
          <a:bodyPr wrap="square">
            <a:spAutoFit/>
          </a:bodyPr>
          <a:lstStyle/>
          <a:p>
            <a:pPr algn="ctr" defTabSz="914309"/>
            <a:r>
              <a:rPr lang="vi-VN" sz="4000" b="1" dirty="0">
                <a:latin typeface="Open Sans SemiBold" panose="020B0706030804020204" pitchFamily="34" charset="0"/>
                <a:ea typeface="Open Sans SemiBold" panose="020B0706030804020204" pitchFamily="34" charset="0"/>
                <a:cs typeface="Open Sans SemiBold" panose="020B0706030804020204" pitchFamily="34" charset="0"/>
              </a:rPr>
              <a:t>2. </a:t>
            </a:r>
            <a:r>
              <a:rPr lang="en-US" sz="4000" b="1" dirty="0" err="1">
                <a:latin typeface="Open Sans SemiBold" panose="020B0706030804020204" pitchFamily="34" charset="0"/>
                <a:ea typeface="Open Sans SemiBold" panose="020B0706030804020204" pitchFamily="34" charset="0"/>
                <a:cs typeface="Open Sans SemiBold" panose="020B0706030804020204" pitchFamily="34" charset="0"/>
              </a:rPr>
              <a:t>Thảo</a:t>
            </a:r>
            <a:r>
              <a:rPr lang="en-US" sz="4000" b="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4000" b="1" dirty="0" err="1">
                <a:latin typeface="Open Sans SemiBold" panose="020B0706030804020204" pitchFamily="34" charset="0"/>
                <a:ea typeface="Open Sans SemiBold" panose="020B0706030804020204" pitchFamily="34" charset="0"/>
                <a:cs typeface="Open Sans SemiBold" panose="020B0706030804020204" pitchFamily="34" charset="0"/>
              </a:rPr>
              <a:t>luận</a:t>
            </a:r>
            <a:r>
              <a:rPr lang="en-US" sz="4000" b="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4000" b="1" dirty="0" err="1">
                <a:latin typeface="Open Sans SemiBold" panose="020B0706030804020204" pitchFamily="34" charset="0"/>
                <a:ea typeface="Open Sans SemiBold" panose="020B0706030804020204" pitchFamily="34" charset="0"/>
                <a:cs typeface="Open Sans SemiBold" panose="020B0706030804020204" pitchFamily="34" charset="0"/>
              </a:rPr>
              <a:t>về</a:t>
            </a:r>
            <a:r>
              <a:rPr lang="en-US" sz="4000" b="1" dirty="0">
                <a:latin typeface="Open Sans SemiBold" panose="020B0706030804020204" pitchFamily="34" charset="0"/>
                <a:ea typeface="Open Sans SemiBold" panose="020B0706030804020204" pitchFamily="34" charset="0"/>
                <a:cs typeface="Open Sans SemiBold" panose="020B0706030804020204" pitchFamily="34" charset="0"/>
              </a:rPr>
              <a:t> í</a:t>
            </a:r>
            <a:r>
              <a:rPr lang="vi-VN" sz="4000" b="1" dirty="0">
                <a:latin typeface="Open Sans SemiBold" panose="020B0706030804020204" pitchFamily="34" charset="0"/>
                <a:ea typeface="Open Sans SemiBold" panose="020B0706030804020204" pitchFamily="34" charset="0"/>
                <a:cs typeface="Open Sans SemiBold" panose="020B0706030804020204" pitchFamily="34" charset="0"/>
              </a:rPr>
              <a:t>ch </a:t>
            </a:r>
            <a:r>
              <a:rPr lang="vi-VN" sz="4000" b="1" dirty="0" err="1">
                <a:latin typeface="Open Sans SemiBold" panose="020B0706030804020204" pitchFamily="34" charset="0"/>
                <a:ea typeface="Open Sans SemiBold" panose="020B0706030804020204" pitchFamily="34" charset="0"/>
                <a:cs typeface="Open Sans SemiBold" panose="020B0706030804020204" pitchFamily="34" charset="0"/>
              </a:rPr>
              <a:t>lợi</a:t>
            </a:r>
            <a:r>
              <a:rPr lang="vi-VN" sz="4000" b="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4000" b="1" dirty="0" err="1">
                <a:latin typeface="Open Sans SemiBold" panose="020B0706030804020204" pitchFamily="34" charset="0"/>
                <a:ea typeface="Open Sans SemiBold" panose="020B0706030804020204" pitchFamily="34" charset="0"/>
                <a:cs typeface="Open Sans SemiBold" panose="020B0706030804020204" pitchFamily="34" charset="0"/>
              </a:rPr>
              <a:t>của</a:t>
            </a:r>
            <a:r>
              <a:rPr lang="vi-VN" sz="4000" b="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4000" b="1" dirty="0" err="1">
                <a:latin typeface="Open Sans SemiBold" panose="020B0706030804020204" pitchFamily="34" charset="0"/>
                <a:ea typeface="Open Sans SemiBold" panose="020B0706030804020204" pitchFamily="34" charset="0"/>
                <a:cs typeface="Open Sans SemiBold" panose="020B0706030804020204" pitchFamily="34" charset="0"/>
              </a:rPr>
              <a:t>các</a:t>
            </a:r>
            <a:r>
              <a:rPr lang="vi-VN" sz="4000" b="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4000" b="1" dirty="0" err="1">
                <a:latin typeface="Open Sans SemiBold" panose="020B0706030804020204" pitchFamily="34" charset="0"/>
                <a:ea typeface="Open Sans SemiBold" panose="020B0706030804020204" pitchFamily="34" charset="0"/>
                <a:cs typeface="Open Sans SemiBold" panose="020B0706030804020204" pitchFamily="34" charset="0"/>
              </a:rPr>
              <a:t>hoạt</a:t>
            </a:r>
            <a:r>
              <a:rPr lang="vi-VN" sz="4000" b="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4000" b="1" dirty="0" err="1">
                <a:latin typeface="Open Sans SemiBold" panose="020B0706030804020204" pitchFamily="34" charset="0"/>
                <a:ea typeface="Open Sans SemiBold" panose="020B0706030804020204" pitchFamily="34" charset="0"/>
                <a:cs typeface="Open Sans SemiBold" panose="020B0706030804020204" pitchFamily="34" charset="0"/>
              </a:rPr>
              <a:t>động</a:t>
            </a:r>
            <a:r>
              <a:rPr lang="vi-VN" sz="4000" b="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4000" b="1" dirty="0" err="1">
                <a:latin typeface="Open Sans SemiBold" panose="020B0706030804020204" pitchFamily="34" charset="0"/>
                <a:ea typeface="Open Sans SemiBold" panose="020B0706030804020204" pitchFamily="34" charset="0"/>
                <a:cs typeface="Open Sans SemiBold" panose="020B0706030804020204" pitchFamily="34" charset="0"/>
              </a:rPr>
              <a:t>sản</a:t>
            </a:r>
            <a:r>
              <a:rPr lang="vi-VN" sz="4000" b="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4000" b="1" dirty="0" err="1">
                <a:latin typeface="Open Sans SemiBold" panose="020B0706030804020204" pitchFamily="34" charset="0"/>
                <a:ea typeface="Open Sans SemiBold" panose="020B0706030804020204" pitchFamily="34" charset="0"/>
                <a:cs typeface="Open Sans SemiBold" panose="020B0706030804020204" pitchFamily="34" charset="0"/>
              </a:rPr>
              <a:t>xuất</a:t>
            </a:r>
            <a:r>
              <a:rPr lang="vi-VN" sz="4000" b="1" dirty="0">
                <a:latin typeface="Open Sans SemiBold" panose="020B0706030804020204" pitchFamily="34" charset="0"/>
                <a:ea typeface="Open Sans SemiBold" panose="020B0706030804020204" pitchFamily="34" charset="0"/>
                <a:cs typeface="Open Sans SemiBold" panose="020B0706030804020204" pitchFamily="34" charset="0"/>
              </a:rPr>
              <a:t> nông </a:t>
            </a:r>
            <a:r>
              <a:rPr lang="vi-VN" sz="4000" b="1" dirty="0" err="1">
                <a:latin typeface="Open Sans SemiBold" panose="020B0706030804020204" pitchFamily="34" charset="0"/>
                <a:ea typeface="Open Sans SemiBold" panose="020B0706030804020204" pitchFamily="34" charset="0"/>
                <a:cs typeface="Open Sans SemiBold" panose="020B0706030804020204" pitchFamily="34" charset="0"/>
              </a:rPr>
              <a:t>nghiệp</a:t>
            </a:r>
            <a:r>
              <a:rPr lang="vi-VN" sz="4000" b="1" dirty="0">
                <a:latin typeface="Open Sans SemiBold" panose="020B0706030804020204" pitchFamily="34" charset="0"/>
                <a:ea typeface="Open Sans SemiBold" panose="020B0706030804020204" pitchFamily="34" charset="0"/>
                <a:cs typeface="Open Sans SemiBold" panose="020B0706030804020204" pitchFamily="34" charset="0"/>
              </a:rPr>
              <a:t> ở </a:t>
            </a:r>
            <a:r>
              <a:rPr lang="vi-VN" sz="4000" b="1" dirty="0" err="1">
                <a:latin typeface="Open Sans SemiBold" panose="020B0706030804020204" pitchFamily="34" charset="0"/>
                <a:ea typeface="Open Sans SemiBold" panose="020B0706030804020204" pitchFamily="34" charset="0"/>
                <a:cs typeface="Open Sans SemiBold" panose="020B0706030804020204" pitchFamily="34" charset="0"/>
              </a:rPr>
              <a:t>địa</a:t>
            </a:r>
            <a:r>
              <a:rPr lang="vi-VN" sz="4000" b="1" dirty="0">
                <a:latin typeface="Open Sans SemiBold" panose="020B0706030804020204" pitchFamily="34" charset="0"/>
                <a:ea typeface="Open Sans SemiBold" panose="020B0706030804020204" pitchFamily="34" charset="0"/>
                <a:cs typeface="Open Sans SemiBold" panose="020B0706030804020204" pitchFamily="34" charset="0"/>
              </a:rPr>
              <a:t> phương em:</a:t>
            </a:r>
            <a:endParaRPr lang="en-US" sz="4000" b="1" dirty="0">
              <a:solidFill>
                <a:srgbClr val="00206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Bong bóng Ý nghĩ: Hình đám mây 3">
            <a:extLst>
              <a:ext uri="{FF2B5EF4-FFF2-40B4-BE49-F238E27FC236}">
                <a16:creationId xmlns:a16="http://schemas.microsoft.com/office/drawing/2014/main" xmlns="" id="{1DF32B1B-FCCE-C0B9-D7C1-01BBF1589315}"/>
              </a:ext>
            </a:extLst>
          </p:cNvPr>
          <p:cNvSpPr/>
          <p:nvPr/>
        </p:nvSpPr>
        <p:spPr>
          <a:xfrm>
            <a:off x="10134600" y="3342961"/>
            <a:ext cx="5943600" cy="4267200"/>
          </a:xfrm>
          <a:prstGeom prst="cloudCallout">
            <a:avLst>
              <a:gd name="adj1" fmla="val 38162"/>
              <a:gd name="adj2" fmla="val 80290"/>
            </a:avLst>
          </a:prstGeom>
          <a:solidFill>
            <a:srgbClr val="92D05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Hai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bạn</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đang</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trao</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đổi</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lợi</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ích</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của</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hoạt</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động</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sản</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xuất</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nông</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nghiệp</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nào</a:t>
            </a:r>
            <a:r>
              <a:rPr lang="en-US" sz="3200" dirty="0">
                <a:solidFill>
                  <a:schemeClr val="tx1">
                    <a:lumMod val="95000"/>
                    <a:lumOff val="5000"/>
                  </a:schemeClr>
                </a:solidFill>
                <a:latin typeface="#9Slide03 AmpleSoft Bold" panose="020B0604020202020204" charset="0"/>
                <a:ea typeface="Open Sans SemiBold" panose="020B0706030804020204" pitchFamily="34" charset="0"/>
                <a:cs typeface="Open Sans SemiBold" panose="020B0706030804020204" pitchFamily="34" charset="0"/>
              </a:rPr>
              <a:t> ?</a:t>
            </a:r>
          </a:p>
        </p:txBody>
      </p:sp>
      <p:pic>
        <p:nvPicPr>
          <p:cNvPr id="9" name="Hình ảnh 8">
            <a:extLst>
              <a:ext uri="{FF2B5EF4-FFF2-40B4-BE49-F238E27FC236}">
                <a16:creationId xmlns:a16="http://schemas.microsoft.com/office/drawing/2014/main" xmlns="" id="{F6CFCCA4-5B9D-8388-A522-010507AEB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2200" y="5448300"/>
            <a:ext cx="4572056" cy="4724067"/>
          </a:xfrm>
          <a:prstGeom prst="rect">
            <a:avLst/>
          </a:prstGeom>
        </p:spPr>
      </p:pic>
      <p:sp>
        <p:nvSpPr>
          <p:cNvPr id="13" name="Bong bóng Ý nghĩ: Hình đám mây 12">
            <a:extLst>
              <a:ext uri="{FF2B5EF4-FFF2-40B4-BE49-F238E27FC236}">
                <a16:creationId xmlns:a16="http://schemas.microsoft.com/office/drawing/2014/main" xmlns="" id="{C4B5752F-2E2E-C61A-AF8A-B9B9C19C0DD0}"/>
              </a:ext>
            </a:extLst>
          </p:cNvPr>
          <p:cNvSpPr/>
          <p:nvPr/>
        </p:nvSpPr>
        <p:spPr>
          <a:xfrm>
            <a:off x="10134600" y="3314700"/>
            <a:ext cx="5943600" cy="4267200"/>
          </a:xfrm>
          <a:prstGeom prst="cloudCallout">
            <a:avLst>
              <a:gd name="adj1" fmla="val 38162"/>
              <a:gd name="adj2" fmla="val 8029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Hoạt</a:t>
            </a:r>
            <a:r>
              <a:rPr lang="en-US" sz="44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44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động</a:t>
            </a:r>
            <a:r>
              <a:rPr lang="en-US" sz="44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44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sản</a:t>
            </a:r>
            <a:r>
              <a:rPr lang="en-US" sz="44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44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xuất</a:t>
            </a:r>
            <a:r>
              <a:rPr lang="en-US" sz="44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44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nông</a:t>
            </a:r>
            <a:r>
              <a:rPr lang="en-US" sz="44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44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nghiệp</a:t>
            </a:r>
            <a:r>
              <a:rPr lang="en-US" sz="44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44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đó</a:t>
            </a:r>
            <a:r>
              <a:rPr lang="en-US" sz="44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44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có</a:t>
            </a:r>
            <a:r>
              <a:rPr lang="en-US" sz="44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44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ích</a:t>
            </a:r>
            <a:r>
              <a:rPr lang="en-US" sz="44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44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lợi</a:t>
            </a:r>
            <a:r>
              <a:rPr lang="en-US" sz="44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44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44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a:t>
            </a:r>
            <a:endParaRPr lang="vi-VN"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14" name="Hình chữ nhật: Góc Tròn 13">
            <a:extLst>
              <a:ext uri="{FF2B5EF4-FFF2-40B4-BE49-F238E27FC236}">
                <a16:creationId xmlns:a16="http://schemas.microsoft.com/office/drawing/2014/main" xmlns="" id="{27EA7FCC-8503-DDCB-7F25-DC3E3740D11A}"/>
              </a:ext>
            </a:extLst>
          </p:cNvPr>
          <p:cNvSpPr/>
          <p:nvPr/>
        </p:nvSpPr>
        <p:spPr>
          <a:xfrm>
            <a:off x="1905000" y="7628596"/>
            <a:ext cx="6864811" cy="1357207"/>
          </a:xfrm>
          <a:prstGeom prst="roundRect">
            <a:avLst/>
          </a:prstGeom>
          <a:solidFill>
            <a:schemeClr val="bg1"/>
          </a:solidFill>
          <a:ln w="38100">
            <a:solidFill>
              <a:srgbClr val="F77BA5"/>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sz="3600" b="0" i="0" u="none" strike="noStrike" kern="1200" cap="none" spc="0" normalizeH="0" baseline="0" noProof="0" dirty="0">
              <a:ln>
                <a:noFill/>
              </a:ln>
              <a:solidFill>
                <a:srgbClr val="000000"/>
              </a:solidFill>
              <a:effectLst/>
              <a:uLnTx/>
              <a:uFillTx/>
              <a:latin typeface="#9Slide03 AmpleSoft Bold" panose="020B0604020202020204" charset="0"/>
              <a:ea typeface="+mn-ea"/>
              <a:cs typeface="+mn-cs"/>
            </a:endParaRPr>
          </a:p>
          <a:p>
            <a:pPr algn="ctr"/>
            <a:r>
              <a:rPr lang="en-US" sz="3600" dirty="0">
                <a:solidFill>
                  <a:srgbClr val="000000"/>
                </a:solidFill>
                <a:latin typeface="#9Slide03 AmpleSoft Bold" panose="020B0604020202020204" charset="0"/>
              </a:rPr>
              <a:t>Hai </a:t>
            </a:r>
            <a:r>
              <a:rPr lang="en-US" sz="3600" dirty="0" err="1">
                <a:solidFill>
                  <a:srgbClr val="000000"/>
                </a:solidFill>
                <a:latin typeface="#9Slide03 AmpleSoft Bold" panose="020B0604020202020204" charset="0"/>
              </a:rPr>
              <a:t>bạn</a:t>
            </a:r>
            <a:r>
              <a:rPr lang="en-US" sz="3600" dirty="0">
                <a:solidFill>
                  <a:srgbClr val="000000"/>
                </a:solidFill>
                <a:latin typeface="#9Slide03 AmpleSoft Bold" panose="020B0604020202020204" charset="0"/>
              </a:rPr>
              <a:t> </a:t>
            </a:r>
            <a:r>
              <a:rPr lang="en-US" sz="3600" dirty="0" err="1">
                <a:solidFill>
                  <a:srgbClr val="000000"/>
                </a:solidFill>
                <a:latin typeface="#9Slide03 AmpleSoft Bold" panose="020B0604020202020204" charset="0"/>
              </a:rPr>
              <a:t>đang</a:t>
            </a:r>
            <a:r>
              <a:rPr lang="en-US" sz="3600" dirty="0">
                <a:solidFill>
                  <a:srgbClr val="000000"/>
                </a:solidFill>
                <a:latin typeface="#9Slide03 AmpleSoft Bold" panose="020B0604020202020204" charset="0"/>
              </a:rPr>
              <a:t> </a:t>
            </a:r>
            <a:r>
              <a:rPr lang="en-US" sz="3600" dirty="0" err="1">
                <a:solidFill>
                  <a:srgbClr val="000000"/>
                </a:solidFill>
                <a:latin typeface="#9Slide03 AmpleSoft Bold" panose="020B0604020202020204" charset="0"/>
              </a:rPr>
              <a:t>thảo</a:t>
            </a:r>
            <a:r>
              <a:rPr lang="en-US" sz="3600" dirty="0">
                <a:solidFill>
                  <a:srgbClr val="000000"/>
                </a:solidFill>
                <a:latin typeface="#9Slide03 AmpleSoft Bold" panose="020B0604020202020204" charset="0"/>
              </a:rPr>
              <a:t> </a:t>
            </a:r>
            <a:r>
              <a:rPr lang="en-US" sz="3600" dirty="0" err="1">
                <a:solidFill>
                  <a:srgbClr val="000000"/>
                </a:solidFill>
                <a:latin typeface="#9Slide03 AmpleSoft Bold" panose="020B0604020202020204" charset="0"/>
              </a:rPr>
              <a:t>luận</a:t>
            </a:r>
            <a:r>
              <a:rPr lang="en-US" sz="3600" dirty="0">
                <a:solidFill>
                  <a:srgbClr val="000000"/>
                </a:solidFill>
                <a:latin typeface="#9Slide03 AmpleSoft Bold" panose="020B0604020202020204" charset="0"/>
              </a:rPr>
              <a:t> </a:t>
            </a:r>
            <a:r>
              <a:rPr lang="en-US" sz="3600" dirty="0" err="1">
                <a:solidFill>
                  <a:srgbClr val="000000"/>
                </a:solidFill>
                <a:latin typeface="#9Slide03 AmpleSoft Bold" panose="020B0604020202020204" charset="0"/>
              </a:rPr>
              <a:t>về</a:t>
            </a:r>
            <a:r>
              <a:rPr lang="en-US" sz="3600" dirty="0">
                <a:solidFill>
                  <a:srgbClr val="000000"/>
                </a:solidFill>
                <a:latin typeface="#9Slide03 AmpleSoft Bold" panose="020B0604020202020204" charset="0"/>
              </a:rPr>
              <a:t> </a:t>
            </a:r>
            <a:r>
              <a:rPr lang="en-US" sz="3600" dirty="0" err="1">
                <a:solidFill>
                  <a:srgbClr val="000000"/>
                </a:solidFill>
                <a:latin typeface="#9Slide03 AmpleSoft Bold" panose="020B0604020202020204" charset="0"/>
              </a:rPr>
              <a:t>hoạt</a:t>
            </a:r>
            <a:r>
              <a:rPr lang="en-US" sz="3600" dirty="0">
                <a:solidFill>
                  <a:srgbClr val="000000"/>
                </a:solidFill>
                <a:latin typeface="#9Slide03 AmpleSoft Bold" panose="020B0604020202020204" charset="0"/>
              </a:rPr>
              <a:t> </a:t>
            </a:r>
            <a:r>
              <a:rPr lang="en-US" sz="3600" dirty="0" err="1">
                <a:solidFill>
                  <a:srgbClr val="000000"/>
                </a:solidFill>
                <a:latin typeface="#9Slide03 AmpleSoft Bold" panose="020B0604020202020204" charset="0"/>
              </a:rPr>
              <a:t>động</a:t>
            </a:r>
            <a:r>
              <a:rPr lang="en-US" sz="3600" dirty="0">
                <a:solidFill>
                  <a:srgbClr val="000000"/>
                </a:solidFill>
                <a:latin typeface="#9Slide03 AmpleSoft Bold" panose="020B0604020202020204" charset="0"/>
              </a:rPr>
              <a:t> </a:t>
            </a:r>
            <a:r>
              <a:rPr lang="en-US" sz="3600" dirty="0" err="1">
                <a:solidFill>
                  <a:srgbClr val="000000"/>
                </a:solidFill>
                <a:latin typeface="#9Slide03 AmpleSoft Bold" panose="020B0604020202020204" charset="0"/>
              </a:rPr>
              <a:t>xuất</a:t>
            </a:r>
            <a:r>
              <a:rPr lang="en-US" sz="3600" dirty="0">
                <a:solidFill>
                  <a:srgbClr val="000000"/>
                </a:solidFill>
                <a:latin typeface="#9Slide03 AmpleSoft Bold" panose="020B0604020202020204" charset="0"/>
              </a:rPr>
              <a:t> </a:t>
            </a:r>
            <a:r>
              <a:rPr lang="en-US" sz="3600" dirty="0" err="1">
                <a:solidFill>
                  <a:srgbClr val="000000"/>
                </a:solidFill>
                <a:latin typeface="#9Slide03 AmpleSoft Bold" panose="020B0604020202020204" charset="0"/>
              </a:rPr>
              <a:t>khẩu</a:t>
            </a:r>
            <a:r>
              <a:rPr lang="en-US" sz="3600" dirty="0">
                <a:solidFill>
                  <a:srgbClr val="000000"/>
                </a:solidFill>
                <a:latin typeface="#9Slide03 AmpleSoft Bold" panose="020B0604020202020204" charset="0"/>
              </a:rPr>
              <a:t> </a:t>
            </a:r>
            <a:r>
              <a:rPr lang="en-US" sz="3600" dirty="0" err="1">
                <a:solidFill>
                  <a:srgbClr val="000000"/>
                </a:solidFill>
                <a:latin typeface="#9Slide03 AmpleSoft Bold" panose="020B0604020202020204" charset="0"/>
              </a:rPr>
              <a:t>gạo</a:t>
            </a:r>
            <a:endParaRPr lang="vi-VN" sz="3200" b="1"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9Slide03 AmpleSoft Bold" panose="020B0604020202020204" charset="0"/>
              <a:ea typeface="+mn-ea"/>
              <a:cs typeface="+mn-cs"/>
            </a:endParaRPr>
          </a:p>
        </p:txBody>
      </p:sp>
      <p:pic>
        <p:nvPicPr>
          <p:cNvPr id="16" name="Hình ảnh 15">
            <a:extLst>
              <a:ext uri="{FF2B5EF4-FFF2-40B4-BE49-F238E27FC236}">
                <a16:creationId xmlns:a16="http://schemas.microsoft.com/office/drawing/2014/main" xmlns="" id="{4DD97D5E-06FB-3567-5847-332D77E87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092" y="2247900"/>
            <a:ext cx="9313513" cy="5200223"/>
          </a:xfrm>
          <a:prstGeom prst="rect">
            <a:avLst/>
          </a:prstGeom>
          <a:ln>
            <a:noFill/>
          </a:ln>
          <a:effectLst>
            <a:softEdge rad="112500"/>
          </a:effectLst>
        </p:spPr>
      </p:pic>
      <p:pic>
        <p:nvPicPr>
          <p:cNvPr id="2" name="Hình ảnh 1">
            <a:extLst>
              <a:ext uri="{FF2B5EF4-FFF2-40B4-BE49-F238E27FC236}">
                <a16:creationId xmlns:a16="http://schemas.microsoft.com/office/drawing/2014/main" xmlns="" id="{26B12735-DEBE-2089-7F8F-50A70A5C99FD}"/>
              </a:ext>
            </a:extLst>
          </p:cNvPr>
          <p:cNvPicPr>
            <a:picLocks noChangeAspect="1"/>
          </p:cNvPicPr>
          <p:nvPr/>
        </p:nvPicPr>
        <p:blipFill>
          <a:blip r:embed="rId5"/>
          <a:stretch>
            <a:fillRect/>
          </a:stretch>
        </p:blipFill>
        <p:spPr>
          <a:xfrm>
            <a:off x="0" y="0"/>
            <a:ext cx="2639797" cy="1335140"/>
          </a:xfrm>
          <a:prstGeom prst="rect">
            <a:avLst/>
          </a:prstGeom>
          <a:ln>
            <a:noFill/>
          </a:ln>
          <a:effectLst>
            <a:softEdge rad="112500"/>
          </a:effectLst>
        </p:spPr>
      </p:pic>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4"/>
                                        </p:tgtEl>
                                      </p:cBhvr>
                                    </p:animEffect>
                                    <p:set>
                                      <p:cBhvr>
                                        <p:cTn id="32" dur="1" fill="hold">
                                          <p:stCondLst>
                                            <p:cond delay="19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4" grpId="1"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xmlns=""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CFA58912-F833-5449-E63B-039A730DA59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3023" r="8088"/>
          <a:stretch/>
        </p:blipFill>
        <p:spPr>
          <a:xfrm>
            <a:off x="152400" y="933450"/>
            <a:ext cx="7484524" cy="8420100"/>
          </a:xfrm>
          <a:prstGeom prst="rect">
            <a:avLst/>
          </a:prstGeom>
        </p:spPr>
      </p:pic>
      <p:pic>
        <p:nvPicPr>
          <p:cNvPr id="1030" name="Picture 6" descr="Hình ảnh Phim Hoạt Hình Nhà Bếp Trứng Cá Yếu Tố Vector PNG , Nấu ăn, Thành  Phần, Cá PNG miễn phí tải tập tin PSDComment và Vector">
            <a:extLst>
              <a:ext uri="{FF2B5EF4-FFF2-40B4-BE49-F238E27FC236}">
                <a16:creationId xmlns:a16="http://schemas.microsoft.com/office/drawing/2014/main" xmlns="" id="{F8860D02-928A-B8A7-78A3-5AA1D5A9C2A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288" r="5821" b="-2"/>
          <a:stretch/>
        </p:blipFill>
        <p:spPr bwMode="auto">
          <a:xfrm>
            <a:off x="9144000" y="10"/>
            <a:ext cx="914400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6614873" y="2614374"/>
            <a:ext cx="5058255" cy="50582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8AA24131-7267-430D-82C8-95838D17E38F}"/>
              </a:ext>
            </a:extLst>
          </p:cNvPr>
          <p:cNvSpPr txBox="1"/>
          <p:nvPr/>
        </p:nvSpPr>
        <p:spPr>
          <a:xfrm>
            <a:off x="6430287" y="4142331"/>
            <a:ext cx="5427426" cy="201858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9600" kern="1200" dirty="0" err="1">
                <a:solidFill>
                  <a:srgbClr val="FF665A"/>
                </a:solidFill>
                <a:latin typeface="Sigmar One" panose="00000500000000000000" pitchFamily="2" charset="0"/>
                <a:ea typeface="+mj-ea"/>
                <a:cs typeface="+mj-cs"/>
              </a:rPr>
              <a:t>Tiết</a:t>
            </a:r>
            <a:r>
              <a:rPr lang="en-US" sz="9600" kern="1200" dirty="0">
                <a:solidFill>
                  <a:srgbClr val="FF665A"/>
                </a:solidFill>
                <a:latin typeface="Sigmar One" panose="00000500000000000000" pitchFamily="2" charset="0"/>
                <a:ea typeface="+mj-ea"/>
                <a:cs typeface="+mj-cs"/>
              </a:rPr>
              <a:t> 1</a:t>
            </a:r>
          </a:p>
        </p:txBody>
      </p:sp>
      <p:sp>
        <p:nvSpPr>
          <p:cNvPr id="1046" name="Frame 1045">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5956916" y="1956417"/>
            <a:ext cx="6374169" cy="6374166"/>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696919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0" name="Rectangle 6159">
            <a:extLst>
              <a:ext uri="{FF2B5EF4-FFF2-40B4-BE49-F238E27FC236}">
                <a16:creationId xmlns:a16="http://schemas.microsoft.com/office/drawing/2014/main" xmlns="" id="{28FF88A3-8EBC-4142-8CC2-EBE257ED6C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Bộ Nông nghiệp Mỹ dự báo Việt Nam tiếp tục đứng thứ 2 về xuất khẩu gạo">
            <a:extLst>
              <a:ext uri="{FF2B5EF4-FFF2-40B4-BE49-F238E27FC236}">
                <a16:creationId xmlns:a16="http://schemas.microsoft.com/office/drawing/2014/main" xmlns="" id="{955B75CE-0F33-B990-4E1E-B5EB2D48365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7588" b="12625"/>
          <a:stretch/>
        </p:blipFill>
        <p:spPr bwMode="auto">
          <a:xfrm>
            <a:off x="4" y="10"/>
            <a:ext cx="18287996" cy="10286990"/>
          </a:xfrm>
          <a:prstGeom prst="rect">
            <a:avLst/>
          </a:prstGeom>
          <a:noFill/>
          <a:extLst>
            <a:ext uri="{909E8E84-426E-40DD-AFC4-6F175D3DCCD1}">
              <a14:hiddenFill xmlns:a14="http://schemas.microsoft.com/office/drawing/2010/main">
                <a:solidFill>
                  <a:srgbClr val="FFFFFF"/>
                </a:solidFill>
              </a14:hiddenFill>
            </a:ext>
          </a:extLst>
        </p:spPr>
      </p:pic>
      <p:grpSp>
        <p:nvGrpSpPr>
          <p:cNvPr id="6162" name="Group 6161">
            <a:extLst>
              <a:ext uri="{FF2B5EF4-FFF2-40B4-BE49-F238E27FC236}">
                <a16:creationId xmlns:a16="http://schemas.microsoft.com/office/drawing/2014/main" xmlns="" id="{27D8A815-1B1F-4DB5-A03C-F4987CF0CB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V="1">
            <a:off x="491665" y="514657"/>
            <a:ext cx="2538140" cy="2778887"/>
            <a:chOff x="790870" y="911082"/>
            <a:chExt cx="2191635" cy="2442764"/>
          </a:xfrm>
        </p:grpSpPr>
        <p:sp>
          <p:nvSpPr>
            <p:cNvPr id="6163" name="Freeform 5">
              <a:extLst>
                <a:ext uri="{FF2B5EF4-FFF2-40B4-BE49-F238E27FC236}">
                  <a16:creationId xmlns:a16="http://schemas.microsoft.com/office/drawing/2014/main" xmlns="" id="{261388EF-B4CE-4326-979A-2F53CED606FE}"/>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164" name="Freeform 5">
              <a:extLst>
                <a:ext uri="{FF2B5EF4-FFF2-40B4-BE49-F238E27FC236}">
                  <a16:creationId xmlns:a16="http://schemas.microsoft.com/office/drawing/2014/main" xmlns="" id="{33A25547-9075-4BDB-8F46-BA09E76AA324}"/>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165" name="Freeform 5">
              <a:extLst>
                <a:ext uri="{FF2B5EF4-FFF2-40B4-BE49-F238E27FC236}">
                  <a16:creationId xmlns:a16="http://schemas.microsoft.com/office/drawing/2014/main" xmlns="" id="{1D917FAD-3240-4D3F-91A0-9571F75DC6DC}"/>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xmlns=""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extBox 1">
            <a:extLst>
              <a:ext uri="{FF2B5EF4-FFF2-40B4-BE49-F238E27FC236}">
                <a16:creationId xmlns:a16="http://schemas.microsoft.com/office/drawing/2014/main" xmlns="" id="{7BC0A640-66B3-94DB-A521-C1FC65FF1A5A}"/>
              </a:ext>
            </a:extLst>
          </p:cNvPr>
          <p:cNvSpPr txBox="1"/>
          <p:nvPr/>
        </p:nvSpPr>
        <p:spPr>
          <a:xfrm>
            <a:off x="2101381" y="3705372"/>
            <a:ext cx="14226352" cy="4579089"/>
          </a:xfrm>
          <a:prstGeom prst="rect">
            <a:avLst/>
          </a:prstGeom>
        </p:spPr>
        <p:txBody>
          <a:bodyPr vert="horz" lIns="91440" tIns="45720" rIns="91440" bIns="45720" rtlCol="0">
            <a:normAutofit/>
          </a:bodyPr>
          <a:lstStyle/>
          <a:p>
            <a:pPr algn="ctr">
              <a:lnSpc>
                <a:spcPct val="90000"/>
              </a:lnSpc>
              <a:spcAft>
                <a:spcPts val="600"/>
              </a:spcAft>
            </a:pPr>
            <a:r>
              <a:rPr lang="en-US" sz="6600" b="1">
                <a:latin typeface="Nunito Black" panose="00000A00000000000000" pitchFamily="2" charset="0"/>
              </a:rPr>
              <a:t>Việt Nam là một trong những nước xuất khẩu gạo lớn nhất thế giới. </a:t>
            </a:r>
          </a:p>
        </p:txBody>
      </p:sp>
      <p:pic>
        <p:nvPicPr>
          <p:cNvPr id="5" name="Picture 4">
            <a:extLst>
              <a:ext uri="{FF2B5EF4-FFF2-40B4-BE49-F238E27FC236}">
                <a16:creationId xmlns:a16="http://schemas.microsoft.com/office/drawing/2014/main" xmlns="" id="{4E669B5E-2BAF-D15C-5532-68CC58E3C27E}"/>
              </a:ext>
            </a:extLst>
          </p:cNvPr>
          <p:cNvPicPr>
            <a:picLocks noChangeAspect="1"/>
          </p:cNvPicPr>
          <p:nvPr/>
        </p:nvPicPr>
        <p:blipFill>
          <a:blip r:embed="rId3"/>
          <a:stretch>
            <a:fillRect/>
          </a:stretch>
        </p:blipFill>
        <p:spPr>
          <a:xfrm>
            <a:off x="228600" y="124844"/>
            <a:ext cx="4904115" cy="2249743"/>
          </a:xfrm>
          <a:prstGeom prst="rect">
            <a:avLst/>
          </a:prstGeom>
          <a:ln>
            <a:noFill/>
          </a:ln>
          <a:effectLst>
            <a:softEdge rad="112500"/>
          </a:effectLst>
        </p:spPr>
      </p:pic>
    </p:spTree>
    <p:extLst>
      <p:ext uri="{BB962C8B-B14F-4D97-AF65-F5344CB8AC3E}">
        <p14:creationId xmlns:p14="http://schemas.microsoft.com/office/powerpoint/2010/main" val="27740457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DB2DD22-29B2-C4C4-DD77-80D26F326D35}"/>
              </a:ext>
            </a:extLst>
          </p:cNvPr>
          <p:cNvSpPr txBox="1"/>
          <p:nvPr/>
        </p:nvSpPr>
        <p:spPr>
          <a:xfrm>
            <a:off x="2209800" y="316701"/>
            <a:ext cx="13335000" cy="1600438"/>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09"/>
            <a:r>
              <a:rPr lang="vi-VN" sz="4400" dirty="0">
                <a:solidFill>
                  <a:srgbClr val="0070C0"/>
                </a:solidFill>
                <a:latin typeface="#9Slide03 AmpleSoft Bold" panose="020B0604020202020204" charset="0"/>
              </a:rPr>
              <a:t>Chia </a:t>
            </a:r>
            <a:r>
              <a:rPr lang="vi-VN" sz="4400" dirty="0" err="1">
                <a:solidFill>
                  <a:srgbClr val="0070C0"/>
                </a:solidFill>
                <a:latin typeface="#9Slide03 AmpleSoft Bold" panose="020B0604020202020204" charset="0"/>
              </a:rPr>
              <a:t>sẻ</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về</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ích</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lợi</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của</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hoạt</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động</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sản</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xuất</a:t>
            </a:r>
            <a:r>
              <a:rPr lang="vi-VN" sz="4400" dirty="0">
                <a:solidFill>
                  <a:srgbClr val="0070C0"/>
                </a:solidFill>
                <a:latin typeface="#9Slide03 AmpleSoft Bold" panose="020B0604020202020204" charset="0"/>
              </a:rPr>
              <a:t> nông </a:t>
            </a:r>
            <a:r>
              <a:rPr lang="vi-VN" sz="4400" dirty="0" err="1">
                <a:solidFill>
                  <a:srgbClr val="0070C0"/>
                </a:solidFill>
                <a:latin typeface="#9Slide03 AmpleSoft Bold" panose="020B0604020202020204" charset="0"/>
              </a:rPr>
              <a:t>nghiệp</a:t>
            </a:r>
            <a:r>
              <a:rPr lang="vi-VN" sz="4400" dirty="0">
                <a:solidFill>
                  <a:srgbClr val="0070C0"/>
                </a:solidFill>
                <a:latin typeface="#9Slide03 AmpleSoft Bold" panose="020B0604020202020204" charset="0"/>
              </a:rPr>
              <a:t> ở </a:t>
            </a:r>
            <a:r>
              <a:rPr lang="vi-VN" sz="4400" dirty="0" err="1">
                <a:solidFill>
                  <a:srgbClr val="0070C0"/>
                </a:solidFill>
                <a:latin typeface="#9Slide03 AmpleSoft Bold" panose="020B0604020202020204" charset="0"/>
              </a:rPr>
              <a:t>địa</a:t>
            </a:r>
            <a:r>
              <a:rPr lang="vi-VN" sz="4400" dirty="0">
                <a:solidFill>
                  <a:srgbClr val="0070C0"/>
                </a:solidFill>
                <a:latin typeface="#9Slide03 AmpleSoft Bold" panose="020B0604020202020204" charset="0"/>
              </a:rPr>
              <a:t> phương em theo </a:t>
            </a:r>
            <a:r>
              <a:rPr lang="vi-VN" sz="4400" dirty="0" err="1">
                <a:solidFill>
                  <a:srgbClr val="0070C0"/>
                </a:solidFill>
                <a:latin typeface="#9Slide03 AmpleSoft Bold" panose="020B0604020202020204" charset="0"/>
              </a:rPr>
              <a:t>gợi</a:t>
            </a:r>
            <a:r>
              <a:rPr lang="vi-VN" sz="4400" dirty="0">
                <a:solidFill>
                  <a:srgbClr val="0070C0"/>
                </a:solidFill>
                <a:latin typeface="#9Slide03 AmpleSoft Bold" panose="020B0604020202020204" charset="0"/>
              </a:rPr>
              <a:t> ý sau:</a:t>
            </a:r>
            <a:endParaRPr lang="en-US" sz="4400" dirty="0">
              <a:solidFill>
                <a:srgbClr val="0070C0"/>
              </a:solidFill>
              <a:latin typeface="#9Slide03 AmpleSoft Bold" panose="020B0604020202020204" charset="0"/>
              <a:ea typeface="Open Sans" panose="020B0606030504020204" pitchFamily="34" charset="0"/>
              <a:cs typeface="Open Sans" panose="020B0606030504020204" pitchFamily="34" charset="0"/>
            </a:endParaRPr>
          </a:p>
        </p:txBody>
      </p:sp>
      <p:pic>
        <p:nvPicPr>
          <p:cNvPr id="8" name="Hình ảnh 7">
            <a:extLst>
              <a:ext uri="{FF2B5EF4-FFF2-40B4-BE49-F238E27FC236}">
                <a16:creationId xmlns:a16="http://schemas.microsoft.com/office/drawing/2014/main" xmlns="" id="{5931BB10-F2FF-03C5-AFBD-8B7CB7602502}"/>
              </a:ext>
            </a:extLst>
          </p:cNvPr>
          <p:cNvPicPr>
            <a:picLocks noChangeAspect="1"/>
          </p:cNvPicPr>
          <p:nvPr/>
        </p:nvPicPr>
        <p:blipFill>
          <a:blip r:embed="rId3"/>
          <a:stretch>
            <a:fillRect/>
          </a:stretch>
        </p:blipFill>
        <p:spPr>
          <a:xfrm>
            <a:off x="9525" y="-28576"/>
            <a:ext cx="2146768" cy="1600437"/>
          </a:xfrm>
          <a:prstGeom prst="rect">
            <a:avLst/>
          </a:prstGeom>
          <a:ln>
            <a:noFill/>
          </a:ln>
          <a:effectLst>
            <a:softEdge rad="112500"/>
          </a:effectLst>
        </p:spPr>
      </p:pic>
      <p:pic>
        <p:nvPicPr>
          <p:cNvPr id="4" name="Hình ảnh 3">
            <a:extLst>
              <a:ext uri="{FF2B5EF4-FFF2-40B4-BE49-F238E27FC236}">
                <a16:creationId xmlns:a16="http://schemas.microsoft.com/office/drawing/2014/main" xmlns="" id="{071E4DC4-158E-31CC-9F02-3107196B6CDD}"/>
              </a:ext>
            </a:extLst>
          </p:cNvPr>
          <p:cNvPicPr>
            <a:picLocks noChangeAspect="1"/>
          </p:cNvPicPr>
          <p:nvPr/>
        </p:nvPicPr>
        <p:blipFill>
          <a:blip r:embed="rId4"/>
          <a:stretch>
            <a:fillRect/>
          </a:stretch>
        </p:blipFill>
        <p:spPr>
          <a:xfrm>
            <a:off x="1752600" y="2629340"/>
            <a:ext cx="12112972" cy="52985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Cloud 5">
            <a:extLst>
              <a:ext uri="{FF2B5EF4-FFF2-40B4-BE49-F238E27FC236}">
                <a16:creationId xmlns:a16="http://schemas.microsoft.com/office/drawing/2014/main" xmlns="" id="{F0FAC856-AE9A-B493-90B3-E1F3374026AC}"/>
              </a:ext>
            </a:extLst>
          </p:cNvPr>
          <p:cNvSpPr/>
          <p:nvPr/>
        </p:nvSpPr>
        <p:spPr>
          <a:xfrm rot="21221114">
            <a:off x="14310882" y="1730206"/>
            <a:ext cx="3922826" cy="2771327"/>
          </a:xfrm>
          <a:prstGeom prst="cloud">
            <a:avLst/>
          </a:prstGeom>
          <a:pattFill prst="pct60">
            <a:fgClr>
              <a:srgbClr val="FFFF00"/>
            </a:fgClr>
            <a:bgClr>
              <a:schemeClr val="bg1"/>
            </a:bgClr>
          </a:patt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C00000"/>
                </a:solidFill>
                <a:latin typeface="#9Slide03 AmpleSoft Bold" panose="02000000000000000000" pitchFamily="2" charset="0"/>
              </a:rPr>
              <a:t>Làm</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việc</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cá</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nhân</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cặp</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đôi</a:t>
            </a:r>
            <a:endParaRPr lang="en-US" sz="3200" dirty="0">
              <a:solidFill>
                <a:srgbClr val="C00000"/>
              </a:solidFill>
              <a:latin typeface="#9Slide03 AmpleSoft Bold" panose="02000000000000000000" pitchFamily="2" charset="0"/>
            </a:endParaRPr>
          </a:p>
        </p:txBody>
      </p:sp>
      <p:pic>
        <p:nvPicPr>
          <p:cNvPr id="5" name="Picture 4" descr="A picture containing toy, LEGO&#10;&#10;Description automatically generated">
            <a:extLst>
              <a:ext uri="{FF2B5EF4-FFF2-40B4-BE49-F238E27FC236}">
                <a16:creationId xmlns:a16="http://schemas.microsoft.com/office/drawing/2014/main" xmlns="" id="{D20F760D-649A-813D-60B8-C5F87A8607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865"/>
          <a:stretch/>
        </p:blipFill>
        <p:spPr>
          <a:xfrm>
            <a:off x="13106400" y="5905500"/>
            <a:ext cx="5486400" cy="4773399"/>
          </a:xfrm>
          <a:prstGeom prst="rect">
            <a:avLst/>
          </a:prstGeom>
        </p:spPr>
      </p:pic>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xmlns="" id="{5931BB10-F2FF-03C5-AFBD-8B7CB7602502}"/>
              </a:ext>
            </a:extLst>
          </p:cNvPr>
          <p:cNvPicPr>
            <a:picLocks noChangeAspect="1"/>
          </p:cNvPicPr>
          <p:nvPr/>
        </p:nvPicPr>
        <p:blipFill>
          <a:blip r:embed="rId3"/>
          <a:stretch>
            <a:fillRect/>
          </a:stretch>
        </p:blipFill>
        <p:spPr>
          <a:xfrm>
            <a:off x="128592" y="249091"/>
            <a:ext cx="2146768" cy="1409436"/>
          </a:xfrm>
          <a:prstGeom prst="rect">
            <a:avLst/>
          </a:prstGeom>
          <a:ln>
            <a:noFill/>
          </a:ln>
          <a:effectLst>
            <a:softEdge rad="112500"/>
          </a:effectLst>
        </p:spPr>
      </p:pic>
      <p:graphicFrame>
        <p:nvGraphicFramePr>
          <p:cNvPr id="3" name="Bảng 4">
            <a:extLst>
              <a:ext uri="{FF2B5EF4-FFF2-40B4-BE49-F238E27FC236}">
                <a16:creationId xmlns:a16="http://schemas.microsoft.com/office/drawing/2014/main" xmlns="" id="{DA3BBDCE-9D71-8EA7-FCAA-82BA2EA8FC41}"/>
              </a:ext>
            </a:extLst>
          </p:cNvPr>
          <p:cNvGraphicFramePr>
            <a:graphicFrameLocks noGrp="1"/>
          </p:cNvGraphicFramePr>
          <p:nvPr>
            <p:extLst>
              <p:ext uri="{D42A27DB-BD31-4B8C-83A1-F6EECF244321}">
                <p14:modId xmlns:p14="http://schemas.microsoft.com/office/powerpoint/2010/main" val="1679906769"/>
              </p:ext>
            </p:extLst>
          </p:nvPr>
        </p:nvGraphicFramePr>
        <p:xfrm>
          <a:off x="228600" y="2163282"/>
          <a:ext cx="16078199" cy="7862900"/>
        </p:xfrm>
        <a:graphic>
          <a:graphicData uri="http://schemas.openxmlformats.org/drawingml/2006/table">
            <a:tbl>
              <a:tblPr firstRow="1" bandRow="1">
                <a:tableStyleId>{7DF18680-E054-41AD-8BC1-D1AEF772440D}</a:tableStyleId>
              </a:tblPr>
              <a:tblGrid>
                <a:gridCol w="5359400">
                  <a:extLst>
                    <a:ext uri="{9D8B030D-6E8A-4147-A177-3AD203B41FA5}">
                      <a16:colId xmlns:a16="http://schemas.microsoft.com/office/drawing/2014/main" xmlns="" val="930856181"/>
                    </a:ext>
                  </a:extLst>
                </a:gridCol>
                <a:gridCol w="4857050">
                  <a:extLst>
                    <a:ext uri="{9D8B030D-6E8A-4147-A177-3AD203B41FA5}">
                      <a16:colId xmlns:a16="http://schemas.microsoft.com/office/drawing/2014/main" xmlns="" val="149741875"/>
                    </a:ext>
                  </a:extLst>
                </a:gridCol>
                <a:gridCol w="5861749">
                  <a:extLst>
                    <a:ext uri="{9D8B030D-6E8A-4147-A177-3AD203B41FA5}">
                      <a16:colId xmlns:a16="http://schemas.microsoft.com/office/drawing/2014/main" xmlns="" val="1035853617"/>
                    </a:ext>
                  </a:extLst>
                </a:gridCol>
              </a:tblGrid>
              <a:tr h="1200041">
                <a:tc>
                  <a:txBody>
                    <a:bodyPr/>
                    <a:lstStyle/>
                    <a:p>
                      <a:pPr algn="ctr" fontAlgn="t"/>
                      <a:r>
                        <a:rPr lang="en-US" sz="3600" b="1" dirty="0" err="1">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Hoạt</a:t>
                      </a:r>
                      <a:r>
                        <a:rPr lang="en-US" sz="3600" b="1" dirty="0">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b="1" dirty="0" err="1">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động</a:t>
                      </a:r>
                      <a:r>
                        <a:rPr lang="en-US" sz="3600" b="1" dirty="0">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b="1" dirty="0" err="1">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sản</a:t>
                      </a:r>
                      <a:r>
                        <a:rPr lang="en-US" sz="3600" b="1" dirty="0">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b="1" dirty="0" err="1">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xuất</a:t>
                      </a:r>
                      <a:endParaRPr lang="en-US" sz="3600" dirty="0">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endParaRPr>
                    </a:p>
                  </a:txBody>
                  <a:tcPr marL="47625" marR="47625" marT="47625" marB="47625" anchor="ctr">
                    <a:lnR w="12700" cap="flat" cmpd="sng" algn="ctr">
                      <a:solidFill>
                        <a:srgbClr val="FFC000"/>
                      </a:solidFill>
                      <a:prstDash val="solid"/>
                      <a:round/>
                      <a:headEnd type="none" w="med" len="med"/>
                      <a:tailEnd type="none" w="med" len="med"/>
                    </a:lnR>
                  </a:tcPr>
                </a:tc>
                <a:tc>
                  <a:txBody>
                    <a:bodyPr/>
                    <a:lstStyle/>
                    <a:p>
                      <a:pPr algn="ctr" fontAlgn="t"/>
                      <a:r>
                        <a:rPr lang="en-US" sz="3600" b="1" dirty="0" err="1">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Tên</a:t>
                      </a:r>
                      <a:r>
                        <a:rPr lang="en-US" sz="3600" b="1" dirty="0">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b="1" dirty="0" err="1">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sản</a:t>
                      </a:r>
                      <a:r>
                        <a:rPr lang="en-US" sz="3600" b="1" dirty="0">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b="1" dirty="0" err="1">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phẩm</a:t>
                      </a:r>
                      <a:endParaRPr lang="en-US" sz="3600" dirty="0">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endParaRPr>
                    </a:p>
                  </a:txBody>
                  <a:tcPr marL="47625" marR="47625" marT="47625" marB="47625"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tc>
                  <a:txBody>
                    <a:bodyPr/>
                    <a:lstStyle/>
                    <a:p>
                      <a:pPr algn="ctr" fontAlgn="t"/>
                      <a:r>
                        <a:rPr lang="en-US" sz="3600" b="1">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Ích </a:t>
                      </a:r>
                      <a:r>
                        <a:rPr lang="en-US" sz="3600" b="1" dirty="0" err="1">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lợi</a:t>
                      </a:r>
                      <a:endParaRPr lang="en-US" sz="3600" dirty="0">
                        <a:solidFill>
                          <a:srgbClr val="FFFF00"/>
                        </a:solidFill>
                        <a:effectLst/>
                        <a:latin typeface="Open Sans Extrabold" panose="020B0906030804020204" pitchFamily="34" charset="0"/>
                        <a:ea typeface="Open Sans Extrabold" panose="020B0906030804020204" pitchFamily="34" charset="0"/>
                        <a:cs typeface="Open Sans Extrabold" panose="020B0906030804020204" pitchFamily="34" charset="0"/>
                      </a:endParaRPr>
                    </a:p>
                  </a:txBody>
                  <a:tcPr marL="47625" marR="47625" marT="47625" marB="47625" anchor="ctr">
                    <a:lnL w="12700" cap="flat" cmpd="sng" algn="ctr">
                      <a:solidFill>
                        <a:srgbClr val="FFC000"/>
                      </a:solidFill>
                      <a:prstDash val="solid"/>
                      <a:round/>
                      <a:headEnd type="none" w="med" len="med"/>
                      <a:tailEnd type="none" w="med" len="med"/>
                    </a:lnL>
                  </a:tcPr>
                </a:tc>
                <a:extLst>
                  <a:ext uri="{0D108BD9-81ED-4DB2-BD59-A6C34878D82A}">
                    <a16:rowId xmlns:a16="http://schemas.microsoft.com/office/drawing/2014/main" xmlns="" val="751005967"/>
                  </a:ext>
                </a:extLst>
              </a:tr>
              <a:tr h="1956125">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algn="ctr" fontAlgn="t"/>
                      <a:endParaRPr lang="vi-VN"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fontAlgn="t"/>
                      <a:endParaRPr lang="en-US" sz="2800" b="1" dirty="0">
                        <a:solidFill>
                          <a:schemeClr val="bg1"/>
                        </a:solidFill>
                        <a:effectLst/>
                      </a:endParaRPr>
                    </a:p>
                    <a:p>
                      <a:pPr fontAlgn="t"/>
                      <a:endParaRPr lang="en-US" sz="2800" b="1" dirty="0">
                        <a:effectLst/>
                      </a:endParaRPr>
                    </a:p>
                    <a:p>
                      <a:pPr fontAlgn="t"/>
                      <a:endParaRPr lang="en-US" sz="2800" b="1" dirty="0">
                        <a:effectLst/>
                      </a:endParaRPr>
                    </a:p>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extLst>
                  <a:ext uri="{0D108BD9-81ED-4DB2-BD59-A6C34878D82A}">
                    <a16:rowId xmlns:a16="http://schemas.microsoft.com/office/drawing/2014/main" xmlns="" val="230762641"/>
                  </a:ext>
                </a:extLst>
              </a:tr>
              <a:tr h="1490541">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extLst>
                  <a:ext uri="{0D108BD9-81ED-4DB2-BD59-A6C34878D82A}">
                    <a16:rowId xmlns:a16="http://schemas.microsoft.com/office/drawing/2014/main" xmlns="" val="3576147864"/>
                  </a:ext>
                </a:extLst>
              </a:tr>
              <a:tr h="1725652">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extLst>
                  <a:ext uri="{0D108BD9-81ED-4DB2-BD59-A6C34878D82A}">
                    <a16:rowId xmlns:a16="http://schemas.microsoft.com/office/drawing/2014/main" xmlns="" val="3004683676"/>
                  </a:ext>
                </a:extLst>
              </a:tr>
              <a:tr h="1490541">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extLst>
                  <a:ext uri="{0D108BD9-81ED-4DB2-BD59-A6C34878D82A}">
                    <a16:rowId xmlns:a16="http://schemas.microsoft.com/office/drawing/2014/main" xmlns="" val="1965663804"/>
                  </a:ext>
                </a:extLst>
              </a:tr>
            </a:tbl>
          </a:graphicData>
        </a:graphic>
      </p:graphicFrame>
      <p:pic>
        <p:nvPicPr>
          <p:cNvPr id="6" name="Hình ảnh 5" descr="Ảnh có chứa đồ chơi, búp bê&#10;&#10;Mô tả được tạo tự động">
            <a:extLst>
              <a:ext uri="{FF2B5EF4-FFF2-40B4-BE49-F238E27FC236}">
                <a16:creationId xmlns:a16="http://schemas.microsoft.com/office/drawing/2014/main" xmlns="" id="{517197B8-B4CA-B250-C232-FCA396F03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4749" y="6712624"/>
            <a:ext cx="4454105" cy="3771900"/>
          </a:xfrm>
          <a:prstGeom prst="rect">
            <a:avLst/>
          </a:prstGeom>
        </p:spPr>
      </p:pic>
      <p:sp>
        <p:nvSpPr>
          <p:cNvPr id="12" name="Hộp Văn bản 11">
            <a:extLst>
              <a:ext uri="{FF2B5EF4-FFF2-40B4-BE49-F238E27FC236}">
                <a16:creationId xmlns:a16="http://schemas.microsoft.com/office/drawing/2014/main" xmlns="" id="{CB7FA9FD-1285-6083-4AEE-6791922AAA4C}"/>
              </a:ext>
            </a:extLst>
          </p:cNvPr>
          <p:cNvSpPr txBox="1"/>
          <p:nvPr/>
        </p:nvSpPr>
        <p:spPr>
          <a:xfrm>
            <a:off x="838200" y="3810428"/>
            <a:ext cx="3576620" cy="584775"/>
          </a:xfrm>
          <a:prstGeom prst="rect">
            <a:avLst/>
          </a:prstGeom>
          <a:noFill/>
        </p:spPr>
        <p:txBody>
          <a:bodyPr wrap="non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Trồng</a:t>
            </a:r>
            <a:r>
              <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cây</a:t>
            </a:r>
            <a:r>
              <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ăn</a:t>
            </a:r>
            <a:r>
              <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quả</a:t>
            </a:r>
            <a:endPar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endParaRPr>
          </a:p>
        </p:txBody>
      </p:sp>
      <p:sp>
        <p:nvSpPr>
          <p:cNvPr id="13" name="Hộp Văn bản 12">
            <a:extLst>
              <a:ext uri="{FF2B5EF4-FFF2-40B4-BE49-F238E27FC236}">
                <a16:creationId xmlns:a16="http://schemas.microsoft.com/office/drawing/2014/main" xmlns="" id="{AABD42F8-2F73-05FE-9CEA-5EBF1CDFB676}"/>
              </a:ext>
            </a:extLst>
          </p:cNvPr>
          <p:cNvSpPr txBox="1"/>
          <p:nvPr/>
        </p:nvSpPr>
        <p:spPr>
          <a:xfrm>
            <a:off x="1255398" y="5556095"/>
            <a:ext cx="2888932" cy="584775"/>
          </a:xfrm>
          <a:prstGeom prst="rect">
            <a:avLst/>
          </a:prstGeom>
          <a:noFill/>
        </p:spPr>
        <p:txBody>
          <a:bodyPr wrap="non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Chăn</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nuôi</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lợn</a:t>
            </a:r>
            <a:endPar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p:txBody>
      </p:sp>
      <p:sp>
        <p:nvSpPr>
          <p:cNvPr id="14" name="Hộp Văn bản 13">
            <a:extLst>
              <a:ext uri="{FF2B5EF4-FFF2-40B4-BE49-F238E27FC236}">
                <a16:creationId xmlns:a16="http://schemas.microsoft.com/office/drawing/2014/main" xmlns="" id="{4B1785F8-D8F2-5F3C-CB0D-40A800F5B49F}"/>
              </a:ext>
            </a:extLst>
          </p:cNvPr>
          <p:cNvSpPr txBox="1"/>
          <p:nvPr/>
        </p:nvSpPr>
        <p:spPr>
          <a:xfrm>
            <a:off x="1410609" y="7077334"/>
            <a:ext cx="2762296" cy="584775"/>
          </a:xfrm>
          <a:prstGeom prst="rect">
            <a:avLst/>
          </a:prstGeom>
          <a:noFill/>
        </p:spPr>
        <p:txBody>
          <a:bodyPr wrap="non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Chăn</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nuôi</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gà</a:t>
            </a:r>
            <a:endPar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endParaRPr>
          </a:p>
        </p:txBody>
      </p:sp>
      <p:sp>
        <p:nvSpPr>
          <p:cNvPr id="16" name="Hộp Văn bản 15">
            <a:extLst>
              <a:ext uri="{FF2B5EF4-FFF2-40B4-BE49-F238E27FC236}">
                <a16:creationId xmlns:a16="http://schemas.microsoft.com/office/drawing/2014/main" xmlns="" id="{64DA810C-02D0-B5AA-71E8-31A724089F25}"/>
              </a:ext>
            </a:extLst>
          </p:cNvPr>
          <p:cNvSpPr txBox="1"/>
          <p:nvPr/>
        </p:nvSpPr>
        <p:spPr>
          <a:xfrm>
            <a:off x="1410609" y="8952112"/>
            <a:ext cx="2759089" cy="584775"/>
          </a:xfrm>
          <a:prstGeom prst="rect">
            <a:avLst/>
          </a:prstGeom>
          <a:noFill/>
        </p:spPr>
        <p:txBody>
          <a:bodyPr wrap="non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Trồng</a:t>
            </a:r>
            <a:r>
              <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cà</a:t>
            </a:r>
            <a:r>
              <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phê</a:t>
            </a:r>
            <a:endPar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endParaRPr>
          </a:p>
        </p:txBody>
      </p:sp>
      <p:sp>
        <p:nvSpPr>
          <p:cNvPr id="17" name="Hộp Văn bản 16">
            <a:extLst>
              <a:ext uri="{FF2B5EF4-FFF2-40B4-BE49-F238E27FC236}">
                <a16:creationId xmlns:a16="http://schemas.microsoft.com/office/drawing/2014/main" xmlns="" id="{BA4B4034-2C4D-45A8-CE24-E5C83C085C52}"/>
              </a:ext>
            </a:extLst>
          </p:cNvPr>
          <p:cNvSpPr txBox="1"/>
          <p:nvPr/>
        </p:nvSpPr>
        <p:spPr>
          <a:xfrm>
            <a:off x="6030675" y="3820381"/>
            <a:ext cx="3903633" cy="584775"/>
          </a:xfrm>
          <a:prstGeom prst="rect">
            <a:avLst/>
          </a:prstGeom>
          <a:noFill/>
        </p:spPr>
        <p:txBody>
          <a:bodyPr wrap="non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Cam, </a:t>
            </a:r>
            <a:r>
              <a:rPr kumimoji="0" lang="vi-VN"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bưởi</a:t>
            </a:r>
            <a:r>
              <a:rPr kumimoji="0" lang="vi-VN"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vi-VN"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chuối</a:t>
            </a:r>
            <a:r>
              <a:rPr kumimoji="0" lang="vi-VN"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a:t>
            </a:r>
          </a:p>
        </p:txBody>
      </p:sp>
      <p:sp>
        <p:nvSpPr>
          <p:cNvPr id="18" name="Hộp Văn bản 17">
            <a:extLst>
              <a:ext uri="{FF2B5EF4-FFF2-40B4-BE49-F238E27FC236}">
                <a16:creationId xmlns:a16="http://schemas.microsoft.com/office/drawing/2014/main" xmlns="" id="{C08EE3BD-0B0B-AAB3-84DC-5AB1E0A42769}"/>
              </a:ext>
            </a:extLst>
          </p:cNvPr>
          <p:cNvSpPr txBox="1"/>
          <p:nvPr/>
        </p:nvSpPr>
        <p:spPr>
          <a:xfrm>
            <a:off x="7010400" y="5697839"/>
            <a:ext cx="1702710" cy="584775"/>
          </a:xfrm>
          <a:prstGeom prst="rect">
            <a:avLst/>
          </a:prstGeom>
          <a:noFill/>
        </p:spPr>
        <p:txBody>
          <a:bodyPr wrap="non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Thịt</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lợn</a:t>
            </a:r>
            <a:endPar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p:txBody>
      </p:sp>
      <p:sp>
        <p:nvSpPr>
          <p:cNvPr id="19" name="Hộp Văn bản 18">
            <a:extLst>
              <a:ext uri="{FF2B5EF4-FFF2-40B4-BE49-F238E27FC236}">
                <a16:creationId xmlns:a16="http://schemas.microsoft.com/office/drawing/2014/main" xmlns="" id="{C5A9D008-1C54-D84E-8B6E-9199C6442979}"/>
              </a:ext>
            </a:extLst>
          </p:cNvPr>
          <p:cNvSpPr txBox="1"/>
          <p:nvPr/>
        </p:nvSpPr>
        <p:spPr>
          <a:xfrm>
            <a:off x="6404797" y="7134743"/>
            <a:ext cx="3355406" cy="584775"/>
          </a:xfrm>
          <a:prstGeom prst="rect">
            <a:avLst/>
          </a:prstGeom>
          <a:noFill/>
        </p:spPr>
        <p:txBody>
          <a:bodyPr wrap="non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Thịt</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gà</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trứng</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a:t>
            </a:r>
          </a:p>
        </p:txBody>
      </p:sp>
      <p:sp>
        <p:nvSpPr>
          <p:cNvPr id="20" name="Hộp Văn bản 19">
            <a:extLst>
              <a:ext uri="{FF2B5EF4-FFF2-40B4-BE49-F238E27FC236}">
                <a16:creationId xmlns:a16="http://schemas.microsoft.com/office/drawing/2014/main" xmlns="" id="{4FC65DC9-4E84-9C36-1028-A9DFCC524FCA}"/>
              </a:ext>
            </a:extLst>
          </p:cNvPr>
          <p:cNvSpPr txBox="1"/>
          <p:nvPr/>
        </p:nvSpPr>
        <p:spPr>
          <a:xfrm>
            <a:off x="7381443" y="8639526"/>
            <a:ext cx="1402113" cy="1077218"/>
          </a:xfrm>
          <a:prstGeom prst="rect">
            <a:avLst/>
          </a:prstGeom>
          <a:noFill/>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Cà</a:t>
            </a:r>
            <a:r>
              <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phê</a:t>
            </a:r>
            <a:endPar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endParaRPr>
          </a:p>
        </p:txBody>
      </p:sp>
      <p:sp>
        <p:nvSpPr>
          <p:cNvPr id="21" name="Hộp Văn bản 20">
            <a:extLst>
              <a:ext uri="{FF2B5EF4-FFF2-40B4-BE49-F238E27FC236}">
                <a16:creationId xmlns:a16="http://schemas.microsoft.com/office/drawing/2014/main" xmlns="" id="{E7B4B944-16FB-75C4-16B5-DF686FE9A2AE}"/>
              </a:ext>
            </a:extLst>
          </p:cNvPr>
          <p:cNvSpPr txBox="1"/>
          <p:nvPr/>
        </p:nvSpPr>
        <p:spPr>
          <a:xfrm>
            <a:off x="10820400" y="3736014"/>
            <a:ext cx="4450257" cy="1077218"/>
          </a:xfrm>
          <a:prstGeom prst="rect">
            <a:avLst/>
          </a:prstGeom>
          <a:noFill/>
        </p:spPr>
        <p:txBody>
          <a:bodyPr wrap="non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Làm</a:t>
            </a:r>
            <a:r>
              <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thức</a:t>
            </a:r>
            <a:r>
              <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ăn</a:t>
            </a:r>
            <a:r>
              <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đồ</a:t>
            </a:r>
            <a:r>
              <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uống</a:t>
            </a:r>
            <a:endPar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Làm</a:t>
            </a:r>
            <a:r>
              <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hàng</a:t>
            </a:r>
            <a:r>
              <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hóa</a:t>
            </a:r>
            <a:r>
              <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để</a:t>
            </a:r>
            <a:r>
              <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rPr>
              <a:t>bán</a:t>
            </a:r>
            <a:endParaRPr kumimoji="0" lang="en-US" sz="3200" b="1" i="0" u="none" strike="noStrike" kern="1200" cap="none" spc="0" normalizeH="0" baseline="0" noProof="0" dirty="0">
              <a:ln>
                <a:noFill/>
              </a:ln>
              <a:solidFill>
                <a:srgbClr val="002060"/>
              </a:solidFill>
              <a:effectLst/>
              <a:uLnTx/>
              <a:uFillTx/>
              <a:latin typeface="Nunito Black" panose="00000A00000000000000" pitchFamily="2" charset="0"/>
              <a:ea typeface="Open Sans Light" panose="020B0604020202020204" pitchFamily="34" charset="0"/>
              <a:cs typeface="Open Sans Light" panose="020B0604020202020204" pitchFamily="34" charset="0"/>
            </a:endParaRPr>
          </a:p>
        </p:txBody>
      </p:sp>
      <p:sp>
        <p:nvSpPr>
          <p:cNvPr id="22" name="Hộp Văn bản 21">
            <a:extLst>
              <a:ext uri="{FF2B5EF4-FFF2-40B4-BE49-F238E27FC236}">
                <a16:creationId xmlns:a16="http://schemas.microsoft.com/office/drawing/2014/main" xmlns="" id="{35C53ED8-A907-357F-2E8B-DDF5BA0E00B2}"/>
              </a:ext>
            </a:extLst>
          </p:cNvPr>
          <p:cNvSpPr txBox="1"/>
          <p:nvPr/>
        </p:nvSpPr>
        <p:spPr>
          <a:xfrm>
            <a:off x="11049000" y="5508925"/>
            <a:ext cx="3268844" cy="1077218"/>
          </a:xfrm>
          <a:prstGeom prst="rect">
            <a:avLst/>
          </a:prstGeom>
          <a:noFill/>
        </p:spPr>
        <p:txBody>
          <a:bodyPr wrap="non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Làm</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thức</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ăn</a:t>
            </a:r>
            <a:endPar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Làm</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thịt</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để</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rPr>
              <a:t>bán</a:t>
            </a:r>
            <a:endPar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p:txBody>
      </p:sp>
      <p:sp>
        <p:nvSpPr>
          <p:cNvPr id="23" name="Hộp Văn bản 22">
            <a:extLst>
              <a:ext uri="{FF2B5EF4-FFF2-40B4-BE49-F238E27FC236}">
                <a16:creationId xmlns:a16="http://schemas.microsoft.com/office/drawing/2014/main" xmlns="" id="{3BE287D1-677C-BF13-8165-ED4A360622F1}"/>
              </a:ext>
            </a:extLst>
          </p:cNvPr>
          <p:cNvSpPr txBox="1"/>
          <p:nvPr/>
        </p:nvSpPr>
        <p:spPr>
          <a:xfrm>
            <a:off x="11029950" y="6844828"/>
            <a:ext cx="3268844" cy="1569660"/>
          </a:xfrm>
          <a:prstGeom prst="rect">
            <a:avLst/>
          </a:prstGeom>
          <a:noFill/>
        </p:spPr>
        <p:txBody>
          <a:bodyPr wrap="non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Làm</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thức</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ăn</a:t>
            </a:r>
            <a:endPar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Làm</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bánh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Làm</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thịt</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để</a:t>
            </a:r>
            <a:r>
              <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rPr>
              <a:t>bán</a:t>
            </a:r>
            <a:endParaRPr kumimoji="0" lang="en-US" sz="3200" b="1" i="0" u="none" strike="noStrike" kern="1200" cap="none" spc="0" normalizeH="0" baseline="0" noProof="0" dirty="0">
              <a:ln>
                <a:noFill/>
              </a:ln>
              <a:solidFill>
                <a:srgbClr val="F3296C"/>
              </a:solidFill>
              <a:effectLst/>
              <a:uLnTx/>
              <a:uFillTx/>
              <a:latin typeface="Nunito Black" panose="00000A00000000000000" pitchFamily="2" charset="0"/>
              <a:ea typeface="Open Sans Light" panose="020B0604020202020204" pitchFamily="34" charset="0"/>
              <a:cs typeface="Open Sans Light" panose="020B0604020202020204" pitchFamily="34" charset="0"/>
            </a:endParaRPr>
          </a:p>
        </p:txBody>
      </p:sp>
      <p:sp>
        <p:nvSpPr>
          <p:cNvPr id="24" name="Hộp Văn bản 23">
            <a:extLst>
              <a:ext uri="{FF2B5EF4-FFF2-40B4-BE49-F238E27FC236}">
                <a16:creationId xmlns:a16="http://schemas.microsoft.com/office/drawing/2014/main" xmlns="" id="{79362BD4-248D-8B6D-845F-79FF79589050}"/>
              </a:ext>
            </a:extLst>
          </p:cNvPr>
          <p:cNvSpPr txBox="1"/>
          <p:nvPr/>
        </p:nvSpPr>
        <p:spPr>
          <a:xfrm>
            <a:off x="11049000" y="8485535"/>
            <a:ext cx="4390946" cy="1569660"/>
          </a:xfrm>
          <a:prstGeom prst="rect">
            <a:avLst/>
          </a:prstGeom>
          <a:noFill/>
        </p:spPr>
        <p:txBody>
          <a:bodyPr wrap="non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Làm</a:t>
            </a:r>
            <a:r>
              <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đồ</a:t>
            </a:r>
            <a:r>
              <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uống</a:t>
            </a:r>
            <a:endPar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Xuất</a:t>
            </a:r>
            <a:r>
              <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khẩu</a:t>
            </a:r>
            <a:endPar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Làm</a:t>
            </a:r>
            <a:r>
              <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hàng</a:t>
            </a:r>
            <a:r>
              <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hóa</a:t>
            </a:r>
            <a:r>
              <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để</a:t>
            </a:r>
            <a:r>
              <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 </a:t>
            </a:r>
            <a:r>
              <a:rPr kumimoji="0" lang="en-US" sz="3200" b="1" i="0" u="none" strike="noStrike" kern="1200" cap="none" spc="0" normalizeH="0" baseline="0" noProof="0" dirty="0" err="1">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rPr>
              <a:t>bán</a:t>
            </a:r>
            <a:endParaRPr kumimoji="0" lang="en-US" sz="3200" b="1" i="0" u="none" strike="noStrike" kern="1200" cap="none" spc="0" normalizeH="0" baseline="0" noProof="0" dirty="0">
              <a:ln>
                <a:noFill/>
              </a:ln>
              <a:solidFill>
                <a:srgbClr val="F3296C"/>
              </a:solidFill>
              <a:uLnTx/>
              <a:uFillTx/>
              <a:latin typeface="Nunito Black" panose="00000A00000000000000" pitchFamily="2" charset="0"/>
              <a:ea typeface="Open Sans Light" panose="020B0604020202020204" pitchFamily="34" charset="0"/>
              <a:cs typeface="Open Sans Light" panose="020B0604020202020204" pitchFamily="34" charset="0"/>
            </a:endParaRPr>
          </a:p>
        </p:txBody>
      </p:sp>
      <p:sp>
        <p:nvSpPr>
          <p:cNvPr id="25" name="TextBox 24">
            <a:extLst>
              <a:ext uri="{FF2B5EF4-FFF2-40B4-BE49-F238E27FC236}">
                <a16:creationId xmlns:a16="http://schemas.microsoft.com/office/drawing/2014/main" xmlns="" id="{9603EF3E-56B9-D80E-94BC-CE5C2B0FF973}"/>
              </a:ext>
            </a:extLst>
          </p:cNvPr>
          <p:cNvSpPr txBox="1"/>
          <p:nvPr/>
        </p:nvSpPr>
        <p:spPr>
          <a:xfrm>
            <a:off x="2209800" y="316701"/>
            <a:ext cx="13335000" cy="1600438"/>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09"/>
            <a:r>
              <a:rPr lang="vi-VN" sz="4400" dirty="0">
                <a:solidFill>
                  <a:srgbClr val="0070C0"/>
                </a:solidFill>
                <a:latin typeface="#9Slide03 AmpleSoft Bold" panose="020B0604020202020204" charset="0"/>
              </a:rPr>
              <a:t>Chia </a:t>
            </a:r>
            <a:r>
              <a:rPr lang="vi-VN" sz="4400" dirty="0" err="1">
                <a:solidFill>
                  <a:srgbClr val="0070C0"/>
                </a:solidFill>
                <a:latin typeface="#9Slide03 AmpleSoft Bold" panose="020B0604020202020204" charset="0"/>
              </a:rPr>
              <a:t>sẻ</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về</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ích</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lợi</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của</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hoạt</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động</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sản</a:t>
            </a:r>
            <a:r>
              <a:rPr lang="vi-VN" sz="4400" dirty="0">
                <a:solidFill>
                  <a:srgbClr val="0070C0"/>
                </a:solidFill>
                <a:latin typeface="#9Slide03 AmpleSoft Bold" panose="020B0604020202020204" charset="0"/>
              </a:rPr>
              <a:t> </a:t>
            </a:r>
            <a:r>
              <a:rPr lang="vi-VN" sz="4400" dirty="0" err="1">
                <a:solidFill>
                  <a:srgbClr val="0070C0"/>
                </a:solidFill>
                <a:latin typeface="#9Slide03 AmpleSoft Bold" panose="020B0604020202020204" charset="0"/>
              </a:rPr>
              <a:t>xuất</a:t>
            </a:r>
            <a:r>
              <a:rPr lang="vi-VN" sz="4400" dirty="0">
                <a:solidFill>
                  <a:srgbClr val="0070C0"/>
                </a:solidFill>
                <a:latin typeface="#9Slide03 AmpleSoft Bold" panose="020B0604020202020204" charset="0"/>
              </a:rPr>
              <a:t> nông </a:t>
            </a:r>
            <a:r>
              <a:rPr lang="vi-VN" sz="4400" dirty="0" err="1">
                <a:solidFill>
                  <a:srgbClr val="0070C0"/>
                </a:solidFill>
                <a:latin typeface="#9Slide03 AmpleSoft Bold" panose="020B0604020202020204" charset="0"/>
              </a:rPr>
              <a:t>nghiệp</a:t>
            </a:r>
            <a:r>
              <a:rPr lang="vi-VN" sz="4400" dirty="0">
                <a:solidFill>
                  <a:srgbClr val="0070C0"/>
                </a:solidFill>
                <a:latin typeface="#9Slide03 AmpleSoft Bold" panose="020B0604020202020204" charset="0"/>
              </a:rPr>
              <a:t> ở </a:t>
            </a:r>
            <a:r>
              <a:rPr lang="vi-VN" sz="4400" dirty="0" err="1">
                <a:solidFill>
                  <a:srgbClr val="0070C0"/>
                </a:solidFill>
                <a:latin typeface="#9Slide03 AmpleSoft Bold" panose="020B0604020202020204" charset="0"/>
              </a:rPr>
              <a:t>địa</a:t>
            </a:r>
            <a:r>
              <a:rPr lang="vi-VN" sz="4400" dirty="0">
                <a:solidFill>
                  <a:srgbClr val="0070C0"/>
                </a:solidFill>
                <a:latin typeface="#9Slide03 AmpleSoft Bold" panose="020B0604020202020204" charset="0"/>
              </a:rPr>
              <a:t> phương em theo </a:t>
            </a:r>
            <a:r>
              <a:rPr lang="vi-VN" sz="4400" dirty="0" err="1">
                <a:solidFill>
                  <a:srgbClr val="0070C0"/>
                </a:solidFill>
                <a:latin typeface="#9Slide03 AmpleSoft Bold" panose="020B0604020202020204" charset="0"/>
              </a:rPr>
              <a:t>gợi</a:t>
            </a:r>
            <a:r>
              <a:rPr lang="vi-VN" sz="4400" dirty="0">
                <a:solidFill>
                  <a:srgbClr val="0070C0"/>
                </a:solidFill>
                <a:latin typeface="#9Slide03 AmpleSoft Bold" panose="020B0604020202020204" charset="0"/>
              </a:rPr>
              <a:t> ý sau:</a:t>
            </a:r>
            <a:endParaRPr lang="en-US" sz="4400" dirty="0">
              <a:solidFill>
                <a:srgbClr val="0070C0"/>
              </a:solidFill>
              <a:latin typeface="#9Slide03 AmpleSoft Bold" panose="020B060402020202020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6418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 calcmode="lin" valueType="num">
                                      <p:cBhvr>
                                        <p:cTn id="46" dur="500" fill="hold"/>
                                        <p:tgtEl>
                                          <p:spTgt spid="22"/>
                                        </p:tgtEl>
                                        <p:attrNameLst>
                                          <p:attrName>style.rotation</p:attrName>
                                        </p:attrNameLst>
                                      </p:cBhvr>
                                      <p:tavLst>
                                        <p:tav tm="0">
                                          <p:val>
                                            <p:fltVal val="360"/>
                                          </p:val>
                                        </p:tav>
                                        <p:tav tm="100000">
                                          <p:val>
                                            <p:fltVal val="0"/>
                                          </p:val>
                                        </p:tav>
                                      </p:tavLst>
                                    </p:anim>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7"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additive="base">
                                        <p:cTn id="78" dur="500" fill="hold"/>
                                        <p:tgtEl>
                                          <p:spTgt spid="20"/>
                                        </p:tgtEl>
                                        <p:attrNameLst>
                                          <p:attrName>ppt_x</p:attrName>
                                        </p:attrNameLst>
                                      </p:cBhvr>
                                      <p:tavLst>
                                        <p:tav tm="0">
                                          <p:val>
                                            <p:strVal val="#ppt_x"/>
                                          </p:val>
                                        </p:tav>
                                        <p:tav tm="100000">
                                          <p:val>
                                            <p:strVal val="#ppt_x"/>
                                          </p:val>
                                        </p:tav>
                                      </p:tavLst>
                                    </p:anim>
                                    <p:anim calcmode="lin" valueType="num">
                                      <p:cBhvr additive="base">
                                        <p:cTn id="7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2" presetClass="entr" presetSubtype="4"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additive="base">
                                        <p:cTn id="84" dur="500"/>
                                        <p:tgtEl>
                                          <p:spTgt spid="24"/>
                                        </p:tgtEl>
                                        <p:attrNameLst>
                                          <p:attrName>ppt_y</p:attrName>
                                        </p:attrNameLst>
                                      </p:cBhvr>
                                      <p:tavLst>
                                        <p:tav tm="0">
                                          <p:val>
                                            <p:strVal val="#ppt_y+#ppt_h*1.125000"/>
                                          </p:val>
                                        </p:tav>
                                        <p:tav tm="100000">
                                          <p:val>
                                            <p:strVal val="#ppt_y"/>
                                          </p:val>
                                        </p:tav>
                                      </p:tavLst>
                                    </p:anim>
                                    <p:animEffect transition="in" filter="wipe(up)">
                                      <p:cBhvr>
                                        <p:cTn id="8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P spid="19" grpId="0"/>
      <p:bldP spid="20" grpId="0"/>
      <p:bldP spid="21" grpId="0"/>
      <p:bldP spid="22" grpId="0"/>
      <p:bldP spid="23" grpId="0"/>
      <p:bldP spid="24" grpId="0"/>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F790D0A-4802-11CD-89C7-6CEA47F1CFEE}"/>
              </a:ext>
            </a:extLst>
          </p:cNvPr>
          <p:cNvSpPr txBox="1"/>
          <p:nvPr/>
        </p:nvSpPr>
        <p:spPr>
          <a:xfrm>
            <a:off x="2667000" y="342900"/>
            <a:ext cx="13639800" cy="1464231"/>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Nêu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những</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việc</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nên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làm</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để</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tiêu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dùng</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tiết</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kiệm</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bảo</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vệ</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môi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trường</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Vì</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sao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chúng</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ta nên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làm</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 như </a:t>
            </a:r>
            <a:r>
              <a:rPr lang="vi-VN" sz="4000" b="0" i="0" dirty="0" err="1">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vậy</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a:t>
            </a:r>
            <a:endParaRPr lang="en-US"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4" name="Hình ảnh 3">
            <a:extLst>
              <a:ext uri="{FF2B5EF4-FFF2-40B4-BE49-F238E27FC236}">
                <a16:creationId xmlns:a16="http://schemas.microsoft.com/office/drawing/2014/main" xmlns="" id="{DEF2B2DC-2D94-E984-A544-2FB10398AD4C}"/>
              </a:ext>
            </a:extLst>
          </p:cNvPr>
          <p:cNvPicPr>
            <a:picLocks noChangeAspect="1"/>
          </p:cNvPicPr>
          <p:nvPr/>
        </p:nvPicPr>
        <p:blipFill rotWithShape="1">
          <a:blip r:embed="rId3"/>
          <a:srcRect l="2778" t="7895" r="3704" b="-1316"/>
          <a:stretch/>
        </p:blipFill>
        <p:spPr>
          <a:xfrm>
            <a:off x="1447800" y="2358576"/>
            <a:ext cx="7848600" cy="55173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Hình ảnh 1">
            <a:extLst>
              <a:ext uri="{FF2B5EF4-FFF2-40B4-BE49-F238E27FC236}">
                <a16:creationId xmlns:a16="http://schemas.microsoft.com/office/drawing/2014/main" xmlns="" id="{00C535D5-EF49-4235-92FB-D0B6BE418A87}"/>
              </a:ext>
            </a:extLst>
          </p:cNvPr>
          <p:cNvPicPr>
            <a:picLocks noChangeAspect="1"/>
          </p:cNvPicPr>
          <p:nvPr/>
        </p:nvPicPr>
        <p:blipFill>
          <a:blip r:embed="rId4"/>
          <a:stretch>
            <a:fillRect/>
          </a:stretch>
        </p:blipFill>
        <p:spPr>
          <a:xfrm>
            <a:off x="-152400" y="-145246"/>
            <a:ext cx="2639797" cy="1688296"/>
          </a:xfrm>
          <a:prstGeom prst="rect">
            <a:avLst/>
          </a:prstGeom>
          <a:ln>
            <a:noFill/>
          </a:ln>
          <a:effectLst>
            <a:softEdge rad="112500"/>
          </a:effectLst>
        </p:spPr>
      </p:pic>
      <p:pic>
        <p:nvPicPr>
          <p:cNvPr id="8" name="Hình ảnh 7">
            <a:extLst>
              <a:ext uri="{FF2B5EF4-FFF2-40B4-BE49-F238E27FC236}">
                <a16:creationId xmlns:a16="http://schemas.microsoft.com/office/drawing/2014/main" xmlns="" id="{5908BC46-0D2F-29B2-30AE-3223F4AE2190}"/>
              </a:ext>
            </a:extLst>
          </p:cNvPr>
          <p:cNvPicPr>
            <a:picLocks noChangeAspect="1"/>
          </p:cNvPicPr>
          <p:nvPr/>
        </p:nvPicPr>
        <p:blipFill rotWithShape="1">
          <a:blip r:embed="rId5"/>
          <a:srcRect t="2662" r="3391" b="1351"/>
          <a:stretch/>
        </p:blipFill>
        <p:spPr>
          <a:xfrm>
            <a:off x="9906000" y="2358576"/>
            <a:ext cx="7962900" cy="5486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Cloud 5">
            <a:extLst>
              <a:ext uri="{FF2B5EF4-FFF2-40B4-BE49-F238E27FC236}">
                <a16:creationId xmlns:a16="http://schemas.microsoft.com/office/drawing/2014/main" xmlns="" id="{0FB53C38-2DA6-BBDA-08BA-695857D11D1F}"/>
              </a:ext>
            </a:extLst>
          </p:cNvPr>
          <p:cNvSpPr/>
          <p:nvPr/>
        </p:nvSpPr>
        <p:spPr>
          <a:xfrm rot="21221114">
            <a:off x="1969309" y="7560629"/>
            <a:ext cx="3922826" cy="2771327"/>
          </a:xfrm>
          <a:prstGeom prst="cloud">
            <a:avLst/>
          </a:prstGeom>
          <a:pattFill prst="pct60">
            <a:fgClr>
              <a:srgbClr val="FFFF00"/>
            </a:fgClr>
            <a:bgClr>
              <a:schemeClr val="bg1"/>
            </a:bgClr>
          </a:patt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C00000"/>
                </a:solidFill>
                <a:latin typeface="#9Slide03 AmpleSoft Bold" panose="02000000000000000000" pitchFamily="2" charset="0"/>
              </a:rPr>
              <a:t>Thảo</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luận</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nhóm</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đôi</a:t>
            </a:r>
            <a:endParaRPr lang="en-US" sz="32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39270025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8" presetClass="entr" presetSubtype="12"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Hình chữ nhật: Góc Tròn 12">
            <a:extLst>
              <a:ext uri="{FF2B5EF4-FFF2-40B4-BE49-F238E27FC236}">
                <a16:creationId xmlns:a16="http://schemas.microsoft.com/office/drawing/2014/main" xmlns="" id="{1044999D-F274-7D05-659A-5B2CBCC47563}"/>
              </a:ext>
            </a:extLst>
          </p:cNvPr>
          <p:cNvSpPr/>
          <p:nvPr/>
        </p:nvSpPr>
        <p:spPr>
          <a:xfrm>
            <a:off x="10287000" y="2247900"/>
            <a:ext cx="7229475" cy="5372100"/>
          </a:xfrm>
          <a:prstGeom prst="roundRect">
            <a:avLst/>
          </a:prstGeom>
          <a:solidFill>
            <a:schemeClr val="accent5">
              <a:lumMod val="20000"/>
              <a:lumOff val="80000"/>
            </a:schemeClr>
          </a:solid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Chúng</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ta nên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làm</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vậy</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vì</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để</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làm</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ra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được</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những</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bữa</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ăn ngon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thì</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người</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nấu</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sẽ</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phải</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bỏ</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rất</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nhiều</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công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sức</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Nếu</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chúng</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ta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lãng</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phí</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đồ</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ăn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là</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chúng</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ta không trân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trọng</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người</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nấu</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Ngoài</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ra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việc</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không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sử</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dụng</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hết</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đồ</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ăn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có</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thể</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làm</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lãng</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phí</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tiền</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bạc</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và</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ô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nhiễm</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 môi </a:t>
            </a:r>
            <a:r>
              <a:rPr kumimoji="0" lang="vi-VN" sz="3200" b="0" i="0" u="none" strike="noStrike" kern="1200" cap="none" spc="0" normalizeH="0" baseline="0" noProof="0" dirty="0" err="1">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trường</a:t>
            </a:r>
            <a:r>
              <a:rPr kumimoji="0" lang="vi-VN" sz="3200" b="0" i="0" u="none" strike="noStrike" kern="1200" cap="none" spc="0" normalizeH="0" baseline="0" noProof="0" dirty="0">
                <a:ln>
                  <a:noFill/>
                </a:ln>
                <a:solidFill>
                  <a:srgbClr val="F3296C"/>
                </a:solidFill>
                <a:effectLst/>
                <a:uLnTx/>
                <a:uFillTx/>
                <a:latin typeface="Nunito Black" pitchFamily="2" charset="0"/>
                <a:ea typeface="Nirmala Text Semilight" panose="020B0502040204020203" pitchFamily="34" charset="0"/>
                <a:cs typeface="Nirmala Text Semilight" panose="020B0502040204020203" pitchFamily="34" charset="0"/>
              </a:rPr>
              <a:t>.</a:t>
            </a:r>
          </a:p>
        </p:txBody>
      </p:sp>
      <p:sp>
        <p:nvSpPr>
          <p:cNvPr id="9" name="TextBox 8">
            <a:extLst>
              <a:ext uri="{FF2B5EF4-FFF2-40B4-BE49-F238E27FC236}">
                <a16:creationId xmlns:a16="http://schemas.microsoft.com/office/drawing/2014/main" xmlns="" id="{15BC4633-1722-C61C-122F-07213BA586B8}"/>
              </a:ext>
            </a:extLst>
          </p:cNvPr>
          <p:cNvSpPr txBox="1"/>
          <p:nvPr/>
        </p:nvSpPr>
        <p:spPr>
          <a:xfrm>
            <a:off x="2524928" y="368671"/>
            <a:ext cx="8534400" cy="1464231"/>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09"/>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N</a:t>
            </a:r>
            <a:r>
              <a:rPr lang="vi-VN"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rPr>
              <a:t>hững việc nên làm để tiêu dùng tiết kiệm, bảo vệ môi trường</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000" dirty="0" err="1">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là</a:t>
            </a:r>
            <a:r>
              <a:rPr lang="en-US" sz="4000" dirty="0">
                <a:solidFill>
                  <a:srgbClr val="0070C0"/>
                </a:solidFill>
                <a:latin typeface="Nunito Black" panose="00000A00000000000000" pitchFamily="2" charset="0"/>
                <a:ea typeface="Open Sans SemiBold" panose="020B0706030804020204" pitchFamily="34" charset="0"/>
                <a:cs typeface="Open Sans SemiBold" panose="020B0706030804020204" pitchFamily="34" charset="0"/>
              </a:rPr>
              <a:t>:</a:t>
            </a:r>
            <a:endParaRPr lang="en-US" sz="4000" b="0" i="0" dirty="0">
              <a:solidFill>
                <a:srgbClr val="0070C0"/>
              </a:solidFill>
              <a:effectLst/>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10" name="Hình ảnh 1">
            <a:extLst>
              <a:ext uri="{FF2B5EF4-FFF2-40B4-BE49-F238E27FC236}">
                <a16:creationId xmlns:a16="http://schemas.microsoft.com/office/drawing/2014/main" xmlns="" id="{6D7E679F-47B7-3271-ABDA-6A7C927A4D86}"/>
              </a:ext>
            </a:extLst>
          </p:cNvPr>
          <p:cNvPicPr>
            <a:picLocks noChangeAspect="1"/>
          </p:cNvPicPr>
          <p:nvPr/>
        </p:nvPicPr>
        <p:blipFill>
          <a:blip r:embed="rId3"/>
          <a:stretch>
            <a:fillRect/>
          </a:stretch>
        </p:blipFill>
        <p:spPr>
          <a:xfrm>
            <a:off x="-152400" y="-145246"/>
            <a:ext cx="2639797" cy="1688296"/>
          </a:xfrm>
          <a:prstGeom prst="rect">
            <a:avLst/>
          </a:prstGeom>
          <a:ln>
            <a:noFill/>
          </a:ln>
          <a:effectLst>
            <a:softEdge rad="112500"/>
          </a:effectLst>
        </p:spPr>
      </p:pic>
      <p:pic>
        <p:nvPicPr>
          <p:cNvPr id="6" name="Picture 5" descr="A picture containing text&#10;&#10;Description automatically generated">
            <a:extLst>
              <a:ext uri="{FF2B5EF4-FFF2-40B4-BE49-F238E27FC236}">
                <a16:creationId xmlns:a16="http://schemas.microsoft.com/office/drawing/2014/main" xmlns="" id="{7AB17537-96B6-741D-E0A9-A9F5A7958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5598" y="2373046"/>
            <a:ext cx="7862202" cy="7913954"/>
          </a:xfrm>
          <a:prstGeom prst="rect">
            <a:avLst/>
          </a:prstGeom>
        </p:spPr>
      </p:pic>
      <p:sp>
        <p:nvSpPr>
          <p:cNvPr id="5" name="Hộp Văn bản 4">
            <a:extLst>
              <a:ext uri="{FF2B5EF4-FFF2-40B4-BE49-F238E27FC236}">
                <a16:creationId xmlns:a16="http://schemas.microsoft.com/office/drawing/2014/main" xmlns="" id="{D5694859-A218-F3FA-145B-508281D3162B}"/>
              </a:ext>
            </a:extLst>
          </p:cNvPr>
          <p:cNvSpPr txBox="1"/>
          <p:nvPr/>
        </p:nvSpPr>
        <p:spPr>
          <a:xfrm>
            <a:off x="1415302" y="3543300"/>
            <a:ext cx="7315200" cy="2554545"/>
          </a:xfrm>
          <a:prstGeom prst="rect">
            <a:avLst/>
          </a:prstGeom>
          <a:noFill/>
        </p:spPr>
        <p:txBody>
          <a:bodyPr wrap="square" rtlCol="0">
            <a:spAutoFit/>
          </a:bodyPr>
          <a:lstStyle/>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Không nên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lãng</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phí</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đồ</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ăn.</a:t>
            </a:r>
          </a:p>
          <a:p>
            <a:pPr marL="742950" marR="0" lvl="1"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Những</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phần</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thừa</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còn</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sử</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dụng</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được</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thì</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giữ</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lại</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không </a:t>
            </a:r>
            <a:r>
              <a:rPr kumimoji="0" lang="vi-VN" sz="4000" b="0" i="1" u="none" strike="noStrike" kern="1200" cap="none" spc="0" normalizeH="0" baseline="0" noProof="0" dirty="0" err="1">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bỏ</a:t>
            </a:r>
            <a:r>
              <a:rPr kumimoji="0" lang="vi-VN" sz="4000" b="0" i="1" u="none" strike="noStrike" kern="1200" cap="none" spc="0" normalizeH="0" baseline="0" noProof="0" dirty="0">
                <a:ln>
                  <a:noFill/>
                </a:ln>
                <a:solidFill>
                  <a:srgbClr val="C00000"/>
                </a:solidFill>
                <a:effectLst/>
                <a:uLnTx/>
                <a:uFillTx/>
                <a:latin typeface="Nunito Black" pitchFamily="2" charset="0"/>
                <a:ea typeface="Open Sans SemiBold" panose="020B0706030804020204" pitchFamily="34" charset="0"/>
                <a:cs typeface="Open Sans SemiBold" panose="020B0706030804020204" pitchFamily="34" charset="0"/>
              </a:rPr>
              <a:t> đi luôn.</a:t>
            </a:r>
          </a:p>
        </p:txBody>
      </p:sp>
      <p:pic>
        <p:nvPicPr>
          <p:cNvPr id="14" name="Picture 13" descr="Shape, rectangle&#10;&#10;Description automatically generated">
            <a:extLst>
              <a:ext uri="{FF2B5EF4-FFF2-40B4-BE49-F238E27FC236}">
                <a16:creationId xmlns:a16="http://schemas.microsoft.com/office/drawing/2014/main" xmlns="" id="{1933E4A5-C425-A517-615F-CFFB9391F710}"/>
              </a:ext>
            </a:extLst>
          </p:cNvPr>
          <p:cNvPicPr>
            <a:picLocks noChangeAspect="1"/>
          </p:cNvPicPr>
          <p:nvPr/>
        </p:nvPicPr>
        <p:blipFill rotWithShape="1">
          <a:blip r:embed="rId5">
            <a:extLst>
              <a:ext uri="{28A0092B-C50C-407E-A947-70E740481C1C}">
                <a14:useLocalDpi xmlns:a14="http://schemas.microsoft.com/office/drawing/2010/main" val="0"/>
              </a:ext>
            </a:extLst>
          </a:blip>
          <a:srcRect l="7519" t="11424" r="6015" b="14619"/>
          <a:stretch/>
        </p:blipFill>
        <p:spPr>
          <a:xfrm>
            <a:off x="8929849" y="1714500"/>
            <a:ext cx="9923062" cy="6629400"/>
          </a:xfrm>
          <a:prstGeom prst="rect">
            <a:avLst/>
          </a:prstGeom>
        </p:spPr>
      </p:pic>
    </p:spTree>
    <p:extLst>
      <p:ext uri="{BB962C8B-B14F-4D97-AF65-F5344CB8AC3E}">
        <p14:creationId xmlns:p14="http://schemas.microsoft.com/office/powerpoint/2010/main" val="34964839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424E606C-8577-04BF-0CB0-DD308157DD83}"/>
              </a:ext>
            </a:extLst>
          </p:cNvPr>
          <p:cNvPicPr>
            <a:picLocks noChangeAspect="1"/>
          </p:cNvPicPr>
          <p:nvPr/>
        </p:nvPicPr>
        <p:blipFill>
          <a:blip r:embed="rId3"/>
          <a:stretch>
            <a:fillRect/>
          </a:stretch>
        </p:blipFill>
        <p:spPr>
          <a:xfrm>
            <a:off x="3886200" y="484693"/>
            <a:ext cx="12690828" cy="6477638"/>
          </a:xfrm>
          <a:prstGeom prst="rect">
            <a:avLst/>
          </a:prstGeom>
          <a:ln>
            <a:noFill/>
          </a:ln>
          <a:effectLst>
            <a:outerShdw blurRad="292100" dist="139700" dir="2700000" algn="tl" rotWithShape="0">
              <a:srgbClr val="333333">
                <a:alpha val="65000"/>
              </a:srgbClr>
            </a:outerShdw>
          </a:effectLst>
        </p:spPr>
      </p:pic>
      <p:sp>
        <p:nvSpPr>
          <p:cNvPr id="10" name="TextBox 4">
            <a:extLst>
              <a:ext uri="{FF2B5EF4-FFF2-40B4-BE49-F238E27FC236}">
                <a16:creationId xmlns:a16="http://schemas.microsoft.com/office/drawing/2014/main" xmlns="" id="{3A5C145B-5281-F2B8-0096-702B2ACDFBC2}"/>
              </a:ext>
            </a:extLst>
          </p:cNvPr>
          <p:cNvSpPr txBox="1"/>
          <p:nvPr/>
        </p:nvSpPr>
        <p:spPr>
          <a:xfrm>
            <a:off x="4267200" y="723900"/>
            <a:ext cx="2849223" cy="817245"/>
          </a:xfrm>
          <a:prstGeom prst="roundRect">
            <a:avLst/>
          </a:prstGeom>
          <a:solidFill>
            <a:srgbClr val="57C7D4"/>
          </a:solidFill>
          <a:ln w="28575">
            <a:solidFill>
              <a:srgbClr val="217875"/>
            </a:solidFill>
            <a:prstDash val="sysDash"/>
          </a:ln>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rgbClr val="FFFF00"/>
                </a:solidFill>
                <a:effectLst/>
                <a:uLnTx/>
                <a:uFillTx/>
                <a:latin typeface="#9Slide03 AmpleSoft Bold" panose="020B0604020202020204" charset="0"/>
                <a:ea typeface="+mn-ea"/>
                <a:cs typeface="Baloo 2 SemiBold" pitchFamily="2" charset="0"/>
              </a:rPr>
              <a:t>Thông</a:t>
            </a:r>
            <a:r>
              <a:rPr kumimoji="0" lang="en-US" sz="4200" b="0" i="0" u="none" strike="noStrike" kern="1200" cap="none" spc="0" normalizeH="0" baseline="0" noProof="0" dirty="0">
                <a:ln>
                  <a:noFill/>
                </a:ln>
                <a:solidFill>
                  <a:srgbClr val="FFFF00"/>
                </a:solidFill>
                <a:effectLst/>
                <a:uLnTx/>
                <a:uFillTx/>
                <a:latin typeface="#9Slide03 AmpleSoft Bold" panose="020B0604020202020204" charset="0"/>
                <a:ea typeface="+mn-ea"/>
                <a:cs typeface="Baloo 2 SemiBold" pitchFamily="2" charset="0"/>
              </a:rPr>
              <a:t> tin</a:t>
            </a:r>
          </a:p>
        </p:txBody>
      </p:sp>
      <p:pic>
        <p:nvPicPr>
          <p:cNvPr id="6" name="Hình ảnh 5" descr="Ảnh có chứa mẫu họa&#10;&#10;Mô tả được tạo tự động">
            <a:extLst>
              <a:ext uri="{FF2B5EF4-FFF2-40B4-BE49-F238E27FC236}">
                <a16:creationId xmlns:a16="http://schemas.microsoft.com/office/drawing/2014/main" xmlns="" id="{C64FBF0E-6ED0-5A16-A95C-C15281A25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39242" y="6438900"/>
            <a:ext cx="4419600" cy="3848100"/>
          </a:xfrm>
          <a:prstGeom prst="rect">
            <a:avLst/>
          </a:prstGeom>
        </p:spPr>
      </p:pic>
      <p:pic>
        <p:nvPicPr>
          <p:cNvPr id="2" name="Picture 1">
            <a:extLst>
              <a:ext uri="{FF2B5EF4-FFF2-40B4-BE49-F238E27FC236}">
                <a16:creationId xmlns:a16="http://schemas.microsoft.com/office/drawing/2014/main" xmlns="" id="{C9F56CEF-5266-1AD6-8EE9-1A8CA15063B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0500" y1="27431" x2="26667" y2="38487"/>
                        <a14:foregroundMark x1="26667" y1="38487" x2="26667" y2="38570"/>
                        <a14:foregroundMark x1="24250" y1="24771" x2="25417" y2="39235"/>
                        <a14:foregroundMark x1="26667" y1="29343" x2="28333" y2="36825"/>
                        <a14:foregroundMark x1="30917" y1="35910" x2="31583" y2="42976"/>
                        <a14:foregroundMark x1="15167" y1="43890" x2="14583" y2="46384"/>
                        <a14:foregroundMark x1="19167" y1="39983" x2="14917" y2="44306"/>
                        <a14:foregroundMark x1="14917" y1="44306" x2="19250" y2="50707"/>
                        <a14:foregroundMark x1="22167" y1="60017" x2="24500" y2="64921"/>
                        <a14:foregroundMark x1="45250" y1="52868" x2="42750" y2="66417"/>
                        <a14:foregroundMark x1="41000" y1="52785" x2="41833" y2="58687"/>
                        <a14:foregroundMark x1="41833" y1="58687" x2="43250" y2="61679"/>
                        <a14:foregroundMark x1="43000" y1="55694" x2="48500" y2="60100"/>
                      </a14:backgroundRemoval>
                    </a14:imgEffect>
                  </a14:imgLayer>
                </a14:imgProps>
              </a:ext>
            </a:extLst>
          </a:blip>
          <a:srcRect l="7672" t="18889" r="10642" b="20370"/>
          <a:stretch/>
        </p:blipFill>
        <p:spPr>
          <a:xfrm>
            <a:off x="7924800" y="6677368"/>
            <a:ext cx="5410200" cy="3663122"/>
          </a:xfrm>
          <a:prstGeom prst="rect">
            <a:avLst/>
          </a:prstGeom>
        </p:spPr>
      </p:pic>
      <p:pic>
        <p:nvPicPr>
          <p:cNvPr id="1026" name="Picture 2" descr="Bảo Vệ Môi Trường Hình ảnh | Định dạng hình ảnh PNG 400190590|  vn.lovepik.com">
            <a:extLst>
              <a:ext uri="{FF2B5EF4-FFF2-40B4-BE49-F238E27FC236}">
                <a16:creationId xmlns:a16="http://schemas.microsoft.com/office/drawing/2014/main" xmlns="" id="{F24F4F3A-CBFC-FCCC-7B6F-4C740EDEAD7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853" t="12009" r="9949" b="10789"/>
          <a:stretch/>
        </p:blipFill>
        <p:spPr bwMode="auto">
          <a:xfrm>
            <a:off x="31072" y="5143500"/>
            <a:ext cx="4540928"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1196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xmlns=""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CFA58912-F833-5449-E63B-039A730DA59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3023" r="8088"/>
          <a:stretch/>
        </p:blipFill>
        <p:spPr>
          <a:xfrm>
            <a:off x="20" y="10"/>
            <a:ext cx="9143980" cy="10286990"/>
          </a:xfrm>
          <a:prstGeom prst="rect">
            <a:avLst/>
          </a:prstGeom>
        </p:spPr>
      </p:pic>
      <p:pic>
        <p:nvPicPr>
          <p:cNvPr id="1030" name="Picture 6" descr="Hình ảnh Phim Hoạt Hình Nhà Bếp Trứng Cá Yếu Tố Vector PNG , Nấu ăn, Thành  Phần, Cá PNG miễn phí tải tập tin PSDComment và Vector">
            <a:extLst>
              <a:ext uri="{FF2B5EF4-FFF2-40B4-BE49-F238E27FC236}">
                <a16:creationId xmlns:a16="http://schemas.microsoft.com/office/drawing/2014/main" xmlns="" id="{F8860D02-928A-B8A7-78A3-5AA1D5A9C2A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288" r="5821" b="-2"/>
          <a:stretch/>
        </p:blipFill>
        <p:spPr bwMode="auto">
          <a:xfrm>
            <a:off x="9144000" y="10"/>
            <a:ext cx="914400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6614873" y="2614374"/>
            <a:ext cx="5058255" cy="50582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8AA24131-7267-430D-82C8-95838D17E38F}"/>
              </a:ext>
            </a:extLst>
          </p:cNvPr>
          <p:cNvSpPr txBox="1"/>
          <p:nvPr/>
        </p:nvSpPr>
        <p:spPr>
          <a:xfrm>
            <a:off x="6430287" y="4142331"/>
            <a:ext cx="5427426" cy="201858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a:ln>
                  <a:noFill/>
                </a:ln>
                <a:solidFill>
                  <a:srgbClr val="FF665A"/>
                </a:solidFill>
                <a:effectLst/>
                <a:uLnTx/>
                <a:uFillTx/>
                <a:latin typeface="Sigmar One" panose="00000500000000000000" pitchFamily="2" charset="0"/>
                <a:ea typeface="+mn-ea"/>
                <a:cs typeface="+mn-cs"/>
              </a:rPr>
              <a:t>Tiết 3</a:t>
            </a:r>
          </a:p>
        </p:txBody>
      </p:sp>
      <p:sp>
        <p:nvSpPr>
          <p:cNvPr id="1046" name="Frame 1045">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5956916" y="1956417"/>
            <a:ext cx="6374169" cy="6374166"/>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49439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DB2DD22-29B2-C4C4-DD77-80D26F326D35}"/>
              </a:ext>
            </a:extLst>
          </p:cNvPr>
          <p:cNvSpPr txBox="1"/>
          <p:nvPr/>
        </p:nvSpPr>
        <p:spPr>
          <a:xfrm>
            <a:off x="2084388" y="417145"/>
            <a:ext cx="10793411" cy="715089"/>
          </a:xfrm>
          <a:prstGeom prst="roundRect">
            <a:avLst/>
          </a:prstGeom>
          <a:solidFill>
            <a:schemeClr val="bg1"/>
          </a:solidFill>
          <a:ln>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lang="en-US" sz="3600" b="1"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Em</a:t>
            </a:r>
            <a:r>
              <a:rPr lang="en-US" sz="3600" b="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600" b="1"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sẽ</a:t>
            </a:r>
            <a:r>
              <a:rPr lang="en-US" sz="3600" b="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600" b="1"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3600" b="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600" b="1"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gì</a:t>
            </a:r>
            <a:r>
              <a:rPr lang="en-US" sz="3600" b="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600" b="1"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khi</a:t>
            </a:r>
            <a:r>
              <a:rPr lang="en-US" sz="3600" b="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600" b="1"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gặp</a:t>
            </a:r>
            <a:r>
              <a:rPr lang="en-US" sz="3600" b="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600" b="1"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tình</a:t>
            </a:r>
            <a:r>
              <a:rPr lang="en-US" sz="3600" b="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600" b="1"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huống</a:t>
            </a:r>
            <a:r>
              <a:rPr lang="en-US" sz="3600" b="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600" b="1"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sau</a:t>
            </a:r>
            <a:r>
              <a:rPr lang="en-US" sz="3600" b="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600" b="1"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Vì</a:t>
            </a:r>
            <a:r>
              <a:rPr lang="en-US" sz="3600" b="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600" b="1"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sao</a:t>
            </a:r>
            <a:r>
              <a:rPr lang="en-US" sz="3600" b="1"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a:t>
            </a:r>
            <a:endParaRPr kumimoji="0" lang="en-US" sz="3600" b="1" i="0" u="none" strike="noStrike" kern="1200" cap="none" spc="0" normalizeH="0" baseline="0" noProof="0" dirty="0">
              <a:ln>
                <a:noFill/>
              </a:ln>
              <a:solidFill>
                <a:srgbClr val="FF0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4" name="Hình ảnh 3">
            <a:extLst>
              <a:ext uri="{FF2B5EF4-FFF2-40B4-BE49-F238E27FC236}">
                <a16:creationId xmlns:a16="http://schemas.microsoft.com/office/drawing/2014/main" xmlns="" id="{A89F113E-686A-78F4-4716-49DDA39A73A5}"/>
              </a:ext>
            </a:extLst>
          </p:cNvPr>
          <p:cNvPicPr>
            <a:picLocks noChangeAspect="1"/>
          </p:cNvPicPr>
          <p:nvPr/>
        </p:nvPicPr>
        <p:blipFill>
          <a:blip r:embed="rId3"/>
          <a:stretch>
            <a:fillRect/>
          </a:stretch>
        </p:blipFill>
        <p:spPr>
          <a:xfrm>
            <a:off x="1905000" y="1411978"/>
            <a:ext cx="10426232" cy="5586503"/>
          </a:xfrm>
          <a:prstGeom prst="rect">
            <a:avLst/>
          </a:prstGeom>
          <a:ln>
            <a:noFill/>
          </a:ln>
          <a:effectLst>
            <a:softEdge rad="112500"/>
          </a:effectLst>
        </p:spPr>
      </p:pic>
      <p:pic>
        <p:nvPicPr>
          <p:cNvPr id="10" name="Hình ảnh 9">
            <a:extLst>
              <a:ext uri="{FF2B5EF4-FFF2-40B4-BE49-F238E27FC236}">
                <a16:creationId xmlns:a16="http://schemas.microsoft.com/office/drawing/2014/main" xmlns="" id="{DBACA2D1-CA16-FADE-35D6-6AC830531690}"/>
              </a:ext>
            </a:extLst>
          </p:cNvPr>
          <p:cNvPicPr>
            <a:picLocks noChangeAspect="1"/>
          </p:cNvPicPr>
          <p:nvPr/>
        </p:nvPicPr>
        <p:blipFill>
          <a:blip r:embed="rId4"/>
          <a:stretch>
            <a:fillRect/>
          </a:stretch>
        </p:blipFill>
        <p:spPr>
          <a:xfrm>
            <a:off x="-152400" y="-128785"/>
            <a:ext cx="2146768" cy="1409436"/>
          </a:xfrm>
          <a:prstGeom prst="rect">
            <a:avLst/>
          </a:prstGeom>
          <a:ln>
            <a:noFill/>
          </a:ln>
          <a:effectLst>
            <a:softEdge rad="112500"/>
          </a:effectLst>
        </p:spPr>
      </p:pic>
      <p:sp>
        <p:nvSpPr>
          <p:cNvPr id="5" name="Hình chữ nhật: Góc Tròn 4">
            <a:extLst>
              <a:ext uri="{FF2B5EF4-FFF2-40B4-BE49-F238E27FC236}">
                <a16:creationId xmlns:a16="http://schemas.microsoft.com/office/drawing/2014/main" xmlns="" id="{B760CBF6-B11A-983F-19C3-5E4A61C4EAC2}"/>
              </a:ext>
            </a:extLst>
          </p:cNvPr>
          <p:cNvSpPr/>
          <p:nvPr/>
        </p:nvSpPr>
        <p:spPr>
          <a:xfrm>
            <a:off x="2636264" y="7316332"/>
            <a:ext cx="13213336" cy="2294222"/>
          </a:xfrm>
          <a:prstGeom prst="roundRect">
            <a:avLst/>
          </a:prstGeom>
          <a:solidFill>
            <a:schemeClr val="bg1"/>
          </a:solid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dirty="0">
                <a:solidFill>
                  <a:srgbClr val="4A202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Khi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gặp</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tình</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huống</a:t>
            </a:r>
            <a:r>
              <a:rPr lang="vi-VN" sz="3600" b="1" i="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en-US" sz="3600" b="1">
                <a:solidFill>
                  <a:srgbClr val="002060"/>
                </a:solidFill>
                <a:latin typeface="Nunito Black" panose="00000A00000000000000" pitchFamily="2" charset="0"/>
                <a:ea typeface="Open Sans SemiBold" panose="020B0706030804020204" pitchFamily="34" charset="0"/>
                <a:cs typeface="Open Sans SemiBold" panose="020B0706030804020204" pitchFamily="34" charset="0"/>
              </a:rPr>
              <a:t>trên </a:t>
            </a:r>
            <a:r>
              <a:rPr lang="vi-VN" sz="3600" b="1" i="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em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sẽ</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khuyên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bạn</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nam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lấy</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một</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lượng</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thức</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ăn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vừa</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đủ</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với</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sức</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ăn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của</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mình</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vì</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nếu</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lấy</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quá</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nhiều</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mà</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ko</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ăn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hết</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thì</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có</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thể</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ảnh</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hưởng</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đến</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người</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sau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và</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làm</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lãng</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phí</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a:t>
            </a:r>
            <a:r>
              <a:rPr lang="vi-VN" sz="3600" b="1" i="0" dirty="0" err="1">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đồ</a:t>
            </a:r>
            <a:r>
              <a:rPr lang="vi-VN" sz="3600" b="1" i="0" dirty="0">
                <a:solidFill>
                  <a:srgbClr val="002060"/>
                </a:solidFill>
                <a:effectLst/>
                <a:latin typeface="Nunito Black" panose="00000A00000000000000" pitchFamily="2" charset="0"/>
                <a:ea typeface="Open Sans SemiBold" panose="020B0706030804020204" pitchFamily="34" charset="0"/>
                <a:cs typeface="Open Sans SemiBold" panose="020B0706030804020204" pitchFamily="34" charset="0"/>
              </a:rPr>
              <a:t> ăn.</a:t>
            </a:r>
            <a:endParaRPr lang="vi-VN" sz="3600" b="1" dirty="0">
              <a:solidFill>
                <a:srgbClr val="002060"/>
              </a:solidFill>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3" name="Bong bóng Ý nghĩ: Hình đám mây 12">
            <a:extLst>
              <a:ext uri="{FF2B5EF4-FFF2-40B4-BE49-F238E27FC236}">
                <a16:creationId xmlns:a16="http://schemas.microsoft.com/office/drawing/2014/main" xmlns="" id="{E8A40FFF-4A08-6678-FF54-C6AAF641B793}"/>
              </a:ext>
            </a:extLst>
          </p:cNvPr>
          <p:cNvSpPr/>
          <p:nvPr/>
        </p:nvSpPr>
        <p:spPr>
          <a:xfrm>
            <a:off x="13335000" y="2595804"/>
            <a:ext cx="4814888" cy="3627466"/>
          </a:xfrm>
          <a:prstGeom prst="cloudCallout">
            <a:avLst>
              <a:gd name="adj1" fmla="val 38162"/>
              <a:gd name="adj2" fmla="val 80290"/>
            </a:avLst>
          </a:prstGeom>
          <a:solidFill>
            <a:srgbClr val="F664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Gợi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ý :</a:t>
            </a:r>
          </a:p>
          <a:p>
            <a:pPr algn="ct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Quan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sát</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tranh</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 Hai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bạn</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tranh</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đang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làm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endParaRPr lang="vi-VN"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endParaRPr>
          </a:p>
        </p:txBody>
      </p:sp>
      <p:pic>
        <p:nvPicPr>
          <p:cNvPr id="6" name="Picture 5" descr="Shape, rectangle&#10;&#10;Description automatically generated">
            <a:extLst>
              <a:ext uri="{FF2B5EF4-FFF2-40B4-BE49-F238E27FC236}">
                <a16:creationId xmlns:a16="http://schemas.microsoft.com/office/drawing/2014/main" xmlns="" id="{9F5999F3-29C5-930A-2E16-1BAAC6416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709" b="11448"/>
          <a:stretch/>
        </p:blipFill>
        <p:spPr>
          <a:xfrm>
            <a:off x="2434700" y="7260840"/>
            <a:ext cx="15742664" cy="2895600"/>
          </a:xfrm>
          <a:prstGeom prst="rect">
            <a:avLst/>
          </a:prstGeom>
        </p:spPr>
      </p:pic>
    </p:spTree>
    <p:extLst>
      <p:ext uri="{BB962C8B-B14F-4D97-AF65-F5344CB8AC3E}">
        <p14:creationId xmlns:p14="http://schemas.microsoft.com/office/powerpoint/2010/main" val="10902582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012D0A0-0031-0F1E-86DB-AF43B8187488}"/>
              </a:ext>
            </a:extLst>
          </p:cNvPr>
          <p:cNvSpPr txBox="1"/>
          <p:nvPr/>
        </p:nvSpPr>
        <p:spPr>
          <a:xfrm>
            <a:off x="685800" y="419100"/>
            <a:ext cx="3581400" cy="919401"/>
          </a:xfrm>
          <a:prstGeom prst="roundRect">
            <a:avLst/>
          </a:prstGeom>
          <a:solidFill>
            <a:srgbClr val="57C7D4"/>
          </a:solidFill>
          <a:ln w="28575">
            <a:solidFill>
              <a:srgbClr val="217875"/>
            </a:solidFill>
            <a:prstDash val="sysDash"/>
          </a:ln>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FF00"/>
                </a:solidFill>
                <a:effectLst/>
                <a:uLnTx/>
                <a:uFillTx/>
                <a:latin typeface="#9Slide03 AmpleSoft Bold" panose="020B0604020202020204" charset="0"/>
                <a:ea typeface="+mn-ea"/>
                <a:cs typeface="Baloo 2 SemiBold" pitchFamily="2" charset="0"/>
              </a:rPr>
              <a:t>Kết</a:t>
            </a:r>
            <a:r>
              <a:rPr kumimoji="0" lang="en-US" sz="4800" b="0" i="0" u="none" strike="noStrike" kern="1200" cap="none" spc="0" normalizeH="0" baseline="0" noProof="0" dirty="0">
                <a:ln>
                  <a:noFill/>
                </a:ln>
                <a:solidFill>
                  <a:srgbClr val="FFFF00"/>
                </a:solidFill>
                <a:effectLst/>
                <a:uLnTx/>
                <a:uFillTx/>
                <a:latin typeface="#9Slide03 AmpleSoft Bold" panose="020B0604020202020204" charset="0"/>
                <a:ea typeface="+mn-ea"/>
                <a:cs typeface="Baloo 2 SemiBold" pitchFamily="2" charset="0"/>
              </a:rPr>
              <a:t> </a:t>
            </a:r>
            <a:r>
              <a:rPr kumimoji="0" lang="en-US" sz="4800" b="0" i="0" u="none" strike="noStrike" kern="1200" cap="none" spc="0" normalizeH="0" baseline="0" noProof="0" dirty="0" err="1">
                <a:ln>
                  <a:noFill/>
                </a:ln>
                <a:solidFill>
                  <a:srgbClr val="FFFF00"/>
                </a:solidFill>
                <a:effectLst/>
                <a:uLnTx/>
                <a:uFillTx/>
                <a:latin typeface="#9Slide03 AmpleSoft Bold" panose="020B0604020202020204" charset="0"/>
                <a:ea typeface="+mn-ea"/>
                <a:cs typeface="Baloo 2 SemiBold" pitchFamily="2" charset="0"/>
              </a:rPr>
              <a:t>luận</a:t>
            </a:r>
            <a:endParaRPr kumimoji="0" lang="en-US" sz="4800" b="0" i="0" u="none" strike="noStrike" kern="1200" cap="none" spc="0" normalizeH="0" baseline="0" noProof="0" dirty="0">
              <a:ln>
                <a:noFill/>
              </a:ln>
              <a:solidFill>
                <a:srgbClr val="FFFF00"/>
              </a:solidFill>
              <a:effectLst/>
              <a:uLnTx/>
              <a:uFillTx/>
              <a:latin typeface="#9Slide03 AmpleSoft Bold" panose="020B0604020202020204" charset="0"/>
              <a:ea typeface="+mn-ea"/>
              <a:cs typeface="Baloo 2 SemiBold" pitchFamily="2" charset="0"/>
            </a:endParaRPr>
          </a:p>
        </p:txBody>
      </p:sp>
      <p:sp>
        <p:nvSpPr>
          <p:cNvPr id="4" name="Rectangle 3">
            <a:extLst>
              <a:ext uri="{FF2B5EF4-FFF2-40B4-BE49-F238E27FC236}">
                <a16:creationId xmlns:a16="http://schemas.microsoft.com/office/drawing/2014/main" xmlns="" id="{534EB268-E5EC-34DD-4F53-04B29CEF7533}"/>
              </a:ext>
            </a:extLst>
          </p:cNvPr>
          <p:cNvSpPr/>
          <p:nvPr/>
        </p:nvSpPr>
        <p:spPr>
          <a:xfrm>
            <a:off x="0" y="0"/>
            <a:ext cx="18288000" cy="10287000"/>
          </a:xfrm>
          <a:prstGeom prst="rect">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picture containing text, monitor, electronics, computer&#10;&#10;Description automatically generated">
            <a:extLst>
              <a:ext uri="{FF2B5EF4-FFF2-40B4-BE49-F238E27FC236}">
                <a16:creationId xmlns:a16="http://schemas.microsoft.com/office/drawing/2014/main" xmlns="" id="{FAE341AA-38F0-3940-A864-E3A5E1DB6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66700"/>
            <a:ext cx="12039600" cy="10287000"/>
          </a:xfrm>
          <a:prstGeom prst="rect">
            <a:avLst/>
          </a:prstGeom>
        </p:spPr>
      </p:pic>
      <p:sp>
        <p:nvSpPr>
          <p:cNvPr id="7" name="TextBox 6">
            <a:extLst>
              <a:ext uri="{FF2B5EF4-FFF2-40B4-BE49-F238E27FC236}">
                <a16:creationId xmlns:a16="http://schemas.microsoft.com/office/drawing/2014/main" xmlns="" id="{D9BC775E-F59C-21DE-D90D-BDEDBE576B13}"/>
              </a:ext>
            </a:extLst>
          </p:cNvPr>
          <p:cNvSpPr txBox="1"/>
          <p:nvPr/>
        </p:nvSpPr>
        <p:spPr>
          <a:xfrm>
            <a:off x="2743200" y="4457700"/>
            <a:ext cx="7391400"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Sử</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dụng</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hợp</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lí</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các</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sản</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phẩm</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từ</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hoạt</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động</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sản</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xuất</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nông</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nghiệp</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giúp</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chúng</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ta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tiết</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kiệm</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tiền</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và</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bảo</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vệ</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môi</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trường</a:t>
            </a:r>
            <a:r>
              <a:rPr kumimoji="0" lang="en-US" sz="4400" b="0" i="0"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 </a:t>
            </a:r>
          </a:p>
        </p:txBody>
      </p:sp>
      <p:pic>
        <p:nvPicPr>
          <p:cNvPr id="5" name="Picture 4">
            <a:extLst>
              <a:ext uri="{FF2B5EF4-FFF2-40B4-BE49-F238E27FC236}">
                <a16:creationId xmlns:a16="http://schemas.microsoft.com/office/drawing/2014/main" xmlns="" id="{3732FB34-1346-0B34-D0D0-65F2B9E00A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50" b="96500" l="2000" r="90000">
                        <a14:foregroundMark x1="24500" y1="6750" x2="45667" y2="11750"/>
                        <a14:foregroundMark x1="38667" y1="16000" x2="72000" y2="25000"/>
                        <a14:foregroundMark x1="7833" y1="22000" x2="20500" y2="21500"/>
                        <a14:foregroundMark x1="16167" y1="61750" x2="8167" y2="94750"/>
                        <a14:foregroundMark x1="2000" y1="73500" x2="3667" y2="94250"/>
                        <a14:foregroundMark x1="47667" y1="96500" x2="50167" y2="96500"/>
                      </a14:backgroundRemoval>
                    </a14:imgEffect>
                  </a14:imgLayer>
                </a14:imgProps>
              </a:ext>
            </a:extLst>
          </a:blip>
          <a:stretch>
            <a:fillRect/>
          </a:stretch>
        </p:blipFill>
        <p:spPr>
          <a:xfrm>
            <a:off x="10744200" y="2781300"/>
            <a:ext cx="7962900" cy="5396537"/>
          </a:xfrm>
          <a:prstGeom prst="rect">
            <a:avLst/>
          </a:prstGeom>
        </p:spPr>
      </p:pic>
    </p:spTree>
    <p:extLst>
      <p:ext uri="{BB962C8B-B14F-4D97-AF65-F5344CB8AC3E}">
        <p14:creationId xmlns:p14="http://schemas.microsoft.com/office/powerpoint/2010/main" val="19751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200">
              <a:solidFill>
                <a:prstClr val="white"/>
              </a:solidFill>
              <a:latin typeface="Calibri"/>
            </a:endParaRPr>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598" y="482600"/>
            <a:ext cx="17320242" cy="93218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09"/>
            <a:endParaRPr lang="en-US" sz="1200">
              <a:solidFill>
                <a:prstClr val="white"/>
              </a:solidFill>
              <a:latin typeface="Calibri"/>
            </a:endParaRPr>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2865080" y="5003801"/>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200" dirty="0">
              <a:solidFill>
                <a:prstClr val="white"/>
              </a:solidFill>
              <a:latin typeface="Calibri"/>
            </a:endParaRPr>
          </a:p>
        </p:txBody>
      </p:sp>
      <p:pic>
        <p:nvPicPr>
          <p:cNvPr id="7" name="Hình ảnh 6">
            <a:extLst>
              <a:ext uri="{FF2B5EF4-FFF2-40B4-BE49-F238E27FC236}">
                <a16:creationId xmlns:a16="http://schemas.microsoft.com/office/drawing/2014/main" xmlns="" id="{26AA291D-EC77-5779-13AF-FB51D0F311DB}"/>
              </a:ext>
            </a:extLst>
          </p:cNvPr>
          <p:cNvPicPr>
            <a:picLocks noChangeAspect="1"/>
          </p:cNvPicPr>
          <p:nvPr/>
        </p:nvPicPr>
        <p:blipFill>
          <a:blip r:embed="rId2"/>
          <a:stretch>
            <a:fillRect/>
          </a:stretch>
        </p:blipFill>
        <p:spPr>
          <a:xfrm>
            <a:off x="1143649" y="1025141"/>
            <a:ext cx="14859000" cy="62104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Hình ảnh 8" descr="Ảnh có chứa văn bản, thiết bị&#10;&#10;Mô tả được tạo tự động">
            <a:extLst>
              <a:ext uri="{FF2B5EF4-FFF2-40B4-BE49-F238E27FC236}">
                <a16:creationId xmlns:a16="http://schemas.microsoft.com/office/drawing/2014/main" xmlns="" id="{760598F5-1D61-A4DF-A96A-E115044FC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3242">
            <a:off x="13683792" y="804298"/>
            <a:ext cx="2813598" cy="2616017"/>
          </a:xfrm>
          <a:prstGeom prst="rect">
            <a:avLst/>
          </a:prstGeom>
        </p:spPr>
      </p:pic>
      <p:pic>
        <p:nvPicPr>
          <p:cNvPr id="2" name="Hình ảnh 1">
            <a:extLst>
              <a:ext uri="{FF2B5EF4-FFF2-40B4-BE49-F238E27FC236}">
                <a16:creationId xmlns:a16="http://schemas.microsoft.com/office/drawing/2014/main" xmlns="" id="{5E47E574-083E-B960-E63B-0952D29C3C6E}"/>
              </a:ext>
            </a:extLst>
          </p:cNvPr>
          <p:cNvPicPr>
            <a:picLocks noChangeAspect="1"/>
          </p:cNvPicPr>
          <p:nvPr/>
        </p:nvPicPr>
        <p:blipFill>
          <a:blip r:embed="rId4"/>
          <a:stretch>
            <a:fillRect/>
          </a:stretch>
        </p:blipFill>
        <p:spPr>
          <a:xfrm>
            <a:off x="11201400" y="5810024"/>
            <a:ext cx="8244810" cy="4369272"/>
          </a:xfrm>
          <a:prstGeom prst="rect">
            <a:avLst/>
          </a:prstGeom>
        </p:spPr>
      </p:pic>
      <p:pic>
        <p:nvPicPr>
          <p:cNvPr id="10" name="Hình ảnh 9">
            <a:extLst>
              <a:ext uri="{FF2B5EF4-FFF2-40B4-BE49-F238E27FC236}">
                <a16:creationId xmlns:a16="http://schemas.microsoft.com/office/drawing/2014/main" xmlns="" id="{031BC472-1621-C986-73D7-65D6B57E74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89851" y="8041838"/>
            <a:ext cx="1288217" cy="1175344"/>
          </a:xfrm>
          <a:prstGeom prst="rect">
            <a:avLst/>
          </a:prstGeom>
        </p:spPr>
      </p:pic>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vector graphics&#10;&#10;Description automatically generated">
            <a:extLst>
              <a:ext uri="{FF2B5EF4-FFF2-40B4-BE49-F238E27FC236}">
                <a16:creationId xmlns:a16="http://schemas.microsoft.com/office/drawing/2014/main" xmlns="" id="{711F9A95-94D2-5AF9-2845-A3B725A06364}"/>
              </a:ext>
            </a:extLst>
          </p:cNvPr>
          <p:cNvPicPr>
            <a:picLocks noChangeAspect="1"/>
          </p:cNvPicPr>
          <p:nvPr/>
        </p:nvPicPr>
        <p:blipFill rotWithShape="1">
          <a:blip r:embed="rId2">
            <a:extLst>
              <a:ext uri="{28A0092B-C50C-407E-A947-70E740481C1C}">
                <a14:useLocalDpi xmlns:a14="http://schemas.microsoft.com/office/drawing/2010/main" val="0"/>
              </a:ext>
            </a:extLst>
          </a:blip>
          <a:srcRect r="427" b="1"/>
          <a:stretch/>
        </p:blipFill>
        <p:spPr>
          <a:xfrm>
            <a:off x="20" y="1923"/>
            <a:ext cx="18287980" cy="10285077"/>
          </a:xfrm>
          <a:prstGeom prst="rect">
            <a:avLst/>
          </a:prstGeom>
        </p:spPr>
      </p:pic>
    </p:spTree>
    <p:extLst>
      <p:ext uri="{BB962C8B-B14F-4D97-AF65-F5344CB8AC3E}">
        <p14:creationId xmlns:p14="http://schemas.microsoft.com/office/powerpoint/2010/main" val="16095006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7CCD22EC-874E-9810-7272-0254E6F7D431}"/>
              </a:ext>
            </a:extLst>
          </p:cNvPr>
          <p:cNvSpPr txBox="1"/>
          <p:nvPr/>
        </p:nvSpPr>
        <p:spPr>
          <a:xfrm>
            <a:off x="3657600" y="266462"/>
            <a:ext cx="12725968" cy="1600438"/>
          </a:xfrm>
          <a:prstGeom prst="roundRect">
            <a:avLst/>
          </a:prstGeom>
          <a:solidFill>
            <a:schemeClr val="bg1"/>
          </a:solidFill>
          <a:ln w="28575">
            <a:solidFill>
              <a:schemeClr val="bg1"/>
            </a:solidFill>
            <a:prstDash val="sysDash"/>
          </a:ln>
        </p:spPr>
        <p:txBody>
          <a:bodyPr wrap="square">
            <a:spAutoFit/>
          </a:bodyPr>
          <a:lstStyle/>
          <a:p>
            <a:pPr lvl="0" algn="ctr" defTabSz="914309">
              <a:defRPr/>
            </a:pP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1.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Giới</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thiệu</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một</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số</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sản</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phẩm</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 nông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nghiệp</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 ở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địa</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 phương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mà</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 em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đã</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 sưu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tầm</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4400" dirty="0" err="1">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được</a:t>
            </a:r>
            <a:r>
              <a:rPr lang="vi-VN" sz="4400" dirty="0">
                <a:solidFill>
                  <a:srgbClr val="F33493"/>
                </a:solidFill>
                <a:latin typeface="Nunito Black" panose="00000A00000000000000" pitchFamily="2" charset="0"/>
                <a:ea typeface="Open Sans SemiBold" panose="020B0706030804020204" pitchFamily="34" charset="0"/>
                <a:cs typeface="Open Sans SemiBold" panose="020B0706030804020204" pitchFamily="34" charset="0"/>
              </a:rPr>
              <a:t>.</a:t>
            </a:r>
            <a:endParaRPr kumimoji="0" lang="en-US" sz="4400" b="1" i="0" u="none" strike="noStrike" kern="1200" cap="none" spc="0" normalizeH="0" baseline="0" noProof="0" dirty="0">
              <a:ln>
                <a:noFill/>
              </a:ln>
              <a:solidFill>
                <a:srgbClr val="F33493"/>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3" name="Hình ảnh 2">
            <a:extLst>
              <a:ext uri="{FF2B5EF4-FFF2-40B4-BE49-F238E27FC236}">
                <a16:creationId xmlns:a16="http://schemas.microsoft.com/office/drawing/2014/main" xmlns="" id="{17C05C2E-04B2-1714-6FAF-19087C6055CD}"/>
              </a:ext>
            </a:extLst>
          </p:cNvPr>
          <p:cNvPicPr>
            <a:picLocks noChangeAspect="1"/>
          </p:cNvPicPr>
          <p:nvPr/>
        </p:nvPicPr>
        <p:blipFill>
          <a:blip r:embed="rId3"/>
          <a:stretch>
            <a:fillRect/>
          </a:stretch>
        </p:blipFill>
        <p:spPr>
          <a:xfrm>
            <a:off x="1904432" y="125768"/>
            <a:ext cx="1776469" cy="1538342"/>
          </a:xfrm>
          <a:prstGeom prst="rect">
            <a:avLst/>
          </a:prstGeom>
          <a:ln>
            <a:noFill/>
          </a:ln>
          <a:effectLst>
            <a:softEdge rad="112500"/>
          </a:effectLst>
        </p:spPr>
      </p:pic>
      <p:pic>
        <p:nvPicPr>
          <p:cNvPr id="6" name="Hình ảnh 5">
            <a:extLst>
              <a:ext uri="{FF2B5EF4-FFF2-40B4-BE49-F238E27FC236}">
                <a16:creationId xmlns:a16="http://schemas.microsoft.com/office/drawing/2014/main" xmlns="" id="{242D1898-1054-9957-5B57-5A5D9B9EED0D}"/>
              </a:ext>
            </a:extLst>
          </p:cNvPr>
          <p:cNvPicPr>
            <a:picLocks noChangeAspect="1"/>
          </p:cNvPicPr>
          <p:nvPr/>
        </p:nvPicPr>
        <p:blipFill rotWithShape="1">
          <a:blip r:embed="rId4"/>
          <a:srcRect l="3593" r="4196"/>
          <a:stretch/>
        </p:blipFill>
        <p:spPr>
          <a:xfrm>
            <a:off x="4778477" y="1638300"/>
            <a:ext cx="11734800" cy="8648700"/>
          </a:xfrm>
          <a:prstGeom prst="rect">
            <a:avLst/>
          </a:prstGeom>
          <a:ln>
            <a:noFill/>
          </a:ln>
          <a:effectLst>
            <a:softEdge rad="112500"/>
          </a:effectLst>
        </p:spPr>
      </p:pic>
      <p:sp>
        <p:nvSpPr>
          <p:cNvPr id="11" name="Cloud 5">
            <a:extLst>
              <a:ext uri="{FF2B5EF4-FFF2-40B4-BE49-F238E27FC236}">
                <a16:creationId xmlns:a16="http://schemas.microsoft.com/office/drawing/2014/main" xmlns="" id="{212757AB-9368-802C-D540-9F0F01DA84FB}"/>
              </a:ext>
            </a:extLst>
          </p:cNvPr>
          <p:cNvSpPr/>
          <p:nvPr/>
        </p:nvSpPr>
        <p:spPr>
          <a:xfrm rot="21221114">
            <a:off x="294851" y="4994234"/>
            <a:ext cx="4366586" cy="2771327"/>
          </a:xfrm>
          <a:prstGeom prst="cloud">
            <a:avLst/>
          </a:prstGeom>
          <a:pattFill prst="pct60">
            <a:fgClr>
              <a:srgbClr val="FFFF00"/>
            </a:fgClr>
            <a:bgClr>
              <a:schemeClr val="bg1"/>
            </a:bgClr>
          </a:patt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rgbClr val="00B0F0"/>
                </a:solidFill>
                <a:latin typeface="#9Slide03 AmpleSoft Bold" panose="02000000000000000000" pitchFamily="2" charset="0"/>
              </a:rPr>
              <a:t>Làm</a:t>
            </a:r>
            <a:r>
              <a:rPr lang="en-US" sz="4400" dirty="0">
                <a:solidFill>
                  <a:srgbClr val="00B0F0"/>
                </a:solidFill>
                <a:latin typeface="#9Slide03 AmpleSoft Bold" panose="02000000000000000000" pitchFamily="2" charset="0"/>
              </a:rPr>
              <a:t> </a:t>
            </a:r>
            <a:r>
              <a:rPr lang="en-US" sz="4400" dirty="0" err="1">
                <a:solidFill>
                  <a:srgbClr val="00B0F0"/>
                </a:solidFill>
                <a:latin typeface="#9Slide03 AmpleSoft Bold" panose="02000000000000000000" pitchFamily="2" charset="0"/>
              </a:rPr>
              <a:t>việc</a:t>
            </a:r>
            <a:r>
              <a:rPr lang="en-US" sz="4400" dirty="0">
                <a:solidFill>
                  <a:srgbClr val="00B0F0"/>
                </a:solidFill>
                <a:latin typeface="#9Slide03 AmpleSoft Bold" panose="02000000000000000000" pitchFamily="2" charset="0"/>
              </a:rPr>
              <a:t> </a:t>
            </a:r>
            <a:r>
              <a:rPr lang="en-US" sz="4400" dirty="0" err="1">
                <a:solidFill>
                  <a:srgbClr val="00B0F0"/>
                </a:solidFill>
                <a:latin typeface="#9Slide03 AmpleSoft Bold" panose="02000000000000000000" pitchFamily="2" charset="0"/>
              </a:rPr>
              <a:t>theo</a:t>
            </a:r>
            <a:r>
              <a:rPr lang="en-US" sz="4400" dirty="0">
                <a:solidFill>
                  <a:srgbClr val="00B0F0"/>
                </a:solidFill>
                <a:latin typeface="#9Slide03 AmpleSoft Bold" panose="02000000000000000000" pitchFamily="2" charset="0"/>
              </a:rPr>
              <a:t> </a:t>
            </a:r>
            <a:r>
              <a:rPr lang="en-US" sz="4400" dirty="0" err="1">
                <a:solidFill>
                  <a:srgbClr val="00B0F0"/>
                </a:solidFill>
                <a:latin typeface="#9Slide03 AmpleSoft Bold" panose="02000000000000000000" pitchFamily="2" charset="0"/>
              </a:rPr>
              <a:t>nhóm</a:t>
            </a:r>
            <a:r>
              <a:rPr lang="en-US" sz="4400" dirty="0">
                <a:solidFill>
                  <a:srgbClr val="00B0F0"/>
                </a:solidFill>
                <a:latin typeface="#9Slide03 AmpleSoft Bold" panose="02000000000000000000" pitchFamily="2" charset="0"/>
              </a:rPr>
              <a:t>/ </a:t>
            </a:r>
            <a:r>
              <a:rPr lang="en-US" sz="4400" dirty="0" err="1">
                <a:solidFill>
                  <a:srgbClr val="00B0F0"/>
                </a:solidFill>
                <a:latin typeface="#9Slide03 AmpleSoft Bold" panose="02000000000000000000" pitchFamily="2" charset="0"/>
              </a:rPr>
              <a:t>tổ</a:t>
            </a:r>
            <a:endParaRPr lang="en-US" sz="4400" dirty="0">
              <a:solidFill>
                <a:srgbClr val="00B0F0"/>
              </a:solidFill>
              <a:latin typeface="#9Slide03 AmpleSoft Bold" panose="02000000000000000000" pitchFamily="2" charset="0"/>
            </a:endParaRPr>
          </a:p>
        </p:txBody>
      </p:sp>
    </p:spTree>
    <p:extLst>
      <p:ext uri="{BB962C8B-B14F-4D97-AF65-F5344CB8AC3E}">
        <p14:creationId xmlns:p14="http://schemas.microsoft.com/office/powerpoint/2010/main" val="257136284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hãn lòng đông lạnh - Chouan">
            <a:extLst>
              <a:ext uri="{FF2B5EF4-FFF2-40B4-BE49-F238E27FC236}">
                <a16:creationId xmlns:a16="http://schemas.microsoft.com/office/drawing/2014/main" xmlns="" id="{BB75ECCA-C4A0-CD98-E5BE-E8CA21153A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316" b="-1"/>
          <a:stretch/>
        </p:blipFill>
        <p:spPr bwMode="auto">
          <a:xfrm>
            <a:off x="5296118" y="10"/>
            <a:ext cx="13002768"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4634901" cy="10287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3DC90CC0-6716-A3BD-E07E-338EB6DCE79E}"/>
              </a:ext>
            </a:extLst>
          </p:cNvPr>
          <p:cNvSpPr txBox="1"/>
          <p:nvPr/>
        </p:nvSpPr>
        <p:spPr>
          <a:xfrm>
            <a:off x="2192584" y="266700"/>
            <a:ext cx="10249732" cy="1179081"/>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7200" b="1" i="0" u="none" strike="noStrike" cap="none" spc="0" normalizeH="0" baseline="0" noProof="0">
                <a:ln>
                  <a:noFill/>
                </a:ln>
                <a:solidFill>
                  <a:srgbClr val="C00000"/>
                </a:solidFill>
                <a:effectLst/>
                <a:uLnTx/>
                <a:uFillTx/>
                <a:latin typeface="+mj-lt"/>
                <a:ea typeface="+mj-ea"/>
                <a:cs typeface="+mj-cs"/>
              </a:rPr>
              <a:t>Giới thiệu sản phẩm</a:t>
            </a:r>
          </a:p>
        </p:txBody>
      </p:sp>
      <p:sp>
        <p:nvSpPr>
          <p:cNvPr id="2059" name="Rectangle 2058">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1543" y="6820380"/>
            <a:ext cx="59664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D5FC063B-F10C-6333-8BE1-8381D4ADC7DA}"/>
              </a:ext>
            </a:extLst>
          </p:cNvPr>
          <p:cNvSpPr txBox="1"/>
          <p:nvPr/>
        </p:nvSpPr>
        <p:spPr>
          <a:xfrm>
            <a:off x="721543" y="1790700"/>
            <a:ext cx="8153400" cy="8094524"/>
          </a:xfrm>
          <a:prstGeom prst="rect">
            <a:avLst/>
          </a:prstGeom>
          <a:noFill/>
        </p:spPr>
        <p:txBody>
          <a:bodyPr wrap="square">
            <a:spAutoFit/>
          </a:bodyPr>
          <a:lstStyle/>
          <a:p>
            <a:pPr lvl="0" algn="ctr" defTabSz="914309">
              <a:defRPr/>
            </a:pPr>
            <a:r>
              <a:rPr kumimoji="0" lang="en-US" sz="4000" i="1" u="none" strike="noStrike" kern="1200" cap="none" spc="0" normalizeH="0" baseline="0" noProof="0">
                <a:ln>
                  <a:noFill/>
                </a:ln>
                <a:solidFill>
                  <a:srgbClr val="F3296C"/>
                </a:solidFill>
                <a:effectLst/>
                <a:uLnTx/>
                <a:uFillTx/>
                <a:latin typeface="+mj-lt"/>
              </a:rPr>
              <a:t>      </a:t>
            </a:r>
            <a:r>
              <a:rPr lang="vi-VN" sz="4000" i="1">
                <a:solidFill>
                  <a:srgbClr val="F3296C"/>
                </a:solidFill>
                <a:latin typeface="+mj-lt"/>
              </a:rPr>
              <a:t>Nhãn lồng Hưng Yên là một đặc sản quý với quả to và tròn đều. Phần vỏ có màu nâu nhạt, cùi dày nên rất dễ bóc. Phần thịt bên trong trắng ngà, hạt nhỏ màu đen nhánh. Mùi hương rất đặc trưng, không ngọt nức mũi mà rất nhẹ nhàng, dịu mát. Hương vị đậm đà, khi ăn khoang miệng ngập tràn mùi thơm nhẹ, nuốt xuống cổ vẫn cảm nhận dư vị nơi đầu lưỡi. Chính vì những nét độc đáo đó, nhãn lồng Hưng Yên đã từng là loại quả dùng để tiến vua thời xưa.</a:t>
            </a:r>
            <a:endParaRPr kumimoji="0" lang="en-US" sz="4000" i="1" u="none" strike="noStrike" kern="1200" cap="none" spc="0" normalizeH="0" baseline="0" noProof="0" dirty="0">
              <a:ln>
                <a:noFill/>
              </a:ln>
              <a:solidFill>
                <a:srgbClr val="F3296C"/>
              </a:solidFill>
              <a:effectLst/>
              <a:uLnTx/>
              <a:uFillTx/>
              <a:latin typeface="+mj-lt"/>
            </a:endParaRPr>
          </a:p>
        </p:txBody>
      </p:sp>
    </p:spTree>
    <p:extLst>
      <p:ext uri="{BB962C8B-B14F-4D97-AF65-F5344CB8AC3E}">
        <p14:creationId xmlns:p14="http://schemas.microsoft.com/office/powerpoint/2010/main" val="9256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8" name="Picture 17" descr="Shape, square&#10;&#10;Description automatically generated">
            <a:extLst>
              <a:ext uri="{FF2B5EF4-FFF2-40B4-BE49-F238E27FC236}">
                <a16:creationId xmlns:a16="http://schemas.microsoft.com/office/drawing/2014/main" xmlns="" id="{006B6C8B-A6C7-800F-B5C6-98F00C0E155E}"/>
              </a:ext>
            </a:extLst>
          </p:cNvPr>
          <p:cNvPicPr>
            <a:picLocks noChangeAspect="1"/>
          </p:cNvPicPr>
          <p:nvPr/>
        </p:nvPicPr>
        <p:blipFill rotWithShape="1">
          <a:blip r:embed="rId3">
            <a:extLst>
              <a:ext uri="{28A0092B-C50C-407E-A947-70E740481C1C}">
                <a14:useLocalDpi xmlns:a14="http://schemas.microsoft.com/office/drawing/2010/main" val="0"/>
              </a:ext>
            </a:extLst>
          </a:blip>
          <a:srcRect l="1727" t="5859" r="1340"/>
          <a:stretch/>
        </p:blipFill>
        <p:spPr>
          <a:xfrm>
            <a:off x="1981200" y="1933114"/>
            <a:ext cx="16306800" cy="8353886"/>
          </a:xfrm>
          <a:prstGeom prst="rect">
            <a:avLst/>
          </a:prstGeom>
          <a:ln>
            <a:noFill/>
          </a:ln>
          <a:effectLst>
            <a:softEdge rad="112500"/>
          </a:effectLst>
        </p:spPr>
      </p:pic>
      <p:sp>
        <p:nvSpPr>
          <p:cNvPr id="12" name="TextBox 11">
            <a:extLst>
              <a:ext uri="{FF2B5EF4-FFF2-40B4-BE49-F238E27FC236}">
                <a16:creationId xmlns:a16="http://schemas.microsoft.com/office/drawing/2014/main" xmlns="" id="{7CCD22EC-874E-9810-7272-0254E6F7D431}"/>
              </a:ext>
            </a:extLst>
          </p:cNvPr>
          <p:cNvSpPr txBox="1"/>
          <p:nvPr/>
        </p:nvSpPr>
        <p:spPr>
          <a:xfrm>
            <a:off x="2514600" y="342900"/>
            <a:ext cx="13716000" cy="1225868"/>
          </a:xfrm>
          <a:prstGeom prst="roundRect">
            <a:avLst/>
          </a:prstGeom>
          <a:solidFill>
            <a:schemeClr val="bg1"/>
          </a:solidFill>
          <a:ln w="28575">
            <a:solidFill>
              <a:schemeClr val="bg1"/>
            </a:solidFill>
            <a:prstDash val="sysDash"/>
          </a:ln>
        </p:spPr>
        <p:txBody>
          <a:bodyPr wrap="square">
            <a:spAutoFit/>
          </a:bodyPr>
          <a:lstStyle/>
          <a:p>
            <a:pPr lvl="0" algn="ctr" defTabSz="914309">
              <a:defRPr/>
            </a:pPr>
            <a:r>
              <a:rPr lang="en-US" sz="6600" dirty="0">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2. </a:t>
            </a:r>
            <a:r>
              <a:rPr lang="en-US" sz="6600" dirty="0" err="1">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Chuẩn</a:t>
            </a:r>
            <a:r>
              <a:rPr lang="en-US" sz="6600" dirty="0">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6600" dirty="0" err="1">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bị</a:t>
            </a:r>
            <a:r>
              <a:rPr lang="en-US" sz="6600" dirty="0">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6600" dirty="0" err="1">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để</a:t>
            </a:r>
            <a:r>
              <a:rPr lang="en-US" sz="6600" dirty="0">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6600" dirty="0" err="1">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thực</a:t>
            </a:r>
            <a:r>
              <a:rPr lang="en-US" sz="6600" dirty="0">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6600" dirty="0" err="1">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hiện</a:t>
            </a:r>
            <a:r>
              <a:rPr lang="en-US" sz="6600" dirty="0">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6600" dirty="0" err="1">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dự</a:t>
            </a:r>
            <a:r>
              <a:rPr lang="en-US" sz="6600" dirty="0">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6600" dirty="0" err="1">
                <a:solidFill>
                  <a:srgbClr val="F3296C"/>
                </a:solidFill>
                <a:latin typeface="Nunito Black" panose="00000A00000000000000" pitchFamily="2" charset="0"/>
                <a:ea typeface="Open Sans SemiBold" panose="020B0706030804020204" pitchFamily="34" charset="0"/>
                <a:cs typeface="Open Sans SemiBold" panose="020B0706030804020204" pitchFamily="34" charset="0"/>
              </a:rPr>
              <a:t>án</a:t>
            </a:r>
            <a:endParaRPr kumimoji="0" lang="en-US" sz="6600" b="1" i="0" u="none" strike="noStrike" kern="1200" cap="none" spc="0" normalizeH="0" baseline="0" noProof="0" dirty="0">
              <a:ln>
                <a:noFill/>
              </a:ln>
              <a:solidFill>
                <a:srgbClr val="F3296C"/>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3" name="Hình ảnh 2">
            <a:extLst>
              <a:ext uri="{FF2B5EF4-FFF2-40B4-BE49-F238E27FC236}">
                <a16:creationId xmlns:a16="http://schemas.microsoft.com/office/drawing/2014/main" xmlns="" id="{17C05C2E-04B2-1714-6FAF-19087C6055CD}"/>
              </a:ext>
            </a:extLst>
          </p:cNvPr>
          <p:cNvPicPr>
            <a:picLocks noChangeAspect="1"/>
          </p:cNvPicPr>
          <p:nvPr/>
        </p:nvPicPr>
        <p:blipFill>
          <a:blip r:embed="rId4"/>
          <a:stretch>
            <a:fillRect/>
          </a:stretch>
        </p:blipFill>
        <p:spPr>
          <a:xfrm>
            <a:off x="1214330" y="-21446"/>
            <a:ext cx="1776469" cy="1538342"/>
          </a:xfrm>
          <a:prstGeom prst="rect">
            <a:avLst/>
          </a:prstGeom>
          <a:ln>
            <a:noFill/>
          </a:ln>
          <a:effectLst>
            <a:softEdge rad="112500"/>
          </a:effectLst>
        </p:spPr>
      </p:pic>
      <p:pic>
        <p:nvPicPr>
          <p:cNvPr id="19" name="Hình ảnh 4">
            <a:extLst>
              <a:ext uri="{FF2B5EF4-FFF2-40B4-BE49-F238E27FC236}">
                <a16:creationId xmlns:a16="http://schemas.microsoft.com/office/drawing/2014/main" xmlns="" id="{5A581DB6-9905-7092-FE08-EF4F91B4599C}"/>
              </a:ext>
            </a:extLst>
          </p:cNvPr>
          <p:cNvPicPr>
            <a:picLocks noChangeAspect="1"/>
          </p:cNvPicPr>
          <p:nvPr/>
        </p:nvPicPr>
        <p:blipFill rotWithShape="1">
          <a:blip r:embed="rId5"/>
          <a:srcRect l="1724" t="3074"/>
          <a:stretch/>
        </p:blipFill>
        <p:spPr>
          <a:xfrm>
            <a:off x="2819400" y="2628900"/>
            <a:ext cx="13106400" cy="6388128"/>
          </a:xfrm>
          <a:prstGeom prst="rect">
            <a:avLst/>
          </a:prstGeom>
          <a:ln>
            <a:noFill/>
          </a:ln>
          <a:effectLst>
            <a:softEdge rad="112500"/>
          </a:effectLst>
        </p:spPr>
      </p:pic>
    </p:spTree>
    <p:extLst>
      <p:ext uri="{BB962C8B-B14F-4D97-AF65-F5344CB8AC3E}">
        <p14:creationId xmlns:p14="http://schemas.microsoft.com/office/powerpoint/2010/main" val="256017483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8B089790-F4B6-46A7-BB28-7B74A9A9EF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with medium confidence">
            <a:extLst>
              <a:ext uri="{FF2B5EF4-FFF2-40B4-BE49-F238E27FC236}">
                <a16:creationId xmlns:a16="http://schemas.microsoft.com/office/drawing/2014/main" xmlns="" id="{511E94CA-DBBF-DAA5-8437-7A2229944909}"/>
              </a:ext>
            </a:extLst>
          </p:cNvPr>
          <p:cNvPicPr>
            <a:picLocks noChangeAspect="1"/>
          </p:cNvPicPr>
          <p:nvPr/>
        </p:nvPicPr>
        <p:blipFill rotWithShape="1">
          <a:blip r:embed="rId2"/>
          <a:srcRect b="455"/>
          <a:stretch/>
        </p:blipFill>
        <p:spPr>
          <a:xfrm>
            <a:off x="-1" y="1"/>
            <a:ext cx="18287999" cy="9102435"/>
          </a:xfrm>
          <a:prstGeom prst="rect">
            <a:avLst/>
          </a:prstGeom>
        </p:spPr>
      </p:pic>
      <p:grpSp>
        <p:nvGrpSpPr>
          <p:cNvPr id="10" name="Group 9">
            <a:extLst>
              <a:ext uri="{FF2B5EF4-FFF2-40B4-BE49-F238E27FC236}">
                <a16:creationId xmlns:a16="http://schemas.microsoft.com/office/drawing/2014/main" xmlns="" id="{9DE3F54D-33BC-4382-A2AB-5E002F0F116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57" y="7543799"/>
            <a:ext cx="18342191" cy="2743201"/>
            <a:chOff x="-305" y="2987478"/>
            <a:chExt cx="12188952" cy="1828800"/>
          </a:xfrm>
        </p:grpSpPr>
        <p:sp>
          <p:nvSpPr>
            <p:cNvPr id="11" name="Freeform: Shape 10">
              <a:extLst>
                <a:ext uri="{FF2B5EF4-FFF2-40B4-BE49-F238E27FC236}">
                  <a16:creationId xmlns:a16="http://schemas.microsoft.com/office/drawing/2014/main" xmlns="" id="{6798451A-4EC8-4869-8DFB-BCE4E00BE5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60ECD12F-47FF-48FE-A827-069775A8AD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48928757-970C-4B99-9F9C-0C07E4A945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xmlns="" id="{1213505B-6136-49EC-951C-1FDA2A6C5B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Oval 5">
            <a:extLst>
              <a:ext uri="{FF2B5EF4-FFF2-40B4-BE49-F238E27FC236}">
                <a16:creationId xmlns:a16="http://schemas.microsoft.com/office/drawing/2014/main" xmlns="" id="{6BFE2220-87A4-CB86-ED8E-5E44128A33B2}"/>
              </a:ext>
            </a:extLst>
          </p:cNvPr>
          <p:cNvSpPr/>
          <p:nvPr/>
        </p:nvSpPr>
        <p:spPr>
          <a:xfrm>
            <a:off x="16807558" y="6896099"/>
            <a:ext cx="1066800" cy="1066800"/>
          </a:xfrm>
          <a:prstGeom prst="ellipse">
            <a:avLst/>
          </a:prstGeom>
          <a:solidFill>
            <a:srgbClr val="D4E270"/>
          </a:solidFill>
          <a:ln>
            <a:solidFill>
              <a:srgbClr val="D4E2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7847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descr="Ảnh có chứa búp bê, đồ chơi, đồ họa véc-tơ&#10;&#10;Mô tả được tạo tự động">
            <a:extLst>
              <a:ext uri="{FF2B5EF4-FFF2-40B4-BE49-F238E27FC236}">
                <a16:creationId xmlns:a16="http://schemas.microsoft.com/office/drawing/2014/main" xmlns="" id="{CC1E6AC9-91DC-0994-CF05-75F0A44F3F66}"/>
              </a:ext>
            </a:extLst>
          </p:cNvPr>
          <p:cNvPicPr>
            <a:picLocks noChangeAspect="1"/>
          </p:cNvPicPr>
          <p:nvPr/>
        </p:nvPicPr>
        <p:blipFill rotWithShape="1">
          <a:blip r:embed="rId2">
            <a:extLst>
              <a:ext uri="{28A0092B-C50C-407E-A947-70E740481C1C}">
                <a14:useLocalDpi xmlns:a14="http://schemas.microsoft.com/office/drawing/2010/main" val="0"/>
              </a:ext>
            </a:extLst>
          </a:blip>
          <a:srcRect t="2174"/>
          <a:stretch/>
        </p:blipFill>
        <p:spPr>
          <a:xfrm>
            <a:off x="20" y="10"/>
            <a:ext cx="18287980" cy="10286990"/>
          </a:xfrm>
          <a:prstGeom prst="rect">
            <a:avLst/>
          </a:prstGeom>
        </p:spPr>
      </p:pic>
      <p:sp>
        <p:nvSpPr>
          <p:cNvPr id="10" name="Rectangle 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207EFB32-B781-FF92-BEB9-B051AE4A6ADB}"/>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defRPr/>
            </a:pPr>
            <a:r>
              <a:rPr lang="en-US" sz="6600" b="1" dirty="0" err="1">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Hẹn</a:t>
            </a:r>
            <a:r>
              <a:rPr lang="en-US" sz="6600" b="1" dirty="0">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6600" b="1" dirty="0" err="1">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gặp</a:t>
            </a:r>
            <a:r>
              <a:rPr lang="en-US" sz="6600" b="1" dirty="0">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6600" b="1" dirty="0" err="1">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lại</a:t>
            </a:r>
            <a:r>
              <a:rPr lang="en-US" sz="6600" b="1" dirty="0">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6600" b="1" dirty="0" err="1">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các</a:t>
            </a:r>
            <a:r>
              <a:rPr lang="en-US" sz="6600" b="1" dirty="0">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6600" b="1" dirty="0" err="1">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em</a:t>
            </a:r>
            <a:r>
              <a:rPr lang="en-US" sz="6600" b="1" dirty="0">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a:t>
            </a:r>
          </a:p>
        </p:txBody>
      </p:sp>
      <p:cxnSp>
        <p:nvCxnSpPr>
          <p:cNvPr id="12" name="Straight Connector 1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 name="Hình ảnh 6">
            <a:extLst>
              <a:ext uri="{FF2B5EF4-FFF2-40B4-BE49-F238E27FC236}">
                <a16:creationId xmlns:a16="http://schemas.microsoft.com/office/drawing/2014/main" xmlns="" id="{031BC472-1621-C986-73D7-65D6B57E7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0600" y="-38100"/>
            <a:ext cx="1918868" cy="1790700"/>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xmlns="" id="{5EB1513E-F50E-546C-A7B1-2B88F2A30CB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3" name="Hình ảnh 2">
            <a:extLst>
              <a:ext uri="{FF2B5EF4-FFF2-40B4-BE49-F238E27FC236}">
                <a16:creationId xmlns:a16="http://schemas.microsoft.com/office/drawing/2014/main" xmlns="" id="{6FE8A38D-B47B-C36B-6F9D-0892A47CB480}"/>
              </a:ext>
            </a:extLst>
          </p:cNvPr>
          <p:cNvPicPr>
            <a:picLocks noChangeAspect="1"/>
          </p:cNvPicPr>
          <p:nvPr/>
        </p:nvPicPr>
        <p:blipFill rotWithShape="1">
          <a:blip r:embed="rId3"/>
          <a:srcRect t="18647" r="63809" b="1"/>
          <a:stretch/>
        </p:blipFill>
        <p:spPr>
          <a:xfrm>
            <a:off x="1981200" y="539163"/>
            <a:ext cx="1112520" cy="1311682"/>
          </a:xfrm>
          <a:prstGeom prst="rect">
            <a:avLst/>
          </a:prstGeom>
          <a:ln>
            <a:noFill/>
          </a:ln>
          <a:effectLst>
            <a:softEdge rad="112500"/>
          </a:effectLst>
        </p:spPr>
      </p:pic>
      <p:pic>
        <p:nvPicPr>
          <p:cNvPr id="9" name="Picture 8" descr="Shape, rectangle&#10;&#10;Description automatically generated">
            <a:extLst>
              <a:ext uri="{FF2B5EF4-FFF2-40B4-BE49-F238E27FC236}">
                <a16:creationId xmlns:a16="http://schemas.microsoft.com/office/drawing/2014/main" xmlns="" id="{57B78469-A1A8-8280-E5A4-67A3C95FD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72125"/>
            <a:ext cx="16154400" cy="3962400"/>
          </a:xfrm>
          <a:prstGeom prst="rect">
            <a:avLst/>
          </a:prstGeom>
        </p:spPr>
      </p:pic>
      <p:sp>
        <p:nvSpPr>
          <p:cNvPr id="10" name="TextBox 9">
            <a:extLst>
              <a:ext uri="{FF2B5EF4-FFF2-40B4-BE49-F238E27FC236}">
                <a16:creationId xmlns:a16="http://schemas.microsoft.com/office/drawing/2014/main" xmlns="" id="{2E1DE2BB-0CEA-11A1-D548-FA91D9CDAB45}"/>
              </a:ext>
            </a:extLst>
          </p:cNvPr>
          <p:cNvSpPr txBox="1"/>
          <p:nvPr/>
        </p:nvSpPr>
        <p:spPr>
          <a:xfrm>
            <a:off x="2971800" y="647700"/>
            <a:ext cx="12573000" cy="1446550"/>
          </a:xfrm>
          <a:prstGeom prst="rect">
            <a:avLst/>
          </a:prstGeom>
          <a:noFill/>
        </p:spPr>
        <p:txBody>
          <a:bodyPr wrap="square" rtlCol="0">
            <a:spAutoFit/>
          </a:bodyPr>
          <a:lstStyle/>
          <a:p>
            <a:pPr algn="ctr"/>
            <a:r>
              <a:rPr lang="en-US" sz="4400" dirty="0" err="1">
                <a:solidFill>
                  <a:srgbClr val="F3296C"/>
                </a:solidFill>
                <a:latin typeface="Nunito Black" panose="00000A00000000000000" pitchFamily="2" charset="0"/>
              </a:rPr>
              <a:t>Hãy</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kể</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tên</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các</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loại</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lương</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thực</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thực</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phẩm</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mà</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gia</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đình</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em</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thường</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sử</a:t>
            </a:r>
            <a:r>
              <a:rPr lang="en-US" sz="4400" dirty="0">
                <a:solidFill>
                  <a:srgbClr val="F3296C"/>
                </a:solidFill>
                <a:latin typeface="Nunito Black" panose="00000A00000000000000" pitchFamily="2" charset="0"/>
              </a:rPr>
              <a:t> </a:t>
            </a:r>
            <a:r>
              <a:rPr lang="en-US" sz="4400" dirty="0" err="1">
                <a:solidFill>
                  <a:srgbClr val="F3296C"/>
                </a:solidFill>
                <a:latin typeface="Nunito Black" panose="00000A00000000000000" pitchFamily="2" charset="0"/>
              </a:rPr>
              <a:t>dụng</a:t>
            </a:r>
            <a:r>
              <a:rPr lang="en-US" sz="4400" dirty="0">
                <a:solidFill>
                  <a:srgbClr val="F3296C"/>
                </a:solidFill>
                <a:latin typeface="Nunito Black" panose="00000A00000000000000" pitchFamily="2" charset="0"/>
              </a:rPr>
              <a:t>?</a:t>
            </a:r>
          </a:p>
        </p:txBody>
      </p:sp>
      <p:sp>
        <p:nvSpPr>
          <p:cNvPr id="17" name="TextBox 16">
            <a:extLst>
              <a:ext uri="{FF2B5EF4-FFF2-40B4-BE49-F238E27FC236}">
                <a16:creationId xmlns:a16="http://schemas.microsoft.com/office/drawing/2014/main" xmlns="" id="{6B73DFDF-1266-EC9B-AD7C-1B05C526E251}"/>
              </a:ext>
            </a:extLst>
          </p:cNvPr>
          <p:cNvSpPr txBox="1"/>
          <p:nvPr/>
        </p:nvSpPr>
        <p:spPr>
          <a:xfrm>
            <a:off x="5029200" y="3543300"/>
            <a:ext cx="9144000" cy="3046988"/>
          </a:xfrm>
          <a:prstGeom prst="rect">
            <a:avLst/>
          </a:prstGeom>
          <a:noFill/>
          <a:ln>
            <a:solidFill>
              <a:srgbClr val="00B050"/>
            </a:solidFill>
          </a:ln>
        </p:spPr>
        <p:txBody>
          <a:bodyPr wrap="square">
            <a:spAutoFit/>
          </a:bodyPr>
          <a:lstStyle/>
          <a:p>
            <a:pPr algn="ctr"/>
            <a:r>
              <a:rPr lang="vi-VN" sz="4800" b="1" i="0" dirty="0">
                <a:solidFill>
                  <a:srgbClr val="000000"/>
                </a:solidFill>
                <a:effectLst/>
                <a:latin typeface="Nunito Black" panose="00000A00000000000000" pitchFamily="2" charset="0"/>
              </a:rPr>
              <a:t>Lương thực, thực phẩm mà gia đình em thường sử dụng: </a:t>
            </a:r>
            <a:endParaRPr lang="en-US" sz="4800" b="1" i="0" dirty="0" smtClean="0">
              <a:solidFill>
                <a:srgbClr val="000000"/>
              </a:solidFill>
              <a:effectLst/>
              <a:latin typeface="Nunito Black" panose="00000A00000000000000" pitchFamily="2" charset="0"/>
            </a:endParaRPr>
          </a:p>
          <a:p>
            <a:pPr algn="ctr"/>
            <a:r>
              <a:rPr lang="vi-VN" sz="4800" b="1" i="1" dirty="0" smtClean="0">
                <a:solidFill>
                  <a:srgbClr val="00B050"/>
                </a:solidFill>
                <a:effectLst/>
                <a:latin typeface="Nunito Black" panose="00000A00000000000000" pitchFamily="2" charset="0"/>
              </a:rPr>
              <a:t>gạo</a:t>
            </a:r>
            <a:r>
              <a:rPr lang="vi-VN" sz="4800" b="1" i="1" dirty="0">
                <a:solidFill>
                  <a:srgbClr val="00B050"/>
                </a:solidFill>
                <a:effectLst/>
                <a:latin typeface="Nunito Black" panose="00000A00000000000000" pitchFamily="2" charset="0"/>
              </a:rPr>
              <a:t>, thịt, cá, rau, hoa quả, trứng, sữa, ngô, khoai,…</a:t>
            </a:r>
            <a:endParaRPr lang="vi-VN" sz="4800" b="1" i="1" dirty="0">
              <a:solidFill>
                <a:srgbClr val="00B050"/>
              </a:solidFill>
              <a:latin typeface="Nunito Black" panose="00000A00000000000000" pitchFamily="2" charset="0"/>
            </a:endParaRPr>
          </a:p>
        </p:txBody>
      </p:sp>
      <p:sp>
        <p:nvSpPr>
          <p:cNvPr id="18" name="Arrow: Down 17">
            <a:extLst>
              <a:ext uri="{FF2B5EF4-FFF2-40B4-BE49-F238E27FC236}">
                <a16:creationId xmlns:a16="http://schemas.microsoft.com/office/drawing/2014/main" xmlns="" id="{27632170-2821-5E3D-B9C7-F47C4EF5E412}"/>
              </a:ext>
            </a:extLst>
          </p:cNvPr>
          <p:cNvSpPr/>
          <p:nvPr/>
        </p:nvSpPr>
        <p:spPr>
          <a:xfrm>
            <a:off x="8382000" y="3028206"/>
            <a:ext cx="2057400" cy="609600"/>
          </a:xfrm>
          <a:prstGeom prst="dow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6" descr="Hình ảnh Phim Hoạt Hình Nhà Bếp Trứng Cá Yếu Tố Vector PNG , Nấu ăn, Thành  Phần, Cá PNG miễn phí tải tập tin PSDComment và Vector">
            <a:extLst>
              <a:ext uri="{FF2B5EF4-FFF2-40B4-BE49-F238E27FC236}">
                <a16:creationId xmlns:a16="http://schemas.microsoft.com/office/drawing/2014/main" xmlns="" id="{E9DFAD84-C316-936C-14B8-894554D0E19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288" r="5821" b="-2"/>
          <a:stretch/>
        </p:blipFill>
        <p:spPr bwMode="auto">
          <a:xfrm>
            <a:off x="11125200" y="5771525"/>
            <a:ext cx="6629400" cy="489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7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8754" y="48640"/>
            <a:ext cx="18315446" cy="10205022"/>
          </a:xfrm>
          <a:prstGeom prst="rect">
            <a:avLst/>
          </a:prstGeom>
        </p:spPr>
      </p:pic>
      <p:sp>
        <p:nvSpPr>
          <p:cNvPr id="19" name="Oval 18"/>
          <p:cNvSpPr/>
          <p:nvPr/>
        </p:nvSpPr>
        <p:spPr>
          <a:xfrm>
            <a:off x="-304800" y="-342900"/>
            <a:ext cx="19049999" cy="10896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3" name="Viết tay 2">
                <a:extLst>
                  <a:ext uri="{FF2B5EF4-FFF2-40B4-BE49-F238E27FC236}">
                    <a16:creationId xmlns:a16="http://schemas.microsoft.com/office/drawing/2014/main" xmlns="" id="{F06E4551-C084-DA54-822B-B633C220FFC0}"/>
                  </a:ext>
                </a:extLst>
              </p14:cNvPr>
              <p14:cNvContentPartPr/>
              <p14:nvPr/>
            </p14:nvContentPartPr>
            <p14:xfrm>
              <a:off x="1757160" y="6329070"/>
              <a:ext cx="360" cy="360"/>
            </p14:xfrm>
          </p:contentPart>
        </mc:Choice>
        <mc:Fallback xmlns="">
          <p:pic>
            <p:nvPicPr>
              <p:cNvPr id="3" name="Viết tay 2">
                <a:extLst>
                  <a:ext uri="{FF2B5EF4-FFF2-40B4-BE49-F238E27FC236}">
                    <a16:creationId xmlns:a16="http://schemas.microsoft.com/office/drawing/2014/main" id="{F06E4551-C084-DA54-822B-B633C220FFC0}"/>
                  </a:ext>
                </a:extLst>
              </p:cNvPr>
              <p:cNvPicPr/>
              <p:nvPr/>
            </p:nvPicPr>
            <p:blipFill>
              <a:blip r:embed="rId7"/>
              <a:stretch>
                <a:fillRect/>
              </a:stretch>
            </p:blipFill>
            <p:spPr>
              <a:xfrm>
                <a:off x="1748160" y="6320070"/>
                <a:ext cx="18000" cy="18000"/>
              </a:xfrm>
              <a:prstGeom prst="rect">
                <a:avLst/>
              </a:prstGeom>
            </p:spPr>
          </p:pic>
        </mc:Fallback>
      </mc:AlternateContent>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461" b="93548" l="8154" r="93692">
                        <a14:foregroundMark x1="49538" y1="56528" x2="49846" y2="63748"/>
                      </a14:backgroundRemoval>
                    </a14:imgEffect>
                  </a14:imgLayer>
                </a14:imgProps>
              </a:ext>
            </a:extLst>
          </a:blip>
          <a:stretch>
            <a:fillRect/>
          </a:stretch>
        </p:blipFill>
        <p:spPr>
          <a:xfrm>
            <a:off x="1591832" y="4365078"/>
            <a:ext cx="5301722" cy="5309879"/>
          </a:xfrm>
          <a:prstGeom prst="rect">
            <a:avLst/>
          </a:prstGeom>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5000" b="100000" l="4500" r="100000">
                        <a14:foregroundMark x1="32250" y1="44500" x2="43833" y2="73167"/>
                        <a14:foregroundMark x1="38667" y1="68083" x2="43583" y2="81750"/>
                        <a14:foregroundMark x1="36667" y1="71250" x2="39667" y2="79083"/>
                      </a14:backgroundRemoval>
                    </a14:imgEffect>
                  </a14:imgLayer>
                </a14:imgProps>
              </a:ext>
            </a:extLst>
          </a:blip>
          <a:stretch>
            <a:fillRect/>
          </a:stretch>
        </p:blipFill>
        <p:spPr>
          <a:xfrm>
            <a:off x="6926303" y="4764845"/>
            <a:ext cx="4085914" cy="4085914"/>
          </a:xfrm>
          <a:prstGeom prst="rect">
            <a:avLst/>
          </a:prstGeom>
        </p:spPr>
      </p:pic>
      <p:pic>
        <p:nvPicPr>
          <p:cNvPr id="21" name="Picture 20"/>
          <p:cNvPicPr>
            <a:picLocks noChangeAspect="1"/>
          </p:cNvPicPr>
          <p:nvPr/>
        </p:nvPicPr>
        <p:blipFill>
          <a:blip r:embed="rId12">
            <a:extLst>
              <a:ext uri="{BEBA8EAE-BF5A-486C-A8C5-ECC9F3942E4B}">
                <a14:imgProps xmlns:a14="http://schemas.microsoft.com/office/drawing/2010/main">
                  <a14:imgLayer r:embed="rId13">
                    <a14:imgEffect>
                      <a14:backgroundRemoval t="9662" b="94686" l="9662" r="94686"/>
                    </a14:imgEffect>
                  </a14:imgLayer>
                </a14:imgProps>
              </a:ext>
            </a:extLst>
          </a:blip>
          <a:stretch>
            <a:fillRect/>
          </a:stretch>
        </p:blipFill>
        <p:spPr>
          <a:xfrm>
            <a:off x="13799349" y="2034431"/>
            <a:ext cx="1957938" cy="1957938"/>
          </a:xfrm>
          <a:prstGeom prst="rect">
            <a:avLst/>
          </a:prstGeom>
        </p:spPr>
      </p:pic>
      <p:pic>
        <p:nvPicPr>
          <p:cNvPr id="22" name="Picture 21"/>
          <p:cNvPicPr>
            <a:picLocks noChangeAspect="1"/>
          </p:cNvPicPr>
          <p:nvPr/>
        </p:nvPicPr>
        <p:blipFill>
          <a:blip r:embed="rId14">
            <a:extLst>
              <a:ext uri="{BEBA8EAE-BF5A-486C-A8C5-ECC9F3942E4B}">
                <a14:imgProps xmlns:a14="http://schemas.microsoft.com/office/drawing/2010/main">
                  <a14:imgLayer r:embed="rId15">
                    <a14:imgEffect>
                      <a14:backgroundRemoval t="10000" b="99688" l="0" r="100000">
                        <a14:foregroundMark x1="7187" y1="80781" x2="31094" y2="86875"/>
                        <a14:foregroundMark x1="40156" y1="41563" x2="44219" y2="49063"/>
                        <a14:foregroundMark x1="42344" y1="39219" x2="40625" y2="51406"/>
                        <a14:foregroundMark x1="39688" y1="42969" x2="39219" y2="50000"/>
                        <a14:foregroundMark x1="47500" y1="49844" x2="55156" y2="50938"/>
                        <a14:foregroundMark x1="41094" y1="80938" x2="43906" y2="87031"/>
                        <a14:foregroundMark x1="28281" y1="96250" x2="56094" y2="93594"/>
                        <a14:foregroundMark x1="29219" y1="90156" x2="41563" y2="86094"/>
                        <a14:foregroundMark x1="67344" y1="91094" x2="77656" y2="96406"/>
                      </a14:backgroundRemoval>
                    </a14:imgEffect>
                  </a14:imgLayer>
                </a14:imgProps>
              </a:ext>
            </a:extLst>
          </a:blip>
          <a:stretch>
            <a:fillRect/>
          </a:stretch>
        </p:blipFill>
        <p:spPr>
          <a:xfrm>
            <a:off x="11466788" y="4475241"/>
            <a:ext cx="4665122" cy="4665122"/>
          </a:xfrm>
          <a:prstGeom prst="rect">
            <a:avLst/>
          </a:prstGeom>
        </p:spPr>
      </p:pic>
      <p:pic>
        <p:nvPicPr>
          <p:cNvPr id="23" name="Picture 22"/>
          <p:cNvPicPr>
            <a:picLocks noChangeAspect="1"/>
          </p:cNvPicPr>
          <p:nvPr/>
        </p:nvPicPr>
        <p:blipFill>
          <a:blip r:embed="rId16">
            <a:extLst>
              <a:ext uri="{BEBA8EAE-BF5A-486C-A8C5-ECC9F3942E4B}">
                <a14:imgProps xmlns:a14="http://schemas.microsoft.com/office/drawing/2010/main">
                  <a14:imgLayer r:embed="rId17">
                    <a14:imgEffect>
                      <a14:backgroundRemoval t="0" b="99127" l="0" r="100000">
                        <a14:foregroundMark x1="11842" y1="16594" x2="4825" y2="49782"/>
                        <a14:foregroundMark x1="25000" y1="10044" x2="0" y2="69432"/>
                        <a14:foregroundMark x1="31140" y1="9170" x2="82456" y2="11790"/>
                        <a14:foregroundMark x1="38158" y1="5240" x2="63158" y2="3930"/>
                        <a14:foregroundMark x1="80263" y1="15721" x2="96930" y2="37555"/>
                        <a14:foregroundMark x1="93421" y1="39301" x2="92982" y2="68996"/>
                        <a14:foregroundMark x1="5263" y1="68122" x2="22368" y2="86026"/>
                        <a14:foregroundMark x1="23684" y1="89083" x2="56579" y2="96943"/>
                        <a14:foregroundMark x1="93421" y1="68122" x2="61404" y2="97817"/>
                        <a14:foregroundMark x1="89035" y1="74672" x2="70614" y2="90393"/>
                      </a14:backgroundRemoval>
                    </a14:imgEffect>
                  </a14:imgLayer>
                </a14:imgProps>
              </a:ext>
            </a:extLst>
          </a:blip>
          <a:stretch>
            <a:fillRect/>
          </a:stretch>
        </p:blipFill>
        <p:spPr>
          <a:xfrm>
            <a:off x="16413100" y="61718"/>
            <a:ext cx="1945413" cy="1953947"/>
          </a:xfrm>
          <a:prstGeom prst="rect">
            <a:avLst/>
          </a:prstGeom>
        </p:spPr>
      </p:pic>
      <p:pic>
        <p:nvPicPr>
          <p:cNvPr id="24" name="Picture 23"/>
          <p:cNvPicPr>
            <a:picLocks noChangeAspect="1"/>
          </p:cNvPicPr>
          <p:nvPr/>
        </p:nvPicPr>
        <p:blipFill>
          <a:blip r:embed="rId18">
            <a:extLst>
              <a:ext uri="{BEBA8EAE-BF5A-486C-A8C5-ECC9F3942E4B}">
                <a14:imgProps xmlns:a14="http://schemas.microsoft.com/office/drawing/2010/main">
                  <a14:imgLayer r:embed="rId19">
                    <a14:imgEffect>
                      <a14:backgroundRemoval t="10000" b="99125" l="4125" r="99750">
                        <a14:foregroundMark x1="40125" y1="38375" x2="30000" y2="42125"/>
                      </a14:backgroundRemoval>
                    </a14:imgEffect>
                  </a14:imgLayer>
                </a14:imgProps>
              </a:ext>
            </a:extLst>
          </a:blip>
          <a:stretch>
            <a:fillRect/>
          </a:stretch>
        </p:blipFill>
        <p:spPr>
          <a:xfrm>
            <a:off x="3173430" y="1799187"/>
            <a:ext cx="2138526" cy="2138526"/>
          </a:xfrm>
          <a:prstGeom prst="rect">
            <a:avLst/>
          </a:prstGeom>
        </p:spPr>
      </p:pic>
      <p:sp>
        <p:nvSpPr>
          <p:cNvPr id="17" name="TextBox 16">
            <a:extLst>
              <a:ext uri="{FF2B5EF4-FFF2-40B4-BE49-F238E27FC236}">
                <a16:creationId xmlns:a16="http://schemas.microsoft.com/office/drawing/2014/main" xmlns="" id="{8AA24131-7267-430D-82C8-95838D17E38F}"/>
              </a:ext>
            </a:extLst>
          </p:cNvPr>
          <p:cNvSpPr txBox="1"/>
          <p:nvPr/>
        </p:nvSpPr>
        <p:spPr>
          <a:xfrm>
            <a:off x="4842579" y="2282059"/>
            <a:ext cx="9002809" cy="2018580"/>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9600" kern="1200" dirty="0" smtClean="0">
                <a:solidFill>
                  <a:srgbClr val="FF0000"/>
                </a:solidFill>
                <a:latin typeface="Sigmar One" panose="00000500000000000000" pitchFamily="2" charset="0"/>
                <a:ea typeface="+mj-ea"/>
                <a:cs typeface="+mj-cs"/>
              </a:rPr>
              <a:t>KHÁM PHÁ</a:t>
            </a:r>
            <a:endParaRPr lang="en-US" sz="9600" kern="12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6912175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xmlns="" id="{5EB1513E-F50E-546C-A7B1-2B88F2A30CB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266" y="45587"/>
            <a:ext cx="18287980" cy="10285077"/>
          </a:xfrm>
          <a:prstGeom prst="rect">
            <a:avLst/>
          </a:prstGeom>
        </p:spPr>
      </p:pic>
      <p:sp>
        <p:nvSpPr>
          <p:cNvPr id="8" name="Hình chữ nhật: Góc Tròn 9">
            <a:extLst>
              <a:ext uri="{FF2B5EF4-FFF2-40B4-BE49-F238E27FC236}">
                <a16:creationId xmlns:a16="http://schemas.microsoft.com/office/drawing/2014/main" xmlns="" id="{A43378E3-9886-E0D6-7A4D-BF8E65858734}"/>
              </a:ext>
            </a:extLst>
          </p:cNvPr>
          <p:cNvSpPr/>
          <p:nvPr/>
        </p:nvSpPr>
        <p:spPr>
          <a:xfrm>
            <a:off x="2768842" y="204678"/>
            <a:ext cx="15012158" cy="2415507"/>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i="0" dirty="0">
                <a:solidFill>
                  <a:srgbClr val="0070C0"/>
                </a:solidFill>
                <a:effectLst/>
                <a:latin typeface="Nunito Black" pitchFamily="2" charset="0"/>
              </a:rPr>
              <a:t>1. Quan </a:t>
            </a:r>
            <a:r>
              <a:rPr lang="en-US" sz="3600" i="0" dirty="0" err="1">
                <a:solidFill>
                  <a:srgbClr val="0070C0"/>
                </a:solidFill>
                <a:effectLst/>
                <a:latin typeface="Nunito Black" pitchFamily="2" charset="0"/>
              </a:rPr>
              <a:t>sát</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hình</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và</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thực</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hiện</a:t>
            </a:r>
            <a:r>
              <a:rPr lang="en-US" sz="3600" i="0" dirty="0">
                <a:solidFill>
                  <a:srgbClr val="0070C0"/>
                </a:solidFill>
                <a:effectLst/>
                <a:latin typeface="Nunito Black" pitchFamily="2" charset="0"/>
              </a:rPr>
              <a:t>:</a:t>
            </a:r>
          </a:p>
          <a:p>
            <a:pPr algn="just"/>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Chỉ</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và</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nói</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tên</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các</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hoạt</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động</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sản</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xuất</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nông</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nghiệp</a:t>
            </a:r>
            <a:r>
              <a:rPr lang="en-US" sz="3600" i="0" dirty="0">
                <a:solidFill>
                  <a:srgbClr val="0070C0"/>
                </a:solidFill>
                <a:effectLst/>
                <a:latin typeface="Nunito Black" pitchFamily="2" charset="0"/>
              </a:rPr>
              <a:t>.</a:t>
            </a:r>
          </a:p>
          <a:p>
            <a:pPr algn="just"/>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Kể</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tên</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một</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số</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sản</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phẩm</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của</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hoạt</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động</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sản</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xuất</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nông</a:t>
            </a:r>
            <a:r>
              <a:rPr lang="en-US" sz="3600" i="0" dirty="0">
                <a:solidFill>
                  <a:srgbClr val="0070C0"/>
                </a:solidFill>
                <a:effectLst/>
                <a:latin typeface="Nunito Black" pitchFamily="2" charset="0"/>
              </a:rPr>
              <a:t> </a:t>
            </a:r>
            <a:r>
              <a:rPr lang="en-US" sz="3600" i="0" dirty="0" err="1">
                <a:solidFill>
                  <a:srgbClr val="0070C0"/>
                </a:solidFill>
                <a:effectLst/>
                <a:latin typeface="Nunito Black" pitchFamily="2" charset="0"/>
              </a:rPr>
              <a:t>nghiệp</a:t>
            </a:r>
            <a:r>
              <a:rPr lang="en-US" sz="3600" i="0" dirty="0">
                <a:solidFill>
                  <a:srgbClr val="0070C0"/>
                </a:solidFill>
                <a:effectLst/>
                <a:latin typeface="Nunito Black" pitchFamily="2" charset="0"/>
              </a:rPr>
              <a:t>.</a:t>
            </a:r>
          </a:p>
        </p:txBody>
      </p:sp>
      <p:pic>
        <p:nvPicPr>
          <p:cNvPr id="9" name="Hình ảnh 4">
            <a:extLst>
              <a:ext uri="{FF2B5EF4-FFF2-40B4-BE49-F238E27FC236}">
                <a16:creationId xmlns:a16="http://schemas.microsoft.com/office/drawing/2014/main" xmlns="" id="{6F1CC7B3-5B61-073C-7124-C586F8CD951B}"/>
              </a:ext>
            </a:extLst>
          </p:cNvPr>
          <p:cNvPicPr>
            <a:picLocks noChangeAspect="1"/>
          </p:cNvPicPr>
          <p:nvPr/>
        </p:nvPicPr>
        <p:blipFill>
          <a:blip r:embed="rId3"/>
          <a:stretch>
            <a:fillRect/>
          </a:stretch>
        </p:blipFill>
        <p:spPr>
          <a:xfrm>
            <a:off x="129045" y="110665"/>
            <a:ext cx="2639797" cy="1335140"/>
          </a:xfrm>
          <a:prstGeom prst="rect">
            <a:avLst/>
          </a:prstGeom>
          <a:ln>
            <a:noFill/>
          </a:ln>
          <a:effectLst>
            <a:softEdge rad="112500"/>
          </a:effectLst>
        </p:spPr>
      </p:pic>
      <p:pic>
        <p:nvPicPr>
          <p:cNvPr id="10" name="Hình ảnh 17">
            <a:extLst>
              <a:ext uri="{FF2B5EF4-FFF2-40B4-BE49-F238E27FC236}">
                <a16:creationId xmlns:a16="http://schemas.microsoft.com/office/drawing/2014/main" xmlns="" id="{F51813A5-050F-92A9-F0AE-DD15A505DA8D}"/>
              </a:ext>
            </a:extLst>
          </p:cNvPr>
          <p:cNvPicPr>
            <a:picLocks noChangeAspect="1"/>
          </p:cNvPicPr>
          <p:nvPr/>
        </p:nvPicPr>
        <p:blipFill>
          <a:blip r:embed="rId4"/>
          <a:stretch>
            <a:fillRect/>
          </a:stretch>
        </p:blipFill>
        <p:spPr>
          <a:xfrm>
            <a:off x="2913402" y="3009900"/>
            <a:ext cx="6974401" cy="6106069"/>
          </a:xfrm>
          <a:prstGeom prst="rect">
            <a:avLst/>
          </a:prstGeom>
          <a:ln>
            <a:noFill/>
          </a:ln>
          <a:effectLst>
            <a:softEdge rad="112500"/>
          </a:effectLst>
        </p:spPr>
      </p:pic>
      <p:pic>
        <p:nvPicPr>
          <p:cNvPr id="11" name="Hình ảnh 15">
            <a:extLst>
              <a:ext uri="{FF2B5EF4-FFF2-40B4-BE49-F238E27FC236}">
                <a16:creationId xmlns:a16="http://schemas.microsoft.com/office/drawing/2014/main" xmlns="" id="{C857ACB3-92EA-1AA8-BF18-F07225C90973}"/>
              </a:ext>
            </a:extLst>
          </p:cNvPr>
          <p:cNvPicPr>
            <a:picLocks noChangeAspect="1"/>
          </p:cNvPicPr>
          <p:nvPr/>
        </p:nvPicPr>
        <p:blipFill>
          <a:blip r:embed="rId5"/>
          <a:stretch>
            <a:fillRect/>
          </a:stretch>
        </p:blipFill>
        <p:spPr>
          <a:xfrm>
            <a:off x="9887803" y="2851401"/>
            <a:ext cx="7962779" cy="6295844"/>
          </a:xfrm>
          <a:prstGeom prst="rect">
            <a:avLst/>
          </a:prstGeom>
          <a:ln>
            <a:noFill/>
          </a:ln>
          <a:effectLst>
            <a:softEdge rad="112500"/>
          </a:effectLst>
        </p:spPr>
      </p:pic>
      <p:sp>
        <p:nvSpPr>
          <p:cNvPr id="13" name="Cloud 5">
            <a:extLst>
              <a:ext uri="{FF2B5EF4-FFF2-40B4-BE49-F238E27FC236}">
                <a16:creationId xmlns:a16="http://schemas.microsoft.com/office/drawing/2014/main" xmlns="" id="{E17B0352-D743-A3E7-6371-93703084345A}"/>
              </a:ext>
            </a:extLst>
          </p:cNvPr>
          <p:cNvSpPr/>
          <p:nvPr/>
        </p:nvSpPr>
        <p:spPr>
          <a:xfrm rot="21221114">
            <a:off x="-50744" y="4311383"/>
            <a:ext cx="2999372" cy="2132104"/>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Hoạt</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động</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102134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xmlns="" id="{5EB1513E-F50E-546C-A7B1-2B88F2A30CB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3" name="Hình ảnh 2">
            <a:extLst>
              <a:ext uri="{FF2B5EF4-FFF2-40B4-BE49-F238E27FC236}">
                <a16:creationId xmlns:a16="http://schemas.microsoft.com/office/drawing/2014/main" xmlns="" id="{6FE8A38D-B47B-C36B-6F9D-0892A47CB480}"/>
              </a:ext>
            </a:extLst>
          </p:cNvPr>
          <p:cNvPicPr>
            <a:picLocks noChangeAspect="1"/>
          </p:cNvPicPr>
          <p:nvPr/>
        </p:nvPicPr>
        <p:blipFill rotWithShape="1">
          <a:blip r:embed="rId3"/>
          <a:srcRect t="18647" r="63809" b="1"/>
          <a:stretch/>
        </p:blipFill>
        <p:spPr>
          <a:xfrm>
            <a:off x="152400" y="174218"/>
            <a:ext cx="1112520" cy="1311682"/>
          </a:xfrm>
          <a:prstGeom prst="rect">
            <a:avLst/>
          </a:prstGeom>
          <a:ln>
            <a:noFill/>
          </a:ln>
          <a:effectLst>
            <a:softEdge rad="112500"/>
          </a:effectLst>
        </p:spPr>
      </p:pic>
      <p:pic>
        <p:nvPicPr>
          <p:cNvPr id="5" name="Hình ảnh 2">
            <a:extLst>
              <a:ext uri="{FF2B5EF4-FFF2-40B4-BE49-F238E27FC236}">
                <a16:creationId xmlns:a16="http://schemas.microsoft.com/office/drawing/2014/main" xmlns="" id="{C9994BD1-7291-5E1E-6424-C6D84B69FE6B}"/>
              </a:ext>
            </a:extLst>
          </p:cNvPr>
          <p:cNvPicPr>
            <a:picLocks noChangeAspect="1"/>
          </p:cNvPicPr>
          <p:nvPr/>
        </p:nvPicPr>
        <p:blipFill rotWithShape="1">
          <a:blip r:embed="rId4"/>
          <a:srcRect t="3975" b="-1"/>
          <a:stretch/>
        </p:blipFill>
        <p:spPr>
          <a:xfrm>
            <a:off x="1905000" y="723900"/>
            <a:ext cx="6896319" cy="62234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Hình ảnh 1">
            <a:extLst>
              <a:ext uri="{FF2B5EF4-FFF2-40B4-BE49-F238E27FC236}">
                <a16:creationId xmlns:a16="http://schemas.microsoft.com/office/drawing/2014/main" xmlns="" id="{3331546B-0DED-A90F-E35D-7AF5E0DA9EEB}"/>
              </a:ext>
            </a:extLst>
          </p:cNvPr>
          <p:cNvPicPr>
            <a:picLocks noChangeAspect="1"/>
          </p:cNvPicPr>
          <p:nvPr/>
        </p:nvPicPr>
        <p:blipFill rotWithShape="1">
          <a:blip r:embed="rId5"/>
          <a:srcRect t="7146" r="4112"/>
          <a:stretch/>
        </p:blipFill>
        <p:spPr>
          <a:xfrm rot="636958">
            <a:off x="10414929" y="593042"/>
            <a:ext cx="7186104" cy="64710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Hình chữ nhật: Góc Tròn 4">
            <a:extLst>
              <a:ext uri="{FF2B5EF4-FFF2-40B4-BE49-F238E27FC236}">
                <a16:creationId xmlns:a16="http://schemas.microsoft.com/office/drawing/2014/main" xmlns="" id="{36D1F88B-51CD-AA0F-8BA8-89B83FD8D678}"/>
              </a:ext>
            </a:extLst>
          </p:cNvPr>
          <p:cNvSpPr/>
          <p:nvPr/>
        </p:nvSpPr>
        <p:spPr>
          <a:xfrm>
            <a:off x="2590800" y="7581900"/>
            <a:ext cx="6864811" cy="1354455"/>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err="1">
                <a:solidFill>
                  <a:srgbClr val="0070C0"/>
                </a:solidFill>
                <a:effectLst/>
                <a:latin typeface="#9Slide03 AmpleSoft Bold" panose="020B0604020202020204" charset="0"/>
              </a:rPr>
              <a:t>Hình</a:t>
            </a:r>
            <a:r>
              <a:rPr lang="vi-VN" sz="3600" b="0" i="0" dirty="0">
                <a:solidFill>
                  <a:srgbClr val="0070C0"/>
                </a:solidFill>
                <a:effectLst/>
                <a:latin typeface="#9Slide03 AmpleSoft Bold" panose="020B0604020202020204" charset="0"/>
              </a:rPr>
              <a:t> 1: </a:t>
            </a:r>
            <a:r>
              <a:rPr lang="vi-VN" sz="3600" b="0" dirty="0" err="1">
                <a:solidFill>
                  <a:srgbClr val="0070C0"/>
                </a:solidFill>
                <a:effectLst/>
                <a:latin typeface="#9Slide03 AmpleSoft Bold" panose="020B0604020202020204" charset="0"/>
              </a:rPr>
              <a:t>Trồng</a:t>
            </a:r>
            <a:r>
              <a:rPr lang="vi-VN" sz="3600" b="0" dirty="0">
                <a:solidFill>
                  <a:srgbClr val="0070C0"/>
                </a:solidFill>
                <a:effectLst/>
                <a:latin typeface="#9Slide03 AmpleSoft Bold" panose="020B0604020202020204" charset="0"/>
              </a:rPr>
              <a:t> </a:t>
            </a:r>
            <a:r>
              <a:rPr lang="vi-VN" sz="3600" b="0" dirty="0" err="1">
                <a:solidFill>
                  <a:srgbClr val="0070C0"/>
                </a:solidFill>
                <a:effectLst/>
                <a:latin typeface="#9Slide03 AmpleSoft Bold" panose="020B0604020202020204" charset="0"/>
              </a:rPr>
              <a:t>lúa</a:t>
            </a:r>
            <a:r>
              <a:rPr lang="vi-VN" sz="3600" b="0" dirty="0">
                <a:solidFill>
                  <a:srgbClr val="0070C0"/>
                </a:solidFill>
                <a:effectLst/>
                <a:latin typeface="#9Slide03 AmpleSoft Bold" panose="020B0604020202020204" charset="0"/>
              </a:rPr>
              <a:t> </a:t>
            </a:r>
            <a:r>
              <a:rPr lang="vi-VN" sz="3600" b="0" dirty="0" err="1">
                <a:solidFill>
                  <a:srgbClr val="0070C0"/>
                </a:solidFill>
                <a:effectLst/>
                <a:latin typeface="#9Slide03 AmpleSoft Bold" panose="020B0604020202020204" charset="0"/>
              </a:rPr>
              <a:t>nước</a:t>
            </a:r>
            <a:endParaRPr lang="en-US" sz="3600" dirty="0">
              <a:solidFill>
                <a:srgbClr val="0070C0"/>
              </a:solidFill>
              <a:latin typeface="#9Slide03 AmpleSoft Bold" panose="020B0604020202020204" charset="0"/>
            </a:endParaRPr>
          </a:p>
          <a:p>
            <a:pPr algn="ctr"/>
            <a:r>
              <a:rPr lang="en-US" sz="3600" dirty="0">
                <a:solidFill>
                  <a:srgbClr val="000000"/>
                </a:solidFill>
                <a:latin typeface="#9Slide03 AmpleSoft Bold" panose="020B0604020202020204" charset="0"/>
              </a:rPr>
              <a:t>   </a:t>
            </a:r>
            <a:r>
              <a:rPr lang="en-US" sz="3600" dirty="0" err="1">
                <a:solidFill>
                  <a:srgbClr val="0070C0"/>
                </a:solidFill>
                <a:latin typeface="#9Slide03 AmpleSoft Bold" panose="020B0604020202020204" charset="0"/>
              </a:rPr>
              <a:t>Sản</a:t>
            </a:r>
            <a:r>
              <a:rPr lang="en-US" sz="3600" dirty="0">
                <a:solidFill>
                  <a:srgbClr val="0070C0"/>
                </a:solidFill>
                <a:latin typeface="#9Slide03 AmpleSoft Bold" panose="020B0604020202020204" charset="0"/>
              </a:rPr>
              <a:t> </a:t>
            </a:r>
            <a:r>
              <a:rPr lang="en-US" sz="3600" dirty="0" err="1" smtClean="0">
                <a:solidFill>
                  <a:srgbClr val="0070C0"/>
                </a:solidFill>
                <a:latin typeface="#9Slide03 AmpleSoft Bold" panose="020B0604020202020204" charset="0"/>
              </a:rPr>
              <a:t>phẩm</a:t>
            </a:r>
            <a:r>
              <a:rPr lang="en-US" sz="3600" dirty="0" smtClean="0">
                <a:solidFill>
                  <a:srgbClr val="00B0F0"/>
                </a:solidFill>
                <a:latin typeface="#9Slide03 AmpleSoft Bold" panose="020B0604020202020204" charset="0"/>
              </a:rPr>
              <a:t>:</a:t>
            </a:r>
            <a:r>
              <a:rPr lang="en-US" sz="3600" dirty="0" smtClean="0">
                <a:solidFill>
                  <a:srgbClr val="000000"/>
                </a:solidFill>
                <a:latin typeface="#9Slide03 AmpleSoft Bold" panose="020B0604020202020204" charset="0"/>
              </a:rPr>
              <a:t> </a:t>
            </a:r>
            <a:r>
              <a:rPr lang="en-US" sz="3600" dirty="0" err="1">
                <a:solidFill>
                  <a:srgbClr val="F3296C"/>
                </a:solidFill>
                <a:latin typeface="#9Slide03 AmpleSoft Bold" panose="020B0604020202020204" charset="0"/>
              </a:rPr>
              <a:t>Lúa</a:t>
            </a:r>
            <a:r>
              <a:rPr lang="en-US" sz="3600" dirty="0">
                <a:solidFill>
                  <a:srgbClr val="F3296C"/>
                </a:solidFill>
                <a:latin typeface="#9Slide03 AmpleSoft Bold" panose="020B0604020202020204" charset="0"/>
              </a:rPr>
              <a:t>, </a:t>
            </a:r>
            <a:r>
              <a:rPr lang="en-US" sz="3600" dirty="0" err="1">
                <a:solidFill>
                  <a:srgbClr val="F3296C"/>
                </a:solidFill>
                <a:latin typeface="#9Slide03 AmpleSoft Bold" panose="020B0604020202020204" charset="0"/>
              </a:rPr>
              <a:t>gạo</a:t>
            </a:r>
            <a:endParaRPr lang="vi-VN" sz="3600" dirty="0">
              <a:solidFill>
                <a:srgbClr val="F3296C"/>
              </a:solidFill>
              <a:latin typeface="#9Slide03 AmpleSoft Bold" panose="020B0604020202020204" charset="0"/>
            </a:endParaRPr>
          </a:p>
        </p:txBody>
      </p:sp>
      <p:sp>
        <p:nvSpPr>
          <p:cNvPr id="9" name="Hình chữ nhật: Góc Tròn 4">
            <a:extLst>
              <a:ext uri="{FF2B5EF4-FFF2-40B4-BE49-F238E27FC236}">
                <a16:creationId xmlns:a16="http://schemas.microsoft.com/office/drawing/2014/main" xmlns="" id="{AE8F0CB1-2AAF-2629-8B76-FA480298AF21}"/>
              </a:ext>
            </a:extLst>
          </p:cNvPr>
          <p:cNvSpPr/>
          <p:nvPr/>
        </p:nvSpPr>
        <p:spPr>
          <a:xfrm>
            <a:off x="10575575" y="7581900"/>
            <a:ext cx="6864811" cy="1354455"/>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70C0"/>
                </a:solidFill>
                <a:effectLst/>
                <a:latin typeface="#9Slide03 AmpleSoft Bold" panose="020B0604020202020204" charset="0"/>
              </a:rPr>
              <a:t>Hình </a:t>
            </a:r>
            <a:r>
              <a:rPr lang="en-US" sz="3600" b="0" i="0" dirty="0">
                <a:solidFill>
                  <a:srgbClr val="0070C0"/>
                </a:solidFill>
                <a:effectLst/>
                <a:latin typeface="#9Slide03 AmpleSoft Bold" panose="020B0604020202020204" charset="0"/>
              </a:rPr>
              <a:t>2</a:t>
            </a:r>
            <a:r>
              <a:rPr lang="vi-VN" sz="3600" b="0" i="0" dirty="0">
                <a:solidFill>
                  <a:srgbClr val="0070C0"/>
                </a:solidFill>
                <a:effectLst/>
                <a:latin typeface="#9Slide03 AmpleSoft Bold" panose="020B0604020202020204" charset="0"/>
              </a:rPr>
              <a:t>: </a:t>
            </a:r>
            <a:r>
              <a:rPr lang="en-US" sz="3600" b="0" i="0" dirty="0" err="1">
                <a:solidFill>
                  <a:srgbClr val="0070C0"/>
                </a:solidFill>
                <a:effectLst/>
                <a:latin typeface="#9Slide03 AmpleSoft Bold" panose="020B0604020202020204" charset="0"/>
              </a:rPr>
              <a:t>Chăn</a:t>
            </a:r>
            <a:r>
              <a:rPr lang="en-US" sz="3600" b="0" i="0" dirty="0">
                <a:solidFill>
                  <a:srgbClr val="0070C0"/>
                </a:solidFill>
                <a:effectLst/>
                <a:latin typeface="#9Slide03 AmpleSoft Bold" panose="020B0604020202020204" charset="0"/>
              </a:rPr>
              <a:t> </a:t>
            </a:r>
            <a:r>
              <a:rPr lang="en-US" sz="3600" b="0" i="0" dirty="0" err="1">
                <a:solidFill>
                  <a:srgbClr val="0070C0"/>
                </a:solidFill>
                <a:effectLst/>
                <a:latin typeface="#9Slide03 AmpleSoft Bold" panose="020B0604020202020204" charset="0"/>
              </a:rPr>
              <a:t>nuôi</a:t>
            </a:r>
            <a:r>
              <a:rPr lang="en-US" sz="3600" b="0" i="0" dirty="0">
                <a:solidFill>
                  <a:srgbClr val="0070C0"/>
                </a:solidFill>
                <a:effectLst/>
                <a:latin typeface="#9Slide03 AmpleSoft Bold" panose="020B0604020202020204" charset="0"/>
              </a:rPr>
              <a:t> </a:t>
            </a:r>
            <a:r>
              <a:rPr lang="en-US" sz="3600" b="0" i="0" dirty="0" err="1">
                <a:solidFill>
                  <a:srgbClr val="0070C0"/>
                </a:solidFill>
                <a:effectLst/>
                <a:latin typeface="#9Slide03 AmpleSoft Bold" panose="020B0604020202020204" charset="0"/>
              </a:rPr>
              <a:t>lợn</a:t>
            </a:r>
            <a:endParaRPr lang="en-US" sz="3600" b="0" i="0" dirty="0">
              <a:solidFill>
                <a:srgbClr val="0070C0"/>
              </a:solidFill>
              <a:effectLst/>
              <a:latin typeface="#9Slide03 AmpleSoft Bold" panose="020B0604020202020204" charset="0"/>
            </a:endParaRPr>
          </a:p>
          <a:p>
            <a:pPr algn="ctr"/>
            <a:r>
              <a:rPr lang="en-US" sz="3600" dirty="0" err="1">
                <a:solidFill>
                  <a:srgbClr val="0070C0"/>
                </a:solidFill>
                <a:latin typeface="#9Slide03 AmpleSoft Bold" panose="020B0604020202020204" charset="0"/>
              </a:rPr>
              <a:t>Sản</a:t>
            </a:r>
            <a:r>
              <a:rPr lang="en-US" sz="3600" dirty="0">
                <a:solidFill>
                  <a:srgbClr val="0070C0"/>
                </a:solidFill>
                <a:latin typeface="#9Slide03 AmpleSoft Bold" panose="020B0604020202020204" charset="0"/>
              </a:rPr>
              <a:t> </a:t>
            </a:r>
            <a:r>
              <a:rPr lang="en-US" sz="3600" dirty="0" err="1" smtClean="0">
                <a:solidFill>
                  <a:srgbClr val="0070C0"/>
                </a:solidFill>
                <a:latin typeface="#9Slide03 AmpleSoft Bold" panose="020B0604020202020204" charset="0"/>
              </a:rPr>
              <a:t>phẩm</a:t>
            </a:r>
            <a:r>
              <a:rPr lang="en-US" sz="3600" dirty="0" smtClean="0">
                <a:solidFill>
                  <a:srgbClr val="00B0F0"/>
                </a:solidFill>
                <a:latin typeface="#9Slide03 AmpleSoft Bold" panose="020B0604020202020204" charset="0"/>
              </a:rPr>
              <a:t>:</a:t>
            </a:r>
            <a:r>
              <a:rPr lang="en-US" sz="3600" dirty="0" smtClean="0">
                <a:solidFill>
                  <a:srgbClr val="0070C0"/>
                </a:solidFill>
                <a:latin typeface="#9Slide03 AmpleSoft Bold" panose="020B0604020202020204" charset="0"/>
              </a:rPr>
              <a:t> </a:t>
            </a:r>
            <a:r>
              <a:rPr lang="en-US" sz="3600" dirty="0" err="1" smtClean="0">
                <a:solidFill>
                  <a:srgbClr val="F3296C"/>
                </a:solidFill>
                <a:latin typeface="#9Slide03 AmpleSoft Bold" panose="020B0604020202020204" charset="0"/>
              </a:rPr>
              <a:t>Thịt</a:t>
            </a:r>
            <a:endParaRPr lang="vi-VN" sz="3600" dirty="0">
              <a:solidFill>
                <a:srgbClr val="F3296C"/>
              </a:solidFill>
              <a:latin typeface="#9Slide03 AmpleSoft Bold" panose="020B0604020202020204" charset="0"/>
            </a:endParaRPr>
          </a:p>
        </p:txBody>
      </p:sp>
    </p:spTree>
    <p:extLst>
      <p:ext uri="{BB962C8B-B14F-4D97-AF65-F5344CB8AC3E}">
        <p14:creationId xmlns:p14="http://schemas.microsoft.com/office/powerpoint/2010/main" val="154662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xmlns="" id="{5EB1513E-F50E-546C-A7B1-2B88F2A30CB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3" name="Hình ảnh 2">
            <a:extLst>
              <a:ext uri="{FF2B5EF4-FFF2-40B4-BE49-F238E27FC236}">
                <a16:creationId xmlns:a16="http://schemas.microsoft.com/office/drawing/2014/main" xmlns="" id="{6FE8A38D-B47B-C36B-6F9D-0892A47CB480}"/>
              </a:ext>
            </a:extLst>
          </p:cNvPr>
          <p:cNvPicPr>
            <a:picLocks noChangeAspect="1"/>
          </p:cNvPicPr>
          <p:nvPr/>
        </p:nvPicPr>
        <p:blipFill rotWithShape="1">
          <a:blip r:embed="rId3"/>
          <a:srcRect t="18647" r="63809" b="1"/>
          <a:stretch/>
        </p:blipFill>
        <p:spPr>
          <a:xfrm>
            <a:off x="152400" y="174218"/>
            <a:ext cx="1112520" cy="1311682"/>
          </a:xfrm>
          <a:prstGeom prst="rect">
            <a:avLst/>
          </a:prstGeom>
          <a:ln>
            <a:noFill/>
          </a:ln>
          <a:effectLst>
            <a:softEdge rad="112500"/>
          </a:effectLst>
        </p:spPr>
      </p:pic>
      <p:sp>
        <p:nvSpPr>
          <p:cNvPr id="8" name="Hình chữ nhật: Góc Tròn 4">
            <a:extLst>
              <a:ext uri="{FF2B5EF4-FFF2-40B4-BE49-F238E27FC236}">
                <a16:creationId xmlns:a16="http://schemas.microsoft.com/office/drawing/2014/main" xmlns="" id="{36D1F88B-51CD-AA0F-8BA8-89B83FD8D678}"/>
              </a:ext>
            </a:extLst>
          </p:cNvPr>
          <p:cNvSpPr/>
          <p:nvPr/>
        </p:nvSpPr>
        <p:spPr>
          <a:xfrm>
            <a:off x="2590800" y="7581900"/>
            <a:ext cx="6864811" cy="1600200"/>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70C0"/>
                </a:solidFill>
                <a:effectLst/>
                <a:latin typeface="#9Slide03 AmpleSoft Bold" panose="020B0604020202020204" charset="0"/>
              </a:rPr>
              <a:t>Hình </a:t>
            </a:r>
            <a:r>
              <a:rPr lang="en-US" sz="3600" b="0" i="0" dirty="0">
                <a:solidFill>
                  <a:srgbClr val="0070C0"/>
                </a:solidFill>
                <a:effectLst/>
                <a:latin typeface="#9Slide03 AmpleSoft Bold" panose="020B0604020202020204" charset="0"/>
              </a:rPr>
              <a:t>3</a:t>
            </a:r>
            <a:r>
              <a:rPr lang="vi-VN" sz="3600" b="0" i="0" dirty="0">
                <a:solidFill>
                  <a:srgbClr val="0070C0"/>
                </a:solidFill>
                <a:effectLst/>
                <a:latin typeface="#9Slide03 AmpleSoft Bold" panose="020B0604020202020204" charset="0"/>
              </a:rPr>
              <a:t>: </a:t>
            </a:r>
            <a:r>
              <a:rPr lang="vi-VN" sz="3600" i="1" dirty="0">
                <a:solidFill>
                  <a:srgbClr val="0070C0"/>
                </a:solidFill>
                <a:latin typeface="#9Slide03 AmpleSoft Bold" panose="020B0604020202020204" charset="0"/>
              </a:rPr>
              <a:t>Trồng </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và</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chăm</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sóc</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hoa</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cây</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cảnh</a:t>
            </a:r>
            <a:endParaRPr lang="en-US" sz="3600" dirty="0">
              <a:solidFill>
                <a:srgbClr val="0070C0"/>
              </a:solidFill>
              <a:latin typeface="#9Slide03 AmpleSoft Bold" panose="020B0604020202020204" charset="0"/>
            </a:endParaRPr>
          </a:p>
          <a:p>
            <a:pPr algn="ctr"/>
            <a:r>
              <a:rPr lang="en-US" sz="3600" dirty="0">
                <a:solidFill>
                  <a:srgbClr val="000000"/>
                </a:solidFill>
                <a:latin typeface="#9Slide03 AmpleSoft Bold" panose="020B0604020202020204" charset="0"/>
              </a:rPr>
              <a:t>   </a:t>
            </a:r>
            <a:r>
              <a:rPr lang="en-US" sz="3600" dirty="0" err="1">
                <a:solidFill>
                  <a:srgbClr val="0070C0"/>
                </a:solidFill>
                <a:latin typeface="#9Slide03 AmpleSoft Bold" panose="020B0604020202020204" charset="0"/>
              </a:rPr>
              <a:t>Sản</a:t>
            </a:r>
            <a:r>
              <a:rPr lang="en-US" sz="3600" dirty="0">
                <a:solidFill>
                  <a:srgbClr val="0070C0"/>
                </a:solidFill>
                <a:latin typeface="#9Slide03 AmpleSoft Bold" panose="020B0604020202020204" charset="0"/>
              </a:rPr>
              <a:t> </a:t>
            </a:r>
            <a:r>
              <a:rPr lang="en-US" sz="3600" dirty="0" err="1" smtClean="0">
                <a:solidFill>
                  <a:srgbClr val="0070C0"/>
                </a:solidFill>
                <a:latin typeface="#9Slide03 AmpleSoft Bold" panose="020B0604020202020204" charset="0"/>
              </a:rPr>
              <a:t>phẩm</a:t>
            </a:r>
            <a:r>
              <a:rPr lang="en-US" sz="3600" dirty="0" smtClean="0">
                <a:solidFill>
                  <a:srgbClr val="00B0F0"/>
                </a:solidFill>
                <a:latin typeface="#9Slide03 AmpleSoft Bold" panose="020B0604020202020204" charset="0"/>
              </a:rPr>
              <a:t>: </a:t>
            </a:r>
            <a:r>
              <a:rPr lang="en-US" sz="3600" dirty="0" err="1">
                <a:solidFill>
                  <a:srgbClr val="F3296C"/>
                </a:solidFill>
                <a:latin typeface="#9Slide03 AmpleSoft Bold" panose="020B0604020202020204" charset="0"/>
              </a:rPr>
              <a:t>Hoa</a:t>
            </a:r>
            <a:r>
              <a:rPr lang="en-US" sz="3600" dirty="0">
                <a:solidFill>
                  <a:srgbClr val="F3296C"/>
                </a:solidFill>
                <a:latin typeface="#9Slide03 AmpleSoft Bold" panose="020B0604020202020204" charset="0"/>
              </a:rPr>
              <a:t>, </a:t>
            </a:r>
            <a:r>
              <a:rPr lang="en-US" sz="3600" dirty="0" err="1">
                <a:solidFill>
                  <a:srgbClr val="F3296C"/>
                </a:solidFill>
                <a:latin typeface="#9Slide03 AmpleSoft Bold" panose="020B0604020202020204" charset="0"/>
              </a:rPr>
              <a:t>cây</a:t>
            </a:r>
            <a:r>
              <a:rPr lang="en-US" sz="3600" dirty="0">
                <a:solidFill>
                  <a:srgbClr val="F3296C"/>
                </a:solidFill>
                <a:latin typeface="#9Slide03 AmpleSoft Bold" panose="020B0604020202020204" charset="0"/>
              </a:rPr>
              <a:t> </a:t>
            </a:r>
            <a:r>
              <a:rPr lang="en-US" sz="3600" dirty="0" err="1">
                <a:solidFill>
                  <a:srgbClr val="F3296C"/>
                </a:solidFill>
                <a:latin typeface="#9Slide03 AmpleSoft Bold" panose="020B0604020202020204" charset="0"/>
              </a:rPr>
              <a:t>cảnh</a:t>
            </a:r>
            <a:endParaRPr lang="vi-VN" sz="3600" dirty="0">
              <a:solidFill>
                <a:srgbClr val="F3296C"/>
              </a:solidFill>
              <a:latin typeface="#9Slide03 AmpleSoft Bold" panose="020B0604020202020204" charset="0"/>
            </a:endParaRPr>
          </a:p>
        </p:txBody>
      </p:sp>
      <p:sp>
        <p:nvSpPr>
          <p:cNvPr id="9" name="Hình chữ nhật: Góc Tròn 4">
            <a:extLst>
              <a:ext uri="{FF2B5EF4-FFF2-40B4-BE49-F238E27FC236}">
                <a16:creationId xmlns:a16="http://schemas.microsoft.com/office/drawing/2014/main" xmlns="" id="{AE8F0CB1-2AAF-2629-8B76-FA480298AF21}"/>
              </a:ext>
            </a:extLst>
          </p:cNvPr>
          <p:cNvSpPr/>
          <p:nvPr/>
        </p:nvSpPr>
        <p:spPr>
          <a:xfrm>
            <a:off x="10575575" y="7581900"/>
            <a:ext cx="6864811" cy="1676400"/>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70C0"/>
                </a:solidFill>
                <a:effectLst/>
                <a:latin typeface="#9Slide03 AmpleSoft Bold" panose="020B0604020202020204" charset="0"/>
              </a:rPr>
              <a:t>Hình </a:t>
            </a:r>
            <a:r>
              <a:rPr lang="en-US" sz="3600" dirty="0">
                <a:solidFill>
                  <a:srgbClr val="0070C0"/>
                </a:solidFill>
                <a:latin typeface="#9Slide03 AmpleSoft Bold" panose="020B0604020202020204" charset="0"/>
              </a:rPr>
              <a:t>4</a:t>
            </a:r>
            <a:r>
              <a:rPr lang="vi-VN" sz="3600" b="0" i="0" dirty="0">
                <a:solidFill>
                  <a:srgbClr val="0070C0"/>
                </a:solidFill>
                <a:effectLst/>
                <a:latin typeface="#9Slide03 AmpleSoft Bold" panose="020B0604020202020204" charset="0"/>
              </a:rPr>
              <a:t>: </a:t>
            </a:r>
            <a:r>
              <a:rPr lang="en-US" sz="3600" i="1" dirty="0" err="1">
                <a:solidFill>
                  <a:srgbClr val="0070C0"/>
                </a:solidFill>
                <a:latin typeface="#9Slide03 AmpleSoft Bold" panose="020B0604020202020204" charset="0"/>
              </a:rPr>
              <a:t>Nuôi</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cá</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lồng</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trên</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sông</a:t>
            </a:r>
            <a:endParaRPr lang="en-US" sz="3600" b="0" i="0" dirty="0">
              <a:solidFill>
                <a:srgbClr val="0070C0"/>
              </a:solidFill>
              <a:effectLst/>
              <a:latin typeface="#9Slide03 AmpleSoft Bold" panose="020B0604020202020204" charset="0"/>
            </a:endParaRPr>
          </a:p>
          <a:p>
            <a:pPr algn="ctr"/>
            <a:r>
              <a:rPr lang="en-US" sz="3600" dirty="0" err="1">
                <a:solidFill>
                  <a:srgbClr val="0070C0"/>
                </a:solidFill>
                <a:latin typeface="#9Slide03 AmpleSoft Bold" panose="020B0604020202020204" charset="0"/>
              </a:rPr>
              <a:t>Sản</a:t>
            </a:r>
            <a:r>
              <a:rPr lang="en-US" sz="3600" dirty="0">
                <a:solidFill>
                  <a:srgbClr val="0070C0"/>
                </a:solidFill>
                <a:latin typeface="#9Slide03 AmpleSoft Bold" panose="020B0604020202020204" charset="0"/>
              </a:rPr>
              <a:t> </a:t>
            </a:r>
            <a:r>
              <a:rPr lang="en-US" sz="3600" dirty="0" err="1" smtClean="0">
                <a:solidFill>
                  <a:srgbClr val="0070C0"/>
                </a:solidFill>
                <a:latin typeface="#9Slide03 AmpleSoft Bold" panose="020B0604020202020204" charset="0"/>
              </a:rPr>
              <a:t>phẩm</a:t>
            </a:r>
            <a:r>
              <a:rPr lang="en-US" sz="3600" dirty="0" smtClean="0">
                <a:solidFill>
                  <a:srgbClr val="00B0F0"/>
                </a:solidFill>
                <a:latin typeface="#9Slide03 AmpleSoft Bold" panose="020B0604020202020204" charset="0"/>
              </a:rPr>
              <a:t>:</a:t>
            </a:r>
            <a:r>
              <a:rPr lang="en-US" sz="3600" dirty="0" smtClean="0">
                <a:solidFill>
                  <a:srgbClr val="F3296C"/>
                </a:solidFill>
                <a:latin typeface="#9Slide03 AmpleSoft Bold" panose="020B0604020202020204" charset="0"/>
              </a:rPr>
              <a:t> </a:t>
            </a:r>
            <a:r>
              <a:rPr lang="en-US" sz="3600" dirty="0" err="1">
                <a:solidFill>
                  <a:srgbClr val="F3296C"/>
                </a:solidFill>
                <a:latin typeface="#9Slide03 AmpleSoft Bold" panose="020B0604020202020204" charset="0"/>
              </a:rPr>
              <a:t>Cá</a:t>
            </a:r>
            <a:endParaRPr lang="vi-VN" sz="3600" dirty="0">
              <a:solidFill>
                <a:srgbClr val="F3296C"/>
              </a:solidFill>
              <a:latin typeface="#9Slide03 AmpleSoft Bold" panose="020B0604020202020204" charset="0"/>
            </a:endParaRPr>
          </a:p>
        </p:txBody>
      </p:sp>
      <p:pic>
        <p:nvPicPr>
          <p:cNvPr id="10" name="Hình ảnh 2">
            <a:extLst>
              <a:ext uri="{FF2B5EF4-FFF2-40B4-BE49-F238E27FC236}">
                <a16:creationId xmlns:a16="http://schemas.microsoft.com/office/drawing/2014/main" xmlns="" id="{F0BFA7BC-169C-E702-D9DF-31A8CC70FC7E}"/>
              </a:ext>
            </a:extLst>
          </p:cNvPr>
          <p:cNvPicPr>
            <a:picLocks noChangeAspect="1"/>
          </p:cNvPicPr>
          <p:nvPr/>
        </p:nvPicPr>
        <p:blipFill>
          <a:blip r:embed="rId4"/>
          <a:stretch>
            <a:fillRect/>
          </a:stretch>
        </p:blipFill>
        <p:spPr>
          <a:xfrm>
            <a:off x="2209800" y="571500"/>
            <a:ext cx="6776562" cy="632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Hình ảnh 4">
            <a:extLst>
              <a:ext uri="{FF2B5EF4-FFF2-40B4-BE49-F238E27FC236}">
                <a16:creationId xmlns:a16="http://schemas.microsoft.com/office/drawing/2014/main" xmlns="" id="{8A16DE20-6AA6-68D5-3B3E-099F3832AED0}"/>
              </a:ext>
            </a:extLst>
          </p:cNvPr>
          <p:cNvPicPr>
            <a:picLocks noChangeAspect="1"/>
          </p:cNvPicPr>
          <p:nvPr/>
        </p:nvPicPr>
        <p:blipFill>
          <a:blip r:embed="rId5"/>
          <a:stretch>
            <a:fillRect/>
          </a:stretch>
        </p:blipFill>
        <p:spPr>
          <a:xfrm rot="850164">
            <a:off x="10332538" y="657041"/>
            <a:ext cx="7112837" cy="65233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5708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xmlns="" id="{5EB1513E-F50E-546C-A7B1-2B88F2A30CB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3" name="Hình ảnh 2">
            <a:extLst>
              <a:ext uri="{FF2B5EF4-FFF2-40B4-BE49-F238E27FC236}">
                <a16:creationId xmlns:a16="http://schemas.microsoft.com/office/drawing/2014/main" xmlns="" id="{6FE8A38D-B47B-C36B-6F9D-0892A47CB480}"/>
              </a:ext>
            </a:extLst>
          </p:cNvPr>
          <p:cNvPicPr>
            <a:picLocks noChangeAspect="1"/>
          </p:cNvPicPr>
          <p:nvPr/>
        </p:nvPicPr>
        <p:blipFill rotWithShape="1">
          <a:blip r:embed="rId3"/>
          <a:srcRect t="18647" r="63809" b="1"/>
          <a:stretch/>
        </p:blipFill>
        <p:spPr>
          <a:xfrm>
            <a:off x="152400" y="174218"/>
            <a:ext cx="1112520" cy="1311682"/>
          </a:xfrm>
          <a:prstGeom prst="rect">
            <a:avLst/>
          </a:prstGeom>
          <a:ln>
            <a:noFill/>
          </a:ln>
          <a:effectLst>
            <a:softEdge rad="112500"/>
          </a:effectLst>
        </p:spPr>
      </p:pic>
      <p:sp>
        <p:nvSpPr>
          <p:cNvPr id="8" name="Hình chữ nhật: Góc Tròn 4">
            <a:extLst>
              <a:ext uri="{FF2B5EF4-FFF2-40B4-BE49-F238E27FC236}">
                <a16:creationId xmlns:a16="http://schemas.microsoft.com/office/drawing/2014/main" xmlns="" id="{36D1F88B-51CD-AA0F-8BA8-89B83FD8D678}"/>
              </a:ext>
            </a:extLst>
          </p:cNvPr>
          <p:cNvSpPr/>
          <p:nvPr/>
        </p:nvSpPr>
        <p:spPr>
          <a:xfrm>
            <a:off x="2491247" y="7530061"/>
            <a:ext cx="7239000" cy="1600200"/>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70C0"/>
                </a:solidFill>
                <a:effectLst/>
                <a:latin typeface="#9Slide03 AmpleSoft Bold" panose="020B0604020202020204" charset="0"/>
              </a:rPr>
              <a:t>Hình </a:t>
            </a:r>
            <a:r>
              <a:rPr lang="en-US" sz="3600" dirty="0">
                <a:solidFill>
                  <a:srgbClr val="0070C0"/>
                </a:solidFill>
                <a:latin typeface="#9Slide03 AmpleSoft Bold" panose="020B0604020202020204" charset="0"/>
              </a:rPr>
              <a:t>5</a:t>
            </a:r>
            <a:r>
              <a:rPr lang="vi-VN" sz="3600" b="0" i="0" dirty="0">
                <a:solidFill>
                  <a:srgbClr val="0070C0"/>
                </a:solidFill>
                <a:effectLst/>
                <a:latin typeface="#9Slide03 AmpleSoft Bold" panose="020B0604020202020204" charset="0"/>
              </a:rPr>
              <a:t>: </a:t>
            </a:r>
            <a:r>
              <a:rPr lang="en-US" sz="3600" i="1" dirty="0">
                <a:solidFill>
                  <a:srgbClr val="0070C0"/>
                </a:solidFill>
                <a:latin typeface="#9Slide03 AmpleSoft Bold" panose="020B0604020202020204" charset="0"/>
              </a:rPr>
              <a:t>Thu </a:t>
            </a:r>
            <a:r>
              <a:rPr lang="en-US" sz="3600" i="1" dirty="0" err="1">
                <a:solidFill>
                  <a:srgbClr val="0070C0"/>
                </a:solidFill>
                <a:latin typeface="#9Slide03 AmpleSoft Bold" panose="020B0604020202020204" charset="0"/>
              </a:rPr>
              <a:t>hoạch</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quả</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thanh</a:t>
            </a:r>
            <a:r>
              <a:rPr lang="en-US" sz="3600" i="1" dirty="0">
                <a:solidFill>
                  <a:srgbClr val="0070C0"/>
                </a:solidFill>
                <a:latin typeface="#9Slide03 AmpleSoft Bold" panose="020B0604020202020204" charset="0"/>
              </a:rPr>
              <a:t> long</a:t>
            </a:r>
            <a:endParaRPr lang="en-US" sz="3600" dirty="0">
              <a:solidFill>
                <a:srgbClr val="0070C0"/>
              </a:solidFill>
              <a:latin typeface="#9Slide03 AmpleSoft Bold" panose="020B0604020202020204" charset="0"/>
            </a:endParaRPr>
          </a:p>
          <a:p>
            <a:pPr algn="ctr"/>
            <a:r>
              <a:rPr lang="en-US" sz="3600" dirty="0">
                <a:solidFill>
                  <a:srgbClr val="000000"/>
                </a:solidFill>
                <a:latin typeface="#9Slide03 AmpleSoft Bold" panose="020B0604020202020204" charset="0"/>
              </a:rPr>
              <a:t>   </a:t>
            </a:r>
            <a:r>
              <a:rPr lang="en-US" sz="3600" dirty="0" err="1">
                <a:solidFill>
                  <a:srgbClr val="0070C0"/>
                </a:solidFill>
                <a:latin typeface="#9Slide03 AmpleSoft Bold" panose="020B0604020202020204" charset="0"/>
              </a:rPr>
              <a:t>Sản</a:t>
            </a:r>
            <a:r>
              <a:rPr lang="en-US" sz="3600" dirty="0">
                <a:solidFill>
                  <a:srgbClr val="0070C0"/>
                </a:solidFill>
                <a:latin typeface="#9Slide03 AmpleSoft Bold" panose="020B0604020202020204" charset="0"/>
              </a:rPr>
              <a:t> </a:t>
            </a:r>
            <a:r>
              <a:rPr lang="en-US" sz="3600" dirty="0" err="1" smtClean="0">
                <a:solidFill>
                  <a:srgbClr val="0070C0"/>
                </a:solidFill>
                <a:latin typeface="#9Slide03 AmpleSoft Bold" panose="020B0604020202020204" charset="0"/>
              </a:rPr>
              <a:t>phẩm</a:t>
            </a:r>
            <a:r>
              <a:rPr lang="en-US" sz="3600" dirty="0" smtClean="0">
                <a:solidFill>
                  <a:srgbClr val="00B0F0"/>
                </a:solidFill>
                <a:latin typeface="#9Slide03 AmpleSoft Bold" panose="020B0604020202020204" charset="0"/>
              </a:rPr>
              <a:t>:</a:t>
            </a:r>
            <a:r>
              <a:rPr lang="en-US" sz="3600" dirty="0" smtClean="0">
                <a:solidFill>
                  <a:srgbClr val="FF0000"/>
                </a:solidFill>
                <a:latin typeface="#9Slide03 AmpleSoft Bold" panose="020B0604020202020204" charset="0"/>
              </a:rPr>
              <a:t> </a:t>
            </a:r>
            <a:r>
              <a:rPr lang="en-US" sz="3600" dirty="0" err="1">
                <a:solidFill>
                  <a:srgbClr val="FF0000"/>
                </a:solidFill>
                <a:latin typeface="#9Slide03 AmpleSoft Bold" panose="020B0604020202020204" charset="0"/>
              </a:rPr>
              <a:t>Quả</a:t>
            </a:r>
            <a:endParaRPr lang="vi-VN" sz="3600" dirty="0">
              <a:solidFill>
                <a:srgbClr val="FF0000"/>
              </a:solidFill>
              <a:latin typeface="#9Slide03 AmpleSoft Bold" panose="020B0604020202020204" charset="0"/>
            </a:endParaRPr>
          </a:p>
        </p:txBody>
      </p:sp>
      <p:sp>
        <p:nvSpPr>
          <p:cNvPr id="9" name="Hình chữ nhật: Góc Tròn 4">
            <a:extLst>
              <a:ext uri="{FF2B5EF4-FFF2-40B4-BE49-F238E27FC236}">
                <a16:creationId xmlns:a16="http://schemas.microsoft.com/office/drawing/2014/main" xmlns="" id="{AE8F0CB1-2AAF-2629-8B76-FA480298AF21}"/>
              </a:ext>
            </a:extLst>
          </p:cNvPr>
          <p:cNvSpPr/>
          <p:nvPr/>
        </p:nvSpPr>
        <p:spPr>
          <a:xfrm>
            <a:off x="10575575" y="7581899"/>
            <a:ext cx="6864811" cy="1600199"/>
          </a:xfrm>
          <a:prstGeom prst="roundRect">
            <a:avLst/>
          </a:prstGeom>
          <a:solidFill>
            <a:schemeClr val="bg1">
              <a:lumMod val="95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70C0"/>
                </a:solidFill>
                <a:effectLst/>
                <a:latin typeface="#9Slide03 AmpleSoft Bold" panose="020B0604020202020204" charset="0"/>
              </a:rPr>
              <a:t>Hình </a:t>
            </a:r>
            <a:r>
              <a:rPr lang="en-US" sz="3600" dirty="0">
                <a:solidFill>
                  <a:srgbClr val="0070C0"/>
                </a:solidFill>
                <a:latin typeface="#9Slide03 AmpleSoft Bold" panose="020B0604020202020204" charset="0"/>
              </a:rPr>
              <a:t>6</a:t>
            </a:r>
            <a:r>
              <a:rPr lang="vi-VN" sz="3600" b="0" i="0" dirty="0">
                <a:solidFill>
                  <a:srgbClr val="0070C0"/>
                </a:solidFill>
                <a:effectLst/>
                <a:latin typeface="#9Slide03 AmpleSoft Bold" panose="020B0604020202020204" charset="0"/>
              </a:rPr>
              <a:t>: </a:t>
            </a:r>
            <a:r>
              <a:rPr lang="en-US" sz="3600" i="1" dirty="0">
                <a:solidFill>
                  <a:srgbClr val="0070C0"/>
                </a:solidFill>
                <a:latin typeface="#9Slide03 AmpleSoft Bold" panose="020B0604020202020204" charset="0"/>
              </a:rPr>
              <a:t>Thu </a:t>
            </a:r>
            <a:r>
              <a:rPr lang="en-US" sz="3600" i="1" dirty="0" err="1">
                <a:solidFill>
                  <a:srgbClr val="0070C0"/>
                </a:solidFill>
                <a:latin typeface="#9Slide03 AmpleSoft Bold" panose="020B0604020202020204" charset="0"/>
              </a:rPr>
              <a:t>hoạch</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trứng</a:t>
            </a:r>
            <a:r>
              <a:rPr lang="en-US" sz="3600" i="1" dirty="0">
                <a:solidFill>
                  <a:srgbClr val="0070C0"/>
                </a:solidFill>
                <a:latin typeface="#9Slide03 AmpleSoft Bold" panose="020B0604020202020204" charset="0"/>
              </a:rPr>
              <a:t> </a:t>
            </a:r>
            <a:r>
              <a:rPr lang="en-US" sz="3600" i="1" dirty="0" err="1">
                <a:solidFill>
                  <a:srgbClr val="0070C0"/>
                </a:solidFill>
                <a:latin typeface="#9Slide03 AmpleSoft Bold" panose="020B0604020202020204" charset="0"/>
              </a:rPr>
              <a:t>gà</a:t>
            </a:r>
            <a:endParaRPr lang="en-US" sz="3600" b="0" i="0" dirty="0">
              <a:solidFill>
                <a:srgbClr val="0070C0"/>
              </a:solidFill>
              <a:effectLst/>
              <a:latin typeface="#9Slide03 AmpleSoft Bold" panose="020B0604020202020204" charset="0"/>
            </a:endParaRPr>
          </a:p>
          <a:p>
            <a:pPr algn="ctr"/>
            <a:r>
              <a:rPr lang="en-US" sz="3600" dirty="0" err="1">
                <a:solidFill>
                  <a:srgbClr val="0070C0"/>
                </a:solidFill>
                <a:latin typeface="#9Slide03 AmpleSoft Bold" panose="020B0604020202020204" charset="0"/>
              </a:rPr>
              <a:t>Sản</a:t>
            </a:r>
            <a:r>
              <a:rPr lang="en-US" sz="3600" dirty="0">
                <a:solidFill>
                  <a:srgbClr val="0070C0"/>
                </a:solidFill>
                <a:latin typeface="#9Slide03 AmpleSoft Bold" panose="020B0604020202020204" charset="0"/>
              </a:rPr>
              <a:t> </a:t>
            </a:r>
            <a:r>
              <a:rPr lang="en-US" sz="3600" dirty="0" err="1" smtClean="0">
                <a:solidFill>
                  <a:srgbClr val="0070C0"/>
                </a:solidFill>
                <a:latin typeface="#9Slide03 AmpleSoft Bold" panose="020B0604020202020204" charset="0"/>
              </a:rPr>
              <a:t>phẩm</a:t>
            </a:r>
            <a:r>
              <a:rPr lang="en-US" sz="3600" dirty="0" smtClean="0">
                <a:solidFill>
                  <a:srgbClr val="00B0F0"/>
                </a:solidFill>
                <a:latin typeface="#9Slide03 AmpleSoft Bold" panose="020B0604020202020204" charset="0"/>
              </a:rPr>
              <a:t>:</a:t>
            </a:r>
            <a:r>
              <a:rPr lang="en-US" sz="3600" dirty="0" smtClean="0">
                <a:solidFill>
                  <a:srgbClr val="F3296C"/>
                </a:solidFill>
                <a:latin typeface="#9Slide03 AmpleSoft Bold" panose="020B0604020202020204" charset="0"/>
              </a:rPr>
              <a:t> </a:t>
            </a:r>
            <a:r>
              <a:rPr lang="en-US" sz="3600" dirty="0" err="1">
                <a:solidFill>
                  <a:srgbClr val="F3296C"/>
                </a:solidFill>
                <a:latin typeface="#9Slide03 AmpleSoft Bold" panose="020B0604020202020204" charset="0"/>
              </a:rPr>
              <a:t>Trứng</a:t>
            </a:r>
            <a:endParaRPr lang="vi-VN" sz="3600" dirty="0">
              <a:solidFill>
                <a:srgbClr val="F3296C"/>
              </a:solidFill>
              <a:latin typeface="#9Slide03 AmpleSoft Bold" panose="020B0604020202020204" charset="0"/>
            </a:endParaRPr>
          </a:p>
        </p:txBody>
      </p:sp>
      <p:pic>
        <p:nvPicPr>
          <p:cNvPr id="13" name="Hình ảnh 3">
            <a:extLst>
              <a:ext uri="{FF2B5EF4-FFF2-40B4-BE49-F238E27FC236}">
                <a16:creationId xmlns:a16="http://schemas.microsoft.com/office/drawing/2014/main" xmlns="" id="{053B5A14-741D-79A7-08E2-D2D5CF2E55C2}"/>
              </a:ext>
            </a:extLst>
          </p:cNvPr>
          <p:cNvPicPr>
            <a:picLocks noChangeAspect="1"/>
          </p:cNvPicPr>
          <p:nvPr/>
        </p:nvPicPr>
        <p:blipFill>
          <a:blip r:embed="rId4"/>
          <a:stretch>
            <a:fillRect/>
          </a:stretch>
        </p:blipFill>
        <p:spPr>
          <a:xfrm>
            <a:off x="1905000" y="756825"/>
            <a:ext cx="7239000" cy="5985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Hình ảnh 6">
            <a:extLst>
              <a:ext uri="{FF2B5EF4-FFF2-40B4-BE49-F238E27FC236}">
                <a16:creationId xmlns:a16="http://schemas.microsoft.com/office/drawing/2014/main" xmlns="" id="{C0DB3782-3CF2-4A76-2342-5EE80FDDE51A}"/>
              </a:ext>
            </a:extLst>
          </p:cNvPr>
          <p:cNvPicPr>
            <a:picLocks noChangeAspect="1"/>
          </p:cNvPicPr>
          <p:nvPr/>
        </p:nvPicPr>
        <p:blipFill>
          <a:blip r:embed="rId5"/>
          <a:stretch>
            <a:fillRect/>
          </a:stretch>
        </p:blipFill>
        <p:spPr>
          <a:xfrm rot="547885">
            <a:off x="10537827" y="731700"/>
            <a:ext cx="6870749" cy="6010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1985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4334</TotalTime>
  <Words>1113</Words>
  <Application>Microsoft Office PowerPoint</Application>
  <PresentationFormat>Custom</PresentationFormat>
  <Paragraphs>108</Paragraphs>
  <Slides>34</Slides>
  <Notes>0</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Open Sans SemiBold</vt:lpstr>
      <vt:lpstr>Nirmala Text Semilight</vt:lpstr>
      <vt:lpstr>Open Sans ExtraBold</vt:lpstr>
      <vt:lpstr>Nunito Black</vt:lpstr>
      <vt:lpstr>Open Sans</vt:lpstr>
      <vt:lpstr>Sigmar One</vt:lpstr>
      <vt:lpstr>Open Sans ExtraBold</vt:lpstr>
      <vt:lpstr>Arial</vt:lpstr>
      <vt:lpstr>Open Sans Light</vt:lpstr>
      <vt:lpstr>#9Slide03 AmpleSoft Bold</vt:lpstr>
      <vt:lpstr>Tahoma</vt:lpstr>
      <vt:lpstr>Baloo 2 SemiBold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50</cp:revision>
  <dcterms:created xsi:type="dcterms:W3CDTF">2006-08-16T00:00:00Z</dcterms:created>
  <dcterms:modified xsi:type="dcterms:W3CDTF">2022-07-24T02:56:50Z</dcterms:modified>
  <dc:identifier>DAE8oUmvRAc</dc:identifier>
</cp:coreProperties>
</file>