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4"/>
  </p:notesMasterIdLst>
  <p:sldIdLst>
    <p:sldId id="630" r:id="rId2"/>
    <p:sldId id="339" r:id="rId3"/>
    <p:sldId id="256" r:id="rId4"/>
    <p:sldId id="338" r:id="rId5"/>
    <p:sldId id="312" r:id="rId6"/>
    <p:sldId id="335" r:id="rId7"/>
    <p:sldId id="319" r:id="rId8"/>
    <p:sldId id="320" r:id="rId9"/>
    <p:sldId id="313" r:id="rId10"/>
    <p:sldId id="376" r:id="rId11"/>
    <p:sldId id="352" r:id="rId12"/>
    <p:sldId id="353" r:id="rId13"/>
    <p:sldId id="631" r:id="rId14"/>
    <p:sldId id="624" r:id="rId15"/>
    <p:sldId id="632" r:id="rId16"/>
    <p:sldId id="633" r:id="rId17"/>
    <p:sldId id="330" r:id="rId18"/>
    <p:sldId id="372" r:id="rId19"/>
    <p:sldId id="373" r:id="rId20"/>
    <p:sldId id="374" r:id="rId21"/>
    <p:sldId id="326" r:id="rId22"/>
    <p:sldId id="322" r:id="rId23"/>
  </p:sldIdLst>
  <p:sldSz cx="12161838" cy="6858000"/>
  <p:notesSz cx="6858000" cy="9144000"/>
  <p:embeddedFontLst>
    <p:embeddedFont>
      <p:font typeface="Chau Philomene One" panose="020B0604020202020204" charset="0"/>
      <p:regular r:id="rId25"/>
      <p:italic r:id="rId26"/>
    </p:embeddedFont>
    <p:embeddedFont>
      <p:font typeface="Hind" panose="02000000000000000000" pitchFamily="2" charset="0"/>
      <p:regular r:id="rId27"/>
      <p:bold r:id="rId28"/>
    </p:embeddedFont>
    <p:embeddedFont>
      <p:font typeface="HP001 4 hàng" panose="020B0603050302020204" pitchFamily="34" charset="0"/>
      <p:regular r:id="rId29"/>
      <p:bold r:id="rId30"/>
    </p:embeddedFont>
    <p:embeddedFont>
      <p:font typeface="Karla" pitchFamily="2" charset="0"/>
      <p:regular r:id="rId31"/>
      <p:bold r:id="rId32"/>
    </p:embeddedFont>
    <p:embeddedFont>
      <p:font typeface="Laila" panose="020B0604020202020204" charset="0"/>
      <p:regular r:id="rId33"/>
      <p:bold r:id="rId34"/>
    </p:embeddedFont>
    <p:embeddedFont>
      <p:font typeface="SVN-Billo" panose="00000400000000000000" pitchFamily="2" charset="0"/>
      <p:regular r:id="rId35"/>
    </p:embeddedFont>
    <p:embeddedFont>
      <p:font typeface="Varela Round" panose="00000500000000000000" pitchFamily="2" charset="-79"/>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E3F2"/>
    <a:srgbClr val="90D6EC"/>
    <a:srgbClr val="FF3300"/>
    <a:srgbClr val="FFC679"/>
    <a:srgbClr val="FFD49B"/>
    <a:srgbClr val="FFE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C0EC94-272A-422F-9613-FF4686595C71}">
  <a:tblStyle styleId="{49C0EC94-272A-422F-9613-FF4686595C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99" autoAdjust="0"/>
  </p:normalViewPr>
  <p:slideViewPr>
    <p:cSldViewPr snapToGrid="0">
      <p:cViewPr varScale="1">
        <p:scale>
          <a:sx n="63" d="100"/>
          <a:sy n="63" d="100"/>
        </p:scale>
        <p:origin x="1002" y="72"/>
      </p:cViewPr>
      <p:guideLst>
        <p:guide orient="horz" pos="2160"/>
        <p:guide pos="3831"/>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935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3140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971063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55044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9622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55044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có thể ra thêm thử thách khác…</a:t>
            </a:r>
          </a:p>
        </p:txBody>
      </p:sp>
    </p:spTree>
    <p:extLst>
      <p:ext uri="{BB962C8B-B14F-4D97-AF65-F5344CB8AC3E}">
        <p14:creationId xmlns:p14="http://schemas.microsoft.com/office/powerpoint/2010/main" val="1407570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9423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7401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Câu chuyện này có liên quan tới 1 bài Toán trong tiết học hôm nay đấy các em ạ</a:t>
            </a:r>
          </a:p>
          <a:p>
            <a:pPr marL="0" lvl="0" indent="0" algn="l" rtl="0">
              <a:lnSpc>
                <a:spcPct val="100000"/>
              </a:lnSpc>
              <a:spcBef>
                <a:spcPts val="0"/>
              </a:spcBef>
              <a:spcAft>
                <a:spcPts val="0"/>
              </a:spcAft>
              <a:buSzPts val="1100"/>
              <a:buNone/>
            </a:pPr>
            <a:r>
              <a:rPr lang="en-US"/>
              <a:t>Câu chuyện này HS đã học ở kì 1 lớp 1 thầy cô nhé</a:t>
            </a:r>
            <a:endParaRPr/>
          </a:p>
        </p:txBody>
      </p:sp>
    </p:spTree>
    <p:extLst>
      <p:ext uri="{BB962C8B-B14F-4D97-AF65-F5344CB8AC3E}">
        <p14:creationId xmlns:p14="http://schemas.microsoft.com/office/powerpoint/2010/main" val="141599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8218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753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1907" y="4482089"/>
            <a:ext cx="5958024"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0291" y="2055184"/>
            <a:ext cx="8041257"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08828" y="5362234"/>
            <a:ext cx="837108"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0985" y="2962634"/>
            <a:ext cx="1742674"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6" y="5437466"/>
            <a:ext cx="12162027"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25769" y="4992504"/>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094795" y="59407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492211" y="5596601"/>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8756" y="6185688"/>
            <a:ext cx="1748653"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56694" y="6194603"/>
            <a:ext cx="162099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38590" y="61388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84267" y="64966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308" y="57326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299574" y="6344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3663" y="254737"/>
            <a:ext cx="774768"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62006" cy="6858000"/>
          </a:xfrm>
          <a:prstGeom prst="rect">
            <a:avLst/>
          </a:prstGeom>
          <a:noFill/>
          <a:ln>
            <a:noFill/>
          </a:ln>
        </p:spPr>
      </p:pic>
      <p:sp>
        <p:nvSpPr>
          <p:cNvPr id="224" name="Google Shape;224;p25"/>
          <p:cNvSpPr txBox="1">
            <a:spLocks noGrp="1"/>
          </p:cNvSpPr>
          <p:nvPr>
            <p:ph type="subTitle" idx="1"/>
          </p:nvPr>
        </p:nvSpPr>
        <p:spPr>
          <a:xfrm>
            <a:off x="957625" y="2760411"/>
            <a:ext cx="3446652"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57528" y="2760411"/>
            <a:ext cx="3446652"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57625" y="3483264"/>
            <a:ext cx="3446652"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57561" y="3483264"/>
            <a:ext cx="3446652"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57625" y="593367"/>
            <a:ext cx="10246588"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8139" y="2832619"/>
            <a:ext cx="279536"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797509" y="2493821"/>
            <a:ext cx="279537"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2493" y="5896474"/>
            <a:ext cx="909863"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00696" y="6168786"/>
            <a:ext cx="279531"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39127" y="6229218"/>
            <a:ext cx="418263"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21145" y="275145"/>
            <a:ext cx="279537"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8130" y="5098476"/>
            <a:ext cx="279532"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0289" y="51801"/>
            <a:ext cx="391429"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8134" y="1476156"/>
            <a:ext cx="697348"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00158" y="5107523"/>
            <a:ext cx="697348"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4059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600"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161756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98785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8"/>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4789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5995681" y="1532233"/>
            <a:ext cx="1641928"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5995698" y="3634267"/>
            <a:ext cx="3218817"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5995697" y="2652900"/>
            <a:ext cx="521746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11645" y="2907725"/>
            <a:ext cx="2362131" cy="553841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05194" y="5943910"/>
            <a:ext cx="156842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37623" y="626048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61100" y="6461785"/>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41733" y="52894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12152" y="42396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4849" y="0"/>
            <a:ext cx="5445525"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8708" y="-126400"/>
            <a:ext cx="512901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1_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07241" y="1087667"/>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07253" y="1500160"/>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07245" y="2792484"/>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07256" y="3202485"/>
            <a:ext cx="2998563"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07245" y="4494800"/>
            <a:ext cx="2998563"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07239" y="4912200"/>
            <a:ext cx="3204852"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58024" y="2731200"/>
            <a:ext cx="5142446"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88139" y="2907725"/>
            <a:ext cx="2362131" cy="5538415"/>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8296" y="5943910"/>
            <a:ext cx="156842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190720" y="626048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68223" y="6461785"/>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7589" y="5289434"/>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192" y="42396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785117" y="4497349"/>
            <a:ext cx="2267725"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24010" y="-31079"/>
            <a:ext cx="1949356"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0771"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3835" y="2101467"/>
            <a:ext cx="7674168"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48448" y="603100"/>
            <a:ext cx="10264942"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5318" y="607407"/>
            <a:ext cx="1752984" cy="1262712"/>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617"/>
        <p:cNvGrpSpPr/>
        <p:nvPr/>
      </p:nvGrpSpPr>
      <p:grpSpPr>
        <a:xfrm>
          <a:off x="0" y="0"/>
          <a:ext cx="0" cy="0"/>
          <a:chOff x="0" y="0"/>
          <a:chExt cx="0" cy="0"/>
        </a:xfrm>
      </p:grpSpPr>
      <p:grpSp>
        <p:nvGrpSpPr>
          <p:cNvPr id="618" name="Google Shape;618;p27"/>
          <p:cNvGrpSpPr/>
          <p:nvPr/>
        </p:nvGrpSpPr>
        <p:grpSpPr>
          <a:xfrm>
            <a:off x="10981961" y="4525484"/>
            <a:ext cx="1050120"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6" y="3998134"/>
            <a:ext cx="12162027"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1116" y="2326852"/>
            <a:ext cx="1292999"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4228" y="4550985"/>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57666" y="62423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290716" y="5221018"/>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4139" y="46225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65858" y="5723667"/>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2693" y="5596654"/>
            <a:ext cx="1968408"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32384" y="5221034"/>
            <a:ext cx="333573"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53965" y="5855509"/>
            <a:ext cx="2406202"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56743" y="5745257"/>
            <a:ext cx="1190583"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81443" y="5676201"/>
            <a:ext cx="432594"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078" y="257159"/>
            <a:ext cx="1851694"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57666" y="293839"/>
            <a:ext cx="1851775"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17132" y="77343"/>
            <a:ext cx="1851694"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1381" y="-299205"/>
            <a:ext cx="2231270"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692280" y="2065733"/>
            <a:ext cx="4777352"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692194" y="3561067"/>
            <a:ext cx="4777352"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61799"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766"/>
        <p:cNvGrpSpPr/>
        <p:nvPr/>
      </p:nvGrpSpPr>
      <p:grpSpPr>
        <a:xfrm>
          <a:off x="0" y="0"/>
          <a:ext cx="0" cy="0"/>
          <a:chOff x="0" y="0"/>
          <a:chExt cx="0" cy="0"/>
        </a:xfrm>
      </p:grpSpPr>
      <p:grpSp>
        <p:nvGrpSpPr>
          <p:cNvPr id="767" name="Google Shape;767;p32"/>
          <p:cNvGrpSpPr/>
          <p:nvPr/>
        </p:nvGrpSpPr>
        <p:grpSpPr>
          <a:xfrm>
            <a:off x="161676" y="160986"/>
            <a:ext cx="1496203"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002" y="-73799"/>
            <a:ext cx="1771194"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1676" y="5627819"/>
            <a:ext cx="1496203"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03959" y="160986"/>
            <a:ext cx="1496203"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03959" y="5627819"/>
            <a:ext cx="1496203"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09561" y="82607"/>
            <a:ext cx="1308111" cy="1273117"/>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62006" cy="6858000"/>
          </a:xfrm>
          <a:prstGeom prst="rect">
            <a:avLst/>
          </a:prstGeom>
          <a:noFill/>
          <a:ln>
            <a:noFill/>
          </a:ln>
        </p:spPr>
      </p:pic>
      <p:sp>
        <p:nvSpPr>
          <p:cNvPr id="184" name="Google Shape;184;p23"/>
          <p:cNvSpPr txBox="1">
            <a:spLocks noGrp="1"/>
          </p:cNvSpPr>
          <p:nvPr>
            <p:ph type="title"/>
          </p:nvPr>
        </p:nvSpPr>
        <p:spPr>
          <a:xfrm>
            <a:off x="3189291" y="1742800"/>
            <a:ext cx="5783257"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45781"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1642" y="234318"/>
            <a:ext cx="418263"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190249" y="254745"/>
            <a:ext cx="279537"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57684" y="1999380"/>
            <a:ext cx="452160"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25981" y="5898908"/>
            <a:ext cx="909863"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10606" y="6388621"/>
            <a:ext cx="279537"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10731" y="4296794"/>
            <a:ext cx="279532"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23956" y="261906"/>
            <a:ext cx="279541"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0098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62006" cy="6858000"/>
          </a:xfrm>
          <a:prstGeom prst="rect">
            <a:avLst/>
          </a:prstGeom>
          <a:noFill/>
          <a:ln>
            <a:noFill/>
          </a:ln>
        </p:spPr>
      </p:pic>
      <p:sp>
        <p:nvSpPr>
          <p:cNvPr id="199" name="Google Shape;199;p24"/>
          <p:cNvSpPr txBox="1">
            <a:spLocks noGrp="1"/>
          </p:cNvSpPr>
          <p:nvPr>
            <p:ph type="title"/>
          </p:nvPr>
        </p:nvSpPr>
        <p:spPr>
          <a:xfrm>
            <a:off x="1211362" y="2349433"/>
            <a:ext cx="462493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1362" y="3228967"/>
            <a:ext cx="5122895"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1831" y="5593686"/>
            <a:ext cx="279536"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198767"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38853" y="5420724"/>
            <a:ext cx="909863"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1642" y="234318"/>
            <a:ext cx="418263"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1807" y="1535485"/>
            <a:ext cx="696306"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190249" y="254745"/>
            <a:ext cx="279537"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1823" y="762060"/>
            <a:ext cx="279532"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10731" y="1237380"/>
            <a:ext cx="452160"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89917" y="4215401"/>
            <a:ext cx="391429"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35907" y="6362214"/>
            <a:ext cx="275942"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581443" y="3482986"/>
            <a:ext cx="279531"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4788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024" y="603100"/>
            <a:ext cx="1024579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58024" y="1536633"/>
            <a:ext cx="1024579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3" r:id="rId3"/>
    <p:sldLayoutId id="2147483668" r:id="rId4"/>
    <p:sldLayoutId id="2147483673" r:id="rId5"/>
    <p:sldLayoutId id="2147483677" r:id="rId6"/>
    <p:sldLayoutId id="2147483678"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gif"/><Relationship Id="rId5" Type="http://schemas.openxmlformats.org/officeDocument/2006/relationships/image" Target="../media/image22.gif"/><Relationship Id="rId10" Type="http://schemas.openxmlformats.org/officeDocument/2006/relationships/image" Target="../media/image27.gif"/><Relationship Id="rId4" Type="http://schemas.openxmlformats.org/officeDocument/2006/relationships/image" Target="../media/image21.gif"/><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90620" y="8483"/>
            <a:ext cx="8980599" cy="1309951"/>
          </a:xfrm>
        </p:spPr>
        <p:txBody>
          <a:bodyPr/>
          <a:lstStyle/>
          <a:p>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44586" y="1366203"/>
          <a:ext cx="12332103" cy="6111137"/>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723801" y="-833822"/>
            <a:ext cx="10652889" cy="798552"/>
          </a:xfrm>
          <a:prstGeom prst="rect">
            <a:avLst/>
          </a:prstGeom>
          <a:noFill/>
        </p:spPr>
        <p:txBody>
          <a:bodyPr wrap="square" rtlCol="0">
            <a:spAutoFit/>
          </a:bodyPr>
          <a:lstStyle/>
          <a:p>
            <a:pPr defTabSz="682358">
              <a:buClrTx/>
              <a:defRPr/>
            </a:pPr>
            <a:r>
              <a:rPr lang="en-VN" sz="4589" b="1" kern="1200">
                <a:solidFill>
                  <a:srgbClr val="7030A0"/>
                </a:solidFill>
                <a:latin typeface="HP001 4 hàng" panose="020B0603050302020204" pitchFamily="34" charset="0"/>
                <a:ea typeface="+mn-ea"/>
                <a:cs typeface="HP001 5H Normal" panose="020B0603050302020204" pitchFamily="34" charset="0"/>
              </a:rPr>
              <a:t>Thứ </a:t>
            </a:r>
            <a:r>
              <a:rPr lang="en-US" sz="4589" b="1" kern="1200">
                <a:solidFill>
                  <a:srgbClr val="7030A0"/>
                </a:solidFill>
                <a:latin typeface="HP001 4 hàng" panose="020B0603050302020204" pitchFamily="34" charset="0"/>
                <a:ea typeface="+mn-ea"/>
                <a:cs typeface="HP001 5H Normal" panose="020B0603050302020204" pitchFamily="34" charset="0"/>
              </a:rPr>
              <a:t>    </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gà</a:t>
            </a:r>
            <a:r>
              <a:rPr lang="en-US" sz="4589" b="1" kern="1200" err="1">
                <a:solidFill>
                  <a:srgbClr val="7030A0"/>
                </a:solidFill>
                <a:latin typeface="HP001 4 hàng" panose="020B0603050302020204" pitchFamily="34" charset="0"/>
                <a:ea typeface="+mn-ea"/>
                <a:cs typeface="HP001 5H Normal" panose="020B0603050302020204" pitchFamily="34" charset="0"/>
              </a:rPr>
              <a:t>ǀ</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a:solidFill>
                  <a:srgbClr val="7030A0"/>
                </a:solidFill>
                <a:latin typeface="HP001 4 hàng" panose="020B0603050302020204" pitchFamily="34" charset="0"/>
                <a:ea typeface="+mn-ea"/>
                <a:cs typeface="HP001 5H Normal" panose="020B0603050302020204" pitchFamily="34" charset="0"/>
              </a:rPr>
              <a:t>  </a:t>
            </a:r>
            <a:r>
              <a:rPr lang="en-US" sz="4589" b="1">
                <a:solidFill>
                  <a:srgbClr val="7030A0"/>
                </a:solidFill>
                <a:latin typeface="HP001 4 hàng" panose="020B0603050302020204" pitchFamily="34" charset="0"/>
                <a:cs typeface="HP001 5H Normal" panose="020B0603050302020204" pitchFamily="34" charset="0"/>
              </a:rPr>
              <a:t> </a:t>
            </a:r>
            <a:r>
              <a:rPr lang="el-GR" sz="4589" b="1" kern="1200" dirty="0">
                <a:solidFill>
                  <a:srgbClr val="7030A0"/>
                </a:solidFill>
                <a:latin typeface="HP001 4 hàng" panose="020B0603050302020204" pitchFamily="34" charset="0"/>
                <a:ea typeface="+mn-ea"/>
                <a:cs typeface="HP001 5H Normal" panose="020B0603050302020204" pitchFamily="34" charset="0"/>
              </a:rPr>
              <a:t>κ</a:t>
            </a:r>
            <a:r>
              <a:rPr lang="en-VN" sz="4589" b="1" kern="1200" dirty="0">
                <a:solidFill>
                  <a:srgbClr val="7030A0"/>
                </a:solidFill>
                <a:latin typeface="HP001 4 hàng" panose="020B0603050302020204" pitchFamily="34" charset="0"/>
                <a:ea typeface="+mn-ea"/>
                <a:cs typeface="HP001 5H Normal" panose="020B0603050302020204" pitchFamily="34" charset="0"/>
              </a:rPr>
              <a:t>án</a:t>
            </a:r>
            <a:r>
              <a:rPr lang="en-US" sz="4589" b="1" kern="1200" err="1">
                <a:solidFill>
                  <a:srgbClr val="7030A0"/>
                </a:solidFill>
                <a:latin typeface="HP001 4 hàng" panose="020B0603050302020204" pitchFamily="34" charset="0"/>
                <a:ea typeface="+mn-ea"/>
                <a:cs typeface="HP001 5H Normal" panose="020B0603050302020204" pitchFamily="34" charset="0"/>
              </a:rPr>
              <a:t>Ƒ</a:t>
            </a:r>
            <a:r>
              <a:rPr lang="en-US" sz="4589" b="1">
                <a:solidFill>
                  <a:srgbClr val="7030A0"/>
                </a:solidFill>
                <a:latin typeface="HP001 4 hàng" panose="020B0603050302020204" pitchFamily="34" charset="0"/>
                <a:cs typeface="HP001 5H Normal" panose="020B0603050302020204" pitchFamily="34" charset="0"/>
              </a:rPr>
              <a:t>   </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ăm 202</a:t>
            </a:r>
            <a:r>
              <a:rPr lang="en-US" sz="4589" b="1" kern="1200" dirty="0">
                <a:solidFill>
                  <a:srgbClr val="7030A0"/>
                </a:solidFill>
                <a:latin typeface="HP001 4 hàng" panose="020B0603050302020204" pitchFamily="34" charset="0"/>
                <a:ea typeface="+mn-ea"/>
                <a:cs typeface="HP001 5H Normal" panose="020B0603050302020204" pitchFamily="34" charset="0"/>
              </a:rPr>
              <a:t>2</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128250" y="2753557"/>
            <a:ext cx="2243968"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TǨn:</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791290" y="7919058"/>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Bảng </a:t>
            </a:r>
            <a:r>
              <a:rPr lang="el-GR" sz="4589" b="1" kern="1200">
                <a:solidFill>
                  <a:srgbClr val="7030A0"/>
                </a:solidFill>
                <a:latin typeface="HP001 4 hàng" panose="020B0603050302020204" pitchFamily="34" charset="0"/>
                <a:ea typeface="+mn-ea"/>
                <a:cs typeface="HP001 5H Normal" panose="020B0603050302020204" pitchFamily="34" charset="0"/>
              </a:rPr>
              <a:t>η</a:t>
            </a:r>
            <a:r>
              <a:rPr lang="en-US" sz="4589" b="1" kern="1200">
                <a:solidFill>
                  <a:srgbClr val="7030A0"/>
                </a:solidFill>
                <a:latin typeface="HP001 4 hàng" panose="020B0603050302020204" pitchFamily="34" charset="0"/>
                <a:ea typeface="+mn-ea"/>
                <a:cs typeface="HP001 5H Normal" panose="020B0603050302020204" pitchFamily="34" charset="0"/>
              </a:rPr>
              <a:t>ân 6, bảng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ia 6 </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726" y="4726417"/>
            <a:ext cx="1532366" cy="212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31" y="5034864"/>
            <a:ext cx="2359382" cy="17474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625003" y="6057658"/>
            <a:ext cx="1082729" cy="6006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112400" y="4722210"/>
            <a:ext cx="1449937" cy="11831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831752" y="4867859"/>
            <a:ext cx="611666" cy="17500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870960" y="4348450"/>
            <a:ext cx="2359382" cy="19734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85688" y="5381770"/>
            <a:ext cx="2259487" cy="22594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72374" y="6004042"/>
            <a:ext cx="691619" cy="4454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12406" y="4695180"/>
            <a:ext cx="603997" cy="1887491"/>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731566" y="4971764"/>
            <a:ext cx="1881889" cy="1881889"/>
          </a:xfrm>
          <a:prstGeom prst="rect">
            <a:avLst/>
          </a:prstGeom>
        </p:spPr>
      </p:pic>
      <p:pic>
        <p:nvPicPr>
          <p:cNvPr id="4" name="Picture 3">
            <a:extLst>
              <a:ext uri="{FF2B5EF4-FFF2-40B4-BE49-F238E27FC236}">
                <a16:creationId xmlns:a16="http://schemas.microsoft.com/office/drawing/2014/main" id="{402401E8-9936-80D3-BB34-2A224480D38D}"/>
              </a:ext>
            </a:extLst>
          </p:cNvPr>
          <p:cNvPicPr>
            <a:picLocks noChangeAspect="1"/>
          </p:cNvPicPr>
          <p:nvPr/>
        </p:nvPicPr>
        <p:blipFill>
          <a:blip r:embed="rId16"/>
          <a:stretch>
            <a:fillRect/>
          </a:stretch>
        </p:blipFill>
        <p:spPr>
          <a:xfrm>
            <a:off x="1564615" y="1684089"/>
            <a:ext cx="10916195" cy="1228452"/>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3262502" y="1820707"/>
            <a:ext cx="1355932" cy="798552"/>
          </a:xfrm>
          <a:prstGeom prst="rect">
            <a:avLst/>
          </a:prstGeom>
          <a:noFill/>
        </p:spPr>
        <p:txBody>
          <a:bodyPr wrap="square" rtlCol="0">
            <a:spAutoFit/>
          </a:bodyPr>
          <a:lstStyle/>
          <a:p>
            <a:r>
              <a:rPr lang="en-US" sz="4589"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847213" y="1820707"/>
            <a:ext cx="1355932" cy="798552"/>
          </a:xfrm>
          <a:prstGeom prst="rect">
            <a:avLst/>
          </a:prstGeom>
          <a:noFill/>
        </p:spPr>
        <p:txBody>
          <a:bodyPr wrap="square" rtlCol="0">
            <a:spAutoFit/>
          </a:bodyPr>
          <a:lstStyle/>
          <a:p>
            <a:r>
              <a:rPr lang="en-US" sz="4589"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8100781" y="1820707"/>
            <a:ext cx="1355932" cy="798552"/>
          </a:xfrm>
          <a:prstGeom prst="rect">
            <a:avLst/>
          </a:prstGeom>
          <a:noFill/>
        </p:spPr>
        <p:txBody>
          <a:bodyPr wrap="square" rtlCol="0">
            <a:spAutoFit/>
          </a:bodyPr>
          <a:lstStyle/>
          <a:p>
            <a:r>
              <a:rPr lang="en-US" sz="4589" b="1">
                <a:solidFill>
                  <a:srgbClr val="7030A0"/>
                </a:solidFill>
                <a:latin typeface="HP001 4 hàng" panose="020B0603050302020204" pitchFamily="34" charset="0"/>
              </a:rPr>
              <a:t>…</a:t>
            </a:r>
          </a:p>
        </p:txBody>
      </p:sp>
      <p:sp>
        <p:nvSpPr>
          <p:cNvPr id="3" name="TextBox 2">
            <a:extLst>
              <a:ext uri="{FF2B5EF4-FFF2-40B4-BE49-F238E27FC236}">
                <a16:creationId xmlns:a16="http://schemas.microsoft.com/office/drawing/2014/main" id="{50391F08-1EBE-0643-36C3-8A671B3EED1F}"/>
              </a:ext>
            </a:extLst>
          </p:cNvPr>
          <p:cNvSpPr txBox="1"/>
          <p:nvPr/>
        </p:nvSpPr>
        <p:spPr>
          <a:xfrm>
            <a:off x="2776906" y="2766217"/>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Nǖân số có hai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4C56A1F7-9C03-44DB-7133-7CCB64374599}"/>
              </a:ext>
            </a:extLst>
          </p:cNvPr>
          <p:cNvSpPr txBox="1"/>
          <p:nvPr/>
        </p:nvSpPr>
        <p:spPr>
          <a:xfrm>
            <a:off x="3289757" y="3689129"/>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vƞ số có jŎ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2943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18"/>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10E369C5-2F52-89FC-D3A8-0A078412E5E0}"/>
              </a:ext>
            </a:extLst>
          </p:cNvPr>
          <p:cNvSpPr/>
          <p:nvPr/>
        </p:nvSpPr>
        <p:spPr>
          <a:xfrm>
            <a:off x="5332825" y="5220362"/>
            <a:ext cx="4053946" cy="1124997"/>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56">
                <a:solidFill>
                  <a:schemeClr val="tx1"/>
                </a:solidFill>
              </a:rPr>
              <a:t>12 x 3 = 36</a:t>
            </a:r>
          </a:p>
        </p:txBody>
      </p:sp>
      <p:pic>
        <p:nvPicPr>
          <p:cNvPr id="3" name="Picture 2">
            <a:extLst>
              <a:ext uri="{FF2B5EF4-FFF2-40B4-BE49-F238E27FC236}">
                <a16:creationId xmlns:a16="http://schemas.microsoft.com/office/drawing/2014/main" id="{A791FA00-CF32-1B57-B80F-C353B45EE3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177856" y="2197432"/>
            <a:ext cx="2216725" cy="2761405"/>
          </a:xfrm>
          <a:prstGeom prst="rect">
            <a:avLst/>
          </a:prstGeom>
          <a:ln>
            <a:noFill/>
          </a:ln>
          <a:effectLst>
            <a:softEdge rad="112500"/>
          </a:effectLst>
        </p:spPr>
      </p:pic>
      <p:grpSp>
        <p:nvGrpSpPr>
          <p:cNvPr id="27" name="Group 26">
            <a:extLst>
              <a:ext uri="{FF2B5EF4-FFF2-40B4-BE49-F238E27FC236}">
                <a16:creationId xmlns:a16="http://schemas.microsoft.com/office/drawing/2014/main" id="{10014901-C15B-CA92-99F4-744409CB3ABB}"/>
              </a:ext>
            </a:extLst>
          </p:cNvPr>
          <p:cNvGrpSpPr/>
          <p:nvPr/>
        </p:nvGrpSpPr>
        <p:grpSpPr>
          <a:xfrm>
            <a:off x="3352822" y="1681026"/>
            <a:ext cx="1378759" cy="911019"/>
            <a:chOff x="2718684" y="759889"/>
            <a:chExt cx="1036634" cy="684959"/>
          </a:xfrm>
        </p:grpSpPr>
        <p:sp>
          <p:nvSpPr>
            <p:cNvPr id="5" name="TextBox 4">
              <a:extLst>
                <a:ext uri="{FF2B5EF4-FFF2-40B4-BE49-F238E27FC236}">
                  <a16:creationId xmlns:a16="http://schemas.microsoft.com/office/drawing/2014/main" id="{47F89122-BCDB-D34C-0272-37BE28716E96}"/>
                </a:ext>
              </a:extLst>
            </p:cNvPr>
            <p:cNvSpPr txBox="1"/>
            <p:nvPr/>
          </p:nvSpPr>
          <p:spPr>
            <a:xfrm>
              <a:off x="2718684" y="759889"/>
              <a:ext cx="701749" cy="684959"/>
            </a:xfrm>
            <a:prstGeom prst="rect">
              <a:avLst/>
            </a:prstGeom>
            <a:noFill/>
          </p:spPr>
          <p:txBody>
            <a:bodyPr wrap="square" rtlCol="0">
              <a:spAutoFit/>
            </a:bodyPr>
            <a:lstStyle/>
            <a:p>
              <a:pPr algn="ctr"/>
              <a:r>
                <a:rPr lang="en-US" sz="5320"/>
                <a:t>1</a:t>
              </a:r>
            </a:p>
          </p:txBody>
        </p:sp>
        <p:sp>
          <p:nvSpPr>
            <p:cNvPr id="14" name="TextBox 13">
              <a:extLst>
                <a:ext uri="{FF2B5EF4-FFF2-40B4-BE49-F238E27FC236}">
                  <a16:creationId xmlns:a16="http://schemas.microsoft.com/office/drawing/2014/main" id="{F934F0F7-4F81-A199-9246-EE07707AAF9C}"/>
                </a:ext>
              </a:extLst>
            </p:cNvPr>
            <p:cNvSpPr txBox="1"/>
            <p:nvPr/>
          </p:nvSpPr>
          <p:spPr>
            <a:xfrm>
              <a:off x="3053569" y="759889"/>
              <a:ext cx="701749" cy="684959"/>
            </a:xfrm>
            <a:prstGeom prst="rect">
              <a:avLst/>
            </a:prstGeom>
            <a:noFill/>
          </p:spPr>
          <p:txBody>
            <a:bodyPr wrap="square" rtlCol="0">
              <a:spAutoFit/>
            </a:bodyPr>
            <a:lstStyle/>
            <a:p>
              <a:pPr algn="ctr"/>
              <a:r>
                <a:rPr lang="en-US" sz="5320"/>
                <a:t>2</a:t>
              </a:r>
            </a:p>
          </p:txBody>
        </p:sp>
      </p:grpSp>
      <p:sp>
        <p:nvSpPr>
          <p:cNvPr id="15" name="TextBox 14">
            <a:extLst>
              <a:ext uri="{FF2B5EF4-FFF2-40B4-BE49-F238E27FC236}">
                <a16:creationId xmlns:a16="http://schemas.microsoft.com/office/drawing/2014/main" id="{02B4BBAF-84EA-C5A2-8159-20F6DC15534C}"/>
              </a:ext>
            </a:extLst>
          </p:cNvPr>
          <p:cNvSpPr txBox="1"/>
          <p:nvPr/>
        </p:nvSpPr>
        <p:spPr>
          <a:xfrm>
            <a:off x="3350870" y="3749500"/>
            <a:ext cx="933351" cy="911019"/>
          </a:xfrm>
          <a:prstGeom prst="rect">
            <a:avLst/>
          </a:prstGeom>
          <a:noFill/>
        </p:spPr>
        <p:txBody>
          <a:bodyPr wrap="square" rtlCol="0">
            <a:spAutoFit/>
          </a:bodyPr>
          <a:lstStyle/>
          <a:p>
            <a:pPr algn="ctr"/>
            <a:r>
              <a:rPr lang="en-US" sz="5320"/>
              <a:t>3</a:t>
            </a:r>
          </a:p>
        </p:txBody>
      </p:sp>
      <p:sp>
        <p:nvSpPr>
          <p:cNvPr id="16" name="TextBox 15">
            <a:extLst>
              <a:ext uri="{FF2B5EF4-FFF2-40B4-BE49-F238E27FC236}">
                <a16:creationId xmlns:a16="http://schemas.microsoft.com/office/drawing/2014/main" id="{9A03143F-5A76-0C14-E45A-3890CD4679EB}"/>
              </a:ext>
            </a:extLst>
          </p:cNvPr>
          <p:cNvSpPr txBox="1"/>
          <p:nvPr/>
        </p:nvSpPr>
        <p:spPr>
          <a:xfrm>
            <a:off x="3796279" y="3749500"/>
            <a:ext cx="933351" cy="911019"/>
          </a:xfrm>
          <a:prstGeom prst="rect">
            <a:avLst/>
          </a:prstGeom>
          <a:noFill/>
        </p:spPr>
        <p:txBody>
          <a:bodyPr wrap="square" rtlCol="0">
            <a:spAutoFit/>
          </a:bodyPr>
          <a:lstStyle/>
          <a:p>
            <a:pPr algn="ctr"/>
            <a:r>
              <a:rPr lang="en-US" sz="5320"/>
              <a:t>6</a:t>
            </a:r>
          </a:p>
        </p:txBody>
      </p:sp>
      <p:sp>
        <p:nvSpPr>
          <p:cNvPr id="17" name="TextBox 16">
            <a:extLst>
              <a:ext uri="{FF2B5EF4-FFF2-40B4-BE49-F238E27FC236}">
                <a16:creationId xmlns:a16="http://schemas.microsoft.com/office/drawing/2014/main" id="{7A37C805-2FDF-6E7D-68EA-DED477FF4F20}"/>
              </a:ext>
            </a:extLst>
          </p:cNvPr>
          <p:cNvSpPr txBox="1"/>
          <p:nvPr/>
        </p:nvSpPr>
        <p:spPr>
          <a:xfrm>
            <a:off x="3796279" y="2737913"/>
            <a:ext cx="933351" cy="911019"/>
          </a:xfrm>
          <a:prstGeom prst="rect">
            <a:avLst/>
          </a:prstGeom>
          <a:noFill/>
        </p:spPr>
        <p:txBody>
          <a:bodyPr wrap="square" rtlCol="0">
            <a:spAutoFit/>
          </a:bodyPr>
          <a:lstStyle/>
          <a:p>
            <a:pPr algn="ctr"/>
            <a:r>
              <a:rPr lang="en-US" sz="5320"/>
              <a:t>3</a:t>
            </a:r>
          </a:p>
        </p:txBody>
      </p:sp>
      <p:sp>
        <p:nvSpPr>
          <p:cNvPr id="18" name="TextBox 17">
            <a:extLst>
              <a:ext uri="{FF2B5EF4-FFF2-40B4-BE49-F238E27FC236}">
                <a16:creationId xmlns:a16="http://schemas.microsoft.com/office/drawing/2014/main" id="{26A8F893-964A-1E8C-37C7-63BD41CF6879}"/>
              </a:ext>
            </a:extLst>
          </p:cNvPr>
          <p:cNvSpPr txBox="1"/>
          <p:nvPr/>
        </p:nvSpPr>
        <p:spPr>
          <a:xfrm>
            <a:off x="3036419" y="2197432"/>
            <a:ext cx="933351" cy="911019"/>
          </a:xfrm>
          <a:prstGeom prst="rect">
            <a:avLst/>
          </a:prstGeom>
          <a:noFill/>
        </p:spPr>
        <p:txBody>
          <a:bodyPr wrap="square" rtlCol="0">
            <a:spAutoFit/>
          </a:bodyPr>
          <a:lstStyle/>
          <a:p>
            <a:pPr algn="ctr"/>
            <a:r>
              <a:rPr lang="en-US" sz="5320"/>
              <a:t>x</a:t>
            </a:r>
          </a:p>
        </p:txBody>
      </p:sp>
      <p:cxnSp>
        <p:nvCxnSpPr>
          <p:cNvPr id="26" name="Straight Connector 25">
            <a:extLst>
              <a:ext uri="{FF2B5EF4-FFF2-40B4-BE49-F238E27FC236}">
                <a16:creationId xmlns:a16="http://schemas.microsoft.com/office/drawing/2014/main" id="{E894AC70-65DF-7350-C0E2-2A0C52F2CD0F}"/>
              </a:ext>
            </a:extLst>
          </p:cNvPr>
          <p:cNvCxnSpPr/>
          <p:nvPr/>
        </p:nvCxnSpPr>
        <p:spPr>
          <a:xfrm>
            <a:off x="3098470" y="3636999"/>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B15D07-431E-C0DC-ACF4-54F3FAD8B5CF}"/>
              </a:ext>
            </a:extLst>
          </p:cNvPr>
          <p:cNvSpPr txBox="1"/>
          <p:nvPr/>
        </p:nvSpPr>
        <p:spPr>
          <a:xfrm>
            <a:off x="3712189" y="417822"/>
            <a:ext cx="4737460" cy="829138"/>
          </a:xfrm>
          <a:prstGeom prst="rect">
            <a:avLst/>
          </a:prstGeom>
          <a:noFill/>
        </p:spPr>
        <p:txBody>
          <a:bodyPr wrap="square" rtlCol="0">
            <a:spAutoFit/>
          </a:bodyPr>
          <a:lstStyle/>
          <a:p>
            <a:pPr algn="ctr"/>
            <a:r>
              <a:rPr lang="en-US" sz="4788"/>
              <a:t>12 x 3 = ?</a:t>
            </a:r>
          </a:p>
        </p:txBody>
      </p:sp>
      <p:sp>
        <p:nvSpPr>
          <p:cNvPr id="29" name="TextBox 28">
            <a:extLst>
              <a:ext uri="{FF2B5EF4-FFF2-40B4-BE49-F238E27FC236}">
                <a16:creationId xmlns:a16="http://schemas.microsoft.com/office/drawing/2014/main" id="{E2898DA0-64D5-E433-F093-42C2B990249F}"/>
              </a:ext>
            </a:extLst>
          </p:cNvPr>
          <p:cNvSpPr txBox="1"/>
          <p:nvPr/>
        </p:nvSpPr>
        <p:spPr>
          <a:xfrm>
            <a:off x="5074700" y="2303727"/>
            <a:ext cx="6901411" cy="747256"/>
          </a:xfrm>
          <a:prstGeom prst="rect">
            <a:avLst/>
          </a:prstGeom>
          <a:noFill/>
        </p:spPr>
        <p:txBody>
          <a:bodyPr wrap="square" rtlCol="0">
            <a:spAutoFit/>
          </a:bodyPr>
          <a:lstStyle/>
          <a:p>
            <a:pPr marL="760095" indent="-760095" algn="ctr">
              <a:buFont typeface="Arial" panose="020B0604020202020204" pitchFamily="34" charset="0"/>
              <a:buChar char="•"/>
            </a:pPr>
            <a:r>
              <a:rPr lang="en-US" sz="4256"/>
              <a:t>3 nhân 2 bằng 6, viết 6.</a:t>
            </a:r>
          </a:p>
        </p:txBody>
      </p:sp>
      <p:sp>
        <p:nvSpPr>
          <p:cNvPr id="30" name="TextBox 29">
            <a:extLst>
              <a:ext uri="{FF2B5EF4-FFF2-40B4-BE49-F238E27FC236}">
                <a16:creationId xmlns:a16="http://schemas.microsoft.com/office/drawing/2014/main" id="{5F8EEA71-8710-155F-440F-6D6780042E5B}"/>
              </a:ext>
            </a:extLst>
          </p:cNvPr>
          <p:cNvSpPr txBox="1"/>
          <p:nvPr/>
        </p:nvSpPr>
        <p:spPr>
          <a:xfrm>
            <a:off x="5074700" y="3290540"/>
            <a:ext cx="6901411" cy="747256"/>
          </a:xfrm>
          <a:prstGeom prst="rect">
            <a:avLst/>
          </a:prstGeom>
          <a:noFill/>
        </p:spPr>
        <p:txBody>
          <a:bodyPr wrap="square" rtlCol="0">
            <a:spAutoFit/>
          </a:bodyPr>
          <a:lstStyle/>
          <a:p>
            <a:pPr marL="760095" indent="-760095" algn="ctr">
              <a:buFont typeface="Arial" panose="020B0604020202020204" pitchFamily="34" charset="0"/>
              <a:buChar char="•"/>
            </a:pPr>
            <a:r>
              <a:rPr lang="en-US" sz="4256"/>
              <a:t>3 nhân 1 bằng 3, viết 3.</a:t>
            </a:r>
          </a:p>
        </p:txBody>
      </p:sp>
      <p:sp>
        <p:nvSpPr>
          <p:cNvPr id="32" name="Rectangle: Rounded Corners 31">
            <a:extLst>
              <a:ext uri="{FF2B5EF4-FFF2-40B4-BE49-F238E27FC236}">
                <a16:creationId xmlns:a16="http://schemas.microsoft.com/office/drawing/2014/main" id="{0FD8DD6F-03DB-E33B-BAC9-84B1C7144E73}"/>
              </a:ext>
            </a:extLst>
          </p:cNvPr>
          <p:cNvSpPr/>
          <p:nvPr/>
        </p:nvSpPr>
        <p:spPr>
          <a:xfrm>
            <a:off x="2743484" y="1729799"/>
            <a:ext cx="9232628" cy="2901352"/>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spTree>
    <p:extLst>
      <p:ext uri="{BB962C8B-B14F-4D97-AF65-F5344CB8AC3E}">
        <p14:creationId xmlns:p14="http://schemas.microsoft.com/office/powerpoint/2010/main" val="157725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5" grpId="0"/>
      <p:bldP spid="16" grpId="0"/>
      <p:bldP spid="17" grpId="0"/>
      <p:bldP spid="1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4"/>
          <a:stretch>
            <a:fillRect/>
          </a:stretch>
        </p:blipFill>
        <p:spPr>
          <a:xfrm>
            <a:off x="93736" y="2086779"/>
            <a:ext cx="11974366" cy="2268380"/>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595446" y="203168"/>
            <a:ext cx="7705716" cy="912138"/>
            <a:chOff x="906178" y="518160"/>
            <a:chExt cx="772482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92242" y="751323"/>
              <a:ext cx="6938763" cy="585005"/>
            </a:xfrm>
            <a:prstGeom prst="rect">
              <a:avLst/>
            </a:prstGeom>
            <a:noFill/>
          </p:spPr>
          <p:txBody>
            <a:bodyPr wrap="square" rtlCol="0">
              <a:spAutoFit/>
            </a:bodyPr>
            <a:lstStyle/>
            <a:p>
              <a:pPr algn="just"/>
              <a:r>
                <a:rPr lang="en-US" sz="3192"/>
                <a:t>Tính.</a:t>
              </a:r>
            </a:p>
          </p:txBody>
        </p:sp>
      </p:grpSp>
      <p:pic>
        <p:nvPicPr>
          <p:cNvPr id="8" name="Picture 7">
            <a:extLst>
              <a:ext uri="{FF2B5EF4-FFF2-40B4-BE49-F238E27FC236}">
                <a16:creationId xmlns:a16="http://schemas.microsoft.com/office/drawing/2014/main" id="{EC1AF19A-0D7C-8054-614D-75D5F4CA800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b="6779"/>
          <a:stretch/>
        </p:blipFill>
        <p:spPr>
          <a:xfrm>
            <a:off x="2136480" y="820437"/>
            <a:ext cx="7876216" cy="2404908"/>
          </a:xfrm>
          <a:prstGeom prst="rect">
            <a:avLst/>
          </a:prstGeom>
          <a:ln>
            <a:noFill/>
          </a:ln>
          <a:effectLst>
            <a:softEdge rad="112500"/>
          </a:effectLst>
        </p:spPr>
      </p:pic>
      <p:pic>
        <p:nvPicPr>
          <p:cNvPr id="10" name="Picture 9">
            <a:extLst>
              <a:ext uri="{FF2B5EF4-FFF2-40B4-BE49-F238E27FC236}">
                <a16:creationId xmlns:a16="http://schemas.microsoft.com/office/drawing/2014/main" id="{570F537B-0A64-DDB0-A22F-9B6EF2DC1D8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9987521" y="1184292"/>
            <a:ext cx="1976051" cy="1963384"/>
          </a:xfrm>
          <a:prstGeom prst="rect">
            <a:avLst/>
          </a:prstGeom>
          <a:ln>
            <a:noFill/>
          </a:ln>
          <a:effectLst>
            <a:softEdge rad="112500"/>
          </a:effectLst>
        </p:spPr>
      </p:pic>
      <p:grpSp>
        <p:nvGrpSpPr>
          <p:cNvPr id="11" name="Group 10">
            <a:extLst>
              <a:ext uri="{FF2B5EF4-FFF2-40B4-BE49-F238E27FC236}">
                <a16:creationId xmlns:a16="http://schemas.microsoft.com/office/drawing/2014/main" id="{706FF043-E14D-7E20-F60B-BBBBB4C0B5BB}"/>
              </a:ext>
            </a:extLst>
          </p:cNvPr>
          <p:cNvGrpSpPr/>
          <p:nvPr/>
        </p:nvGrpSpPr>
        <p:grpSpPr>
          <a:xfrm>
            <a:off x="1951054" y="3644845"/>
            <a:ext cx="1378759" cy="911019"/>
            <a:chOff x="2718684" y="759889"/>
            <a:chExt cx="1036634" cy="684959"/>
          </a:xfrm>
        </p:grpSpPr>
        <p:sp>
          <p:nvSpPr>
            <p:cNvPr id="12" name="TextBox 11">
              <a:extLst>
                <a:ext uri="{FF2B5EF4-FFF2-40B4-BE49-F238E27FC236}">
                  <a16:creationId xmlns:a16="http://schemas.microsoft.com/office/drawing/2014/main" id="{E02328F0-CECF-3AF0-2C75-DBD1ADF4F45F}"/>
                </a:ext>
              </a:extLst>
            </p:cNvPr>
            <p:cNvSpPr txBox="1"/>
            <p:nvPr/>
          </p:nvSpPr>
          <p:spPr>
            <a:xfrm>
              <a:off x="2718684" y="759889"/>
              <a:ext cx="701749" cy="684959"/>
            </a:xfrm>
            <a:prstGeom prst="rect">
              <a:avLst/>
            </a:prstGeom>
            <a:noFill/>
          </p:spPr>
          <p:txBody>
            <a:bodyPr wrap="square" rtlCol="0">
              <a:spAutoFit/>
            </a:bodyPr>
            <a:lstStyle/>
            <a:p>
              <a:pPr algn="ctr"/>
              <a:r>
                <a:rPr lang="en-US" sz="5320"/>
                <a:t>3</a:t>
              </a:r>
            </a:p>
          </p:txBody>
        </p:sp>
        <p:sp>
          <p:nvSpPr>
            <p:cNvPr id="14" name="TextBox 13">
              <a:extLst>
                <a:ext uri="{FF2B5EF4-FFF2-40B4-BE49-F238E27FC236}">
                  <a16:creationId xmlns:a16="http://schemas.microsoft.com/office/drawing/2014/main" id="{6BF176AF-532C-2F80-BE4A-4B33984B75F1}"/>
                </a:ext>
              </a:extLst>
            </p:cNvPr>
            <p:cNvSpPr txBox="1"/>
            <p:nvPr/>
          </p:nvSpPr>
          <p:spPr>
            <a:xfrm>
              <a:off x="3053569" y="759889"/>
              <a:ext cx="701749" cy="684959"/>
            </a:xfrm>
            <a:prstGeom prst="rect">
              <a:avLst/>
            </a:prstGeom>
            <a:noFill/>
          </p:spPr>
          <p:txBody>
            <a:bodyPr wrap="square" rtlCol="0">
              <a:spAutoFit/>
            </a:bodyPr>
            <a:lstStyle/>
            <a:p>
              <a:pPr algn="ctr"/>
              <a:r>
                <a:rPr lang="en-US" sz="5320"/>
                <a:t>4</a:t>
              </a:r>
            </a:p>
          </p:txBody>
        </p:sp>
      </p:grpSp>
      <p:sp>
        <p:nvSpPr>
          <p:cNvPr id="15" name="TextBox 14">
            <a:extLst>
              <a:ext uri="{FF2B5EF4-FFF2-40B4-BE49-F238E27FC236}">
                <a16:creationId xmlns:a16="http://schemas.microsoft.com/office/drawing/2014/main" id="{5C1B04D9-2B12-3E09-543F-BFC191E5075B}"/>
              </a:ext>
            </a:extLst>
          </p:cNvPr>
          <p:cNvSpPr txBox="1"/>
          <p:nvPr/>
        </p:nvSpPr>
        <p:spPr>
          <a:xfrm>
            <a:off x="1949101" y="5713319"/>
            <a:ext cx="933351" cy="911019"/>
          </a:xfrm>
          <a:prstGeom prst="rect">
            <a:avLst/>
          </a:prstGeom>
          <a:noFill/>
        </p:spPr>
        <p:txBody>
          <a:bodyPr wrap="square" rtlCol="0">
            <a:spAutoFit/>
          </a:bodyPr>
          <a:lstStyle/>
          <a:p>
            <a:pPr algn="ctr"/>
            <a:r>
              <a:rPr lang="en-US" sz="5320"/>
              <a:t>6</a:t>
            </a:r>
          </a:p>
        </p:txBody>
      </p:sp>
      <p:sp>
        <p:nvSpPr>
          <p:cNvPr id="16" name="TextBox 15">
            <a:extLst>
              <a:ext uri="{FF2B5EF4-FFF2-40B4-BE49-F238E27FC236}">
                <a16:creationId xmlns:a16="http://schemas.microsoft.com/office/drawing/2014/main" id="{B71A6670-0501-AC7F-AD92-1E9867D4D4BD}"/>
              </a:ext>
            </a:extLst>
          </p:cNvPr>
          <p:cNvSpPr txBox="1"/>
          <p:nvPr/>
        </p:nvSpPr>
        <p:spPr>
          <a:xfrm>
            <a:off x="2394510" y="5713319"/>
            <a:ext cx="933351" cy="911019"/>
          </a:xfrm>
          <a:prstGeom prst="rect">
            <a:avLst/>
          </a:prstGeom>
          <a:noFill/>
        </p:spPr>
        <p:txBody>
          <a:bodyPr wrap="square" rtlCol="0">
            <a:spAutoFit/>
          </a:bodyPr>
          <a:lstStyle/>
          <a:p>
            <a:pPr algn="ctr"/>
            <a:r>
              <a:rPr lang="en-US" sz="5320"/>
              <a:t>8</a:t>
            </a:r>
          </a:p>
        </p:txBody>
      </p:sp>
      <p:sp>
        <p:nvSpPr>
          <p:cNvPr id="19" name="TextBox 18">
            <a:extLst>
              <a:ext uri="{FF2B5EF4-FFF2-40B4-BE49-F238E27FC236}">
                <a16:creationId xmlns:a16="http://schemas.microsoft.com/office/drawing/2014/main" id="{462106BC-03E1-49F5-2425-0CCC68F4300B}"/>
              </a:ext>
            </a:extLst>
          </p:cNvPr>
          <p:cNvSpPr txBox="1"/>
          <p:nvPr/>
        </p:nvSpPr>
        <p:spPr>
          <a:xfrm>
            <a:off x="2394510" y="4701732"/>
            <a:ext cx="933351" cy="911019"/>
          </a:xfrm>
          <a:prstGeom prst="rect">
            <a:avLst/>
          </a:prstGeom>
          <a:noFill/>
        </p:spPr>
        <p:txBody>
          <a:bodyPr wrap="square" rtlCol="0">
            <a:spAutoFit/>
          </a:bodyPr>
          <a:lstStyle/>
          <a:p>
            <a:pPr algn="ctr"/>
            <a:r>
              <a:rPr lang="en-US" sz="5320"/>
              <a:t>2</a:t>
            </a:r>
          </a:p>
        </p:txBody>
      </p:sp>
      <p:sp>
        <p:nvSpPr>
          <p:cNvPr id="20" name="TextBox 19">
            <a:extLst>
              <a:ext uri="{FF2B5EF4-FFF2-40B4-BE49-F238E27FC236}">
                <a16:creationId xmlns:a16="http://schemas.microsoft.com/office/drawing/2014/main" id="{19DC3670-F87A-F3CA-6BD4-272E679F762A}"/>
              </a:ext>
            </a:extLst>
          </p:cNvPr>
          <p:cNvSpPr txBox="1"/>
          <p:nvPr/>
        </p:nvSpPr>
        <p:spPr>
          <a:xfrm>
            <a:off x="1616321" y="4166019"/>
            <a:ext cx="933351" cy="911019"/>
          </a:xfrm>
          <a:prstGeom prst="rect">
            <a:avLst/>
          </a:prstGeom>
          <a:noFill/>
        </p:spPr>
        <p:txBody>
          <a:bodyPr wrap="square" rtlCol="0">
            <a:spAutoFit/>
          </a:bodyPr>
          <a:lstStyle/>
          <a:p>
            <a:pPr algn="ctr"/>
            <a:r>
              <a:rPr lang="en-US" sz="5320"/>
              <a:t>x</a:t>
            </a:r>
          </a:p>
        </p:txBody>
      </p:sp>
      <p:cxnSp>
        <p:nvCxnSpPr>
          <p:cNvPr id="21" name="Straight Connector 20">
            <a:extLst>
              <a:ext uri="{FF2B5EF4-FFF2-40B4-BE49-F238E27FC236}">
                <a16:creationId xmlns:a16="http://schemas.microsoft.com/office/drawing/2014/main" id="{CED00CBB-1F27-7444-95E6-AFCF470D97FC}"/>
              </a:ext>
            </a:extLst>
          </p:cNvPr>
          <p:cNvCxnSpPr/>
          <p:nvPr/>
        </p:nvCxnSpPr>
        <p:spPr>
          <a:xfrm>
            <a:off x="1696702" y="5600818"/>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020DA42-4F1A-735F-54EC-EF981DDB0DA9}"/>
              </a:ext>
            </a:extLst>
          </p:cNvPr>
          <p:cNvGrpSpPr/>
          <p:nvPr/>
        </p:nvGrpSpPr>
        <p:grpSpPr>
          <a:xfrm>
            <a:off x="5312198" y="3644845"/>
            <a:ext cx="1378759" cy="911019"/>
            <a:chOff x="2718684" y="759889"/>
            <a:chExt cx="1036634" cy="684959"/>
          </a:xfrm>
        </p:grpSpPr>
        <p:sp>
          <p:nvSpPr>
            <p:cNvPr id="23" name="TextBox 22">
              <a:extLst>
                <a:ext uri="{FF2B5EF4-FFF2-40B4-BE49-F238E27FC236}">
                  <a16:creationId xmlns:a16="http://schemas.microsoft.com/office/drawing/2014/main" id="{5E7C0E4C-F077-6AF5-8AC4-505BE25E0C3F}"/>
                </a:ext>
              </a:extLst>
            </p:cNvPr>
            <p:cNvSpPr txBox="1"/>
            <p:nvPr/>
          </p:nvSpPr>
          <p:spPr>
            <a:xfrm>
              <a:off x="2718684" y="759889"/>
              <a:ext cx="701749" cy="684959"/>
            </a:xfrm>
            <a:prstGeom prst="rect">
              <a:avLst/>
            </a:prstGeom>
            <a:noFill/>
          </p:spPr>
          <p:txBody>
            <a:bodyPr wrap="square" rtlCol="0">
              <a:spAutoFit/>
            </a:bodyPr>
            <a:lstStyle/>
            <a:p>
              <a:pPr algn="ctr"/>
              <a:r>
                <a:rPr lang="en-US" sz="5320"/>
                <a:t>1</a:t>
              </a:r>
            </a:p>
          </p:txBody>
        </p:sp>
        <p:sp>
          <p:nvSpPr>
            <p:cNvPr id="24" name="TextBox 23">
              <a:extLst>
                <a:ext uri="{FF2B5EF4-FFF2-40B4-BE49-F238E27FC236}">
                  <a16:creationId xmlns:a16="http://schemas.microsoft.com/office/drawing/2014/main" id="{C39091F1-5837-D594-DF86-53F950211970}"/>
                </a:ext>
              </a:extLst>
            </p:cNvPr>
            <p:cNvSpPr txBox="1"/>
            <p:nvPr/>
          </p:nvSpPr>
          <p:spPr>
            <a:xfrm>
              <a:off x="3053569" y="759889"/>
              <a:ext cx="701749" cy="684959"/>
            </a:xfrm>
            <a:prstGeom prst="rect">
              <a:avLst/>
            </a:prstGeom>
            <a:noFill/>
          </p:spPr>
          <p:txBody>
            <a:bodyPr wrap="square" rtlCol="0">
              <a:spAutoFit/>
            </a:bodyPr>
            <a:lstStyle/>
            <a:p>
              <a:pPr algn="ctr"/>
              <a:r>
                <a:rPr lang="en-US" sz="5320"/>
                <a:t>3</a:t>
              </a:r>
            </a:p>
          </p:txBody>
        </p:sp>
      </p:grpSp>
      <p:sp>
        <p:nvSpPr>
          <p:cNvPr id="25" name="TextBox 24">
            <a:extLst>
              <a:ext uri="{FF2B5EF4-FFF2-40B4-BE49-F238E27FC236}">
                <a16:creationId xmlns:a16="http://schemas.microsoft.com/office/drawing/2014/main" id="{CE6F5015-1D34-460B-4DE7-617E60DA0BCF}"/>
              </a:ext>
            </a:extLst>
          </p:cNvPr>
          <p:cNvSpPr txBox="1"/>
          <p:nvPr/>
        </p:nvSpPr>
        <p:spPr>
          <a:xfrm>
            <a:off x="5310245" y="5713319"/>
            <a:ext cx="933351" cy="911019"/>
          </a:xfrm>
          <a:prstGeom prst="rect">
            <a:avLst/>
          </a:prstGeom>
          <a:noFill/>
        </p:spPr>
        <p:txBody>
          <a:bodyPr wrap="square" rtlCol="0">
            <a:spAutoFit/>
          </a:bodyPr>
          <a:lstStyle/>
          <a:p>
            <a:pPr algn="ctr"/>
            <a:r>
              <a:rPr lang="en-US" sz="5320"/>
              <a:t>3</a:t>
            </a:r>
          </a:p>
        </p:txBody>
      </p:sp>
      <p:sp>
        <p:nvSpPr>
          <p:cNvPr id="26" name="TextBox 25">
            <a:extLst>
              <a:ext uri="{FF2B5EF4-FFF2-40B4-BE49-F238E27FC236}">
                <a16:creationId xmlns:a16="http://schemas.microsoft.com/office/drawing/2014/main" id="{807ED0C5-9235-56A6-0E03-51B24221A116}"/>
              </a:ext>
            </a:extLst>
          </p:cNvPr>
          <p:cNvSpPr txBox="1"/>
          <p:nvPr/>
        </p:nvSpPr>
        <p:spPr>
          <a:xfrm>
            <a:off x="5755654" y="5713319"/>
            <a:ext cx="933351" cy="911019"/>
          </a:xfrm>
          <a:prstGeom prst="rect">
            <a:avLst/>
          </a:prstGeom>
          <a:noFill/>
        </p:spPr>
        <p:txBody>
          <a:bodyPr wrap="square" rtlCol="0">
            <a:spAutoFit/>
          </a:bodyPr>
          <a:lstStyle/>
          <a:p>
            <a:pPr algn="ctr"/>
            <a:r>
              <a:rPr lang="en-US" sz="5320"/>
              <a:t>9</a:t>
            </a:r>
          </a:p>
        </p:txBody>
      </p:sp>
      <p:sp>
        <p:nvSpPr>
          <p:cNvPr id="27" name="TextBox 26">
            <a:extLst>
              <a:ext uri="{FF2B5EF4-FFF2-40B4-BE49-F238E27FC236}">
                <a16:creationId xmlns:a16="http://schemas.microsoft.com/office/drawing/2014/main" id="{F7A0EDFF-1809-1E4F-3C25-69236316A9C7}"/>
              </a:ext>
            </a:extLst>
          </p:cNvPr>
          <p:cNvSpPr txBox="1"/>
          <p:nvPr/>
        </p:nvSpPr>
        <p:spPr>
          <a:xfrm>
            <a:off x="5755654" y="4701732"/>
            <a:ext cx="933351" cy="911019"/>
          </a:xfrm>
          <a:prstGeom prst="rect">
            <a:avLst/>
          </a:prstGeom>
          <a:noFill/>
        </p:spPr>
        <p:txBody>
          <a:bodyPr wrap="square" rtlCol="0">
            <a:spAutoFit/>
          </a:bodyPr>
          <a:lstStyle/>
          <a:p>
            <a:pPr algn="ctr"/>
            <a:r>
              <a:rPr lang="en-US" sz="5320"/>
              <a:t>3</a:t>
            </a:r>
          </a:p>
        </p:txBody>
      </p:sp>
      <p:sp>
        <p:nvSpPr>
          <p:cNvPr id="28" name="TextBox 27">
            <a:extLst>
              <a:ext uri="{FF2B5EF4-FFF2-40B4-BE49-F238E27FC236}">
                <a16:creationId xmlns:a16="http://schemas.microsoft.com/office/drawing/2014/main" id="{31440BF2-97A5-6A89-6577-BC74E6997E22}"/>
              </a:ext>
            </a:extLst>
          </p:cNvPr>
          <p:cNvSpPr txBox="1"/>
          <p:nvPr/>
        </p:nvSpPr>
        <p:spPr>
          <a:xfrm>
            <a:off x="4977465" y="4166019"/>
            <a:ext cx="933351" cy="911019"/>
          </a:xfrm>
          <a:prstGeom prst="rect">
            <a:avLst/>
          </a:prstGeom>
          <a:noFill/>
        </p:spPr>
        <p:txBody>
          <a:bodyPr wrap="square" rtlCol="0">
            <a:spAutoFit/>
          </a:bodyPr>
          <a:lstStyle/>
          <a:p>
            <a:pPr algn="ctr"/>
            <a:r>
              <a:rPr lang="en-US" sz="5320"/>
              <a:t>x</a:t>
            </a:r>
          </a:p>
        </p:txBody>
      </p:sp>
      <p:cxnSp>
        <p:nvCxnSpPr>
          <p:cNvPr id="29" name="Straight Connector 28">
            <a:extLst>
              <a:ext uri="{FF2B5EF4-FFF2-40B4-BE49-F238E27FC236}">
                <a16:creationId xmlns:a16="http://schemas.microsoft.com/office/drawing/2014/main" id="{B175D50A-7A2E-F074-9DB1-467B18518C3F}"/>
              </a:ext>
            </a:extLst>
          </p:cNvPr>
          <p:cNvCxnSpPr/>
          <p:nvPr/>
        </p:nvCxnSpPr>
        <p:spPr>
          <a:xfrm>
            <a:off x="5057846" y="5600818"/>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95EB417-5DD6-3C39-310C-A9CE1EE4D178}"/>
              </a:ext>
            </a:extLst>
          </p:cNvPr>
          <p:cNvGrpSpPr/>
          <p:nvPr/>
        </p:nvGrpSpPr>
        <p:grpSpPr>
          <a:xfrm>
            <a:off x="8593034" y="3632656"/>
            <a:ext cx="1378759" cy="911019"/>
            <a:chOff x="2718684" y="759889"/>
            <a:chExt cx="1036634" cy="684959"/>
          </a:xfrm>
        </p:grpSpPr>
        <p:sp>
          <p:nvSpPr>
            <p:cNvPr id="31" name="TextBox 30">
              <a:extLst>
                <a:ext uri="{FF2B5EF4-FFF2-40B4-BE49-F238E27FC236}">
                  <a16:creationId xmlns:a16="http://schemas.microsoft.com/office/drawing/2014/main" id="{D12EC42B-AB1F-D8C5-2109-647E6A4C6891}"/>
                </a:ext>
              </a:extLst>
            </p:cNvPr>
            <p:cNvSpPr txBox="1"/>
            <p:nvPr/>
          </p:nvSpPr>
          <p:spPr>
            <a:xfrm>
              <a:off x="2718684" y="759889"/>
              <a:ext cx="701749" cy="684959"/>
            </a:xfrm>
            <a:prstGeom prst="rect">
              <a:avLst/>
            </a:prstGeom>
            <a:noFill/>
          </p:spPr>
          <p:txBody>
            <a:bodyPr wrap="square" rtlCol="0">
              <a:spAutoFit/>
            </a:bodyPr>
            <a:lstStyle/>
            <a:p>
              <a:pPr algn="ctr"/>
              <a:r>
                <a:rPr lang="en-US" sz="5320"/>
                <a:t>1</a:t>
              </a:r>
            </a:p>
          </p:txBody>
        </p:sp>
        <p:sp>
          <p:nvSpPr>
            <p:cNvPr id="32" name="TextBox 31">
              <a:extLst>
                <a:ext uri="{FF2B5EF4-FFF2-40B4-BE49-F238E27FC236}">
                  <a16:creationId xmlns:a16="http://schemas.microsoft.com/office/drawing/2014/main" id="{471D1F98-E96C-6019-3FF9-13615961AE2A}"/>
                </a:ext>
              </a:extLst>
            </p:cNvPr>
            <p:cNvSpPr txBox="1"/>
            <p:nvPr/>
          </p:nvSpPr>
          <p:spPr>
            <a:xfrm>
              <a:off x="3053569" y="759889"/>
              <a:ext cx="701749" cy="684959"/>
            </a:xfrm>
            <a:prstGeom prst="rect">
              <a:avLst/>
            </a:prstGeom>
            <a:noFill/>
          </p:spPr>
          <p:txBody>
            <a:bodyPr wrap="square" rtlCol="0">
              <a:spAutoFit/>
            </a:bodyPr>
            <a:lstStyle/>
            <a:p>
              <a:pPr algn="ctr"/>
              <a:r>
                <a:rPr lang="en-US" sz="5320"/>
                <a:t>1</a:t>
              </a:r>
            </a:p>
          </p:txBody>
        </p:sp>
      </p:grpSp>
      <p:sp>
        <p:nvSpPr>
          <p:cNvPr id="33" name="TextBox 32">
            <a:extLst>
              <a:ext uri="{FF2B5EF4-FFF2-40B4-BE49-F238E27FC236}">
                <a16:creationId xmlns:a16="http://schemas.microsoft.com/office/drawing/2014/main" id="{390832EE-8800-4216-663B-5C4A55B34873}"/>
              </a:ext>
            </a:extLst>
          </p:cNvPr>
          <p:cNvSpPr txBox="1"/>
          <p:nvPr/>
        </p:nvSpPr>
        <p:spPr>
          <a:xfrm>
            <a:off x="8591082" y="5701130"/>
            <a:ext cx="933351" cy="911019"/>
          </a:xfrm>
          <a:prstGeom prst="rect">
            <a:avLst/>
          </a:prstGeom>
          <a:noFill/>
        </p:spPr>
        <p:txBody>
          <a:bodyPr wrap="square" rtlCol="0">
            <a:spAutoFit/>
          </a:bodyPr>
          <a:lstStyle/>
          <a:p>
            <a:pPr algn="ctr"/>
            <a:r>
              <a:rPr lang="en-US" sz="5320"/>
              <a:t>7</a:t>
            </a:r>
          </a:p>
        </p:txBody>
      </p:sp>
      <p:sp>
        <p:nvSpPr>
          <p:cNvPr id="34" name="TextBox 33">
            <a:extLst>
              <a:ext uri="{FF2B5EF4-FFF2-40B4-BE49-F238E27FC236}">
                <a16:creationId xmlns:a16="http://schemas.microsoft.com/office/drawing/2014/main" id="{7EE2FD85-89B5-0322-4BBE-931277B12ED0}"/>
              </a:ext>
            </a:extLst>
          </p:cNvPr>
          <p:cNvSpPr txBox="1"/>
          <p:nvPr/>
        </p:nvSpPr>
        <p:spPr>
          <a:xfrm>
            <a:off x="9036491" y="5701130"/>
            <a:ext cx="933351" cy="911019"/>
          </a:xfrm>
          <a:prstGeom prst="rect">
            <a:avLst/>
          </a:prstGeom>
          <a:noFill/>
        </p:spPr>
        <p:txBody>
          <a:bodyPr wrap="square" rtlCol="0">
            <a:spAutoFit/>
          </a:bodyPr>
          <a:lstStyle/>
          <a:p>
            <a:pPr algn="ctr"/>
            <a:r>
              <a:rPr lang="en-US" sz="5320"/>
              <a:t>7</a:t>
            </a:r>
          </a:p>
        </p:txBody>
      </p:sp>
      <p:sp>
        <p:nvSpPr>
          <p:cNvPr id="35" name="TextBox 34">
            <a:extLst>
              <a:ext uri="{FF2B5EF4-FFF2-40B4-BE49-F238E27FC236}">
                <a16:creationId xmlns:a16="http://schemas.microsoft.com/office/drawing/2014/main" id="{ECB3EA5C-339D-89AC-08E7-9B40FB072281}"/>
              </a:ext>
            </a:extLst>
          </p:cNvPr>
          <p:cNvSpPr txBox="1"/>
          <p:nvPr/>
        </p:nvSpPr>
        <p:spPr>
          <a:xfrm>
            <a:off x="9036491" y="4689542"/>
            <a:ext cx="933351" cy="911019"/>
          </a:xfrm>
          <a:prstGeom prst="rect">
            <a:avLst/>
          </a:prstGeom>
          <a:noFill/>
        </p:spPr>
        <p:txBody>
          <a:bodyPr wrap="square" rtlCol="0">
            <a:spAutoFit/>
          </a:bodyPr>
          <a:lstStyle/>
          <a:p>
            <a:pPr algn="ctr"/>
            <a:r>
              <a:rPr lang="en-US" sz="5320"/>
              <a:t>7</a:t>
            </a:r>
          </a:p>
        </p:txBody>
      </p:sp>
      <p:sp>
        <p:nvSpPr>
          <p:cNvPr id="36" name="TextBox 35">
            <a:extLst>
              <a:ext uri="{FF2B5EF4-FFF2-40B4-BE49-F238E27FC236}">
                <a16:creationId xmlns:a16="http://schemas.microsoft.com/office/drawing/2014/main" id="{12D696D8-AECB-8FD1-72F8-07EC26512164}"/>
              </a:ext>
            </a:extLst>
          </p:cNvPr>
          <p:cNvSpPr txBox="1"/>
          <p:nvPr/>
        </p:nvSpPr>
        <p:spPr>
          <a:xfrm>
            <a:off x="8258302" y="4153830"/>
            <a:ext cx="933351" cy="911019"/>
          </a:xfrm>
          <a:prstGeom prst="rect">
            <a:avLst/>
          </a:prstGeom>
          <a:noFill/>
        </p:spPr>
        <p:txBody>
          <a:bodyPr wrap="square" rtlCol="0">
            <a:spAutoFit/>
          </a:bodyPr>
          <a:lstStyle/>
          <a:p>
            <a:pPr algn="ctr"/>
            <a:r>
              <a:rPr lang="en-US" sz="5320"/>
              <a:t>x</a:t>
            </a:r>
          </a:p>
        </p:txBody>
      </p:sp>
      <p:cxnSp>
        <p:nvCxnSpPr>
          <p:cNvPr id="37" name="Straight Connector 36">
            <a:extLst>
              <a:ext uri="{FF2B5EF4-FFF2-40B4-BE49-F238E27FC236}">
                <a16:creationId xmlns:a16="http://schemas.microsoft.com/office/drawing/2014/main" id="{E354F55E-14B5-7BB5-13C2-0D78AD65677C}"/>
              </a:ext>
            </a:extLst>
          </p:cNvPr>
          <p:cNvCxnSpPr/>
          <p:nvPr/>
        </p:nvCxnSpPr>
        <p:spPr>
          <a:xfrm>
            <a:off x="8338682" y="5588628"/>
            <a:ext cx="1438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left)">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left)">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left)">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left)">
                                      <p:cBhvr>
                                        <p:cTn id="9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5" grpId="0"/>
      <p:bldP spid="26" grpId="0"/>
      <p:bldP spid="27" grpId="0"/>
      <p:bldP spid="28"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522838" y="257625"/>
            <a:ext cx="7678511" cy="912138"/>
            <a:chOff x="906178" y="518160"/>
            <a:chExt cx="7697555"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64970" y="734932"/>
              <a:ext cx="6938763" cy="667089"/>
            </a:xfrm>
            <a:prstGeom prst="rect">
              <a:avLst/>
            </a:prstGeom>
            <a:noFill/>
          </p:spPr>
          <p:txBody>
            <a:bodyPr wrap="square" rtlCol="0">
              <a:spAutoFit/>
            </a:bodyPr>
            <a:lstStyle/>
            <a:p>
              <a:pPr algn="just"/>
              <a:r>
                <a:rPr lang="en-US" sz="3724"/>
                <a:t>Tính nhẩm (theo mẫu).</a:t>
              </a:r>
            </a:p>
          </p:txBody>
        </p:sp>
      </p:grpSp>
      <p:sp>
        <p:nvSpPr>
          <p:cNvPr id="7" name="Rectangle 6">
            <a:extLst>
              <a:ext uri="{FF2B5EF4-FFF2-40B4-BE49-F238E27FC236}">
                <a16:creationId xmlns:a16="http://schemas.microsoft.com/office/drawing/2014/main" id="{3B7F1170-77A0-8749-3B73-679E04F73C1D}"/>
              </a:ext>
            </a:extLst>
          </p:cNvPr>
          <p:cNvSpPr/>
          <p:nvPr/>
        </p:nvSpPr>
        <p:spPr>
          <a:xfrm>
            <a:off x="1518753" y="1567519"/>
            <a:ext cx="8489653" cy="2053212"/>
          </a:xfrm>
          <a:prstGeom prst="rect">
            <a:avLst/>
          </a:prstGeom>
          <a:solidFill>
            <a:srgbClr val="B4E3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24">
                <a:solidFill>
                  <a:schemeClr val="tx1"/>
                </a:solidFill>
              </a:rPr>
              <a:t>Mẫu:	20 x 3 = ?</a:t>
            </a:r>
          </a:p>
          <a:p>
            <a:pPr algn="just"/>
            <a:r>
              <a:rPr lang="en-US" sz="3724">
                <a:solidFill>
                  <a:schemeClr val="tx1"/>
                </a:solidFill>
              </a:rPr>
              <a:t>	Nhẩm: 2 chục x 3 = 6 chục</a:t>
            </a:r>
          </a:p>
          <a:p>
            <a:pPr algn="just"/>
            <a:r>
              <a:rPr lang="en-US" sz="3724">
                <a:solidFill>
                  <a:schemeClr val="tx1"/>
                </a:solidFill>
              </a:rPr>
              <a:t>		  20 x 3 = 60.</a:t>
            </a:r>
          </a:p>
        </p:txBody>
      </p:sp>
      <p:sp>
        <p:nvSpPr>
          <p:cNvPr id="13" name="TextBox 12">
            <a:extLst>
              <a:ext uri="{FF2B5EF4-FFF2-40B4-BE49-F238E27FC236}">
                <a16:creationId xmlns:a16="http://schemas.microsoft.com/office/drawing/2014/main" id="{90245D84-96B4-41A4-FDF1-3A11C53FB478}"/>
              </a:ext>
            </a:extLst>
          </p:cNvPr>
          <p:cNvSpPr txBox="1"/>
          <p:nvPr/>
        </p:nvSpPr>
        <p:spPr>
          <a:xfrm>
            <a:off x="2451487" y="4512710"/>
            <a:ext cx="2159120" cy="747256"/>
          </a:xfrm>
          <a:prstGeom prst="rect">
            <a:avLst/>
          </a:prstGeom>
          <a:noFill/>
        </p:spPr>
        <p:txBody>
          <a:bodyPr wrap="square" rtlCol="0">
            <a:spAutoFit/>
          </a:bodyPr>
          <a:lstStyle/>
          <a:p>
            <a:pPr algn="just"/>
            <a:r>
              <a:rPr lang="en-US" sz="4256"/>
              <a:t>10 x 8 </a:t>
            </a:r>
          </a:p>
        </p:txBody>
      </p:sp>
      <p:sp>
        <p:nvSpPr>
          <p:cNvPr id="17" name="TextBox 16">
            <a:extLst>
              <a:ext uri="{FF2B5EF4-FFF2-40B4-BE49-F238E27FC236}">
                <a16:creationId xmlns:a16="http://schemas.microsoft.com/office/drawing/2014/main" id="{C2879FD8-A0D1-68F7-58DE-E943823C3BC1}"/>
              </a:ext>
            </a:extLst>
          </p:cNvPr>
          <p:cNvSpPr txBox="1"/>
          <p:nvPr/>
        </p:nvSpPr>
        <p:spPr>
          <a:xfrm>
            <a:off x="2451487" y="5404689"/>
            <a:ext cx="2159120" cy="747256"/>
          </a:xfrm>
          <a:prstGeom prst="rect">
            <a:avLst/>
          </a:prstGeom>
          <a:noFill/>
        </p:spPr>
        <p:txBody>
          <a:bodyPr wrap="square" rtlCol="0">
            <a:spAutoFit/>
          </a:bodyPr>
          <a:lstStyle/>
          <a:p>
            <a:pPr algn="just"/>
            <a:r>
              <a:rPr lang="en-US" sz="4256"/>
              <a:t>30 x 3 </a:t>
            </a:r>
          </a:p>
        </p:txBody>
      </p:sp>
      <p:sp>
        <p:nvSpPr>
          <p:cNvPr id="18" name="TextBox 17">
            <a:extLst>
              <a:ext uri="{FF2B5EF4-FFF2-40B4-BE49-F238E27FC236}">
                <a16:creationId xmlns:a16="http://schemas.microsoft.com/office/drawing/2014/main" id="{7DA0B4A8-C26E-CC1F-797D-F5C530AB4959}"/>
              </a:ext>
            </a:extLst>
          </p:cNvPr>
          <p:cNvSpPr txBox="1"/>
          <p:nvPr/>
        </p:nvSpPr>
        <p:spPr>
          <a:xfrm>
            <a:off x="6717206" y="4512710"/>
            <a:ext cx="2159120" cy="747256"/>
          </a:xfrm>
          <a:prstGeom prst="rect">
            <a:avLst/>
          </a:prstGeom>
          <a:noFill/>
        </p:spPr>
        <p:txBody>
          <a:bodyPr wrap="square" rtlCol="0">
            <a:spAutoFit/>
          </a:bodyPr>
          <a:lstStyle/>
          <a:p>
            <a:pPr algn="just"/>
            <a:r>
              <a:rPr lang="en-US" sz="4256"/>
              <a:t>20 x 4 </a:t>
            </a:r>
          </a:p>
        </p:txBody>
      </p:sp>
      <p:sp>
        <p:nvSpPr>
          <p:cNvPr id="38" name="TextBox 37">
            <a:extLst>
              <a:ext uri="{FF2B5EF4-FFF2-40B4-BE49-F238E27FC236}">
                <a16:creationId xmlns:a16="http://schemas.microsoft.com/office/drawing/2014/main" id="{97237275-D90B-CC30-DD42-DE8DD495A746}"/>
              </a:ext>
            </a:extLst>
          </p:cNvPr>
          <p:cNvSpPr txBox="1"/>
          <p:nvPr/>
        </p:nvSpPr>
        <p:spPr>
          <a:xfrm>
            <a:off x="6717206" y="5404689"/>
            <a:ext cx="2159120" cy="747256"/>
          </a:xfrm>
          <a:prstGeom prst="rect">
            <a:avLst/>
          </a:prstGeom>
          <a:noFill/>
        </p:spPr>
        <p:txBody>
          <a:bodyPr wrap="square" rtlCol="0">
            <a:spAutoFit/>
          </a:bodyPr>
          <a:lstStyle/>
          <a:p>
            <a:pPr algn="just"/>
            <a:r>
              <a:rPr lang="en-US" sz="4256"/>
              <a:t>40 x 2 </a:t>
            </a:r>
          </a:p>
        </p:txBody>
      </p:sp>
    </p:spTree>
    <p:extLst>
      <p:ext uri="{BB962C8B-B14F-4D97-AF65-F5344CB8AC3E}">
        <p14:creationId xmlns:p14="http://schemas.microsoft.com/office/powerpoint/2010/main" val="24342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19907" y="461419"/>
            <a:ext cx="10652889" cy="798552"/>
          </a:xfrm>
          <a:prstGeom prst="rect">
            <a:avLst/>
          </a:prstGeom>
          <a:noFill/>
        </p:spPr>
        <p:txBody>
          <a:bodyPr wrap="square" rtlCol="0">
            <a:spAutoFit/>
          </a:bodyPr>
          <a:lstStyle/>
          <a:p>
            <a:pPr defTabSz="682358">
              <a:buClrTx/>
              <a:defRPr/>
            </a:pPr>
            <a:r>
              <a:rPr lang="en-VN" sz="4589" b="1" kern="1200">
                <a:solidFill>
                  <a:srgbClr val="7030A0"/>
                </a:solidFill>
                <a:latin typeface="HP001 4 hàng" panose="020B0603050302020204" pitchFamily="34" charset="0"/>
                <a:ea typeface="+mn-ea"/>
                <a:cs typeface="HP001 5H Normal" panose="020B0603050302020204" pitchFamily="34" charset="0"/>
              </a:rPr>
              <a:t>Thứ </a:t>
            </a:r>
            <a:r>
              <a:rPr lang="en-US" sz="4589" b="1" kern="1200">
                <a:solidFill>
                  <a:srgbClr val="7030A0"/>
                </a:solidFill>
                <a:latin typeface="HP001 4 hàng" panose="020B0603050302020204" pitchFamily="34" charset="0"/>
                <a:ea typeface="+mn-ea"/>
                <a:cs typeface="HP001 5H Normal" panose="020B0603050302020204" pitchFamily="34" charset="0"/>
              </a:rPr>
              <a:t>…</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gà</a:t>
            </a:r>
            <a:r>
              <a:rPr lang="en-US" sz="4589" b="1" kern="1200" err="1">
                <a:solidFill>
                  <a:srgbClr val="7030A0"/>
                </a:solidFill>
                <a:latin typeface="HP001 4 hàng" panose="020B0603050302020204" pitchFamily="34" charset="0"/>
                <a:ea typeface="+mn-ea"/>
                <a:cs typeface="HP001 5H Normal" panose="020B0603050302020204" pitchFamily="34" charset="0"/>
              </a:rPr>
              <a:t>ǀ</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a:solidFill>
                  <a:srgbClr val="7030A0"/>
                </a:solidFill>
                <a:latin typeface="HP001 4 hàng" panose="020B0603050302020204" pitchFamily="34" charset="0"/>
                <a:ea typeface="+mn-ea"/>
                <a:cs typeface="HP001 5H Normal" panose="020B0603050302020204" pitchFamily="34" charset="0"/>
              </a:rPr>
              <a:t>…</a:t>
            </a:r>
            <a:r>
              <a:rPr lang="en-US" sz="4589" b="1">
                <a:solidFill>
                  <a:srgbClr val="7030A0"/>
                </a:solidFill>
                <a:latin typeface="HP001 4 hàng" panose="020B0603050302020204" pitchFamily="34" charset="0"/>
                <a:cs typeface="HP001 5H Normal" panose="020B0603050302020204" pitchFamily="34" charset="0"/>
              </a:rPr>
              <a:t> </a:t>
            </a:r>
            <a:r>
              <a:rPr lang="el-GR" sz="4589" b="1" kern="1200" dirty="0">
                <a:solidFill>
                  <a:srgbClr val="7030A0"/>
                </a:solidFill>
                <a:latin typeface="HP001 4 hàng" panose="020B0603050302020204" pitchFamily="34" charset="0"/>
                <a:ea typeface="+mn-ea"/>
                <a:cs typeface="HP001 5H Normal" panose="020B0603050302020204" pitchFamily="34" charset="0"/>
              </a:rPr>
              <a:t>κ</a:t>
            </a:r>
            <a:r>
              <a:rPr lang="en-VN" sz="4589" b="1" kern="1200" dirty="0">
                <a:solidFill>
                  <a:srgbClr val="7030A0"/>
                </a:solidFill>
                <a:latin typeface="HP001 4 hàng" panose="020B0603050302020204" pitchFamily="34" charset="0"/>
                <a:ea typeface="+mn-ea"/>
                <a:cs typeface="HP001 5H Normal" panose="020B0603050302020204" pitchFamily="34" charset="0"/>
              </a:rPr>
              <a:t>án</a:t>
            </a:r>
            <a:r>
              <a:rPr lang="en-US" sz="4589" b="1" kern="1200" err="1">
                <a:solidFill>
                  <a:srgbClr val="7030A0"/>
                </a:solidFill>
                <a:latin typeface="HP001 4 hàng" panose="020B0603050302020204" pitchFamily="34" charset="0"/>
                <a:ea typeface="+mn-ea"/>
                <a:cs typeface="HP001 5H Normal" panose="020B0603050302020204" pitchFamily="34" charset="0"/>
              </a:rPr>
              <a:t>Ƒ</a:t>
            </a:r>
            <a:r>
              <a:rPr lang="en-US" sz="4589" b="1">
                <a:solidFill>
                  <a:srgbClr val="7030A0"/>
                </a:solidFill>
                <a:latin typeface="HP001 4 hàng" panose="020B0603050302020204" pitchFamily="34" charset="0"/>
                <a:cs typeface="HP001 5H Normal" panose="020B0603050302020204" pitchFamily="34" charset="0"/>
              </a:rPr>
              <a:t> …</a:t>
            </a:r>
            <a:r>
              <a:rPr lang="en-VN" sz="4589" b="1" kern="1200">
                <a:solidFill>
                  <a:srgbClr val="7030A0"/>
                </a:solidFill>
                <a:latin typeface="HP001 4 hàng" panose="020B0603050302020204" pitchFamily="34" charset="0"/>
                <a:ea typeface="+mn-ea"/>
                <a:cs typeface="HP001 5H Normal" panose="020B0603050302020204" pitchFamily="34" charset="0"/>
              </a:rPr>
              <a:t> </a:t>
            </a:r>
            <a:r>
              <a:rPr lang="en-US" sz="4589" b="1" kern="1200" dirty="0">
                <a:solidFill>
                  <a:srgbClr val="7030A0"/>
                </a:solidFill>
                <a:latin typeface="HP001 4 hàng" panose="020B0603050302020204" pitchFamily="34" charset="0"/>
                <a:ea typeface="+mn-ea"/>
                <a:cs typeface="HP001 5H Normal" panose="020B0603050302020204" pitchFamily="34" charset="0"/>
              </a:rPr>
              <a:t>w</a:t>
            </a:r>
            <a:r>
              <a:rPr lang="en-VN" sz="4589" b="1" kern="1200" dirty="0">
                <a:solidFill>
                  <a:srgbClr val="7030A0"/>
                </a:solidFill>
                <a:latin typeface="HP001 4 hàng" panose="020B0603050302020204" pitchFamily="34" charset="0"/>
                <a:ea typeface="+mn-ea"/>
                <a:cs typeface="HP001 5H Normal" panose="020B0603050302020204" pitchFamily="34" charset="0"/>
              </a:rPr>
              <a:t>ăm 202</a:t>
            </a:r>
            <a:r>
              <a:rPr lang="en-US" sz="4589" b="1" kern="1200" dirty="0">
                <a:solidFill>
                  <a:srgbClr val="7030A0"/>
                </a:solidFill>
                <a:latin typeface="HP001 4 hàng" panose="020B0603050302020204" pitchFamily="34" charset="0"/>
                <a:ea typeface="+mn-ea"/>
                <a:cs typeface="HP001 5H Normal" panose="020B0603050302020204" pitchFamily="34" charset="0"/>
              </a:rPr>
              <a:t>2</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098709" y="1395838"/>
            <a:ext cx="2243968"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TǨn:</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4" name="TextBox 23">
            <a:extLst>
              <a:ext uri="{FF2B5EF4-FFF2-40B4-BE49-F238E27FC236}">
                <a16:creationId xmlns:a16="http://schemas.microsoft.com/office/drawing/2014/main" id="{D50B3C3A-8B1C-DE0F-35AD-3132546B73B3}"/>
              </a:ext>
            </a:extLst>
          </p:cNvPr>
          <p:cNvSpPr txBox="1"/>
          <p:nvPr/>
        </p:nvSpPr>
        <p:spPr>
          <a:xfrm>
            <a:off x="958329" y="3297887"/>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2.</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765450" y="4209354"/>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10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8 =</a:t>
            </a:r>
          </a:p>
        </p:txBody>
      </p:sp>
      <p:sp>
        <p:nvSpPr>
          <p:cNvPr id="4" name="TextBox 3">
            <a:extLst>
              <a:ext uri="{FF2B5EF4-FFF2-40B4-BE49-F238E27FC236}">
                <a16:creationId xmlns:a16="http://schemas.microsoft.com/office/drawing/2014/main" id="{EBDD9AD8-F38E-A46D-7C27-08B159469445}"/>
              </a:ext>
            </a:extLst>
          </p:cNvPr>
          <p:cNvSpPr txBox="1"/>
          <p:nvPr/>
        </p:nvSpPr>
        <p:spPr>
          <a:xfrm>
            <a:off x="2792021" y="1389345"/>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Nǖân số có hai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CDED65A-D6B0-A7BE-EC0D-C59B674119F2}"/>
              </a:ext>
            </a:extLst>
          </p:cNvPr>
          <p:cNvSpPr txBox="1"/>
          <p:nvPr/>
        </p:nvSpPr>
        <p:spPr>
          <a:xfrm>
            <a:off x="3304871" y="2330410"/>
            <a:ext cx="8617953"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vƞ số có jŎ </a:t>
            </a:r>
            <a:r>
              <a:rPr lang="el-GR" sz="4589" b="1" kern="1200">
                <a:solidFill>
                  <a:srgbClr val="7030A0"/>
                </a:solidFill>
                <a:latin typeface="HP001 4 hàng" panose="020B0603050302020204" pitchFamily="34" charset="0"/>
                <a:ea typeface="+mn-ea"/>
                <a:cs typeface="HP001 5H Normal" panose="020B0603050302020204" pitchFamily="34" charset="0"/>
              </a:rPr>
              <a:t>ε</a:t>
            </a:r>
            <a:r>
              <a:rPr lang="en-US" sz="4589" b="1" kern="1200">
                <a:solidFill>
                  <a:srgbClr val="7030A0"/>
                </a:solidFill>
                <a:latin typeface="HP001 4 hàng" panose="020B0603050302020204" pitchFamily="34" charset="0"/>
                <a:ea typeface="+mn-ea"/>
                <a:cs typeface="HP001 5H Normal" panose="020B0603050302020204" pitchFamily="34" charset="0"/>
              </a:rPr>
              <a:t>ữ số</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4B1BB7CD-7605-7858-EA4E-592ED4E0184F}"/>
              </a:ext>
            </a:extLst>
          </p:cNvPr>
          <p:cNvSpPr txBox="1"/>
          <p:nvPr/>
        </p:nvSpPr>
        <p:spPr>
          <a:xfrm>
            <a:off x="1765450" y="5151410"/>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30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3 =</a:t>
            </a:r>
          </a:p>
        </p:txBody>
      </p:sp>
      <p:sp>
        <p:nvSpPr>
          <p:cNvPr id="13" name="TextBox 12">
            <a:extLst>
              <a:ext uri="{FF2B5EF4-FFF2-40B4-BE49-F238E27FC236}">
                <a16:creationId xmlns:a16="http://schemas.microsoft.com/office/drawing/2014/main" id="{8D5C3AFC-603E-7402-8DF5-7C47AC9999D8}"/>
              </a:ext>
            </a:extLst>
          </p:cNvPr>
          <p:cNvSpPr txBox="1"/>
          <p:nvPr/>
        </p:nvSpPr>
        <p:spPr>
          <a:xfrm>
            <a:off x="6498412" y="4211869"/>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20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4 =</a:t>
            </a:r>
          </a:p>
        </p:txBody>
      </p:sp>
      <p:sp>
        <p:nvSpPr>
          <p:cNvPr id="14" name="TextBox 13">
            <a:extLst>
              <a:ext uri="{FF2B5EF4-FFF2-40B4-BE49-F238E27FC236}">
                <a16:creationId xmlns:a16="http://schemas.microsoft.com/office/drawing/2014/main" id="{FEB3755E-8ED4-5933-4C0C-6F9028FA2B2D}"/>
              </a:ext>
            </a:extLst>
          </p:cNvPr>
          <p:cNvSpPr txBox="1"/>
          <p:nvPr/>
        </p:nvSpPr>
        <p:spPr>
          <a:xfrm>
            <a:off x="6498412" y="5153925"/>
            <a:ext cx="3734606"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40 </a:t>
            </a:r>
            <a:r>
              <a:rPr lang="en-US" sz="3724" kern="1200">
                <a:solidFill>
                  <a:srgbClr val="7030A0"/>
                </a:solidFill>
                <a:latin typeface="+mj-lt"/>
                <a:cs typeface="HP001 5H Normal" panose="020B0603050302020204" pitchFamily="34" charset="0"/>
              </a:rPr>
              <a:t>x</a:t>
            </a:r>
            <a:r>
              <a:rPr lang="en-US" sz="4688" b="1" kern="1200">
                <a:solidFill>
                  <a:srgbClr val="7030A0"/>
                </a:solidFill>
                <a:latin typeface="HP001 4 hàng" panose="020B0603050302020204" pitchFamily="34" charset="0"/>
                <a:cs typeface="HP001 5H Normal" panose="020B0603050302020204" pitchFamily="34" charset="0"/>
              </a:rPr>
              <a:t> 2 =</a:t>
            </a:r>
          </a:p>
        </p:txBody>
      </p:sp>
    </p:spTree>
    <p:extLst>
      <p:ext uri="{BB962C8B-B14F-4D97-AF65-F5344CB8AC3E}">
        <p14:creationId xmlns:p14="http://schemas.microsoft.com/office/powerpoint/2010/main" val="9789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1254" y="217728"/>
            <a:ext cx="11439328" cy="2600991"/>
            <a:chOff x="906178" y="518160"/>
            <a:chExt cx="11467699" cy="2607442"/>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5"/>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9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664970" y="734932"/>
              <a:ext cx="10708907" cy="2390670"/>
            </a:xfrm>
            <a:prstGeom prst="rect">
              <a:avLst/>
            </a:prstGeom>
            <a:noFill/>
          </p:spPr>
          <p:txBody>
            <a:bodyPr wrap="square" rtlCol="0">
              <a:spAutoFit/>
            </a:bodyPr>
            <a:lstStyle/>
            <a:p>
              <a:pPr algn="just"/>
              <a:r>
                <a:rPr lang="en-US" sz="3724"/>
                <a:t>Có 3 bình chứa nước. Quạ phải thả 21 viên sỏi vào mỗi bình để nước dâng lên thì mới có thể uống được nước. Hỏi quạ phải thả bao nhiêu viên sỏi thì mới uống được nước ở cả 3 bình đó?</a:t>
              </a:r>
            </a:p>
          </p:txBody>
        </p:sp>
      </p:grpSp>
      <p:pic>
        <p:nvPicPr>
          <p:cNvPr id="9" name="Picture 8">
            <a:extLst>
              <a:ext uri="{FF2B5EF4-FFF2-40B4-BE49-F238E27FC236}">
                <a16:creationId xmlns:a16="http://schemas.microsoft.com/office/drawing/2014/main" id="{DDBE58B9-D5DF-277B-229A-42BFE4852F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5343249" y="3360841"/>
            <a:ext cx="6586392" cy="2705761"/>
          </a:xfrm>
          <a:prstGeom prst="rect">
            <a:avLst/>
          </a:prstGeom>
          <a:ln>
            <a:noFill/>
          </a:ln>
          <a:effectLst>
            <a:softEdge rad="112500"/>
          </a:effectLst>
        </p:spPr>
      </p:pic>
      <p:cxnSp>
        <p:nvCxnSpPr>
          <p:cNvPr id="10" name="Straight Connector 9">
            <a:extLst>
              <a:ext uri="{FF2B5EF4-FFF2-40B4-BE49-F238E27FC236}">
                <a16:creationId xmlns:a16="http://schemas.microsoft.com/office/drawing/2014/main" id="{704F7E1B-4FF5-0428-BC7D-3A03DE80F347}"/>
              </a:ext>
            </a:extLst>
          </p:cNvPr>
          <p:cNvCxnSpPr>
            <a:cxnSpLocks/>
          </p:cNvCxnSpPr>
          <p:nvPr/>
        </p:nvCxnSpPr>
        <p:spPr>
          <a:xfrm>
            <a:off x="1209609" y="1038652"/>
            <a:ext cx="105271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D4AFFB-22E9-16E7-F6A5-D3FBE88D2018}"/>
              </a:ext>
            </a:extLst>
          </p:cNvPr>
          <p:cNvCxnSpPr>
            <a:cxnSpLocks/>
          </p:cNvCxnSpPr>
          <p:nvPr/>
        </p:nvCxnSpPr>
        <p:spPr>
          <a:xfrm>
            <a:off x="5037761" y="2161534"/>
            <a:ext cx="66208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26BE1E-5247-DC85-9677-B38BA1041C33}"/>
              </a:ext>
            </a:extLst>
          </p:cNvPr>
          <p:cNvCxnSpPr>
            <a:cxnSpLocks/>
          </p:cNvCxnSpPr>
          <p:nvPr/>
        </p:nvCxnSpPr>
        <p:spPr>
          <a:xfrm flipV="1">
            <a:off x="1273392" y="1550142"/>
            <a:ext cx="10527190" cy="15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6B7F46-6AF9-CC60-D872-D681CCF1E7C7}"/>
              </a:ext>
            </a:extLst>
          </p:cNvPr>
          <p:cNvCxnSpPr>
            <a:cxnSpLocks/>
          </p:cNvCxnSpPr>
          <p:nvPr/>
        </p:nvCxnSpPr>
        <p:spPr>
          <a:xfrm>
            <a:off x="1209609" y="2161534"/>
            <a:ext cx="3606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4B7834-6E84-66ED-05AE-4FDDD8811B06}"/>
              </a:ext>
            </a:extLst>
          </p:cNvPr>
          <p:cNvCxnSpPr>
            <a:cxnSpLocks/>
          </p:cNvCxnSpPr>
          <p:nvPr/>
        </p:nvCxnSpPr>
        <p:spPr>
          <a:xfrm>
            <a:off x="1273392" y="2727450"/>
            <a:ext cx="915076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AA2DF8-FE2F-1D70-B750-4E4BEE16AA3D}"/>
              </a:ext>
            </a:extLst>
          </p:cNvPr>
          <p:cNvSpPr txBox="1"/>
          <p:nvPr/>
        </p:nvSpPr>
        <p:spPr>
          <a:xfrm>
            <a:off x="851728" y="3536445"/>
            <a:ext cx="6080919" cy="665439"/>
          </a:xfrm>
          <a:prstGeom prst="rect">
            <a:avLst/>
          </a:prstGeom>
          <a:noFill/>
        </p:spPr>
        <p:txBody>
          <a:bodyPr wrap="square" rtlCol="0">
            <a:spAutoFit/>
          </a:bodyPr>
          <a:lstStyle/>
          <a:p>
            <a:pPr algn="just"/>
            <a:r>
              <a:rPr lang="en-US" sz="3724"/>
              <a:t>Tóm tắt</a:t>
            </a:r>
          </a:p>
        </p:txBody>
      </p:sp>
      <p:sp>
        <p:nvSpPr>
          <p:cNvPr id="8" name="TextBox 7">
            <a:extLst>
              <a:ext uri="{FF2B5EF4-FFF2-40B4-BE49-F238E27FC236}">
                <a16:creationId xmlns:a16="http://schemas.microsoft.com/office/drawing/2014/main" id="{2B9D4533-372E-CCE0-D8A6-58DAC33EB347}"/>
              </a:ext>
            </a:extLst>
          </p:cNvPr>
          <p:cNvSpPr txBox="1"/>
          <p:nvPr/>
        </p:nvSpPr>
        <p:spPr>
          <a:xfrm>
            <a:off x="851728" y="4232346"/>
            <a:ext cx="6080919" cy="665439"/>
          </a:xfrm>
          <a:prstGeom prst="rect">
            <a:avLst/>
          </a:prstGeom>
          <a:noFill/>
        </p:spPr>
        <p:txBody>
          <a:bodyPr wrap="square" rtlCol="0">
            <a:spAutoFit/>
          </a:bodyPr>
          <a:lstStyle/>
          <a:p>
            <a:pPr algn="just"/>
            <a:r>
              <a:rPr lang="en-US" sz="3724"/>
              <a:t>1 bình: 21 viên sỏi </a:t>
            </a:r>
          </a:p>
        </p:txBody>
      </p:sp>
      <p:sp>
        <p:nvSpPr>
          <p:cNvPr id="13" name="TextBox 12">
            <a:extLst>
              <a:ext uri="{FF2B5EF4-FFF2-40B4-BE49-F238E27FC236}">
                <a16:creationId xmlns:a16="http://schemas.microsoft.com/office/drawing/2014/main" id="{54176FA2-9007-005A-5ABB-8C436207DECD}"/>
              </a:ext>
            </a:extLst>
          </p:cNvPr>
          <p:cNvSpPr txBox="1"/>
          <p:nvPr/>
        </p:nvSpPr>
        <p:spPr>
          <a:xfrm>
            <a:off x="851728" y="4862279"/>
            <a:ext cx="6080919" cy="665439"/>
          </a:xfrm>
          <a:prstGeom prst="rect">
            <a:avLst/>
          </a:prstGeom>
          <a:noFill/>
        </p:spPr>
        <p:txBody>
          <a:bodyPr wrap="square" rtlCol="0">
            <a:spAutoFit/>
          </a:bodyPr>
          <a:lstStyle/>
          <a:p>
            <a:pPr algn="just"/>
            <a:r>
              <a:rPr lang="en-US" sz="3724"/>
              <a:t>3 bình: … viên sỏi?</a:t>
            </a:r>
          </a:p>
        </p:txBody>
      </p:sp>
    </p:spTree>
    <p:extLst>
      <p:ext uri="{BB962C8B-B14F-4D97-AF65-F5344CB8AC3E}">
        <p14:creationId xmlns:p14="http://schemas.microsoft.com/office/powerpoint/2010/main" val="275230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15044" y="8483"/>
          <a:ext cx="12332112" cy="6829384"/>
        </p:xfrm>
        <a:graphic>
          <a:graphicData uri="http://schemas.openxmlformats.org/drawingml/2006/table">
            <a:tbl>
              <a:tblPr firstRow="1" bandRow="1"/>
              <a:tblGrid>
                <a:gridCol w="237156">
                  <a:extLst>
                    <a:ext uri="{9D8B030D-6E8A-4147-A177-3AD203B41FA5}">
                      <a16:colId xmlns:a16="http://schemas.microsoft.com/office/drawing/2014/main" val="3141195527"/>
                    </a:ext>
                  </a:extLst>
                </a:gridCol>
                <a:gridCol w="237156">
                  <a:extLst>
                    <a:ext uri="{9D8B030D-6E8A-4147-A177-3AD203B41FA5}">
                      <a16:colId xmlns:a16="http://schemas.microsoft.com/office/drawing/2014/main" val="3151147950"/>
                    </a:ext>
                  </a:extLst>
                </a:gridCol>
                <a:gridCol w="237156">
                  <a:extLst>
                    <a:ext uri="{9D8B030D-6E8A-4147-A177-3AD203B41FA5}">
                      <a16:colId xmlns:a16="http://schemas.microsoft.com/office/drawing/2014/main" val="1514941707"/>
                    </a:ext>
                  </a:extLst>
                </a:gridCol>
                <a:gridCol w="237156">
                  <a:extLst>
                    <a:ext uri="{9D8B030D-6E8A-4147-A177-3AD203B41FA5}">
                      <a16:colId xmlns:a16="http://schemas.microsoft.com/office/drawing/2014/main" val="3092453757"/>
                    </a:ext>
                  </a:extLst>
                </a:gridCol>
                <a:gridCol w="237156">
                  <a:extLst>
                    <a:ext uri="{9D8B030D-6E8A-4147-A177-3AD203B41FA5}">
                      <a16:colId xmlns:a16="http://schemas.microsoft.com/office/drawing/2014/main" val="1705943820"/>
                    </a:ext>
                  </a:extLst>
                </a:gridCol>
                <a:gridCol w="237156">
                  <a:extLst>
                    <a:ext uri="{9D8B030D-6E8A-4147-A177-3AD203B41FA5}">
                      <a16:colId xmlns:a16="http://schemas.microsoft.com/office/drawing/2014/main" val="3899532901"/>
                    </a:ext>
                  </a:extLst>
                </a:gridCol>
                <a:gridCol w="237156">
                  <a:extLst>
                    <a:ext uri="{9D8B030D-6E8A-4147-A177-3AD203B41FA5}">
                      <a16:colId xmlns:a16="http://schemas.microsoft.com/office/drawing/2014/main" val="1504412709"/>
                    </a:ext>
                  </a:extLst>
                </a:gridCol>
                <a:gridCol w="237156">
                  <a:extLst>
                    <a:ext uri="{9D8B030D-6E8A-4147-A177-3AD203B41FA5}">
                      <a16:colId xmlns:a16="http://schemas.microsoft.com/office/drawing/2014/main" val="1466808307"/>
                    </a:ext>
                  </a:extLst>
                </a:gridCol>
                <a:gridCol w="237156">
                  <a:extLst>
                    <a:ext uri="{9D8B030D-6E8A-4147-A177-3AD203B41FA5}">
                      <a16:colId xmlns:a16="http://schemas.microsoft.com/office/drawing/2014/main" val="3502664633"/>
                    </a:ext>
                  </a:extLst>
                </a:gridCol>
                <a:gridCol w="237156">
                  <a:extLst>
                    <a:ext uri="{9D8B030D-6E8A-4147-A177-3AD203B41FA5}">
                      <a16:colId xmlns:a16="http://schemas.microsoft.com/office/drawing/2014/main" val="2380817918"/>
                    </a:ext>
                  </a:extLst>
                </a:gridCol>
                <a:gridCol w="237156">
                  <a:extLst>
                    <a:ext uri="{9D8B030D-6E8A-4147-A177-3AD203B41FA5}">
                      <a16:colId xmlns:a16="http://schemas.microsoft.com/office/drawing/2014/main" val="3543710229"/>
                    </a:ext>
                  </a:extLst>
                </a:gridCol>
                <a:gridCol w="237156">
                  <a:extLst>
                    <a:ext uri="{9D8B030D-6E8A-4147-A177-3AD203B41FA5}">
                      <a16:colId xmlns:a16="http://schemas.microsoft.com/office/drawing/2014/main" val="1226207747"/>
                    </a:ext>
                  </a:extLst>
                </a:gridCol>
                <a:gridCol w="237156">
                  <a:extLst>
                    <a:ext uri="{9D8B030D-6E8A-4147-A177-3AD203B41FA5}">
                      <a16:colId xmlns:a16="http://schemas.microsoft.com/office/drawing/2014/main" val="2622740893"/>
                    </a:ext>
                  </a:extLst>
                </a:gridCol>
                <a:gridCol w="237156">
                  <a:extLst>
                    <a:ext uri="{9D8B030D-6E8A-4147-A177-3AD203B41FA5}">
                      <a16:colId xmlns:a16="http://schemas.microsoft.com/office/drawing/2014/main" val="3358236929"/>
                    </a:ext>
                  </a:extLst>
                </a:gridCol>
                <a:gridCol w="237156">
                  <a:extLst>
                    <a:ext uri="{9D8B030D-6E8A-4147-A177-3AD203B41FA5}">
                      <a16:colId xmlns:a16="http://schemas.microsoft.com/office/drawing/2014/main" val="3794742099"/>
                    </a:ext>
                  </a:extLst>
                </a:gridCol>
                <a:gridCol w="237156">
                  <a:extLst>
                    <a:ext uri="{9D8B030D-6E8A-4147-A177-3AD203B41FA5}">
                      <a16:colId xmlns:a16="http://schemas.microsoft.com/office/drawing/2014/main" val="2906486690"/>
                    </a:ext>
                  </a:extLst>
                </a:gridCol>
                <a:gridCol w="237156">
                  <a:extLst>
                    <a:ext uri="{9D8B030D-6E8A-4147-A177-3AD203B41FA5}">
                      <a16:colId xmlns:a16="http://schemas.microsoft.com/office/drawing/2014/main" val="3922166840"/>
                    </a:ext>
                  </a:extLst>
                </a:gridCol>
                <a:gridCol w="237156">
                  <a:extLst>
                    <a:ext uri="{9D8B030D-6E8A-4147-A177-3AD203B41FA5}">
                      <a16:colId xmlns:a16="http://schemas.microsoft.com/office/drawing/2014/main" val="2779761096"/>
                    </a:ext>
                  </a:extLst>
                </a:gridCol>
                <a:gridCol w="237156">
                  <a:extLst>
                    <a:ext uri="{9D8B030D-6E8A-4147-A177-3AD203B41FA5}">
                      <a16:colId xmlns:a16="http://schemas.microsoft.com/office/drawing/2014/main" val="2495969157"/>
                    </a:ext>
                  </a:extLst>
                </a:gridCol>
                <a:gridCol w="237156">
                  <a:extLst>
                    <a:ext uri="{9D8B030D-6E8A-4147-A177-3AD203B41FA5}">
                      <a16:colId xmlns:a16="http://schemas.microsoft.com/office/drawing/2014/main" val="3626927592"/>
                    </a:ext>
                  </a:extLst>
                </a:gridCol>
                <a:gridCol w="237156">
                  <a:extLst>
                    <a:ext uri="{9D8B030D-6E8A-4147-A177-3AD203B41FA5}">
                      <a16:colId xmlns:a16="http://schemas.microsoft.com/office/drawing/2014/main" val="857701770"/>
                    </a:ext>
                  </a:extLst>
                </a:gridCol>
                <a:gridCol w="237156">
                  <a:extLst>
                    <a:ext uri="{9D8B030D-6E8A-4147-A177-3AD203B41FA5}">
                      <a16:colId xmlns:a16="http://schemas.microsoft.com/office/drawing/2014/main" val="2309374168"/>
                    </a:ext>
                  </a:extLst>
                </a:gridCol>
                <a:gridCol w="237156">
                  <a:extLst>
                    <a:ext uri="{9D8B030D-6E8A-4147-A177-3AD203B41FA5}">
                      <a16:colId xmlns:a16="http://schemas.microsoft.com/office/drawing/2014/main" val="2423937644"/>
                    </a:ext>
                  </a:extLst>
                </a:gridCol>
                <a:gridCol w="237156">
                  <a:extLst>
                    <a:ext uri="{9D8B030D-6E8A-4147-A177-3AD203B41FA5}">
                      <a16:colId xmlns:a16="http://schemas.microsoft.com/office/drawing/2014/main" val="3181772300"/>
                    </a:ext>
                  </a:extLst>
                </a:gridCol>
                <a:gridCol w="237156">
                  <a:extLst>
                    <a:ext uri="{9D8B030D-6E8A-4147-A177-3AD203B41FA5}">
                      <a16:colId xmlns:a16="http://schemas.microsoft.com/office/drawing/2014/main" val="917889513"/>
                    </a:ext>
                  </a:extLst>
                </a:gridCol>
                <a:gridCol w="237156">
                  <a:extLst>
                    <a:ext uri="{9D8B030D-6E8A-4147-A177-3AD203B41FA5}">
                      <a16:colId xmlns:a16="http://schemas.microsoft.com/office/drawing/2014/main" val="3900200873"/>
                    </a:ext>
                  </a:extLst>
                </a:gridCol>
                <a:gridCol w="237156">
                  <a:extLst>
                    <a:ext uri="{9D8B030D-6E8A-4147-A177-3AD203B41FA5}">
                      <a16:colId xmlns:a16="http://schemas.microsoft.com/office/drawing/2014/main" val="1110172280"/>
                    </a:ext>
                  </a:extLst>
                </a:gridCol>
                <a:gridCol w="237156">
                  <a:extLst>
                    <a:ext uri="{9D8B030D-6E8A-4147-A177-3AD203B41FA5}">
                      <a16:colId xmlns:a16="http://schemas.microsoft.com/office/drawing/2014/main" val="2790098732"/>
                    </a:ext>
                  </a:extLst>
                </a:gridCol>
                <a:gridCol w="237156">
                  <a:extLst>
                    <a:ext uri="{9D8B030D-6E8A-4147-A177-3AD203B41FA5}">
                      <a16:colId xmlns:a16="http://schemas.microsoft.com/office/drawing/2014/main" val="590412432"/>
                    </a:ext>
                  </a:extLst>
                </a:gridCol>
                <a:gridCol w="237156">
                  <a:extLst>
                    <a:ext uri="{9D8B030D-6E8A-4147-A177-3AD203B41FA5}">
                      <a16:colId xmlns:a16="http://schemas.microsoft.com/office/drawing/2014/main" val="1269897463"/>
                    </a:ext>
                  </a:extLst>
                </a:gridCol>
                <a:gridCol w="237156">
                  <a:extLst>
                    <a:ext uri="{9D8B030D-6E8A-4147-A177-3AD203B41FA5}">
                      <a16:colId xmlns:a16="http://schemas.microsoft.com/office/drawing/2014/main" val="2868056576"/>
                    </a:ext>
                  </a:extLst>
                </a:gridCol>
                <a:gridCol w="237156">
                  <a:extLst>
                    <a:ext uri="{9D8B030D-6E8A-4147-A177-3AD203B41FA5}">
                      <a16:colId xmlns:a16="http://schemas.microsoft.com/office/drawing/2014/main" val="2161358710"/>
                    </a:ext>
                  </a:extLst>
                </a:gridCol>
                <a:gridCol w="237156">
                  <a:extLst>
                    <a:ext uri="{9D8B030D-6E8A-4147-A177-3AD203B41FA5}">
                      <a16:colId xmlns:a16="http://schemas.microsoft.com/office/drawing/2014/main" val="3163057758"/>
                    </a:ext>
                  </a:extLst>
                </a:gridCol>
                <a:gridCol w="237156">
                  <a:extLst>
                    <a:ext uri="{9D8B030D-6E8A-4147-A177-3AD203B41FA5}">
                      <a16:colId xmlns:a16="http://schemas.microsoft.com/office/drawing/2014/main" val="328346012"/>
                    </a:ext>
                  </a:extLst>
                </a:gridCol>
                <a:gridCol w="237156">
                  <a:extLst>
                    <a:ext uri="{9D8B030D-6E8A-4147-A177-3AD203B41FA5}">
                      <a16:colId xmlns:a16="http://schemas.microsoft.com/office/drawing/2014/main" val="1987707740"/>
                    </a:ext>
                  </a:extLst>
                </a:gridCol>
                <a:gridCol w="237156">
                  <a:extLst>
                    <a:ext uri="{9D8B030D-6E8A-4147-A177-3AD203B41FA5}">
                      <a16:colId xmlns:a16="http://schemas.microsoft.com/office/drawing/2014/main" val="996658431"/>
                    </a:ext>
                  </a:extLst>
                </a:gridCol>
                <a:gridCol w="237156">
                  <a:extLst>
                    <a:ext uri="{9D8B030D-6E8A-4147-A177-3AD203B41FA5}">
                      <a16:colId xmlns:a16="http://schemas.microsoft.com/office/drawing/2014/main" val="2612947994"/>
                    </a:ext>
                  </a:extLst>
                </a:gridCol>
                <a:gridCol w="237156">
                  <a:extLst>
                    <a:ext uri="{9D8B030D-6E8A-4147-A177-3AD203B41FA5}">
                      <a16:colId xmlns:a16="http://schemas.microsoft.com/office/drawing/2014/main" val="2148544139"/>
                    </a:ext>
                  </a:extLst>
                </a:gridCol>
                <a:gridCol w="237156">
                  <a:extLst>
                    <a:ext uri="{9D8B030D-6E8A-4147-A177-3AD203B41FA5}">
                      <a16:colId xmlns:a16="http://schemas.microsoft.com/office/drawing/2014/main" val="3249332975"/>
                    </a:ext>
                  </a:extLst>
                </a:gridCol>
                <a:gridCol w="237156">
                  <a:extLst>
                    <a:ext uri="{9D8B030D-6E8A-4147-A177-3AD203B41FA5}">
                      <a16:colId xmlns:a16="http://schemas.microsoft.com/office/drawing/2014/main" val="1654711919"/>
                    </a:ext>
                  </a:extLst>
                </a:gridCol>
                <a:gridCol w="237156">
                  <a:extLst>
                    <a:ext uri="{9D8B030D-6E8A-4147-A177-3AD203B41FA5}">
                      <a16:colId xmlns:a16="http://schemas.microsoft.com/office/drawing/2014/main" val="4015444291"/>
                    </a:ext>
                  </a:extLst>
                </a:gridCol>
                <a:gridCol w="237156">
                  <a:extLst>
                    <a:ext uri="{9D8B030D-6E8A-4147-A177-3AD203B41FA5}">
                      <a16:colId xmlns:a16="http://schemas.microsoft.com/office/drawing/2014/main" val="4236802669"/>
                    </a:ext>
                  </a:extLst>
                </a:gridCol>
                <a:gridCol w="237156">
                  <a:extLst>
                    <a:ext uri="{9D8B030D-6E8A-4147-A177-3AD203B41FA5}">
                      <a16:colId xmlns:a16="http://schemas.microsoft.com/office/drawing/2014/main" val="2318820784"/>
                    </a:ext>
                  </a:extLst>
                </a:gridCol>
                <a:gridCol w="237156">
                  <a:extLst>
                    <a:ext uri="{9D8B030D-6E8A-4147-A177-3AD203B41FA5}">
                      <a16:colId xmlns:a16="http://schemas.microsoft.com/office/drawing/2014/main" val="3970120949"/>
                    </a:ext>
                  </a:extLst>
                </a:gridCol>
                <a:gridCol w="237156">
                  <a:extLst>
                    <a:ext uri="{9D8B030D-6E8A-4147-A177-3AD203B41FA5}">
                      <a16:colId xmlns:a16="http://schemas.microsoft.com/office/drawing/2014/main" val="310546710"/>
                    </a:ext>
                  </a:extLst>
                </a:gridCol>
                <a:gridCol w="237156">
                  <a:extLst>
                    <a:ext uri="{9D8B030D-6E8A-4147-A177-3AD203B41FA5}">
                      <a16:colId xmlns:a16="http://schemas.microsoft.com/office/drawing/2014/main" val="1492156878"/>
                    </a:ext>
                  </a:extLst>
                </a:gridCol>
                <a:gridCol w="237156">
                  <a:extLst>
                    <a:ext uri="{9D8B030D-6E8A-4147-A177-3AD203B41FA5}">
                      <a16:colId xmlns:a16="http://schemas.microsoft.com/office/drawing/2014/main" val="3097457476"/>
                    </a:ext>
                  </a:extLst>
                </a:gridCol>
                <a:gridCol w="237156">
                  <a:extLst>
                    <a:ext uri="{9D8B030D-6E8A-4147-A177-3AD203B41FA5}">
                      <a16:colId xmlns:a16="http://schemas.microsoft.com/office/drawing/2014/main" val="2821193709"/>
                    </a:ext>
                  </a:extLst>
                </a:gridCol>
                <a:gridCol w="237156">
                  <a:extLst>
                    <a:ext uri="{9D8B030D-6E8A-4147-A177-3AD203B41FA5}">
                      <a16:colId xmlns:a16="http://schemas.microsoft.com/office/drawing/2014/main" val="3103761647"/>
                    </a:ext>
                  </a:extLst>
                </a:gridCol>
                <a:gridCol w="237156">
                  <a:extLst>
                    <a:ext uri="{9D8B030D-6E8A-4147-A177-3AD203B41FA5}">
                      <a16:colId xmlns:a16="http://schemas.microsoft.com/office/drawing/2014/main" val="3381576055"/>
                    </a:ext>
                  </a:extLst>
                </a:gridCol>
                <a:gridCol w="237156">
                  <a:extLst>
                    <a:ext uri="{9D8B030D-6E8A-4147-A177-3AD203B41FA5}">
                      <a16:colId xmlns:a16="http://schemas.microsoft.com/office/drawing/2014/main" val="514919813"/>
                    </a:ext>
                  </a:extLst>
                </a:gridCol>
                <a:gridCol w="237156">
                  <a:extLst>
                    <a:ext uri="{9D8B030D-6E8A-4147-A177-3AD203B41FA5}">
                      <a16:colId xmlns:a16="http://schemas.microsoft.com/office/drawing/2014/main" val="542129921"/>
                    </a:ext>
                  </a:extLst>
                </a:gridCol>
              </a:tblGrid>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7145"/>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2831667"/>
                  </a:ext>
                </a:extLst>
              </a:tr>
              <a:tr h="235044">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616" marR="52616" marT="26308" marB="2630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6562831"/>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1045182" y="457375"/>
            <a:ext cx="9689975" cy="798552"/>
          </a:xfrm>
          <a:prstGeom prst="rect">
            <a:avLst/>
          </a:prstGeom>
          <a:noFill/>
        </p:spPr>
        <p:txBody>
          <a:bodyPr wrap="square" rtlCol="0">
            <a:spAutoFit/>
          </a:bodyPr>
          <a:lstStyle/>
          <a:p>
            <a:pPr defTabSz="682358">
              <a:buClrTx/>
              <a:defRPr/>
            </a:pPr>
            <a:r>
              <a:rPr lang="en-US" sz="4589" b="1" kern="1200">
                <a:solidFill>
                  <a:srgbClr val="7030A0"/>
                </a:solidFill>
                <a:latin typeface="HP001 4 hàng" panose="020B0603050302020204" pitchFamily="34" charset="0"/>
                <a:ea typeface="+mn-ea"/>
                <a:cs typeface="HP001 5H Normal" panose="020B0603050302020204" pitchFamily="34" charset="0"/>
              </a:rPr>
              <a:t>3.</a:t>
            </a:r>
            <a:endParaRPr lang="en-VN" sz="458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7" name="TextBox 16">
            <a:extLst>
              <a:ext uri="{FF2B5EF4-FFF2-40B4-BE49-F238E27FC236}">
                <a16:creationId xmlns:a16="http://schemas.microsoft.com/office/drawing/2014/main" id="{A84076FA-FA65-007B-6EDD-80DDB03C23A4}"/>
              </a:ext>
            </a:extLst>
          </p:cNvPr>
          <p:cNvSpPr txBox="1"/>
          <p:nvPr/>
        </p:nvSpPr>
        <p:spPr>
          <a:xfrm>
            <a:off x="3679446" y="463614"/>
            <a:ext cx="7365215"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Bài giải </a:t>
            </a:r>
            <a:endParaRPr lang="en-VN" sz="468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856149" y="1401337"/>
            <a:ext cx="10750079"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cs typeface="HP001 5H Normal" panose="020B0603050302020204" pitchFamily="34" charset="0"/>
              </a:rPr>
              <a:t>Quạ </a:t>
            </a:r>
            <a:r>
              <a:rPr lang="el-GR" sz="4688" b="1" kern="1200">
                <a:solidFill>
                  <a:srgbClr val="7030A0"/>
                </a:solidFill>
                <a:latin typeface="HP001 4 hàng" panose="020B0603050302020204" pitchFamily="34" charset="0"/>
                <a:cs typeface="HP001 5H Normal" panose="020B0603050302020204" pitchFamily="34" charset="0"/>
              </a:rPr>
              <a:t>ι</a:t>
            </a:r>
            <a:r>
              <a:rPr lang="en-US" sz="4688" b="1" kern="1200">
                <a:solidFill>
                  <a:srgbClr val="7030A0"/>
                </a:solidFill>
                <a:latin typeface="HP001 4 hàng" panose="020B0603050302020204" pitchFamily="34" charset="0"/>
                <a:cs typeface="HP001 5H Normal" panose="020B0603050302020204" pitchFamily="34" charset="0"/>
              </a:rPr>
              <a:t>ải </a:t>
            </a:r>
            <a:r>
              <a:rPr lang="el-GR" sz="4688" b="1" kern="1200">
                <a:solidFill>
                  <a:srgbClr val="7030A0"/>
                </a:solidFill>
                <a:latin typeface="HP001 4 hàng" panose="020B0603050302020204" pitchFamily="34" charset="0"/>
                <a:cs typeface="HP001 5H Normal" panose="020B0603050302020204" pitchFamily="34" charset="0"/>
              </a:rPr>
              <a:t>κ</a:t>
            </a:r>
            <a:r>
              <a:rPr lang="en-US" sz="4688" b="1" kern="1200">
                <a:solidFill>
                  <a:srgbClr val="7030A0"/>
                </a:solidFill>
                <a:latin typeface="HP001 4 hàng" panose="020B0603050302020204" pitchFamily="34" charset="0"/>
                <a:cs typeface="HP001 5H Normal" panose="020B0603050302020204" pitchFamily="34" charset="0"/>
              </a:rPr>
              <a:t>ả số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 sĈ là: </a:t>
            </a:r>
          </a:p>
        </p:txBody>
      </p:sp>
      <p:sp>
        <p:nvSpPr>
          <p:cNvPr id="19" name="TextBox 18">
            <a:extLst>
              <a:ext uri="{FF2B5EF4-FFF2-40B4-BE49-F238E27FC236}">
                <a16:creationId xmlns:a16="http://schemas.microsoft.com/office/drawing/2014/main" id="{9680D1E6-6855-85E0-2A45-50CCEC651220}"/>
              </a:ext>
            </a:extLst>
          </p:cNvPr>
          <p:cNvSpPr txBox="1"/>
          <p:nvPr/>
        </p:nvSpPr>
        <p:spPr>
          <a:xfrm>
            <a:off x="2739888" y="2323052"/>
            <a:ext cx="5977828"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21 </a:t>
            </a:r>
            <a:r>
              <a:rPr lang="en-US" sz="3990" kern="1200">
                <a:solidFill>
                  <a:srgbClr val="7030A0"/>
                </a:solidFill>
                <a:latin typeface="+mj-lt"/>
                <a:ea typeface="+mn-ea"/>
                <a:cs typeface="HP001 5H Normal" panose="020B0603050302020204" pitchFamily="34" charset="0"/>
              </a:rPr>
              <a:t>x</a:t>
            </a:r>
            <a:r>
              <a:rPr lang="en-US" sz="4688" b="1" kern="1200">
                <a:solidFill>
                  <a:srgbClr val="7030A0"/>
                </a:solidFill>
                <a:latin typeface="HP001 4 hàng" panose="020B0603050302020204" pitchFamily="34" charset="0"/>
                <a:ea typeface="+mn-ea"/>
                <a:cs typeface="HP001 5H Normal" panose="020B0603050302020204" pitchFamily="34" charset="0"/>
              </a:rPr>
              <a:t> 3 = 63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a:t>
            </a:r>
            <a:r>
              <a:rPr lang="en-US" sz="4688" b="1" kern="1200">
                <a:solidFill>
                  <a:srgbClr val="7030A0"/>
                </a:solidFill>
                <a:latin typeface="HP001 4 hàng" panose="020B0603050302020204" pitchFamily="34" charset="0"/>
                <a:ea typeface="+mn-ea"/>
                <a:cs typeface="HP001 5H Normal" panose="020B0603050302020204" pitchFamily="34" charset="0"/>
              </a:rPr>
              <a:t>)</a:t>
            </a:r>
          </a:p>
        </p:txBody>
      </p:sp>
      <p:sp>
        <p:nvSpPr>
          <p:cNvPr id="20" name="TextBox 19">
            <a:extLst>
              <a:ext uri="{FF2B5EF4-FFF2-40B4-BE49-F238E27FC236}">
                <a16:creationId xmlns:a16="http://schemas.microsoft.com/office/drawing/2014/main" id="{EFCE61B4-597D-6A77-CF1C-425FA5B19461}"/>
              </a:ext>
            </a:extLst>
          </p:cNvPr>
          <p:cNvSpPr txBox="1"/>
          <p:nvPr/>
        </p:nvSpPr>
        <p:spPr>
          <a:xfrm>
            <a:off x="3740405" y="3293410"/>
            <a:ext cx="7695733" cy="813749"/>
          </a:xfrm>
          <a:prstGeom prst="rect">
            <a:avLst/>
          </a:prstGeom>
          <a:noFill/>
        </p:spPr>
        <p:txBody>
          <a:bodyPr wrap="square" rtlCol="0">
            <a:spAutoFit/>
          </a:bodyPr>
          <a:lstStyle/>
          <a:p>
            <a:pPr defTabSz="682358">
              <a:buClrTx/>
              <a:defRPr/>
            </a:pPr>
            <a:r>
              <a:rPr lang="en-US" sz="4688" b="1" kern="1200">
                <a:solidFill>
                  <a:srgbClr val="7030A0"/>
                </a:solidFill>
                <a:latin typeface="HP001 4 hàng" panose="020B0603050302020204" pitchFamily="34" charset="0"/>
                <a:ea typeface="+mn-ea"/>
                <a:cs typeface="HP001 5H Normal" panose="020B0603050302020204" pitchFamily="34" charset="0"/>
              </a:rPr>
              <a:t>Đáp số: </a:t>
            </a:r>
            <a:r>
              <a:rPr lang="en-US" sz="4688" b="1" kern="1200">
                <a:solidFill>
                  <a:srgbClr val="7030A0"/>
                </a:solidFill>
                <a:latin typeface="HP001 4 hàng" panose="020B0603050302020204" pitchFamily="34" charset="0"/>
                <a:cs typeface="HP001 5H Normal" panose="020B0603050302020204" pitchFamily="34" charset="0"/>
              </a:rPr>
              <a:t>63 </a:t>
            </a:r>
            <a:r>
              <a:rPr lang="el-GR" sz="4688" b="1" kern="1200">
                <a:solidFill>
                  <a:srgbClr val="7030A0"/>
                </a:solidFill>
                <a:latin typeface="HP001 4 hàng" panose="020B0603050302020204" pitchFamily="34" charset="0"/>
                <a:cs typeface="HP001 5H Normal" panose="020B0603050302020204" pitchFamily="34" charset="0"/>
              </a:rPr>
              <a:t>νμ</a:t>
            </a:r>
            <a:r>
              <a:rPr lang="en-US" sz="4688" b="1" kern="1200">
                <a:solidFill>
                  <a:srgbClr val="7030A0"/>
                </a:solidFill>
                <a:latin typeface="HP001 4 hàng" panose="020B0603050302020204" pitchFamily="34" charset="0"/>
                <a:cs typeface="HP001 5H Normal" panose="020B0603050302020204" pitchFamily="34" charset="0"/>
              </a:rPr>
              <a:t>łn.</a:t>
            </a:r>
            <a:endParaRPr lang="en-US" sz="4688" b="1" kern="1200">
              <a:solidFill>
                <a:srgbClr val="7030A0"/>
              </a:solidFill>
              <a:latin typeface="HP001 4 hàng" panose="020B0603050302020204" pitchFamily="34" charset="0"/>
              <a:ea typeface="+mn-ea"/>
              <a:cs typeface="HP001 5H Normal" panose="020B0603050302020204" pitchFamily="34" charset="0"/>
            </a:endParaRPr>
          </a:p>
        </p:txBody>
      </p:sp>
      <p:sp>
        <p:nvSpPr>
          <p:cNvPr id="5" name="Rectangle: Rounded Corners 4">
            <a:extLst>
              <a:ext uri="{FF2B5EF4-FFF2-40B4-BE49-F238E27FC236}">
                <a16:creationId xmlns:a16="http://schemas.microsoft.com/office/drawing/2014/main" id="{DEA8457A-F3B4-8FF5-4E58-CBEA5C3D9D30}"/>
              </a:ext>
            </a:extLst>
          </p:cNvPr>
          <p:cNvSpPr/>
          <p:nvPr/>
        </p:nvSpPr>
        <p:spPr>
          <a:xfrm>
            <a:off x="7976077" y="4268695"/>
            <a:ext cx="4005735" cy="22641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pic>
        <p:nvPicPr>
          <p:cNvPr id="3" name="Picture 2">
            <a:extLst>
              <a:ext uri="{FF2B5EF4-FFF2-40B4-BE49-F238E27FC236}">
                <a16:creationId xmlns:a16="http://schemas.microsoft.com/office/drawing/2014/main" id="{1D3DDA84-AD5A-AA0F-2FCB-514DF2DCDF6E}"/>
              </a:ext>
            </a:extLst>
          </p:cNvPr>
          <p:cNvPicPr>
            <a:picLocks noChangeAspect="1"/>
          </p:cNvPicPr>
          <p:nvPr/>
        </p:nvPicPr>
        <p:blipFill rotWithShape="1">
          <a:blip r:embed="rId3"/>
          <a:srcRect r="27175"/>
          <a:stretch/>
        </p:blipFill>
        <p:spPr>
          <a:xfrm>
            <a:off x="7843362" y="4405920"/>
            <a:ext cx="4138450" cy="2118125"/>
          </a:xfrm>
          <a:prstGeom prst="rect">
            <a:avLst/>
          </a:prstGeom>
        </p:spPr>
      </p:pic>
    </p:spTree>
    <p:extLst>
      <p:ext uri="{BB962C8B-B14F-4D97-AF65-F5344CB8AC3E}">
        <p14:creationId xmlns:p14="http://schemas.microsoft.com/office/powerpoint/2010/main" val="11138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4"/>
          <a:stretch>
            <a:fillRect/>
          </a:stretch>
        </p:blipFill>
        <p:spPr>
          <a:xfrm>
            <a:off x="-617384" y="891199"/>
            <a:ext cx="13396606" cy="2537803"/>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0901" t="21686" r="17029" b="22128"/>
          <a:stretch/>
        </p:blipFill>
        <p:spPr>
          <a:xfrm>
            <a:off x="3032647" y="3169920"/>
            <a:ext cx="6096544" cy="3236620"/>
          </a:xfrm>
          <a:prstGeom prst="ellipse">
            <a:avLst/>
          </a:prstGeom>
        </p:spPr>
      </p:pic>
    </p:spTree>
    <p:extLst>
      <p:ext uri="{BB962C8B-B14F-4D97-AF65-F5344CB8AC3E}">
        <p14:creationId xmlns:p14="http://schemas.microsoft.com/office/powerpoint/2010/main" val="2251088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5FAE5F-2D00-0B7A-D069-885D0EBE18BE}"/>
              </a:ext>
            </a:extLst>
          </p:cNvPr>
          <p:cNvSpPr txBox="1"/>
          <p:nvPr/>
        </p:nvSpPr>
        <p:spPr>
          <a:xfrm>
            <a:off x="1029077" y="1897531"/>
            <a:ext cx="10103683" cy="2794098"/>
          </a:xfrm>
          <a:prstGeom prst="rect">
            <a:avLst/>
          </a:prstGeom>
          <a:solidFill>
            <a:schemeClr val="accent3">
              <a:lumMod val="40000"/>
              <a:lumOff val="60000"/>
            </a:schemeClr>
          </a:solidFill>
        </p:spPr>
        <p:txBody>
          <a:bodyPr wrap="square" rtlCol="0">
            <a:spAutoFit/>
          </a:bodyPr>
          <a:lstStyle/>
          <a:p>
            <a:pPr algn="just"/>
            <a:r>
              <a:rPr lang="en-US" sz="4389"/>
              <a:t>	Khối lớp Ba trường chúng mình có tất cả 3 lớp. Mỗi lớp có 30 bàn học sinh. Hỏi cả khối lớp Ba trường mình có tất cả bao nhiêu bàn học sinh?</a:t>
            </a:r>
          </a:p>
        </p:txBody>
      </p:sp>
    </p:spTree>
    <p:extLst>
      <p:ext uri="{BB962C8B-B14F-4D97-AF65-F5344CB8AC3E}">
        <p14:creationId xmlns:p14="http://schemas.microsoft.com/office/powerpoint/2010/main" val="8969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898" y="2924463"/>
            <a:ext cx="3696479" cy="3673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375" y="2477552"/>
            <a:ext cx="2461681" cy="4120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13768" y="8485"/>
            <a:ext cx="7346387" cy="2469067"/>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4"/>
          <a:stretch>
            <a:fillRect/>
          </a:stretch>
        </p:blipFill>
        <p:spPr>
          <a:xfrm>
            <a:off x="24546" y="8483"/>
            <a:ext cx="12111163" cy="6841034"/>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71309" y="7070949"/>
            <a:ext cx="11975486" cy="2210733"/>
          </a:xfrm>
          <a:prstGeom prst="rect">
            <a:avLst/>
          </a:prstGeom>
          <a:noFill/>
        </p:spPr>
        <p:txBody>
          <a:bodyPr wrap="square" rtlCol="0">
            <a:spAutoFit/>
          </a:bodyPr>
          <a:lstStyle/>
          <a:p>
            <a:pPr algn="ctr"/>
            <a:r>
              <a:rPr lang="en-US" sz="13766">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4"/>
          <a:stretch>
            <a:fillRect/>
          </a:stretch>
        </p:blipFill>
        <p:spPr>
          <a:xfrm>
            <a:off x="-367683" y="734209"/>
            <a:ext cx="12897204" cy="2384247"/>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5"/>
          <a:stretch>
            <a:fillRect/>
          </a:stretch>
        </p:blipFill>
        <p:spPr>
          <a:xfrm>
            <a:off x="3648561" y="3429001"/>
            <a:ext cx="4276243" cy="3012376"/>
          </a:xfrm>
          <a:prstGeom prst="rect">
            <a:avLst/>
          </a:prstGeom>
        </p:spPr>
      </p:pic>
    </p:spTree>
    <p:extLst>
      <p:ext uri="{BB962C8B-B14F-4D97-AF65-F5344CB8AC3E}">
        <p14:creationId xmlns:p14="http://schemas.microsoft.com/office/powerpoint/2010/main" val="3515894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3" name="Subtitle 2">
            <a:extLst>
              <a:ext uri="{FF2B5EF4-FFF2-40B4-BE49-F238E27FC236}">
                <a16:creationId xmlns:a16="http://schemas.microsoft.com/office/drawing/2014/main" id="{1250FEB7-0F92-F94C-8277-448B0F6594B0}"/>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532944B2-BE87-05D4-85DB-F79494B00919}"/>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05434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3" name="Title 2">
            <a:extLst>
              <a:ext uri="{FF2B5EF4-FFF2-40B4-BE49-F238E27FC236}">
                <a16:creationId xmlns:a16="http://schemas.microsoft.com/office/drawing/2014/main" id="{A0EE633E-4049-E6A8-FF26-278FD7E2845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01394596"/>
      </p:ext>
    </p:extLst>
  </p:cSld>
  <p:clrMapOvr>
    <a:masterClrMapping/>
  </p:clrMapOvr>
  <p:transition spd="med">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12125" y="116671"/>
            <a:ext cx="1884849" cy="17406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5"/>
          <a:stretch>
            <a:fillRect/>
          </a:stretch>
        </p:blipFill>
        <p:spPr>
          <a:xfrm>
            <a:off x="3322730" y="3809883"/>
            <a:ext cx="5516380" cy="2515533"/>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6"/>
          <a:stretch>
            <a:fillRect/>
          </a:stretch>
        </p:blipFill>
        <p:spPr>
          <a:xfrm>
            <a:off x="1590699" y="532585"/>
            <a:ext cx="8982295" cy="40806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92616" y="1160622"/>
            <a:ext cx="11974366" cy="2268380"/>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82051" y="3687418"/>
            <a:ext cx="3797736" cy="2373334"/>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2" name="Con Quạ thông minh - The clever Crow - Tiếng Việt 1, tập 1 - Kết nối tri thức với cuộc sống">
            <a:hlinkClick r:id="" action="ppaction://media"/>
            <a:extLst>
              <a:ext uri="{FF2B5EF4-FFF2-40B4-BE49-F238E27FC236}">
                <a16:creationId xmlns:a16="http://schemas.microsoft.com/office/drawing/2014/main" id="{67EEEA17-21A7-5427-8E46-37DA1CCB06C1}"/>
              </a:ext>
            </a:extLst>
          </p:cNvPr>
          <p:cNvPicPr>
            <a:picLocks noChangeAspect="1"/>
          </p:cNvPicPr>
          <p:nvPr>
            <a:videoFile r:link="rId1"/>
            <p:extLst>
              <p:ext uri="{DAA4B4D4-6D71-4841-9C94-3DE7FCFB9230}">
                <p14:media xmlns:p14="http://schemas.microsoft.com/office/powerpoint/2010/main" r:embed="rId2">
                  <p14:trim st="8405" end="2627"/>
                </p14:media>
              </p:ext>
            </p:extLst>
          </p:nvPr>
        </p:nvPicPr>
        <p:blipFill>
          <a:blip r:embed="rId5"/>
          <a:stretch>
            <a:fillRect/>
          </a:stretch>
        </p:blipFill>
        <p:spPr>
          <a:xfrm>
            <a:off x="0" y="8483"/>
            <a:ext cx="12161838" cy="6841034"/>
          </a:xfrm>
          <a:prstGeom prst="rect">
            <a:avLst/>
          </a:prstGeom>
        </p:spPr>
      </p:pic>
    </p:spTree>
    <p:extLst>
      <p:ext uri="{BB962C8B-B14F-4D97-AF65-F5344CB8AC3E}">
        <p14:creationId xmlns:p14="http://schemas.microsoft.com/office/powerpoint/2010/main" val="1467792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idx="4294967295"/>
          </p:nvPr>
        </p:nvSpPr>
        <p:spPr>
          <a:xfrm>
            <a:off x="3160019" y="259904"/>
            <a:ext cx="5841800" cy="718942"/>
          </a:xfrm>
        </p:spPr>
        <p:txBody>
          <a:bodyPr/>
          <a:lstStyle/>
          <a:p>
            <a:r>
              <a:rPr lang="en-US">
                <a:latin typeface="+mj-lt"/>
              </a:rPr>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7" y="4045260"/>
            <a:ext cx="3103378" cy="2327534"/>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382" y="3375052"/>
            <a:ext cx="1821882" cy="1821882"/>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3753" y="4740735"/>
            <a:ext cx="2229322" cy="2006389"/>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6086" y="4045260"/>
            <a:ext cx="3014275" cy="3014275"/>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0099" y="3630843"/>
            <a:ext cx="857374" cy="1008271"/>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2628" y="1896323"/>
            <a:ext cx="2439462" cy="1829597"/>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0171" y="350210"/>
            <a:ext cx="2560749" cy="3092226"/>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2483" y="1231428"/>
            <a:ext cx="2266130" cy="226613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6537" y="1526585"/>
            <a:ext cx="2116351" cy="2116351"/>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4294967295"/>
          </p:nvPr>
        </p:nvSpPr>
        <p:spPr>
          <a:xfrm>
            <a:off x="2195887" y="267269"/>
            <a:ext cx="7770063" cy="2324685"/>
          </a:xfrm>
        </p:spPr>
        <p:txBody>
          <a:bodyPr/>
          <a:lstStyle/>
          <a:p>
            <a:pPr marL="139351" indent="0" algn="ctr">
              <a:buNone/>
            </a:pPr>
            <a:r>
              <a:rPr lang="en-US" sz="4788" b="1">
                <a:solidFill>
                  <a:srgbClr val="FF0000"/>
                </a:solidFill>
                <a:latin typeface="+mj-lt"/>
              </a:rPr>
              <a:t>CHỦ ĐỀ 4:</a:t>
            </a:r>
          </a:p>
          <a:p>
            <a:pPr marL="139351" indent="0" algn="ctr">
              <a:buNone/>
            </a:pPr>
            <a:r>
              <a:rPr lang="en-US" sz="4788" b="1">
                <a:solidFill>
                  <a:srgbClr val="FF0000"/>
                </a:solidFill>
                <a:latin typeface="+mj-lt"/>
              </a:rPr>
              <a:t>PHÉP NHÂN, PHÉP CHIA TRONG PHẠM VI 100</a:t>
            </a:r>
          </a:p>
        </p:txBody>
      </p:sp>
      <p:sp>
        <p:nvSpPr>
          <p:cNvPr id="2" name="Title 1">
            <a:extLst>
              <a:ext uri="{FF2B5EF4-FFF2-40B4-BE49-F238E27FC236}">
                <a16:creationId xmlns:a16="http://schemas.microsoft.com/office/drawing/2014/main" id="{6EAFDECF-1FB8-6B0B-1375-7F1156A0691C}"/>
              </a:ext>
            </a:extLst>
          </p:cNvPr>
          <p:cNvSpPr>
            <a:spLocks noGrp="1"/>
          </p:cNvSpPr>
          <p:nvPr>
            <p:ph type="title" idx="4294967295"/>
          </p:nvPr>
        </p:nvSpPr>
        <p:spPr>
          <a:xfrm>
            <a:off x="9163607" y="6028172"/>
            <a:ext cx="2998231" cy="719997"/>
          </a:xfrm>
          <a:solidFill>
            <a:schemeClr val="accent3">
              <a:lumMod val="40000"/>
              <a:lumOff val="60000"/>
            </a:schemeClr>
          </a:solidFill>
        </p:spPr>
        <p:txBody>
          <a:bodyPr/>
          <a:lstStyle/>
          <a:p>
            <a:r>
              <a:rPr lang="en-US" sz="4389">
                <a:solidFill>
                  <a:srgbClr val="0070C0"/>
                </a:solidFill>
              </a:rPr>
              <a:t>Trang 67</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93464" y="3103929"/>
            <a:ext cx="11374908" cy="2324236"/>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87" b="1">
                <a:solidFill>
                  <a:srgbClr val="0070C0"/>
                </a:solidFill>
                <a:latin typeface="+mj-lt"/>
              </a:rPr>
              <a:t>BÀI 23:</a:t>
            </a:r>
          </a:p>
          <a:p>
            <a:r>
              <a:rPr lang="en-US" sz="5387" b="1">
                <a:solidFill>
                  <a:srgbClr val="0070C0"/>
                </a:solidFill>
                <a:latin typeface="+mj-lt"/>
              </a:rPr>
              <a:t>NHÂN SỐ CÓ HAI CHỮ SỐ </a:t>
            </a:r>
          </a:p>
          <a:p>
            <a:r>
              <a:rPr lang="en-US" sz="5387" b="1">
                <a:solidFill>
                  <a:srgbClr val="0070C0"/>
                </a:solidFill>
                <a:latin typeface="+mj-lt"/>
              </a:rPr>
              <a:t>VỚI SỐ CÓ MỘT CHỮ SỐ</a:t>
            </a:r>
          </a:p>
        </p:txBody>
      </p:sp>
    </p:spTree>
    <p:extLst>
      <p:ext uri="{BB962C8B-B14F-4D97-AF65-F5344CB8AC3E}">
        <p14:creationId xmlns:p14="http://schemas.microsoft.com/office/powerpoint/2010/main" val="302361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3"/>
          <a:srcRect r="56847"/>
          <a:stretch/>
        </p:blipFill>
        <p:spPr>
          <a:xfrm>
            <a:off x="-1078298" y="-225974"/>
            <a:ext cx="5036133" cy="5521953"/>
          </a:xfrm>
          <a:prstGeom prst="rect">
            <a:avLst/>
          </a:prstGeom>
        </p:spPr>
      </p:pic>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4"/>
          <a:stretch>
            <a:fillRect/>
          </a:stretch>
        </p:blipFill>
        <p:spPr>
          <a:xfrm>
            <a:off x="554938" y="2290508"/>
            <a:ext cx="11974366" cy="221364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18"/>
        <p:cNvGrpSpPr/>
        <p:nvPr/>
      </p:nvGrpSpPr>
      <p:grpSpPr>
        <a:xfrm>
          <a:off x="0" y="0"/>
          <a:ext cx="0" cy="0"/>
          <a:chOff x="0" y="0"/>
          <a:chExt cx="0" cy="0"/>
        </a:xfrm>
      </p:grpSpPr>
      <p:grpSp>
        <p:nvGrpSpPr>
          <p:cNvPr id="22" name="Group 21">
            <a:extLst>
              <a:ext uri="{FF2B5EF4-FFF2-40B4-BE49-F238E27FC236}">
                <a16:creationId xmlns:a16="http://schemas.microsoft.com/office/drawing/2014/main" id="{F12949C8-5076-3008-C12A-6CEE3F2D6EC6}"/>
              </a:ext>
            </a:extLst>
          </p:cNvPr>
          <p:cNvGrpSpPr/>
          <p:nvPr/>
        </p:nvGrpSpPr>
        <p:grpSpPr>
          <a:xfrm>
            <a:off x="1378372" y="463812"/>
            <a:ext cx="1543185" cy="2121250"/>
            <a:chOff x="1036342" y="342343"/>
            <a:chExt cx="1160259" cy="1594883"/>
          </a:xfrm>
        </p:grpSpPr>
        <p:pic>
          <p:nvPicPr>
            <p:cNvPr id="6" name="Picture 5">
              <a:extLst>
                <a:ext uri="{FF2B5EF4-FFF2-40B4-BE49-F238E27FC236}">
                  <a16:creationId xmlns:a16="http://schemas.microsoft.com/office/drawing/2014/main" id="{B21F403F-3B27-93BC-B041-0E060800D695}"/>
                </a:ext>
              </a:extLst>
            </p:cNvPr>
            <p:cNvPicPr>
              <a:picLocks noChangeAspect="1"/>
            </p:cNvPicPr>
            <p:nvPr/>
          </p:nvPicPr>
          <p:blipFill>
            <a:blip r:embed="rId4"/>
            <a:stretch>
              <a:fillRect/>
            </a:stretch>
          </p:blipFill>
          <p:spPr>
            <a:xfrm>
              <a:off x="1036342" y="342343"/>
              <a:ext cx="1160259" cy="1594883"/>
            </a:xfrm>
            <a:prstGeom prst="rect">
              <a:avLst/>
            </a:prstGeom>
          </p:spPr>
        </p:pic>
        <p:sp>
          <p:nvSpPr>
            <p:cNvPr id="9" name="Oval 8">
              <a:extLst>
                <a:ext uri="{FF2B5EF4-FFF2-40B4-BE49-F238E27FC236}">
                  <a16:creationId xmlns:a16="http://schemas.microsoft.com/office/drawing/2014/main" id="{CCBB1502-34E1-73B2-EBDF-1807F17BF779}"/>
                </a:ext>
              </a:extLst>
            </p:cNvPr>
            <p:cNvSpPr/>
            <p:nvPr/>
          </p:nvSpPr>
          <p:spPr>
            <a:xfrm>
              <a:off x="1311416" y="1315527"/>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grpSp>
        <p:nvGrpSpPr>
          <p:cNvPr id="13" name="Group 12">
            <a:extLst>
              <a:ext uri="{FF2B5EF4-FFF2-40B4-BE49-F238E27FC236}">
                <a16:creationId xmlns:a16="http://schemas.microsoft.com/office/drawing/2014/main" id="{6468A4AD-C763-292E-9A9F-5A3853250ABC}"/>
              </a:ext>
            </a:extLst>
          </p:cNvPr>
          <p:cNvGrpSpPr/>
          <p:nvPr/>
        </p:nvGrpSpPr>
        <p:grpSpPr>
          <a:xfrm>
            <a:off x="3051803" y="463812"/>
            <a:ext cx="1543185" cy="2121250"/>
            <a:chOff x="3948636" y="536637"/>
            <a:chExt cx="1160259" cy="1594883"/>
          </a:xfrm>
        </p:grpSpPr>
        <p:pic>
          <p:nvPicPr>
            <p:cNvPr id="7" name="Picture 6">
              <a:extLst>
                <a:ext uri="{FF2B5EF4-FFF2-40B4-BE49-F238E27FC236}">
                  <a16:creationId xmlns:a16="http://schemas.microsoft.com/office/drawing/2014/main" id="{DFDC03E7-166A-CCB0-453E-7A43146DFCAD}"/>
                </a:ext>
              </a:extLst>
            </p:cNvPr>
            <p:cNvPicPr>
              <a:picLocks noChangeAspect="1"/>
            </p:cNvPicPr>
            <p:nvPr/>
          </p:nvPicPr>
          <p:blipFill>
            <a:blip r:embed="rId4"/>
            <a:stretch>
              <a:fillRect/>
            </a:stretch>
          </p:blipFill>
          <p:spPr>
            <a:xfrm>
              <a:off x="3948636" y="536637"/>
              <a:ext cx="1160259" cy="1594883"/>
            </a:xfrm>
            <a:prstGeom prst="rect">
              <a:avLst/>
            </a:prstGeom>
          </p:spPr>
        </p:pic>
        <p:sp>
          <p:nvSpPr>
            <p:cNvPr id="10" name="Oval 9">
              <a:extLst>
                <a:ext uri="{FF2B5EF4-FFF2-40B4-BE49-F238E27FC236}">
                  <a16:creationId xmlns:a16="http://schemas.microsoft.com/office/drawing/2014/main" id="{149B2DB1-3E47-0A2F-29D5-3C1253B40557}"/>
                </a:ext>
              </a:extLst>
            </p:cNvPr>
            <p:cNvSpPr/>
            <p:nvPr/>
          </p:nvSpPr>
          <p:spPr>
            <a:xfrm>
              <a:off x="4242390" y="1509822"/>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grpSp>
        <p:nvGrpSpPr>
          <p:cNvPr id="12" name="Group 11">
            <a:extLst>
              <a:ext uri="{FF2B5EF4-FFF2-40B4-BE49-F238E27FC236}">
                <a16:creationId xmlns:a16="http://schemas.microsoft.com/office/drawing/2014/main" id="{D631FECC-744F-26BB-9036-2FC866B17763}"/>
              </a:ext>
            </a:extLst>
          </p:cNvPr>
          <p:cNvGrpSpPr/>
          <p:nvPr/>
        </p:nvGrpSpPr>
        <p:grpSpPr>
          <a:xfrm>
            <a:off x="4725234" y="463812"/>
            <a:ext cx="1543185" cy="2121250"/>
            <a:chOff x="5206822" y="536637"/>
            <a:chExt cx="1160259" cy="1594883"/>
          </a:xfrm>
        </p:grpSpPr>
        <p:pic>
          <p:nvPicPr>
            <p:cNvPr id="8" name="Picture 7">
              <a:extLst>
                <a:ext uri="{FF2B5EF4-FFF2-40B4-BE49-F238E27FC236}">
                  <a16:creationId xmlns:a16="http://schemas.microsoft.com/office/drawing/2014/main" id="{BDCA7A77-E9FC-C25C-1605-817D567C9A0A}"/>
                </a:ext>
              </a:extLst>
            </p:cNvPr>
            <p:cNvPicPr>
              <a:picLocks noChangeAspect="1"/>
            </p:cNvPicPr>
            <p:nvPr/>
          </p:nvPicPr>
          <p:blipFill>
            <a:blip r:embed="rId4"/>
            <a:stretch>
              <a:fillRect/>
            </a:stretch>
          </p:blipFill>
          <p:spPr>
            <a:xfrm>
              <a:off x="5206822" y="536637"/>
              <a:ext cx="1160259" cy="1594883"/>
            </a:xfrm>
            <a:prstGeom prst="rect">
              <a:avLst/>
            </a:prstGeom>
          </p:spPr>
        </p:pic>
        <p:sp>
          <p:nvSpPr>
            <p:cNvPr id="11" name="Oval 10">
              <a:extLst>
                <a:ext uri="{FF2B5EF4-FFF2-40B4-BE49-F238E27FC236}">
                  <a16:creationId xmlns:a16="http://schemas.microsoft.com/office/drawing/2014/main" id="{532EA03D-8B06-8B16-EFE6-8D7979FFC6BB}"/>
                </a:ext>
              </a:extLst>
            </p:cNvPr>
            <p:cNvSpPr/>
            <p:nvPr/>
          </p:nvSpPr>
          <p:spPr>
            <a:xfrm>
              <a:off x="5541707" y="1509822"/>
              <a:ext cx="659219" cy="361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b="1">
                  <a:solidFill>
                    <a:schemeClr val="tx1"/>
                  </a:solidFill>
                </a:rPr>
                <a:t>12</a:t>
              </a:r>
            </a:p>
          </p:txBody>
        </p:sp>
      </p:grpSp>
      <p:pic>
        <p:nvPicPr>
          <p:cNvPr id="19" name="Picture 18">
            <a:extLst>
              <a:ext uri="{FF2B5EF4-FFF2-40B4-BE49-F238E27FC236}">
                <a16:creationId xmlns:a16="http://schemas.microsoft.com/office/drawing/2014/main" id="{3C4BFEBD-2FE8-AF99-0B9C-017C562EBA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7" b="97967" l="0" r="100000">
                        <a14:foregroundMark x1="36752" y1="6098" x2="38462" y2="37398"/>
                        <a14:foregroundMark x1="47009" y1="32114" x2="49573" y2="50407"/>
                        <a14:foregroundMark x1="49573" y1="28862" x2="64957" y2="37398"/>
                        <a14:foregroundMark x1="29915" y1="26829" x2="29915" y2="32114"/>
                        <a14:foregroundMark x1="7692" y1="32927" x2="6838" y2="42683"/>
                      </a14:backgroundRemoval>
                    </a14:imgEffect>
                  </a14:imgLayer>
                </a14:imgProps>
              </a:ext>
            </a:extLst>
          </a:blip>
          <a:stretch>
            <a:fillRect/>
          </a:stretch>
        </p:blipFill>
        <p:spPr>
          <a:xfrm>
            <a:off x="9391557" y="2964090"/>
            <a:ext cx="1695494" cy="3564884"/>
          </a:xfrm>
          <a:prstGeom prst="rect">
            <a:avLst/>
          </a:prstGeom>
        </p:spPr>
      </p:pic>
      <p:sp>
        <p:nvSpPr>
          <p:cNvPr id="20" name="Speech Bubble: Rectangle with Corners Rounded 19">
            <a:extLst>
              <a:ext uri="{FF2B5EF4-FFF2-40B4-BE49-F238E27FC236}">
                <a16:creationId xmlns:a16="http://schemas.microsoft.com/office/drawing/2014/main" id="{55A45855-F11E-EA08-C97C-3D3BB88E2459}"/>
              </a:ext>
            </a:extLst>
          </p:cNvPr>
          <p:cNvSpPr/>
          <p:nvPr/>
        </p:nvSpPr>
        <p:spPr>
          <a:xfrm>
            <a:off x="7226395" y="560009"/>
            <a:ext cx="4539476" cy="1577202"/>
          </a:xfrm>
          <a:prstGeom prst="wedgeRoundRectCallout">
            <a:avLst>
              <a:gd name="adj1" fmla="val 9074"/>
              <a:gd name="adj2" fmla="val 961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0">
                <a:solidFill>
                  <a:schemeClr val="tx1"/>
                </a:solidFill>
              </a:rPr>
              <a:t>Mỗi hộp có 12 chiếc bút màu. Hỏi 3 hộp có bao nhiêu chiếc bút màu?</a:t>
            </a:r>
          </a:p>
        </p:txBody>
      </p:sp>
      <p:sp>
        <p:nvSpPr>
          <p:cNvPr id="21" name="TextBox 20">
            <a:extLst>
              <a:ext uri="{FF2B5EF4-FFF2-40B4-BE49-F238E27FC236}">
                <a16:creationId xmlns:a16="http://schemas.microsoft.com/office/drawing/2014/main" id="{25A30E84-7522-8894-B7EA-B1AEDAF134DF}"/>
              </a:ext>
            </a:extLst>
          </p:cNvPr>
          <p:cNvSpPr txBox="1"/>
          <p:nvPr/>
        </p:nvSpPr>
        <p:spPr>
          <a:xfrm>
            <a:off x="1434939" y="2750892"/>
            <a:ext cx="4737460" cy="665439"/>
          </a:xfrm>
          <a:prstGeom prst="rect">
            <a:avLst/>
          </a:prstGeom>
          <a:noFill/>
        </p:spPr>
        <p:txBody>
          <a:bodyPr wrap="square" rtlCol="0">
            <a:spAutoFit/>
          </a:bodyPr>
          <a:lstStyle/>
          <a:p>
            <a:pPr algn="ctr"/>
            <a:r>
              <a:rPr lang="en-US" sz="3724"/>
              <a:t>12 x 3 = ?</a:t>
            </a:r>
          </a:p>
        </p:txBody>
      </p:sp>
      <p:sp>
        <p:nvSpPr>
          <p:cNvPr id="23" name="TextBox 22">
            <a:extLst>
              <a:ext uri="{FF2B5EF4-FFF2-40B4-BE49-F238E27FC236}">
                <a16:creationId xmlns:a16="http://schemas.microsoft.com/office/drawing/2014/main" id="{D58C567F-7FD2-3E71-6BE4-7E6785963AD3}"/>
              </a:ext>
            </a:extLst>
          </p:cNvPr>
          <p:cNvSpPr txBox="1"/>
          <p:nvPr/>
        </p:nvSpPr>
        <p:spPr>
          <a:xfrm>
            <a:off x="1434939" y="3978422"/>
            <a:ext cx="4737460" cy="1238544"/>
          </a:xfrm>
          <a:prstGeom prst="rect">
            <a:avLst/>
          </a:prstGeom>
          <a:noFill/>
          <a:ln>
            <a:noFill/>
          </a:ln>
        </p:spPr>
        <p:txBody>
          <a:bodyPr wrap="square" rtlCol="0">
            <a:spAutoFit/>
          </a:bodyPr>
          <a:lstStyle/>
          <a:p>
            <a:pPr algn="ctr"/>
            <a:r>
              <a:rPr lang="en-US" sz="3724"/>
              <a:t>12 + 12 + 12 = 36</a:t>
            </a:r>
          </a:p>
          <a:p>
            <a:pPr algn="ctr"/>
            <a:r>
              <a:rPr lang="en-US" sz="3724"/>
              <a:t>12 x 3 = 36</a:t>
            </a:r>
          </a:p>
        </p:txBody>
      </p:sp>
      <p:sp>
        <p:nvSpPr>
          <p:cNvPr id="24" name="TextBox 23">
            <a:extLst>
              <a:ext uri="{FF2B5EF4-FFF2-40B4-BE49-F238E27FC236}">
                <a16:creationId xmlns:a16="http://schemas.microsoft.com/office/drawing/2014/main" id="{D15FEA2A-2CE9-F1D6-3069-7F7177F8462F}"/>
              </a:ext>
            </a:extLst>
          </p:cNvPr>
          <p:cNvSpPr txBox="1"/>
          <p:nvPr/>
        </p:nvSpPr>
        <p:spPr>
          <a:xfrm>
            <a:off x="1434512" y="5751204"/>
            <a:ext cx="4737887" cy="747256"/>
          </a:xfrm>
          <a:prstGeom prst="rect">
            <a:avLst/>
          </a:prstGeom>
          <a:solidFill>
            <a:srgbClr val="FFC000"/>
          </a:solidFill>
        </p:spPr>
        <p:txBody>
          <a:bodyPr wrap="square" rtlCol="0">
            <a:spAutoFit/>
          </a:bodyPr>
          <a:lstStyle/>
          <a:p>
            <a:pPr algn="ctr"/>
            <a:r>
              <a:rPr lang="en-US" sz="2128"/>
              <a:t>Vậy, có cách nào khác để tính kết quả phép nhân này?</a:t>
            </a:r>
          </a:p>
        </p:txBody>
      </p:sp>
      <p:sp>
        <p:nvSpPr>
          <p:cNvPr id="25" name="Rectangle: Rounded Corners 24">
            <a:extLst>
              <a:ext uri="{FF2B5EF4-FFF2-40B4-BE49-F238E27FC236}">
                <a16:creationId xmlns:a16="http://schemas.microsoft.com/office/drawing/2014/main" id="{A319E887-879F-2CC3-756B-E4F86950A0CE}"/>
              </a:ext>
            </a:extLst>
          </p:cNvPr>
          <p:cNvSpPr/>
          <p:nvPr/>
        </p:nvSpPr>
        <p:spPr>
          <a:xfrm>
            <a:off x="1434513" y="3978422"/>
            <a:ext cx="4737887" cy="1268995"/>
          </a:xfrm>
          <a:prstGeom prst="roundRect">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spTree>
    <p:extLst>
      <p:ext uri="{BB962C8B-B14F-4D97-AF65-F5344CB8AC3E}">
        <p14:creationId xmlns:p14="http://schemas.microsoft.com/office/powerpoint/2010/main" val="1771587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wipe(left)">
                                      <p:cBhvr>
                                        <p:cTn id="30" dur="500"/>
                                        <p:tgtEl>
                                          <p:spTgt spid="2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Lst>
  </p:timing>
</p:sld>
</file>

<file path=ppt/theme/theme1.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2057</TotalTime>
  <Words>1231</Words>
  <Application>Microsoft Office PowerPoint</Application>
  <PresentationFormat>Custom</PresentationFormat>
  <Paragraphs>145</Paragraphs>
  <Slides>22</Slides>
  <Notes>21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Chau Philomene One</vt:lpstr>
      <vt:lpstr>Karla</vt:lpstr>
      <vt:lpstr>HP001 4 hàng</vt:lpstr>
      <vt:lpstr>SVN-Billo</vt:lpstr>
      <vt:lpstr>Hind</vt:lpstr>
      <vt:lpstr>Laila</vt:lpstr>
      <vt:lpstr>Varela Round</vt:lpstr>
      <vt:lpstr>Happy Indian Independence Day! by Slidesgo</vt:lpstr>
      <vt:lpstr>Chuẩn bị</vt:lpstr>
      <vt:lpstr>PowerPoint Presentation</vt:lpstr>
      <vt:lpstr>PowerPoint Presentation</vt:lpstr>
      <vt:lpstr>PowerPoint Presentation</vt:lpstr>
      <vt:lpstr>PowerPoint Presentation</vt:lpstr>
      <vt:lpstr>Chúc mừng các em đã khởi động xuất sắc!</vt:lpstr>
      <vt:lpstr>Trang 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Tập làm việc nhà, việc trường</dc:title>
  <dc:creator>Kim Lien</dc:creator>
  <cp:lastModifiedBy>Linh Phan Thi  (FE FSC DN)</cp:lastModifiedBy>
  <cp:revision>103</cp:revision>
  <dcterms:modified xsi:type="dcterms:W3CDTF">2022-08-13T13:32:50Z</dcterms:modified>
</cp:coreProperties>
</file>