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9"/>
  </p:notesMasterIdLst>
  <p:sldIdLst>
    <p:sldId id="342" r:id="rId2"/>
    <p:sldId id="343" r:id="rId3"/>
    <p:sldId id="344" r:id="rId4"/>
    <p:sldId id="366" r:id="rId5"/>
    <p:sldId id="256" r:id="rId6"/>
    <p:sldId id="257" r:id="rId7"/>
    <p:sldId id="411" r:id="rId8"/>
    <p:sldId id="412" r:id="rId9"/>
    <p:sldId id="413" r:id="rId10"/>
    <p:sldId id="414" r:id="rId11"/>
    <p:sldId id="415" r:id="rId12"/>
    <p:sldId id="416" r:id="rId13"/>
    <p:sldId id="421" r:id="rId14"/>
    <p:sldId id="420" r:id="rId15"/>
    <p:sldId id="419" r:id="rId16"/>
    <p:sldId id="418" r:id="rId17"/>
    <p:sldId id="350" r:id="rId18"/>
    <p:sldId id="348" r:id="rId19"/>
    <p:sldId id="258" r:id="rId20"/>
    <p:sldId id="422" r:id="rId21"/>
    <p:sldId id="423" r:id="rId22"/>
    <p:sldId id="424" r:id="rId23"/>
    <p:sldId id="425" r:id="rId24"/>
    <p:sldId id="426" r:id="rId25"/>
    <p:sldId id="355" r:id="rId26"/>
    <p:sldId id="427" r:id="rId27"/>
    <p:sldId id="271" r:id="rId28"/>
  </p:sldIdLst>
  <p:sldSz cx="12161838" cy="6858000"/>
  <p:notesSz cx="6858000" cy="9144000"/>
  <p:embeddedFontLst>
    <p:embeddedFont>
      <p:font typeface="Chewy" panose="02000000000000000000" pitchFamily="2" charset="0"/>
      <p:regular r:id="rId30"/>
    </p:embeddedFont>
    <p:embeddedFont>
      <p:font typeface="HP001 4 hàng" panose="020B0603050302020204" pitchFamily="34" charset="0"/>
      <p:regular r:id="rId31"/>
      <p:bold r:id="rId32"/>
    </p:embeddedFont>
    <p:embeddedFont>
      <p:font typeface="Montserrat" panose="02000505000000020004" pitchFamily="2"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
      <p:font typeface="Roboto" panose="02000000000000000000" pitchFamily="2" charset="0"/>
      <p:regular r:id="rId41"/>
      <p:bold r:id="rId42"/>
      <p:italic r:id="rId43"/>
      <p:boldItalic r:id="rId44"/>
    </p:embeddedFont>
    <p:embeddedFont>
      <p:font typeface="Signika" panose="020B060402020202020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9AA0A6"/>
          </p15:clr>
        </p15:guide>
        <p15:guide id="2" pos="3831"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71FFF1"/>
    <a:srgbClr val="F4FF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DD9ACD-EB85-42C8-9787-9BBCCCA9C741}">
  <a:tblStyle styleId="{65DD9ACD-EB85-42C8-9787-9BBCCCA9C7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40" autoAdjust="0"/>
  </p:normalViewPr>
  <p:slideViewPr>
    <p:cSldViewPr snapToGrid="0">
      <p:cViewPr varScale="1">
        <p:scale>
          <a:sx n="61" d="100"/>
          <a:sy n="61" d="100"/>
        </p:scale>
        <p:origin x="1080" y="-36"/>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73179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927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8586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a:t>Click vào các chữ cái để tới nội dung bài tập đọc</a:t>
            </a:r>
          </a:p>
          <a:p>
            <a:r>
              <a:rPr lang="en-US" sz="1100"/>
              <a:t>Click vào mũi tên để tới nội dung tiếp theo của bài học</a:t>
            </a:r>
          </a:p>
          <a:p>
            <a:pPr marL="0" lvl="0" indent="0" algn="l" rtl="0">
              <a:spcBef>
                <a:spcPts val="0"/>
              </a:spcBef>
              <a:spcAft>
                <a:spcPts val="0"/>
              </a:spcAft>
              <a:buNone/>
            </a:pPr>
            <a:endParaRPr/>
          </a:p>
        </p:txBody>
      </p:sp>
    </p:spTree>
    <p:extLst>
      <p:ext uri="{BB962C8B-B14F-4D97-AF65-F5344CB8AC3E}">
        <p14:creationId xmlns:p14="http://schemas.microsoft.com/office/powerpoint/2010/main" val="3479394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aa346aee37_0_60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Thầy cô cứ enter để qua từng thứ thách ạ</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 Toán + TV3: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682946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aa346aee37_0_60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Thầy cô cứ enter để qua từng thứ thách ạ</a:t>
            </a:r>
          </a:p>
          <a:p>
            <a:pPr marL="0" lvl="0" indent="0" algn="l" rtl="0">
              <a:spcBef>
                <a:spcPts val="0"/>
              </a:spcBef>
              <a:spcAft>
                <a:spcPts val="0"/>
              </a:spcAft>
              <a:buNone/>
            </a:pPr>
            <a:endParaRPr/>
          </a:p>
        </p:txBody>
      </p:sp>
    </p:spTree>
    <p:extLst>
      <p:ext uri="{BB962C8B-B14F-4D97-AF65-F5344CB8AC3E}">
        <p14:creationId xmlns:p14="http://schemas.microsoft.com/office/powerpoint/2010/main" val="46083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aa346aee37_0_60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Thầy cô cứ enter để qua từng thứ thách ạ</a:t>
            </a:r>
          </a:p>
          <a:p>
            <a:pPr marL="0" lvl="0" indent="0" algn="l" rtl="0">
              <a:spcBef>
                <a:spcPts val="0"/>
              </a:spcBef>
              <a:spcAft>
                <a:spcPts val="0"/>
              </a:spcAft>
              <a:buNone/>
            </a:pPr>
            <a:endParaRPr/>
          </a:p>
        </p:txBody>
      </p:sp>
    </p:spTree>
    <p:extLst>
      <p:ext uri="{BB962C8B-B14F-4D97-AF65-F5344CB8AC3E}">
        <p14:creationId xmlns:p14="http://schemas.microsoft.com/office/powerpoint/2010/main" val="2688595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aa346aee37_0_60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Thầy cô cứ enter để qua từng thứ thách ạ</a:t>
            </a:r>
          </a:p>
          <a:p>
            <a:pPr marL="0" lvl="0" indent="0" algn="l" rtl="0">
              <a:spcBef>
                <a:spcPts val="0"/>
              </a:spcBef>
              <a:spcAft>
                <a:spcPts val="0"/>
              </a:spcAft>
              <a:buNone/>
            </a:pPr>
            <a:endParaRPr/>
          </a:p>
        </p:txBody>
      </p:sp>
    </p:spTree>
    <p:extLst>
      <p:ext uri="{BB962C8B-B14F-4D97-AF65-F5344CB8AC3E}">
        <p14:creationId xmlns:p14="http://schemas.microsoft.com/office/powerpoint/2010/main" val="1913348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aa346aee37_0_60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Thầy cô cứ enter để qua từng thứ thách ạ</a:t>
            </a:r>
          </a:p>
          <a:p>
            <a:pPr marL="0" lvl="0" indent="0" algn="l" rtl="0">
              <a:spcBef>
                <a:spcPts val="0"/>
              </a:spcBef>
              <a:spcAft>
                <a:spcPts val="0"/>
              </a:spcAft>
              <a:buNone/>
            </a:pPr>
            <a:endParaRPr/>
          </a:p>
        </p:txBody>
      </p:sp>
    </p:spTree>
    <p:extLst>
      <p:ext uri="{BB962C8B-B14F-4D97-AF65-F5344CB8AC3E}">
        <p14:creationId xmlns:p14="http://schemas.microsoft.com/office/powerpoint/2010/main" val="3849832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aa346aee37_0_60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cứ cho HS tự đặt câu của mình ạ</a:t>
            </a:r>
            <a:endParaRPr/>
          </a:p>
        </p:txBody>
      </p:sp>
    </p:spTree>
    <p:extLst>
      <p:ext uri="{BB962C8B-B14F-4D97-AF65-F5344CB8AC3E}">
        <p14:creationId xmlns:p14="http://schemas.microsoft.com/office/powerpoint/2010/main" val="3500854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yêu cầu HS làm bài nào vào vở thì linh động nhé!</a:t>
            </a:r>
          </a:p>
        </p:txBody>
      </p:sp>
    </p:spTree>
    <p:extLst>
      <p:ext uri="{BB962C8B-B14F-4D97-AF65-F5344CB8AC3E}">
        <p14:creationId xmlns:p14="http://schemas.microsoft.com/office/powerpoint/2010/main" val="3257643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aa346aee37_0_60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cứ cho HS tự đặt câu của mình ạ</a:t>
            </a:r>
            <a:endParaRPr/>
          </a:p>
        </p:txBody>
      </p:sp>
    </p:spTree>
    <p:extLst>
      <p:ext uri="{BB962C8B-B14F-4D97-AF65-F5344CB8AC3E}">
        <p14:creationId xmlns:p14="http://schemas.microsoft.com/office/powerpoint/2010/main" val="2308782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ba81873962_0_414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ba81873962_0_4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Khởi động</a:t>
            </a:r>
          </a:p>
        </p:txBody>
      </p:sp>
    </p:spTree>
    <p:extLst>
      <p:ext uri="{BB962C8B-B14F-4D97-AF65-F5344CB8AC3E}">
        <p14:creationId xmlns:p14="http://schemas.microsoft.com/office/powerpoint/2010/main" val="674436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bb3ccd7b2a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bb3ccd7b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6140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796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4917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200463" y="1514767"/>
            <a:ext cx="5760913" cy="2406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576" b="0"/>
            </a:lvl1pPr>
            <a:lvl2pPr lvl="1">
              <a:spcBef>
                <a:spcPts val="0"/>
              </a:spcBef>
              <a:spcAft>
                <a:spcPts val="0"/>
              </a:spcAft>
              <a:buSzPts val="3000"/>
              <a:buNone/>
              <a:defRPr>
                <a:latin typeface="Roboto"/>
                <a:ea typeface="Roboto"/>
                <a:cs typeface="Roboto"/>
                <a:sym typeface="Roboto"/>
              </a:defRPr>
            </a:lvl2pPr>
            <a:lvl3pPr lvl="2">
              <a:spcBef>
                <a:spcPts val="0"/>
              </a:spcBef>
              <a:spcAft>
                <a:spcPts val="0"/>
              </a:spcAft>
              <a:buSzPts val="3000"/>
              <a:buNone/>
              <a:defRPr>
                <a:latin typeface="Roboto"/>
                <a:ea typeface="Roboto"/>
                <a:cs typeface="Roboto"/>
                <a:sym typeface="Roboto"/>
              </a:defRPr>
            </a:lvl3pPr>
            <a:lvl4pPr lvl="3">
              <a:spcBef>
                <a:spcPts val="0"/>
              </a:spcBef>
              <a:spcAft>
                <a:spcPts val="0"/>
              </a:spcAft>
              <a:buSzPts val="3000"/>
              <a:buNone/>
              <a:defRPr>
                <a:latin typeface="Roboto"/>
                <a:ea typeface="Roboto"/>
                <a:cs typeface="Roboto"/>
                <a:sym typeface="Roboto"/>
              </a:defRPr>
            </a:lvl4pPr>
            <a:lvl5pPr lvl="4">
              <a:spcBef>
                <a:spcPts val="0"/>
              </a:spcBef>
              <a:spcAft>
                <a:spcPts val="0"/>
              </a:spcAft>
              <a:buSzPts val="3000"/>
              <a:buNone/>
              <a:defRPr>
                <a:latin typeface="Roboto"/>
                <a:ea typeface="Roboto"/>
                <a:cs typeface="Roboto"/>
                <a:sym typeface="Roboto"/>
              </a:defRPr>
            </a:lvl5pPr>
            <a:lvl6pPr lvl="5">
              <a:spcBef>
                <a:spcPts val="0"/>
              </a:spcBef>
              <a:spcAft>
                <a:spcPts val="0"/>
              </a:spcAft>
              <a:buSzPts val="3000"/>
              <a:buNone/>
              <a:defRPr>
                <a:latin typeface="Roboto"/>
                <a:ea typeface="Roboto"/>
                <a:cs typeface="Roboto"/>
                <a:sym typeface="Roboto"/>
              </a:defRPr>
            </a:lvl6pPr>
            <a:lvl7pPr lvl="6">
              <a:spcBef>
                <a:spcPts val="0"/>
              </a:spcBef>
              <a:spcAft>
                <a:spcPts val="0"/>
              </a:spcAft>
              <a:buSzPts val="3000"/>
              <a:buNone/>
              <a:defRPr>
                <a:latin typeface="Roboto"/>
                <a:ea typeface="Roboto"/>
                <a:cs typeface="Roboto"/>
                <a:sym typeface="Roboto"/>
              </a:defRPr>
            </a:lvl7pPr>
            <a:lvl8pPr lvl="7">
              <a:spcBef>
                <a:spcPts val="0"/>
              </a:spcBef>
              <a:spcAft>
                <a:spcPts val="0"/>
              </a:spcAft>
              <a:buSzPts val="3000"/>
              <a:buNone/>
              <a:defRPr>
                <a:latin typeface="Roboto"/>
                <a:ea typeface="Roboto"/>
                <a:cs typeface="Roboto"/>
                <a:sym typeface="Roboto"/>
              </a:defRPr>
            </a:lvl8pPr>
            <a:lvl9pPr lvl="8">
              <a:spcBef>
                <a:spcPts val="0"/>
              </a:spcBef>
              <a:spcAft>
                <a:spcPts val="0"/>
              </a:spcAft>
              <a:buSzPts val="3000"/>
              <a:buNone/>
              <a:defRPr>
                <a:latin typeface="Roboto"/>
                <a:ea typeface="Roboto"/>
                <a:cs typeface="Roboto"/>
                <a:sym typeface="Roboto"/>
              </a:defRPr>
            </a:lvl9pPr>
          </a:lstStyle>
          <a:p>
            <a:endParaRPr/>
          </a:p>
        </p:txBody>
      </p:sp>
      <p:sp>
        <p:nvSpPr>
          <p:cNvPr id="10" name="Google Shape;10;p2"/>
          <p:cNvSpPr txBox="1">
            <a:spLocks noGrp="1"/>
          </p:cNvSpPr>
          <p:nvPr>
            <p:ph type="subTitle" idx="1"/>
          </p:nvPr>
        </p:nvSpPr>
        <p:spPr>
          <a:xfrm>
            <a:off x="2807438" y="4340717"/>
            <a:ext cx="6546963"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394">
                <a:latin typeface="Roboto"/>
                <a:ea typeface="Roboto"/>
                <a:cs typeface="Roboto"/>
                <a:sym typeface="Roboto"/>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sp>
        <p:nvSpPr>
          <p:cNvPr id="11" name="Google Shape;11;p2"/>
          <p:cNvSpPr/>
          <p:nvPr/>
        </p:nvSpPr>
        <p:spPr>
          <a:xfrm>
            <a:off x="11025611" y="5267674"/>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1747239" y="5320884"/>
            <a:ext cx="2439108"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736806" y="-5523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rot="-2426310">
            <a:off x="-2707596" y="-1517893"/>
            <a:ext cx="4973583"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2777346" y="6470035"/>
            <a:ext cx="5357260" cy="219056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p:nvPr/>
        </p:nvSpPr>
        <p:spPr>
          <a:xfrm rot="315047" flipH="1">
            <a:off x="3731800" y="-1127548"/>
            <a:ext cx="5357010" cy="153250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5"/>
        <p:cNvGrpSpPr/>
        <p:nvPr/>
      </p:nvGrpSpPr>
      <p:grpSpPr>
        <a:xfrm>
          <a:off x="0" y="0"/>
          <a:ext cx="0" cy="0"/>
          <a:chOff x="0" y="0"/>
          <a:chExt cx="0" cy="0"/>
        </a:xfrm>
      </p:grpSpPr>
      <p:sp>
        <p:nvSpPr>
          <p:cNvPr id="86" name="Google Shape;86;p12"/>
          <p:cNvSpPr/>
          <p:nvPr/>
        </p:nvSpPr>
        <p:spPr>
          <a:xfrm rot="1356523" flipH="1">
            <a:off x="9788364" y="-138396"/>
            <a:ext cx="15482"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7" name="Google Shape;87;p12"/>
          <p:cNvSpPr/>
          <p:nvPr/>
        </p:nvSpPr>
        <p:spPr>
          <a:xfrm>
            <a:off x="8971493" y="6938530"/>
            <a:ext cx="650743" cy="71767"/>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
  <p:cSld name="CUSTOM_19_1">
    <p:spTree>
      <p:nvGrpSpPr>
        <p:cNvPr id="1" name="Shape 88"/>
        <p:cNvGrpSpPr/>
        <p:nvPr/>
      </p:nvGrpSpPr>
      <p:grpSpPr>
        <a:xfrm>
          <a:off x="0" y="0"/>
          <a:ext cx="0" cy="0"/>
          <a:chOff x="0" y="0"/>
          <a:chExt cx="0" cy="0"/>
        </a:xfrm>
      </p:grpSpPr>
      <p:sp>
        <p:nvSpPr>
          <p:cNvPr id="89" name="Google Shape;89;p13"/>
          <p:cNvSpPr txBox="1">
            <a:spLocks noGrp="1"/>
          </p:cNvSpPr>
          <p:nvPr>
            <p:ph type="title" hasCustomPrompt="1"/>
          </p:nvPr>
        </p:nvSpPr>
        <p:spPr>
          <a:xfrm>
            <a:off x="1304864" y="2368991"/>
            <a:ext cx="1797143"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384"/>
            </a:lvl1pPr>
            <a:lvl2pPr lvl="1" algn="ctr" rtl="0">
              <a:spcBef>
                <a:spcPts val="0"/>
              </a:spcBef>
              <a:spcAft>
                <a:spcPts val="0"/>
              </a:spcAft>
              <a:buClr>
                <a:schemeClr val="accent2"/>
              </a:buClr>
              <a:buSzPts val="12000"/>
              <a:buNone/>
              <a:defRPr sz="15960">
                <a:solidFill>
                  <a:schemeClr val="accent2"/>
                </a:solidFill>
              </a:defRPr>
            </a:lvl2pPr>
            <a:lvl3pPr lvl="2" algn="ctr" rtl="0">
              <a:spcBef>
                <a:spcPts val="0"/>
              </a:spcBef>
              <a:spcAft>
                <a:spcPts val="0"/>
              </a:spcAft>
              <a:buClr>
                <a:schemeClr val="accent2"/>
              </a:buClr>
              <a:buSzPts val="12000"/>
              <a:buNone/>
              <a:defRPr sz="15960">
                <a:solidFill>
                  <a:schemeClr val="accent2"/>
                </a:solidFill>
              </a:defRPr>
            </a:lvl3pPr>
            <a:lvl4pPr lvl="3" algn="ctr" rtl="0">
              <a:spcBef>
                <a:spcPts val="0"/>
              </a:spcBef>
              <a:spcAft>
                <a:spcPts val="0"/>
              </a:spcAft>
              <a:buClr>
                <a:schemeClr val="accent2"/>
              </a:buClr>
              <a:buSzPts val="12000"/>
              <a:buNone/>
              <a:defRPr sz="15960">
                <a:solidFill>
                  <a:schemeClr val="accent2"/>
                </a:solidFill>
              </a:defRPr>
            </a:lvl4pPr>
            <a:lvl5pPr lvl="4" algn="ctr" rtl="0">
              <a:spcBef>
                <a:spcPts val="0"/>
              </a:spcBef>
              <a:spcAft>
                <a:spcPts val="0"/>
              </a:spcAft>
              <a:buClr>
                <a:schemeClr val="accent2"/>
              </a:buClr>
              <a:buSzPts val="12000"/>
              <a:buNone/>
              <a:defRPr sz="15960">
                <a:solidFill>
                  <a:schemeClr val="accent2"/>
                </a:solidFill>
              </a:defRPr>
            </a:lvl5pPr>
            <a:lvl6pPr lvl="5" algn="ctr" rtl="0">
              <a:spcBef>
                <a:spcPts val="0"/>
              </a:spcBef>
              <a:spcAft>
                <a:spcPts val="0"/>
              </a:spcAft>
              <a:buClr>
                <a:schemeClr val="accent2"/>
              </a:buClr>
              <a:buSzPts val="12000"/>
              <a:buNone/>
              <a:defRPr sz="15960">
                <a:solidFill>
                  <a:schemeClr val="accent2"/>
                </a:solidFill>
              </a:defRPr>
            </a:lvl6pPr>
            <a:lvl7pPr lvl="6" algn="ctr" rtl="0">
              <a:spcBef>
                <a:spcPts val="0"/>
              </a:spcBef>
              <a:spcAft>
                <a:spcPts val="0"/>
              </a:spcAft>
              <a:buClr>
                <a:schemeClr val="accent2"/>
              </a:buClr>
              <a:buSzPts val="12000"/>
              <a:buNone/>
              <a:defRPr sz="15960">
                <a:solidFill>
                  <a:schemeClr val="accent2"/>
                </a:solidFill>
              </a:defRPr>
            </a:lvl7pPr>
            <a:lvl8pPr lvl="7" algn="ctr" rtl="0">
              <a:spcBef>
                <a:spcPts val="0"/>
              </a:spcBef>
              <a:spcAft>
                <a:spcPts val="0"/>
              </a:spcAft>
              <a:buClr>
                <a:schemeClr val="accent2"/>
              </a:buClr>
              <a:buSzPts val="12000"/>
              <a:buNone/>
              <a:defRPr sz="15960">
                <a:solidFill>
                  <a:schemeClr val="accent2"/>
                </a:solidFill>
              </a:defRPr>
            </a:lvl8pPr>
            <a:lvl9pPr lvl="8" algn="ctr" rtl="0">
              <a:spcBef>
                <a:spcPts val="0"/>
              </a:spcBef>
              <a:spcAft>
                <a:spcPts val="0"/>
              </a:spcAft>
              <a:buClr>
                <a:schemeClr val="accent2"/>
              </a:buClr>
              <a:buSzPts val="12000"/>
              <a:buNone/>
              <a:defRPr sz="15960">
                <a:solidFill>
                  <a:schemeClr val="accent2"/>
                </a:solidFill>
              </a:defRPr>
            </a:lvl9pPr>
          </a:lstStyle>
          <a:p>
            <a:r>
              <a:t>xx%</a:t>
            </a:r>
          </a:p>
        </p:txBody>
      </p:sp>
      <p:sp>
        <p:nvSpPr>
          <p:cNvPr id="90" name="Google Shape;90;p13"/>
          <p:cNvSpPr txBox="1">
            <a:spLocks noGrp="1"/>
          </p:cNvSpPr>
          <p:nvPr>
            <p:ph type="title" idx="2" hasCustomPrompt="1"/>
          </p:nvPr>
        </p:nvSpPr>
        <p:spPr>
          <a:xfrm>
            <a:off x="1304864" y="4605061"/>
            <a:ext cx="1797143"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384"/>
            </a:lvl1pPr>
            <a:lvl2pPr lvl="1" algn="ctr" rtl="0">
              <a:spcBef>
                <a:spcPts val="0"/>
              </a:spcBef>
              <a:spcAft>
                <a:spcPts val="0"/>
              </a:spcAft>
              <a:buClr>
                <a:schemeClr val="accent2"/>
              </a:buClr>
              <a:buSzPts val="12000"/>
              <a:buNone/>
              <a:defRPr sz="15960">
                <a:solidFill>
                  <a:schemeClr val="accent2"/>
                </a:solidFill>
              </a:defRPr>
            </a:lvl2pPr>
            <a:lvl3pPr lvl="2" algn="ctr" rtl="0">
              <a:spcBef>
                <a:spcPts val="0"/>
              </a:spcBef>
              <a:spcAft>
                <a:spcPts val="0"/>
              </a:spcAft>
              <a:buClr>
                <a:schemeClr val="accent2"/>
              </a:buClr>
              <a:buSzPts val="12000"/>
              <a:buNone/>
              <a:defRPr sz="15960">
                <a:solidFill>
                  <a:schemeClr val="accent2"/>
                </a:solidFill>
              </a:defRPr>
            </a:lvl3pPr>
            <a:lvl4pPr lvl="3" algn="ctr" rtl="0">
              <a:spcBef>
                <a:spcPts val="0"/>
              </a:spcBef>
              <a:spcAft>
                <a:spcPts val="0"/>
              </a:spcAft>
              <a:buClr>
                <a:schemeClr val="accent2"/>
              </a:buClr>
              <a:buSzPts val="12000"/>
              <a:buNone/>
              <a:defRPr sz="15960">
                <a:solidFill>
                  <a:schemeClr val="accent2"/>
                </a:solidFill>
              </a:defRPr>
            </a:lvl4pPr>
            <a:lvl5pPr lvl="4" algn="ctr" rtl="0">
              <a:spcBef>
                <a:spcPts val="0"/>
              </a:spcBef>
              <a:spcAft>
                <a:spcPts val="0"/>
              </a:spcAft>
              <a:buClr>
                <a:schemeClr val="accent2"/>
              </a:buClr>
              <a:buSzPts val="12000"/>
              <a:buNone/>
              <a:defRPr sz="15960">
                <a:solidFill>
                  <a:schemeClr val="accent2"/>
                </a:solidFill>
              </a:defRPr>
            </a:lvl5pPr>
            <a:lvl6pPr lvl="5" algn="ctr" rtl="0">
              <a:spcBef>
                <a:spcPts val="0"/>
              </a:spcBef>
              <a:spcAft>
                <a:spcPts val="0"/>
              </a:spcAft>
              <a:buClr>
                <a:schemeClr val="accent2"/>
              </a:buClr>
              <a:buSzPts val="12000"/>
              <a:buNone/>
              <a:defRPr sz="15960">
                <a:solidFill>
                  <a:schemeClr val="accent2"/>
                </a:solidFill>
              </a:defRPr>
            </a:lvl6pPr>
            <a:lvl7pPr lvl="6" algn="ctr" rtl="0">
              <a:spcBef>
                <a:spcPts val="0"/>
              </a:spcBef>
              <a:spcAft>
                <a:spcPts val="0"/>
              </a:spcAft>
              <a:buClr>
                <a:schemeClr val="accent2"/>
              </a:buClr>
              <a:buSzPts val="12000"/>
              <a:buNone/>
              <a:defRPr sz="15960">
                <a:solidFill>
                  <a:schemeClr val="accent2"/>
                </a:solidFill>
              </a:defRPr>
            </a:lvl7pPr>
            <a:lvl8pPr lvl="7" algn="ctr" rtl="0">
              <a:spcBef>
                <a:spcPts val="0"/>
              </a:spcBef>
              <a:spcAft>
                <a:spcPts val="0"/>
              </a:spcAft>
              <a:buClr>
                <a:schemeClr val="accent2"/>
              </a:buClr>
              <a:buSzPts val="12000"/>
              <a:buNone/>
              <a:defRPr sz="15960">
                <a:solidFill>
                  <a:schemeClr val="accent2"/>
                </a:solidFill>
              </a:defRPr>
            </a:lvl8pPr>
            <a:lvl9pPr lvl="8" algn="ctr" rtl="0">
              <a:spcBef>
                <a:spcPts val="0"/>
              </a:spcBef>
              <a:spcAft>
                <a:spcPts val="0"/>
              </a:spcAft>
              <a:buClr>
                <a:schemeClr val="accent2"/>
              </a:buClr>
              <a:buSzPts val="12000"/>
              <a:buNone/>
              <a:defRPr sz="15960">
                <a:solidFill>
                  <a:schemeClr val="accent2"/>
                </a:solidFill>
              </a:defRPr>
            </a:lvl9pPr>
          </a:lstStyle>
          <a:p>
            <a:r>
              <a:t>xx%</a:t>
            </a:r>
          </a:p>
        </p:txBody>
      </p:sp>
      <p:sp>
        <p:nvSpPr>
          <p:cNvPr id="91" name="Google Shape;91;p13"/>
          <p:cNvSpPr txBox="1">
            <a:spLocks noGrp="1"/>
          </p:cNvSpPr>
          <p:nvPr>
            <p:ph type="title" idx="3" hasCustomPrompt="1"/>
          </p:nvPr>
        </p:nvSpPr>
        <p:spPr>
          <a:xfrm>
            <a:off x="6100803" y="2368991"/>
            <a:ext cx="1797143"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384"/>
            </a:lvl1pPr>
            <a:lvl2pPr lvl="1" algn="ctr" rtl="0">
              <a:spcBef>
                <a:spcPts val="0"/>
              </a:spcBef>
              <a:spcAft>
                <a:spcPts val="0"/>
              </a:spcAft>
              <a:buClr>
                <a:schemeClr val="accent2"/>
              </a:buClr>
              <a:buSzPts val="12000"/>
              <a:buNone/>
              <a:defRPr sz="15960">
                <a:solidFill>
                  <a:schemeClr val="accent2"/>
                </a:solidFill>
              </a:defRPr>
            </a:lvl2pPr>
            <a:lvl3pPr lvl="2" algn="ctr" rtl="0">
              <a:spcBef>
                <a:spcPts val="0"/>
              </a:spcBef>
              <a:spcAft>
                <a:spcPts val="0"/>
              </a:spcAft>
              <a:buClr>
                <a:schemeClr val="accent2"/>
              </a:buClr>
              <a:buSzPts val="12000"/>
              <a:buNone/>
              <a:defRPr sz="15960">
                <a:solidFill>
                  <a:schemeClr val="accent2"/>
                </a:solidFill>
              </a:defRPr>
            </a:lvl3pPr>
            <a:lvl4pPr lvl="3" algn="ctr" rtl="0">
              <a:spcBef>
                <a:spcPts val="0"/>
              </a:spcBef>
              <a:spcAft>
                <a:spcPts val="0"/>
              </a:spcAft>
              <a:buClr>
                <a:schemeClr val="accent2"/>
              </a:buClr>
              <a:buSzPts val="12000"/>
              <a:buNone/>
              <a:defRPr sz="15960">
                <a:solidFill>
                  <a:schemeClr val="accent2"/>
                </a:solidFill>
              </a:defRPr>
            </a:lvl4pPr>
            <a:lvl5pPr lvl="4" algn="ctr" rtl="0">
              <a:spcBef>
                <a:spcPts val="0"/>
              </a:spcBef>
              <a:spcAft>
                <a:spcPts val="0"/>
              </a:spcAft>
              <a:buClr>
                <a:schemeClr val="accent2"/>
              </a:buClr>
              <a:buSzPts val="12000"/>
              <a:buNone/>
              <a:defRPr sz="15960">
                <a:solidFill>
                  <a:schemeClr val="accent2"/>
                </a:solidFill>
              </a:defRPr>
            </a:lvl5pPr>
            <a:lvl6pPr lvl="5" algn="ctr" rtl="0">
              <a:spcBef>
                <a:spcPts val="0"/>
              </a:spcBef>
              <a:spcAft>
                <a:spcPts val="0"/>
              </a:spcAft>
              <a:buClr>
                <a:schemeClr val="accent2"/>
              </a:buClr>
              <a:buSzPts val="12000"/>
              <a:buNone/>
              <a:defRPr sz="15960">
                <a:solidFill>
                  <a:schemeClr val="accent2"/>
                </a:solidFill>
              </a:defRPr>
            </a:lvl6pPr>
            <a:lvl7pPr lvl="6" algn="ctr" rtl="0">
              <a:spcBef>
                <a:spcPts val="0"/>
              </a:spcBef>
              <a:spcAft>
                <a:spcPts val="0"/>
              </a:spcAft>
              <a:buClr>
                <a:schemeClr val="accent2"/>
              </a:buClr>
              <a:buSzPts val="12000"/>
              <a:buNone/>
              <a:defRPr sz="15960">
                <a:solidFill>
                  <a:schemeClr val="accent2"/>
                </a:solidFill>
              </a:defRPr>
            </a:lvl7pPr>
            <a:lvl8pPr lvl="7" algn="ctr" rtl="0">
              <a:spcBef>
                <a:spcPts val="0"/>
              </a:spcBef>
              <a:spcAft>
                <a:spcPts val="0"/>
              </a:spcAft>
              <a:buClr>
                <a:schemeClr val="accent2"/>
              </a:buClr>
              <a:buSzPts val="12000"/>
              <a:buNone/>
              <a:defRPr sz="15960">
                <a:solidFill>
                  <a:schemeClr val="accent2"/>
                </a:solidFill>
              </a:defRPr>
            </a:lvl8pPr>
            <a:lvl9pPr lvl="8" algn="ctr" rtl="0">
              <a:spcBef>
                <a:spcPts val="0"/>
              </a:spcBef>
              <a:spcAft>
                <a:spcPts val="0"/>
              </a:spcAft>
              <a:buClr>
                <a:schemeClr val="accent2"/>
              </a:buClr>
              <a:buSzPts val="12000"/>
              <a:buNone/>
              <a:defRPr sz="15960">
                <a:solidFill>
                  <a:schemeClr val="accent2"/>
                </a:solidFill>
              </a:defRPr>
            </a:lvl9pPr>
          </a:lstStyle>
          <a:p>
            <a:r>
              <a:t>xx%</a:t>
            </a:r>
          </a:p>
        </p:txBody>
      </p:sp>
      <p:sp>
        <p:nvSpPr>
          <p:cNvPr id="92" name="Google Shape;92;p13"/>
          <p:cNvSpPr txBox="1">
            <a:spLocks noGrp="1"/>
          </p:cNvSpPr>
          <p:nvPr>
            <p:ph type="title" idx="4" hasCustomPrompt="1"/>
          </p:nvPr>
        </p:nvSpPr>
        <p:spPr>
          <a:xfrm>
            <a:off x="6100803" y="4605061"/>
            <a:ext cx="1797143"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384"/>
            </a:lvl1pPr>
            <a:lvl2pPr lvl="1" algn="ctr" rtl="0">
              <a:spcBef>
                <a:spcPts val="0"/>
              </a:spcBef>
              <a:spcAft>
                <a:spcPts val="0"/>
              </a:spcAft>
              <a:buClr>
                <a:schemeClr val="accent2"/>
              </a:buClr>
              <a:buSzPts val="12000"/>
              <a:buNone/>
              <a:defRPr sz="15960">
                <a:solidFill>
                  <a:schemeClr val="accent2"/>
                </a:solidFill>
              </a:defRPr>
            </a:lvl2pPr>
            <a:lvl3pPr lvl="2" algn="ctr" rtl="0">
              <a:spcBef>
                <a:spcPts val="0"/>
              </a:spcBef>
              <a:spcAft>
                <a:spcPts val="0"/>
              </a:spcAft>
              <a:buClr>
                <a:schemeClr val="accent2"/>
              </a:buClr>
              <a:buSzPts val="12000"/>
              <a:buNone/>
              <a:defRPr sz="15960">
                <a:solidFill>
                  <a:schemeClr val="accent2"/>
                </a:solidFill>
              </a:defRPr>
            </a:lvl3pPr>
            <a:lvl4pPr lvl="3" algn="ctr" rtl="0">
              <a:spcBef>
                <a:spcPts val="0"/>
              </a:spcBef>
              <a:spcAft>
                <a:spcPts val="0"/>
              </a:spcAft>
              <a:buClr>
                <a:schemeClr val="accent2"/>
              </a:buClr>
              <a:buSzPts val="12000"/>
              <a:buNone/>
              <a:defRPr sz="15960">
                <a:solidFill>
                  <a:schemeClr val="accent2"/>
                </a:solidFill>
              </a:defRPr>
            </a:lvl4pPr>
            <a:lvl5pPr lvl="4" algn="ctr" rtl="0">
              <a:spcBef>
                <a:spcPts val="0"/>
              </a:spcBef>
              <a:spcAft>
                <a:spcPts val="0"/>
              </a:spcAft>
              <a:buClr>
                <a:schemeClr val="accent2"/>
              </a:buClr>
              <a:buSzPts val="12000"/>
              <a:buNone/>
              <a:defRPr sz="15960">
                <a:solidFill>
                  <a:schemeClr val="accent2"/>
                </a:solidFill>
              </a:defRPr>
            </a:lvl5pPr>
            <a:lvl6pPr lvl="5" algn="ctr" rtl="0">
              <a:spcBef>
                <a:spcPts val="0"/>
              </a:spcBef>
              <a:spcAft>
                <a:spcPts val="0"/>
              </a:spcAft>
              <a:buClr>
                <a:schemeClr val="accent2"/>
              </a:buClr>
              <a:buSzPts val="12000"/>
              <a:buNone/>
              <a:defRPr sz="15960">
                <a:solidFill>
                  <a:schemeClr val="accent2"/>
                </a:solidFill>
              </a:defRPr>
            </a:lvl6pPr>
            <a:lvl7pPr lvl="6" algn="ctr" rtl="0">
              <a:spcBef>
                <a:spcPts val="0"/>
              </a:spcBef>
              <a:spcAft>
                <a:spcPts val="0"/>
              </a:spcAft>
              <a:buClr>
                <a:schemeClr val="accent2"/>
              </a:buClr>
              <a:buSzPts val="12000"/>
              <a:buNone/>
              <a:defRPr sz="15960">
                <a:solidFill>
                  <a:schemeClr val="accent2"/>
                </a:solidFill>
              </a:defRPr>
            </a:lvl7pPr>
            <a:lvl8pPr lvl="7" algn="ctr" rtl="0">
              <a:spcBef>
                <a:spcPts val="0"/>
              </a:spcBef>
              <a:spcAft>
                <a:spcPts val="0"/>
              </a:spcAft>
              <a:buClr>
                <a:schemeClr val="accent2"/>
              </a:buClr>
              <a:buSzPts val="12000"/>
              <a:buNone/>
              <a:defRPr sz="15960">
                <a:solidFill>
                  <a:schemeClr val="accent2"/>
                </a:solidFill>
              </a:defRPr>
            </a:lvl8pPr>
            <a:lvl9pPr lvl="8" algn="ctr" rtl="0">
              <a:spcBef>
                <a:spcPts val="0"/>
              </a:spcBef>
              <a:spcAft>
                <a:spcPts val="0"/>
              </a:spcAft>
              <a:buClr>
                <a:schemeClr val="accent2"/>
              </a:buClr>
              <a:buSzPts val="12000"/>
              <a:buNone/>
              <a:defRPr sz="15960">
                <a:solidFill>
                  <a:schemeClr val="accent2"/>
                </a:solidFill>
              </a:defRPr>
            </a:lvl9pPr>
          </a:lstStyle>
          <a:p>
            <a:r>
              <a:t>xx%</a:t>
            </a:r>
          </a:p>
        </p:txBody>
      </p:sp>
      <p:sp>
        <p:nvSpPr>
          <p:cNvPr id="93" name="Google Shape;93;p13"/>
          <p:cNvSpPr txBox="1">
            <a:spLocks noGrp="1"/>
          </p:cNvSpPr>
          <p:nvPr>
            <p:ph type="subTitle" idx="1"/>
          </p:nvPr>
        </p:nvSpPr>
        <p:spPr>
          <a:xfrm>
            <a:off x="2963517" y="2584067"/>
            <a:ext cx="3097518"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2" b="0">
                <a:latin typeface="Roboto"/>
                <a:ea typeface="Roboto"/>
                <a:cs typeface="Roboto"/>
                <a:sym typeface="Roboto"/>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94" name="Google Shape;94;p13"/>
          <p:cNvSpPr txBox="1">
            <a:spLocks noGrp="1"/>
          </p:cNvSpPr>
          <p:nvPr>
            <p:ph type="subTitle" idx="5"/>
          </p:nvPr>
        </p:nvSpPr>
        <p:spPr>
          <a:xfrm>
            <a:off x="2963517" y="1961805"/>
            <a:ext cx="3097518"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3192"/>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95" name="Google Shape;95;p13"/>
          <p:cNvSpPr txBox="1">
            <a:spLocks noGrp="1"/>
          </p:cNvSpPr>
          <p:nvPr>
            <p:ph type="subTitle" idx="6"/>
          </p:nvPr>
        </p:nvSpPr>
        <p:spPr>
          <a:xfrm>
            <a:off x="2963517" y="4847533"/>
            <a:ext cx="3097518"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2" b="0">
                <a:latin typeface="Roboto"/>
                <a:ea typeface="Roboto"/>
                <a:cs typeface="Roboto"/>
                <a:sym typeface="Roboto"/>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96" name="Google Shape;96;p13"/>
          <p:cNvSpPr txBox="1">
            <a:spLocks noGrp="1"/>
          </p:cNvSpPr>
          <p:nvPr>
            <p:ph type="subTitle" idx="7"/>
          </p:nvPr>
        </p:nvSpPr>
        <p:spPr>
          <a:xfrm>
            <a:off x="2963517" y="4211296"/>
            <a:ext cx="3097518"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3192"/>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97" name="Google Shape;97;p13"/>
          <p:cNvSpPr txBox="1">
            <a:spLocks noGrp="1"/>
          </p:cNvSpPr>
          <p:nvPr>
            <p:ph type="subTitle" idx="8"/>
          </p:nvPr>
        </p:nvSpPr>
        <p:spPr>
          <a:xfrm>
            <a:off x="7759456" y="2584051"/>
            <a:ext cx="3097518"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2" b="0">
                <a:latin typeface="Roboto"/>
                <a:ea typeface="Roboto"/>
                <a:cs typeface="Roboto"/>
                <a:sym typeface="Roboto"/>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98" name="Google Shape;98;p13"/>
          <p:cNvSpPr txBox="1">
            <a:spLocks noGrp="1"/>
          </p:cNvSpPr>
          <p:nvPr>
            <p:ph type="subTitle" idx="9"/>
          </p:nvPr>
        </p:nvSpPr>
        <p:spPr>
          <a:xfrm>
            <a:off x="7759456" y="1961805"/>
            <a:ext cx="3097518"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3192"/>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99" name="Google Shape;99;p13"/>
          <p:cNvSpPr txBox="1">
            <a:spLocks noGrp="1"/>
          </p:cNvSpPr>
          <p:nvPr>
            <p:ph type="subTitle" idx="13"/>
          </p:nvPr>
        </p:nvSpPr>
        <p:spPr>
          <a:xfrm>
            <a:off x="7759456" y="4847525"/>
            <a:ext cx="3097518"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2" b="0">
                <a:latin typeface="Roboto"/>
                <a:ea typeface="Roboto"/>
                <a:cs typeface="Roboto"/>
                <a:sym typeface="Roboto"/>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100" name="Google Shape;100;p13"/>
          <p:cNvSpPr txBox="1">
            <a:spLocks noGrp="1"/>
          </p:cNvSpPr>
          <p:nvPr>
            <p:ph type="subTitle" idx="14"/>
          </p:nvPr>
        </p:nvSpPr>
        <p:spPr>
          <a:xfrm>
            <a:off x="7759456" y="4211296"/>
            <a:ext cx="3097518"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3192"/>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101" name="Google Shape;101;p13"/>
          <p:cNvSpPr/>
          <p:nvPr/>
        </p:nvSpPr>
        <p:spPr>
          <a:xfrm rot="1356523" flipH="1">
            <a:off x="9788364" y="-138396"/>
            <a:ext cx="15482"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 name="Google Shape;102;p13"/>
          <p:cNvSpPr/>
          <p:nvPr/>
        </p:nvSpPr>
        <p:spPr>
          <a:xfrm rot="-332990" flipH="1">
            <a:off x="8027361" y="6282074"/>
            <a:ext cx="4959101" cy="27464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13"/>
          <p:cNvSpPr/>
          <p:nvPr/>
        </p:nvSpPr>
        <p:spPr>
          <a:xfrm>
            <a:off x="-1790897" y="4981402"/>
            <a:ext cx="2439108"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 name="Google Shape;104;p13"/>
          <p:cNvSpPr/>
          <p:nvPr/>
        </p:nvSpPr>
        <p:spPr>
          <a:xfrm>
            <a:off x="-2380995" y="-1733833"/>
            <a:ext cx="5357258"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 name="Google Shape;105;p13"/>
          <p:cNvSpPr/>
          <p:nvPr/>
        </p:nvSpPr>
        <p:spPr>
          <a:xfrm rot="-1551527">
            <a:off x="11266813" y="-1270294"/>
            <a:ext cx="1809548" cy="4782867"/>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6" name="Google Shape;106;p13"/>
          <p:cNvSpPr txBox="1">
            <a:spLocks noGrp="1"/>
          </p:cNvSpPr>
          <p:nvPr>
            <p:ph type="title" idx="15"/>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7"/>
        <p:cNvGrpSpPr/>
        <p:nvPr/>
      </p:nvGrpSpPr>
      <p:grpSpPr>
        <a:xfrm>
          <a:off x="0" y="0"/>
          <a:ext cx="0" cy="0"/>
          <a:chOff x="0" y="0"/>
          <a:chExt cx="0" cy="0"/>
        </a:xfrm>
      </p:grpSpPr>
      <p:sp>
        <p:nvSpPr>
          <p:cNvPr id="108" name="Google Shape;108;p14"/>
          <p:cNvSpPr/>
          <p:nvPr/>
        </p:nvSpPr>
        <p:spPr>
          <a:xfrm rot="-5400000">
            <a:off x="11557563" y="7148925"/>
            <a:ext cx="107667" cy="30524"/>
          </a:xfrm>
          <a:custGeom>
            <a:avLst/>
            <a:gdLst/>
            <a:ahLst/>
            <a:cxnLst/>
            <a:rect l="l" t="t" r="r" b="b"/>
            <a:pathLst>
              <a:path w="2470" h="702" extrusionOk="0">
                <a:moveTo>
                  <a:pt x="1" y="1"/>
                </a:moveTo>
                <a:lnTo>
                  <a:pt x="1" y="701"/>
                </a:lnTo>
                <a:lnTo>
                  <a:pt x="2469" y="701"/>
                </a:lnTo>
                <a:lnTo>
                  <a:pt x="2469"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9" name="Google Shape;109;p14"/>
          <p:cNvSpPr/>
          <p:nvPr/>
        </p:nvSpPr>
        <p:spPr>
          <a:xfrm rot="-5400000">
            <a:off x="10811872" y="7043644"/>
            <a:ext cx="109105" cy="30480"/>
          </a:xfrm>
          <a:custGeom>
            <a:avLst/>
            <a:gdLst/>
            <a:ahLst/>
            <a:cxnLst/>
            <a:rect l="l" t="t" r="r" b="b"/>
            <a:pathLst>
              <a:path w="2503" h="701" extrusionOk="0">
                <a:moveTo>
                  <a:pt x="1" y="0"/>
                </a:moveTo>
                <a:lnTo>
                  <a:pt x="1" y="701"/>
                </a:lnTo>
                <a:lnTo>
                  <a:pt x="2502" y="701"/>
                </a:lnTo>
                <a:lnTo>
                  <a:pt x="2502"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0" name="Google Shape;110;p14"/>
          <p:cNvSpPr/>
          <p:nvPr/>
        </p:nvSpPr>
        <p:spPr>
          <a:xfrm rot="8999889">
            <a:off x="10197480" y="5047604"/>
            <a:ext cx="3313037"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1" name="Google Shape;111;p14"/>
          <p:cNvSpPr/>
          <p:nvPr/>
        </p:nvSpPr>
        <p:spPr>
          <a:xfrm>
            <a:off x="10684236" y="-7282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2" name="Google Shape;112;p14"/>
          <p:cNvSpPr/>
          <p:nvPr/>
        </p:nvSpPr>
        <p:spPr>
          <a:xfrm>
            <a:off x="-68897" y="6356803"/>
            <a:ext cx="438274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3" name="Google Shape;113;p14"/>
          <p:cNvSpPr/>
          <p:nvPr/>
        </p:nvSpPr>
        <p:spPr>
          <a:xfrm rot="-3863648">
            <a:off x="-2716619" y="113888"/>
            <a:ext cx="4400988" cy="247841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4" name="Google Shape;114;p14"/>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15"/>
        <p:cNvGrpSpPr/>
        <p:nvPr/>
      </p:nvGrpSpPr>
      <p:grpSpPr>
        <a:xfrm>
          <a:off x="0" y="0"/>
          <a:ext cx="0" cy="0"/>
          <a:chOff x="0" y="0"/>
          <a:chExt cx="0" cy="0"/>
        </a:xfrm>
      </p:grpSpPr>
      <p:sp>
        <p:nvSpPr>
          <p:cNvPr id="116" name="Google Shape;116;p15"/>
          <p:cNvSpPr/>
          <p:nvPr/>
        </p:nvSpPr>
        <p:spPr>
          <a:xfrm rot="1036562">
            <a:off x="9861076" y="-277326"/>
            <a:ext cx="3919352" cy="35911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7" name="Google Shape;117;p15"/>
          <p:cNvSpPr/>
          <p:nvPr/>
        </p:nvSpPr>
        <p:spPr>
          <a:xfrm rot="-10256595">
            <a:off x="-1191802" y="6105572"/>
            <a:ext cx="7890693" cy="341714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 name="Google Shape;118;p15"/>
          <p:cNvSpPr/>
          <p:nvPr/>
        </p:nvSpPr>
        <p:spPr>
          <a:xfrm rot="7101805">
            <a:off x="-2140498" y="-1014642"/>
            <a:ext cx="4453991" cy="267050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 name="Google Shape;119;p15"/>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CUSTOM_18_1_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7499901" y="3147733"/>
            <a:ext cx="2912377" cy="9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Roboto"/>
                <a:ea typeface="Roboto"/>
                <a:cs typeface="Roboto"/>
                <a:sym typeface="Roboto"/>
              </a:defRPr>
            </a:lvl1pPr>
            <a:lvl2pPr lvl="1" algn="ctr" rtl="0">
              <a:spcBef>
                <a:spcPts val="0"/>
              </a:spcBef>
              <a:spcAft>
                <a:spcPts val="0"/>
              </a:spcAft>
              <a:buNone/>
              <a:defRPr sz="1862">
                <a:latin typeface="Roboto"/>
                <a:ea typeface="Roboto"/>
                <a:cs typeface="Roboto"/>
                <a:sym typeface="Roboto"/>
              </a:defRPr>
            </a:lvl2pPr>
            <a:lvl3pPr lvl="2" algn="ctr" rtl="0">
              <a:spcBef>
                <a:spcPts val="0"/>
              </a:spcBef>
              <a:spcAft>
                <a:spcPts val="0"/>
              </a:spcAft>
              <a:buNone/>
              <a:defRPr sz="1862">
                <a:latin typeface="Roboto"/>
                <a:ea typeface="Roboto"/>
                <a:cs typeface="Roboto"/>
                <a:sym typeface="Roboto"/>
              </a:defRPr>
            </a:lvl3pPr>
            <a:lvl4pPr lvl="3" algn="ctr" rtl="0">
              <a:spcBef>
                <a:spcPts val="0"/>
              </a:spcBef>
              <a:spcAft>
                <a:spcPts val="0"/>
              </a:spcAft>
              <a:buNone/>
              <a:defRPr sz="1862">
                <a:latin typeface="Roboto"/>
                <a:ea typeface="Roboto"/>
                <a:cs typeface="Roboto"/>
                <a:sym typeface="Roboto"/>
              </a:defRPr>
            </a:lvl4pPr>
            <a:lvl5pPr lvl="4" algn="ctr" rtl="0">
              <a:spcBef>
                <a:spcPts val="0"/>
              </a:spcBef>
              <a:spcAft>
                <a:spcPts val="0"/>
              </a:spcAft>
              <a:buNone/>
              <a:defRPr sz="1862">
                <a:latin typeface="Roboto"/>
                <a:ea typeface="Roboto"/>
                <a:cs typeface="Roboto"/>
                <a:sym typeface="Roboto"/>
              </a:defRPr>
            </a:lvl5pPr>
            <a:lvl6pPr lvl="5" algn="ctr" rtl="0">
              <a:spcBef>
                <a:spcPts val="0"/>
              </a:spcBef>
              <a:spcAft>
                <a:spcPts val="0"/>
              </a:spcAft>
              <a:buNone/>
              <a:defRPr sz="1862">
                <a:latin typeface="Roboto"/>
                <a:ea typeface="Roboto"/>
                <a:cs typeface="Roboto"/>
                <a:sym typeface="Roboto"/>
              </a:defRPr>
            </a:lvl6pPr>
            <a:lvl7pPr lvl="6" algn="ctr" rtl="0">
              <a:spcBef>
                <a:spcPts val="0"/>
              </a:spcBef>
              <a:spcAft>
                <a:spcPts val="0"/>
              </a:spcAft>
              <a:buNone/>
              <a:defRPr sz="1862">
                <a:latin typeface="Roboto"/>
                <a:ea typeface="Roboto"/>
                <a:cs typeface="Roboto"/>
                <a:sym typeface="Roboto"/>
              </a:defRPr>
            </a:lvl7pPr>
            <a:lvl8pPr lvl="7" algn="ctr" rtl="0">
              <a:spcBef>
                <a:spcPts val="0"/>
              </a:spcBef>
              <a:spcAft>
                <a:spcPts val="0"/>
              </a:spcAft>
              <a:buNone/>
              <a:defRPr sz="1862">
                <a:latin typeface="Roboto"/>
                <a:ea typeface="Roboto"/>
                <a:cs typeface="Roboto"/>
                <a:sym typeface="Roboto"/>
              </a:defRPr>
            </a:lvl8pPr>
            <a:lvl9pPr lvl="8" algn="ctr" rtl="0">
              <a:spcBef>
                <a:spcPts val="0"/>
              </a:spcBef>
              <a:spcAft>
                <a:spcPts val="0"/>
              </a:spcAft>
              <a:buNone/>
              <a:defRPr sz="1862">
                <a:latin typeface="Roboto"/>
                <a:ea typeface="Roboto"/>
                <a:cs typeface="Roboto"/>
                <a:sym typeface="Roboto"/>
              </a:defRPr>
            </a:lvl9pPr>
          </a:lstStyle>
          <a:p>
            <a:endParaRPr/>
          </a:p>
        </p:txBody>
      </p:sp>
      <p:sp>
        <p:nvSpPr>
          <p:cNvPr id="132" name="Google Shape;132;p17"/>
          <p:cNvSpPr txBox="1">
            <a:spLocks noGrp="1"/>
          </p:cNvSpPr>
          <p:nvPr>
            <p:ph type="title"/>
          </p:nvPr>
        </p:nvSpPr>
        <p:spPr>
          <a:xfrm>
            <a:off x="7948189" y="2612149"/>
            <a:ext cx="2015801"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660" i="0"/>
            </a:lvl1pPr>
            <a:lvl2pPr lvl="1" algn="ctr" rtl="0">
              <a:spcBef>
                <a:spcPts val="0"/>
              </a:spcBef>
              <a:spcAft>
                <a:spcPts val="0"/>
              </a:spcAft>
              <a:buSzPts val="2200"/>
              <a:buNone/>
              <a:defRPr sz="2926"/>
            </a:lvl2pPr>
            <a:lvl3pPr lvl="2" algn="ctr" rtl="0">
              <a:spcBef>
                <a:spcPts val="0"/>
              </a:spcBef>
              <a:spcAft>
                <a:spcPts val="0"/>
              </a:spcAft>
              <a:buSzPts val="2200"/>
              <a:buNone/>
              <a:defRPr sz="2926"/>
            </a:lvl3pPr>
            <a:lvl4pPr lvl="3" algn="ctr" rtl="0">
              <a:spcBef>
                <a:spcPts val="0"/>
              </a:spcBef>
              <a:spcAft>
                <a:spcPts val="0"/>
              </a:spcAft>
              <a:buSzPts val="2200"/>
              <a:buNone/>
              <a:defRPr sz="2926"/>
            </a:lvl4pPr>
            <a:lvl5pPr lvl="4" algn="ctr" rtl="0">
              <a:spcBef>
                <a:spcPts val="0"/>
              </a:spcBef>
              <a:spcAft>
                <a:spcPts val="0"/>
              </a:spcAft>
              <a:buSzPts val="2200"/>
              <a:buNone/>
              <a:defRPr sz="2926"/>
            </a:lvl5pPr>
            <a:lvl6pPr lvl="5" algn="ctr" rtl="0">
              <a:spcBef>
                <a:spcPts val="0"/>
              </a:spcBef>
              <a:spcAft>
                <a:spcPts val="0"/>
              </a:spcAft>
              <a:buSzPts val="2200"/>
              <a:buNone/>
              <a:defRPr sz="2926"/>
            </a:lvl6pPr>
            <a:lvl7pPr lvl="6" algn="ctr" rtl="0">
              <a:spcBef>
                <a:spcPts val="0"/>
              </a:spcBef>
              <a:spcAft>
                <a:spcPts val="0"/>
              </a:spcAft>
              <a:buSzPts val="2200"/>
              <a:buNone/>
              <a:defRPr sz="2926"/>
            </a:lvl7pPr>
            <a:lvl8pPr lvl="7" algn="ctr" rtl="0">
              <a:spcBef>
                <a:spcPts val="0"/>
              </a:spcBef>
              <a:spcAft>
                <a:spcPts val="0"/>
              </a:spcAft>
              <a:buSzPts val="2200"/>
              <a:buNone/>
              <a:defRPr sz="2926"/>
            </a:lvl8pPr>
            <a:lvl9pPr lvl="8" algn="ctr" rtl="0">
              <a:spcBef>
                <a:spcPts val="0"/>
              </a:spcBef>
              <a:spcAft>
                <a:spcPts val="0"/>
              </a:spcAft>
              <a:buSzPts val="2200"/>
              <a:buNone/>
              <a:defRPr sz="2926"/>
            </a:lvl9pPr>
          </a:lstStyle>
          <a:p>
            <a:endParaRPr/>
          </a:p>
        </p:txBody>
      </p:sp>
      <p:sp>
        <p:nvSpPr>
          <p:cNvPr id="133" name="Google Shape;133;p17"/>
          <p:cNvSpPr txBox="1">
            <a:spLocks noGrp="1"/>
          </p:cNvSpPr>
          <p:nvPr>
            <p:ph type="subTitle" idx="2"/>
          </p:nvPr>
        </p:nvSpPr>
        <p:spPr>
          <a:xfrm>
            <a:off x="7499901" y="5007333"/>
            <a:ext cx="2912377" cy="9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Roboto"/>
                <a:ea typeface="Roboto"/>
                <a:cs typeface="Roboto"/>
                <a:sym typeface="Roboto"/>
              </a:defRPr>
            </a:lvl1pPr>
            <a:lvl2pPr lvl="1" algn="ctr" rtl="0">
              <a:spcBef>
                <a:spcPts val="0"/>
              </a:spcBef>
              <a:spcAft>
                <a:spcPts val="0"/>
              </a:spcAft>
              <a:buNone/>
              <a:defRPr sz="1862">
                <a:latin typeface="Roboto"/>
                <a:ea typeface="Roboto"/>
                <a:cs typeface="Roboto"/>
                <a:sym typeface="Roboto"/>
              </a:defRPr>
            </a:lvl2pPr>
            <a:lvl3pPr lvl="2" algn="ctr" rtl="0">
              <a:spcBef>
                <a:spcPts val="0"/>
              </a:spcBef>
              <a:spcAft>
                <a:spcPts val="0"/>
              </a:spcAft>
              <a:buNone/>
              <a:defRPr sz="1862">
                <a:latin typeface="Roboto"/>
                <a:ea typeface="Roboto"/>
                <a:cs typeface="Roboto"/>
                <a:sym typeface="Roboto"/>
              </a:defRPr>
            </a:lvl3pPr>
            <a:lvl4pPr lvl="3" algn="ctr" rtl="0">
              <a:spcBef>
                <a:spcPts val="0"/>
              </a:spcBef>
              <a:spcAft>
                <a:spcPts val="0"/>
              </a:spcAft>
              <a:buNone/>
              <a:defRPr sz="1862">
                <a:latin typeface="Roboto"/>
                <a:ea typeface="Roboto"/>
                <a:cs typeface="Roboto"/>
                <a:sym typeface="Roboto"/>
              </a:defRPr>
            </a:lvl4pPr>
            <a:lvl5pPr lvl="4" algn="ctr" rtl="0">
              <a:spcBef>
                <a:spcPts val="0"/>
              </a:spcBef>
              <a:spcAft>
                <a:spcPts val="0"/>
              </a:spcAft>
              <a:buNone/>
              <a:defRPr sz="1862">
                <a:latin typeface="Roboto"/>
                <a:ea typeface="Roboto"/>
                <a:cs typeface="Roboto"/>
                <a:sym typeface="Roboto"/>
              </a:defRPr>
            </a:lvl5pPr>
            <a:lvl6pPr lvl="5" algn="ctr" rtl="0">
              <a:spcBef>
                <a:spcPts val="0"/>
              </a:spcBef>
              <a:spcAft>
                <a:spcPts val="0"/>
              </a:spcAft>
              <a:buNone/>
              <a:defRPr sz="1862">
                <a:latin typeface="Roboto"/>
                <a:ea typeface="Roboto"/>
                <a:cs typeface="Roboto"/>
                <a:sym typeface="Roboto"/>
              </a:defRPr>
            </a:lvl6pPr>
            <a:lvl7pPr lvl="6" algn="ctr" rtl="0">
              <a:spcBef>
                <a:spcPts val="0"/>
              </a:spcBef>
              <a:spcAft>
                <a:spcPts val="0"/>
              </a:spcAft>
              <a:buNone/>
              <a:defRPr sz="1862">
                <a:latin typeface="Roboto"/>
                <a:ea typeface="Roboto"/>
                <a:cs typeface="Roboto"/>
                <a:sym typeface="Roboto"/>
              </a:defRPr>
            </a:lvl7pPr>
            <a:lvl8pPr lvl="7" algn="ctr" rtl="0">
              <a:spcBef>
                <a:spcPts val="0"/>
              </a:spcBef>
              <a:spcAft>
                <a:spcPts val="0"/>
              </a:spcAft>
              <a:buNone/>
              <a:defRPr sz="1862">
                <a:latin typeface="Roboto"/>
                <a:ea typeface="Roboto"/>
                <a:cs typeface="Roboto"/>
                <a:sym typeface="Roboto"/>
              </a:defRPr>
            </a:lvl8pPr>
            <a:lvl9pPr lvl="8" algn="ctr" rtl="0">
              <a:spcBef>
                <a:spcPts val="0"/>
              </a:spcBef>
              <a:spcAft>
                <a:spcPts val="0"/>
              </a:spcAft>
              <a:buNone/>
              <a:defRPr sz="1862">
                <a:latin typeface="Roboto"/>
                <a:ea typeface="Roboto"/>
                <a:cs typeface="Roboto"/>
                <a:sym typeface="Roboto"/>
              </a:defRPr>
            </a:lvl9pPr>
          </a:lstStyle>
          <a:p>
            <a:endParaRPr/>
          </a:p>
        </p:txBody>
      </p:sp>
      <p:sp>
        <p:nvSpPr>
          <p:cNvPr id="134" name="Google Shape;134;p17"/>
          <p:cNvSpPr txBox="1">
            <a:spLocks noGrp="1"/>
          </p:cNvSpPr>
          <p:nvPr>
            <p:ph type="title" idx="3"/>
          </p:nvPr>
        </p:nvSpPr>
        <p:spPr>
          <a:xfrm>
            <a:off x="7948189" y="4471749"/>
            <a:ext cx="2015801"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660" i="0"/>
            </a:lvl1pPr>
            <a:lvl2pPr lvl="1" algn="ctr" rtl="0">
              <a:spcBef>
                <a:spcPts val="0"/>
              </a:spcBef>
              <a:spcAft>
                <a:spcPts val="0"/>
              </a:spcAft>
              <a:buSzPts val="2200"/>
              <a:buNone/>
              <a:defRPr sz="2926"/>
            </a:lvl2pPr>
            <a:lvl3pPr lvl="2" algn="ctr" rtl="0">
              <a:spcBef>
                <a:spcPts val="0"/>
              </a:spcBef>
              <a:spcAft>
                <a:spcPts val="0"/>
              </a:spcAft>
              <a:buSzPts val="2200"/>
              <a:buNone/>
              <a:defRPr sz="2926"/>
            </a:lvl3pPr>
            <a:lvl4pPr lvl="3" algn="ctr" rtl="0">
              <a:spcBef>
                <a:spcPts val="0"/>
              </a:spcBef>
              <a:spcAft>
                <a:spcPts val="0"/>
              </a:spcAft>
              <a:buSzPts val="2200"/>
              <a:buNone/>
              <a:defRPr sz="2926"/>
            </a:lvl4pPr>
            <a:lvl5pPr lvl="4" algn="ctr" rtl="0">
              <a:spcBef>
                <a:spcPts val="0"/>
              </a:spcBef>
              <a:spcAft>
                <a:spcPts val="0"/>
              </a:spcAft>
              <a:buSzPts val="2200"/>
              <a:buNone/>
              <a:defRPr sz="2926"/>
            </a:lvl5pPr>
            <a:lvl6pPr lvl="5" algn="ctr" rtl="0">
              <a:spcBef>
                <a:spcPts val="0"/>
              </a:spcBef>
              <a:spcAft>
                <a:spcPts val="0"/>
              </a:spcAft>
              <a:buSzPts val="2200"/>
              <a:buNone/>
              <a:defRPr sz="2926"/>
            </a:lvl6pPr>
            <a:lvl7pPr lvl="6" algn="ctr" rtl="0">
              <a:spcBef>
                <a:spcPts val="0"/>
              </a:spcBef>
              <a:spcAft>
                <a:spcPts val="0"/>
              </a:spcAft>
              <a:buSzPts val="2200"/>
              <a:buNone/>
              <a:defRPr sz="2926"/>
            </a:lvl7pPr>
            <a:lvl8pPr lvl="7" algn="ctr" rtl="0">
              <a:spcBef>
                <a:spcPts val="0"/>
              </a:spcBef>
              <a:spcAft>
                <a:spcPts val="0"/>
              </a:spcAft>
              <a:buSzPts val="2200"/>
              <a:buNone/>
              <a:defRPr sz="2926"/>
            </a:lvl8pPr>
            <a:lvl9pPr lvl="8" algn="ctr" rtl="0">
              <a:spcBef>
                <a:spcPts val="0"/>
              </a:spcBef>
              <a:spcAft>
                <a:spcPts val="0"/>
              </a:spcAft>
              <a:buSzPts val="2200"/>
              <a:buNone/>
              <a:defRPr sz="2926"/>
            </a:lvl9pPr>
          </a:lstStyle>
          <a:p>
            <a:endParaRPr/>
          </a:p>
        </p:txBody>
      </p:sp>
      <p:sp>
        <p:nvSpPr>
          <p:cNvPr id="135" name="Google Shape;135;p17"/>
          <p:cNvSpPr/>
          <p:nvPr/>
        </p:nvSpPr>
        <p:spPr>
          <a:xfrm rot="-964807" flipH="1">
            <a:off x="9208065" y="6140368"/>
            <a:ext cx="3502620"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6" name="Google Shape;136;p17"/>
          <p:cNvSpPr/>
          <p:nvPr/>
        </p:nvSpPr>
        <p:spPr>
          <a:xfrm rot="1132585" flipH="1">
            <a:off x="-1093783" y="-731417"/>
            <a:ext cx="2876902"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 name="Google Shape;137;p17"/>
          <p:cNvSpPr/>
          <p:nvPr/>
        </p:nvSpPr>
        <p:spPr>
          <a:xfrm flipH="1">
            <a:off x="6720407" y="-1844934"/>
            <a:ext cx="6801425"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8" name="Google Shape;138;p17"/>
          <p:cNvSpPr/>
          <p:nvPr/>
        </p:nvSpPr>
        <p:spPr>
          <a:xfrm rot="2700000" flipH="1">
            <a:off x="-2604426" y="5852884"/>
            <a:ext cx="5370331" cy="243567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9" name="Google Shape;139;p17"/>
          <p:cNvSpPr txBox="1">
            <a:spLocks noGrp="1"/>
          </p:cNvSpPr>
          <p:nvPr>
            <p:ph type="title" idx="4"/>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
  <p:cSld name="CUSTOM_18_2">
    <p:spTree>
      <p:nvGrpSpPr>
        <p:cNvPr id="1" name="Shape 153"/>
        <p:cNvGrpSpPr/>
        <p:nvPr/>
      </p:nvGrpSpPr>
      <p:grpSpPr>
        <a:xfrm>
          <a:off x="0" y="0"/>
          <a:ext cx="0" cy="0"/>
          <a:chOff x="0" y="0"/>
          <a:chExt cx="0" cy="0"/>
        </a:xfrm>
      </p:grpSpPr>
      <p:sp>
        <p:nvSpPr>
          <p:cNvPr id="154" name="Google Shape;154;p19"/>
          <p:cNvSpPr txBox="1">
            <a:spLocks noGrp="1"/>
          </p:cNvSpPr>
          <p:nvPr>
            <p:ph type="subTitle" idx="1"/>
          </p:nvPr>
        </p:nvSpPr>
        <p:spPr>
          <a:xfrm>
            <a:off x="8280367" y="4816233"/>
            <a:ext cx="1836645"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660"/>
            </a:lvl1pPr>
            <a:lvl2pPr lvl="1" algn="ctr" rtl="0">
              <a:spcBef>
                <a:spcPts val="0"/>
              </a:spcBef>
              <a:spcAft>
                <a:spcPts val="0"/>
              </a:spcAft>
              <a:buNone/>
              <a:defRPr sz="2660"/>
            </a:lvl2pPr>
            <a:lvl3pPr lvl="2" algn="ctr" rtl="0">
              <a:spcBef>
                <a:spcPts val="0"/>
              </a:spcBef>
              <a:spcAft>
                <a:spcPts val="0"/>
              </a:spcAft>
              <a:buNone/>
              <a:defRPr sz="2660"/>
            </a:lvl3pPr>
            <a:lvl4pPr lvl="3" algn="ctr" rtl="0">
              <a:spcBef>
                <a:spcPts val="0"/>
              </a:spcBef>
              <a:spcAft>
                <a:spcPts val="0"/>
              </a:spcAft>
              <a:buNone/>
              <a:defRPr sz="2660"/>
            </a:lvl4pPr>
            <a:lvl5pPr lvl="4" algn="ctr" rtl="0">
              <a:spcBef>
                <a:spcPts val="0"/>
              </a:spcBef>
              <a:spcAft>
                <a:spcPts val="0"/>
              </a:spcAft>
              <a:buNone/>
              <a:defRPr sz="2660"/>
            </a:lvl5pPr>
            <a:lvl6pPr lvl="5" algn="ctr" rtl="0">
              <a:spcBef>
                <a:spcPts val="0"/>
              </a:spcBef>
              <a:spcAft>
                <a:spcPts val="0"/>
              </a:spcAft>
              <a:buNone/>
              <a:defRPr sz="2660"/>
            </a:lvl6pPr>
            <a:lvl7pPr lvl="6" algn="ctr" rtl="0">
              <a:spcBef>
                <a:spcPts val="0"/>
              </a:spcBef>
              <a:spcAft>
                <a:spcPts val="0"/>
              </a:spcAft>
              <a:buNone/>
              <a:defRPr sz="2660"/>
            </a:lvl7pPr>
            <a:lvl8pPr lvl="7" algn="ctr" rtl="0">
              <a:spcBef>
                <a:spcPts val="0"/>
              </a:spcBef>
              <a:spcAft>
                <a:spcPts val="0"/>
              </a:spcAft>
              <a:buNone/>
              <a:defRPr sz="2660"/>
            </a:lvl8pPr>
            <a:lvl9pPr lvl="8" algn="ctr" rtl="0">
              <a:spcBef>
                <a:spcPts val="0"/>
              </a:spcBef>
              <a:spcAft>
                <a:spcPts val="0"/>
              </a:spcAft>
              <a:buNone/>
              <a:defRPr sz="2660"/>
            </a:lvl9pPr>
          </a:lstStyle>
          <a:p>
            <a:endParaRPr/>
          </a:p>
        </p:txBody>
      </p:sp>
      <p:sp>
        <p:nvSpPr>
          <p:cNvPr id="155" name="Google Shape;155;p19"/>
          <p:cNvSpPr txBox="1">
            <a:spLocks noGrp="1"/>
          </p:cNvSpPr>
          <p:nvPr>
            <p:ph type="subTitle" idx="2"/>
          </p:nvPr>
        </p:nvSpPr>
        <p:spPr>
          <a:xfrm>
            <a:off x="7503693" y="5277441"/>
            <a:ext cx="3389993"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Roboto"/>
                <a:ea typeface="Roboto"/>
                <a:cs typeface="Roboto"/>
                <a:sym typeface="Roboto"/>
              </a:defRPr>
            </a:lvl1pPr>
            <a:lvl2pPr lvl="1" algn="ctr" rtl="0">
              <a:spcBef>
                <a:spcPts val="0"/>
              </a:spcBef>
              <a:spcAft>
                <a:spcPts val="0"/>
              </a:spcAft>
              <a:buNone/>
              <a:defRPr sz="1862">
                <a:latin typeface="Roboto"/>
                <a:ea typeface="Roboto"/>
                <a:cs typeface="Roboto"/>
                <a:sym typeface="Roboto"/>
              </a:defRPr>
            </a:lvl2pPr>
            <a:lvl3pPr lvl="2" algn="ctr" rtl="0">
              <a:spcBef>
                <a:spcPts val="0"/>
              </a:spcBef>
              <a:spcAft>
                <a:spcPts val="0"/>
              </a:spcAft>
              <a:buNone/>
              <a:defRPr sz="1862">
                <a:latin typeface="Roboto"/>
                <a:ea typeface="Roboto"/>
                <a:cs typeface="Roboto"/>
                <a:sym typeface="Roboto"/>
              </a:defRPr>
            </a:lvl3pPr>
            <a:lvl4pPr lvl="3" algn="ctr" rtl="0">
              <a:spcBef>
                <a:spcPts val="0"/>
              </a:spcBef>
              <a:spcAft>
                <a:spcPts val="0"/>
              </a:spcAft>
              <a:buNone/>
              <a:defRPr sz="1862">
                <a:latin typeface="Roboto"/>
                <a:ea typeface="Roboto"/>
                <a:cs typeface="Roboto"/>
                <a:sym typeface="Roboto"/>
              </a:defRPr>
            </a:lvl4pPr>
            <a:lvl5pPr lvl="4" algn="ctr" rtl="0">
              <a:spcBef>
                <a:spcPts val="0"/>
              </a:spcBef>
              <a:spcAft>
                <a:spcPts val="0"/>
              </a:spcAft>
              <a:buNone/>
              <a:defRPr sz="1862">
                <a:latin typeface="Roboto"/>
                <a:ea typeface="Roboto"/>
                <a:cs typeface="Roboto"/>
                <a:sym typeface="Roboto"/>
              </a:defRPr>
            </a:lvl5pPr>
            <a:lvl6pPr lvl="5" algn="ctr" rtl="0">
              <a:spcBef>
                <a:spcPts val="0"/>
              </a:spcBef>
              <a:spcAft>
                <a:spcPts val="0"/>
              </a:spcAft>
              <a:buNone/>
              <a:defRPr sz="1862">
                <a:latin typeface="Roboto"/>
                <a:ea typeface="Roboto"/>
                <a:cs typeface="Roboto"/>
                <a:sym typeface="Roboto"/>
              </a:defRPr>
            </a:lvl6pPr>
            <a:lvl7pPr lvl="6" algn="ctr" rtl="0">
              <a:spcBef>
                <a:spcPts val="0"/>
              </a:spcBef>
              <a:spcAft>
                <a:spcPts val="0"/>
              </a:spcAft>
              <a:buNone/>
              <a:defRPr sz="1862">
                <a:latin typeface="Roboto"/>
                <a:ea typeface="Roboto"/>
                <a:cs typeface="Roboto"/>
                <a:sym typeface="Roboto"/>
              </a:defRPr>
            </a:lvl7pPr>
            <a:lvl8pPr lvl="7" algn="ctr" rtl="0">
              <a:spcBef>
                <a:spcPts val="0"/>
              </a:spcBef>
              <a:spcAft>
                <a:spcPts val="0"/>
              </a:spcAft>
              <a:buNone/>
              <a:defRPr sz="1862">
                <a:latin typeface="Roboto"/>
                <a:ea typeface="Roboto"/>
                <a:cs typeface="Roboto"/>
                <a:sym typeface="Roboto"/>
              </a:defRPr>
            </a:lvl8pPr>
            <a:lvl9pPr lvl="8" algn="ctr" rtl="0">
              <a:spcBef>
                <a:spcPts val="0"/>
              </a:spcBef>
              <a:spcAft>
                <a:spcPts val="0"/>
              </a:spcAft>
              <a:buNone/>
              <a:defRPr sz="1862">
                <a:latin typeface="Roboto"/>
                <a:ea typeface="Roboto"/>
                <a:cs typeface="Roboto"/>
                <a:sym typeface="Roboto"/>
              </a:defRPr>
            </a:lvl9pPr>
          </a:lstStyle>
          <a:p>
            <a:endParaRPr/>
          </a:p>
        </p:txBody>
      </p:sp>
      <p:sp>
        <p:nvSpPr>
          <p:cNvPr id="156" name="Google Shape;156;p19"/>
          <p:cNvSpPr txBox="1">
            <a:spLocks noGrp="1"/>
          </p:cNvSpPr>
          <p:nvPr>
            <p:ph type="subTitle" idx="3"/>
          </p:nvPr>
        </p:nvSpPr>
        <p:spPr>
          <a:xfrm>
            <a:off x="2044826" y="4793333"/>
            <a:ext cx="1836645"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660"/>
            </a:lvl1pPr>
            <a:lvl2pPr lvl="1" algn="ctr" rtl="0">
              <a:spcBef>
                <a:spcPts val="0"/>
              </a:spcBef>
              <a:spcAft>
                <a:spcPts val="0"/>
              </a:spcAft>
              <a:buNone/>
              <a:defRPr sz="2660"/>
            </a:lvl2pPr>
            <a:lvl3pPr lvl="2" algn="ctr" rtl="0">
              <a:spcBef>
                <a:spcPts val="0"/>
              </a:spcBef>
              <a:spcAft>
                <a:spcPts val="0"/>
              </a:spcAft>
              <a:buNone/>
              <a:defRPr sz="2660"/>
            </a:lvl3pPr>
            <a:lvl4pPr lvl="3" algn="ctr" rtl="0">
              <a:spcBef>
                <a:spcPts val="0"/>
              </a:spcBef>
              <a:spcAft>
                <a:spcPts val="0"/>
              </a:spcAft>
              <a:buNone/>
              <a:defRPr sz="2660"/>
            </a:lvl4pPr>
            <a:lvl5pPr lvl="4" algn="ctr" rtl="0">
              <a:spcBef>
                <a:spcPts val="0"/>
              </a:spcBef>
              <a:spcAft>
                <a:spcPts val="0"/>
              </a:spcAft>
              <a:buNone/>
              <a:defRPr sz="2660"/>
            </a:lvl5pPr>
            <a:lvl6pPr lvl="5" algn="ctr" rtl="0">
              <a:spcBef>
                <a:spcPts val="0"/>
              </a:spcBef>
              <a:spcAft>
                <a:spcPts val="0"/>
              </a:spcAft>
              <a:buNone/>
              <a:defRPr sz="2660"/>
            </a:lvl6pPr>
            <a:lvl7pPr lvl="6" algn="ctr" rtl="0">
              <a:spcBef>
                <a:spcPts val="0"/>
              </a:spcBef>
              <a:spcAft>
                <a:spcPts val="0"/>
              </a:spcAft>
              <a:buNone/>
              <a:defRPr sz="2660"/>
            </a:lvl7pPr>
            <a:lvl8pPr lvl="7" algn="ctr" rtl="0">
              <a:spcBef>
                <a:spcPts val="0"/>
              </a:spcBef>
              <a:spcAft>
                <a:spcPts val="0"/>
              </a:spcAft>
              <a:buNone/>
              <a:defRPr sz="2660"/>
            </a:lvl8pPr>
            <a:lvl9pPr lvl="8" algn="ctr" rtl="0">
              <a:spcBef>
                <a:spcPts val="0"/>
              </a:spcBef>
              <a:spcAft>
                <a:spcPts val="0"/>
              </a:spcAft>
              <a:buNone/>
              <a:defRPr sz="2660"/>
            </a:lvl9pPr>
          </a:lstStyle>
          <a:p>
            <a:endParaRPr/>
          </a:p>
        </p:txBody>
      </p:sp>
      <p:sp>
        <p:nvSpPr>
          <p:cNvPr id="157" name="Google Shape;157;p19"/>
          <p:cNvSpPr txBox="1">
            <a:spLocks noGrp="1"/>
          </p:cNvSpPr>
          <p:nvPr>
            <p:ph type="subTitle" idx="4"/>
          </p:nvPr>
        </p:nvSpPr>
        <p:spPr>
          <a:xfrm>
            <a:off x="1268152" y="5277441"/>
            <a:ext cx="3389993"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Roboto"/>
                <a:ea typeface="Roboto"/>
                <a:cs typeface="Roboto"/>
                <a:sym typeface="Roboto"/>
              </a:defRPr>
            </a:lvl1pPr>
            <a:lvl2pPr lvl="1" algn="ctr" rtl="0">
              <a:spcBef>
                <a:spcPts val="0"/>
              </a:spcBef>
              <a:spcAft>
                <a:spcPts val="0"/>
              </a:spcAft>
              <a:buNone/>
              <a:defRPr sz="1862">
                <a:latin typeface="Roboto"/>
                <a:ea typeface="Roboto"/>
                <a:cs typeface="Roboto"/>
                <a:sym typeface="Roboto"/>
              </a:defRPr>
            </a:lvl2pPr>
            <a:lvl3pPr lvl="2" algn="ctr" rtl="0">
              <a:spcBef>
                <a:spcPts val="0"/>
              </a:spcBef>
              <a:spcAft>
                <a:spcPts val="0"/>
              </a:spcAft>
              <a:buNone/>
              <a:defRPr sz="1862">
                <a:latin typeface="Roboto"/>
                <a:ea typeface="Roboto"/>
                <a:cs typeface="Roboto"/>
                <a:sym typeface="Roboto"/>
              </a:defRPr>
            </a:lvl3pPr>
            <a:lvl4pPr lvl="3" algn="ctr" rtl="0">
              <a:spcBef>
                <a:spcPts val="0"/>
              </a:spcBef>
              <a:spcAft>
                <a:spcPts val="0"/>
              </a:spcAft>
              <a:buNone/>
              <a:defRPr sz="1862">
                <a:latin typeface="Roboto"/>
                <a:ea typeface="Roboto"/>
                <a:cs typeface="Roboto"/>
                <a:sym typeface="Roboto"/>
              </a:defRPr>
            </a:lvl4pPr>
            <a:lvl5pPr lvl="4" algn="ctr" rtl="0">
              <a:spcBef>
                <a:spcPts val="0"/>
              </a:spcBef>
              <a:spcAft>
                <a:spcPts val="0"/>
              </a:spcAft>
              <a:buNone/>
              <a:defRPr sz="1862">
                <a:latin typeface="Roboto"/>
                <a:ea typeface="Roboto"/>
                <a:cs typeface="Roboto"/>
                <a:sym typeface="Roboto"/>
              </a:defRPr>
            </a:lvl5pPr>
            <a:lvl6pPr lvl="5" algn="ctr" rtl="0">
              <a:spcBef>
                <a:spcPts val="0"/>
              </a:spcBef>
              <a:spcAft>
                <a:spcPts val="0"/>
              </a:spcAft>
              <a:buNone/>
              <a:defRPr sz="1862">
                <a:latin typeface="Roboto"/>
                <a:ea typeface="Roboto"/>
                <a:cs typeface="Roboto"/>
                <a:sym typeface="Roboto"/>
              </a:defRPr>
            </a:lvl6pPr>
            <a:lvl7pPr lvl="6" algn="ctr" rtl="0">
              <a:spcBef>
                <a:spcPts val="0"/>
              </a:spcBef>
              <a:spcAft>
                <a:spcPts val="0"/>
              </a:spcAft>
              <a:buNone/>
              <a:defRPr sz="1862">
                <a:latin typeface="Roboto"/>
                <a:ea typeface="Roboto"/>
                <a:cs typeface="Roboto"/>
                <a:sym typeface="Roboto"/>
              </a:defRPr>
            </a:lvl7pPr>
            <a:lvl8pPr lvl="7" algn="ctr" rtl="0">
              <a:spcBef>
                <a:spcPts val="0"/>
              </a:spcBef>
              <a:spcAft>
                <a:spcPts val="0"/>
              </a:spcAft>
              <a:buNone/>
              <a:defRPr sz="1862">
                <a:latin typeface="Roboto"/>
                <a:ea typeface="Roboto"/>
                <a:cs typeface="Roboto"/>
                <a:sym typeface="Roboto"/>
              </a:defRPr>
            </a:lvl8pPr>
            <a:lvl9pPr lvl="8" algn="ctr" rtl="0">
              <a:spcBef>
                <a:spcPts val="0"/>
              </a:spcBef>
              <a:spcAft>
                <a:spcPts val="0"/>
              </a:spcAft>
              <a:buNone/>
              <a:defRPr sz="1862">
                <a:latin typeface="Roboto"/>
                <a:ea typeface="Roboto"/>
                <a:cs typeface="Roboto"/>
                <a:sym typeface="Roboto"/>
              </a:defRPr>
            </a:lvl9pPr>
          </a:lstStyle>
          <a:p>
            <a:endParaRPr/>
          </a:p>
        </p:txBody>
      </p:sp>
      <p:sp>
        <p:nvSpPr>
          <p:cNvPr id="158" name="Google Shape;158;p19"/>
          <p:cNvSpPr txBox="1">
            <a:spLocks noGrp="1"/>
          </p:cNvSpPr>
          <p:nvPr>
            <p:ph type="subTitle" idx="5"/>
          </p:nvPr>
        </p:nvSpPr>
        <p:spPr>
          <a:xfrm>
            <a:off x="5162597" y="3921151"/>
            <a:ext cx="1836645"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660"/>
            </a:lvl1pPr>
            <a:lvl2pPr lvl="1" algn="ctr" rtl="0">
              <a:spcBef>
                <a:spcPts val="0"/>
              </a:spcBef>
              <a:spcAft>
                <a:spcPts val="0"/>
              </a:spcAft>
              <a:buNone/>
              <a:defRPr sz="2660"/>
            </a:lvl2pPr>
            <a:lvl3pPr lvl="2" algn="ctr" rtl="0">
              <a:spcBef>
                <a:spcPts val="0"/>
              </a:spcBef>
              <a:spcAft>
                <a:spcPts val="0"/>
              </a:spcAft>
              <a:buNone/>
              <a:defRPr sz="2660"/>
            </a:lvl3pPr>
            <a:lvl4pPr lvl="3" algn="ctr" rtl="0">
              <a:spcBef>
                <a:spcPts val="0"/>
              </a:spcBef>
              <a:spcAft>
                <a:spcPts val="0"/>
              </a:spcAft>
              <a:buNone/>
              <a:defRPr sz="2660"/>
            </a:lvl4pPr>
            <a:lvl5pPr lvl="4" algn="ctr" rtl="0">
              <a:spcBef>
                <a:spcPts val="0"/>
              </a:spcBef>
              <a:spcAft>
                <a:spcPts val="0"/>
              </a:spcAft>
              <a:buNone/>
              <a:defRPr sz="2660"/>
            </a:lvl5pPr>
            <a:lvl6pPr lvl="5" algn="ctr" rtl="0">
              <a:spcBef>
                <a:spcPts val="0"/>
              </a:spcBef>
              <a:spcAft>
                <a:spcPts val="0"/>
              </a:spcAft>
              <a:buNone/>
              <a:defRPr sz="2660"/>
            </a:lvl6pPr>
            <a:lvl7pPr lvl="6" algn="ctr" rtl="0">
              <a:spcBef>
                <a:spcPts val="0"/>
              </a:spcBef>
              <a:spcAft>
                <a:spcPts val="0"/>
              </a:spcAft>
              <a:buNone/>
              <a:defRPr sz="2660"/>
            </a:lvl7pPr>
            <a:lvl8pPr lvl="7" algn="ctr" rtl="0">
              <a:spcBef>
                <a:spcPts val="0"/>
              </a:spcBef>
              <a:spcAft>
                <a:spcPts val="0"/>
              </a:spcAft>
              <a:buNone/>
              <a:defRPr sz="2660"/>
            </a:lvl8pPr>
            <a:lvl9pPr lvl="8" algn="ctr" rtl="0">
              <a:spcBef>
                <a:spcPts val="0"/>
              </a:spcBef>
              <a:spcAft>
                <a:spcPts val="0"/>
              </a:spcAft>
              <a:buNone/>
              <a:defRPr sz="2660"/>
            </a:lvl9pPr>
          </a:lstStyle>
          <a:p>
            <a:endParaRPr/>
          </a:p>
        </p:txBody>
      </p:sp>
      <p:sp>
        <p:nvSpPr>
          <p:cNvPr id="159" name="Google Shape;159;p19"/>
          <p:cNvSpPr txBox="1">
            <a:spLocks noGrp="1"/>
          </p:cNvSpPr>
          <p:nvPr>
            <p:ph type="subTitle" idx="6"/>
          </p:nvPr>
        </p:nvSpPr>
        <p:spPr>
          <a:xfrm>
            <a:off x="4385923" y="4405241"/>
            <a:ext cx="3389993"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Roboto"/>
                <a:ea typeface="Roboto"/>
                <a:cs typeface="Roboto"/>
                <a:sym typeface="Roboto"/>
              </a:defRPr>
            </a:lvl1pPr>
            <a:lvl2pPr lvl="1" algn="ctr" rtl="0">
              <a:spcBef>
                <a:spcPts val="0"/>
              </a:spcBef>
              <a:spcAft>
                <a:spcPts val="0"/>
              </a:spcAft>
              <a:buNone/>
              <a:defRPr sz="1862">
                <a:latin typeface="Roboto"/>
                <a:ea typeface="Roboto"/>
                <a:cs typeface="Roboto"/>
                <a:sym typeface="Roboto"/>
              </a:defRPr>
            </a:lvl2pPr>
            <a:lvl3pPr lvl="2" algn="ctr" rtl="0">
              <a:spcBef>
                <a:spcPts val="0"/>
              </a:spcBef>
              <a:spcAft>
                <a:spcPts val="0"/>
              </a:spcAft>
              <a:buNone/>
              <a:defRPr sz="1862">
                <a:latin typeface="Roboto"/>
                <a:ea typeface="Roboto"/>
                <a:cs typeface="Roboto"/>
                <a:sym typeface="Roboto"/>
              </a:defRPr>
            </a:lvl3pPr>
            <a:lvl4pPr lvl="3" algn="ctr" rtl="0">
              <a:spcBef>
                <a:spcPts val="0"/>
              </a:spcBef>
              <a:spcAft>
                <a:spcPts val="0"/>
              </a:spcAft>
              <a:buNone/>
              <a:defRPr sz="1862">
                <a:latin typeface="Roboto"/>
                <a:ea typeface="Roboto"/>
                <a:cs typeface="Roboto"/>
                <a:sym typeface="Roboto"/>
              </a:defRPr>
            </a:lvl4pPr>
            <a:lvl5pPr lvl="4" algn="ctr" rtl="0">
              <a:spcBef>
                <a:spcPts val="0"/>
              </a:spcBef>
              <a:spcAft>
                <a:spcPts val="0"/>
              </a:spcAft>
              <a:buNone/>
              <a:defRPr sz="1862">
                <a:latin typeface="Roboto"/>
                <a:ea typeface="Roboto"/>
                <a:cs typeface="Roboto"/>
                <a:sym typeface="Roboto"/>
              </a:defRPr>
            </a:lvl5pPr>
            <a:lvl6pPr lvl="5" algn="ctr" rtl="0">
              <a:spcBef>
                <a:spcPts val="0"/>
              </a:spcBef>
              <a:spcAft>
                <a:spcPts val="0"/>
              </a:spcAft>
              <a:buNone/>
              <a:defRPr sz="1862">
                <a:latin typeface="Roboto"/>
                <a:ea typeface="Roboto"/>
                <a:cs typeface="Roboto"/>
                <a:sym typeface="Roboto"/>
              </a:defRPr>
            </a:lvl6pPr>
            <a:lvl7pPr lvl="6" algn="ctr" rtl="0">
              <a:spcBef>
                <a:spcPts val="0"/>
              </a:spcBef>
              <a:spcAft>
                <a:spcPts val="0"/>
              </a:spcAft>
              <a:buNone/>
              <a:defRPr sz="1862">
                <a:latin typeface="Roboto"/>
                <a:ea typeface="Roboto"/>
                <a:cs typeface="Roboto"/>
                <a:sym typeface="Roboto"/>
              </a:defRPr>
            </a:lvl7pPr>
            <a:lvl8pPr lvl="7" algn="ctr" rtl="0">
              <a:spcBef>
                <a:spcPts val="0"/>
              </a:spcBef>
              <a:spcAft>
                <a:spcPts val="0"/>
              </a:spcAft>
              <a:buNone/>
              <a:defRPr sz="1862">
                <a:latin typeface="Roboto"/>
                <a:ea typeface="Roboto"/>
                <a:cs typeface="Roboto"/>
                <a:sym typeface="Roboto"/>
              </a:defRPr>
            </a:lvl8pPr>
            <a:lvl9pPr lvl="8" algn="ctr" rtl="0">
              <a:spcBef>
                <a:spcPts val="0"/>
              </a:spcBef>
              <a:spcAft>
                <a:spcPts val="0"/>
              </a:spcAft>
              <a:buNone/>
              <a:defRPr sz="1862">
                <a:latin typeface="Roboto"/>
                <a:ea typeface="Roboto"/>
                <a:cs typeface="Roboto"/>
                <a:sym typeface="Roboto"/>
              </a:defRPr>
            </a:lvl9pPr>
          </a:lstStyle>
          <a:p>
            <a:endParaRPr/>
          </a:p>
        </p:txBody>
      </p:sp>
      <p:sp>
        <p:nvSpPr>
          <p:cNvPr id="160" name="Google Shape;160;p19"/>
          <p:cNvSpPr/>
          <p:nvPr/>
        </p:nvSpPr>
        <p:spPr>
          <a:xfrm rot="8999889">
            <a:off x="10197480" y="5047604"/>
            <a:ext cx="3313037"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 name="Google Shape;161;p19"/>
          <p:cNvSpPr/>
          <p:nvPr/>
        </p:nvSpPr>
        <p:spPr>
          <a:xfrm>
            <a:off x="10684236" y="-7282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 name="Google Shape;162;p19"/>
          <p:cNvSpPr/>
          <p:nvPr/>
        </p:nvSpPr>
        <p:spPr>
          <a:xfrm>
            <a:off x="0" y="6496635"/>
            <a:ext cx="3390070" cy="154517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3" name="Google Shape;163;p19"/>
          <p:cNvSpPr/>
          <p:nvPr/>
        </p:nvSpPr>
        <p:spPr>
          <a:xfrm rot="-2700000">
            <a:off x="-1796594" y="-340418"/>
            <a:ext cx="4390168" cy="286459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4" name="Google Shape;164;p19"/>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
  <p:cSld name="CUSTOM_12_1_1">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914417" y="4154900"/>
            <a:ext cx="2509377" cy="49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0"/>
            </a:lvl1pPr>
            <a:lvl2pPr lvl="1" algn="ctr" rtl="0">
              <a:spcBef>
                <a:spcPts val="0"/>
              </a:spcBef>
              <a:spcAft>
                <a:spcPts val="0"/>
              </a:spcAft>
              <a:buNone/>
              <a:defRPr sz="2660"/>
            </a:lvl2pPr>
            <a:lvl3pPr lvl="2" algn="ctr" rtl="0">
              <a:spcBef>
                <a:spcPts val="0"/>
              </a:spcBef>
              <a:spcAft>
                <a:spcPts val="0"/>
              </a:spcAft>
              <a:buNone/>
              <a:defRPr sz="2660"/>
            </a:lvl3pPr>
            <a:lvl4pPr lvl="3" algn="ctr" rtl="0">
              <a:spcBef>
                <a:spcPts val="0"/>
              </a:spcBef>
              <a:spcAft>
                <a:spcPts val="0"/>
              </a:spcAft>
              <a:buNone/>
              <a:defRPr sz="2660"/>
            </a:lvl4pPr>
            <a:lvl5pPr lvl="4" algn="ctr" rtl="0">
              <a:spcBef>
                <a:spcPts val="0"/>
              </a:spcBef>
              <a:spcAft>
                <a:spcPts val="0"/>
              </a:spcAft>
              <a:buNone/>
              <a:defRPr sz="2660"/>
            </a:lvl5pPr>
            <a:lvl6pPr lvl="5" algn="ctr" rtl="0">
              <a:spcBef>
                <a:spcPts val="0"/>
              </a:spcBef>
              <a:spcAft>
                <a:spcPts val="0"/>
              </a:spcAft>
              <a:buNone/>
              <a:defRPr sz="2660"/>
            </a:lvl6pPr>
            <a:lvl7pPr lvl="6" algn="ctr" rtl="0">
              <a:spcBef>
                <a:spcPts val="0"/>
              </a:spcBef>
              <a:spcAft>
                <a:spcPts val="0"/>
              </a:spcAft>
              <a:buNone/>
              <a:defRPr sz="2660"/>
            </a:lvl7pPr>
            <a:lvl8pPr lvl="7" algn="ctr" rtl="0">
              <a:spcBef>
                <a:spcPts val="0"/>
              </a:spcBef>
              <a:spcAft>
                <a:spcPts val="0"/>
              </a:spcAft>
              <a:buNone/>
              <a:defRPr sz="2660"/>
            </a:lvl8pPr>
            <a:lvl9pPr lvl="8" algn="ctr" rtl="0">
              <a:spcBef>
                <a:spcPts val="0"/>
              </a:spcBef>
              <a:spcAft>
                <a:spcPts val="0"/>
              </a:spcAft>
              <a:buNone/>
              <a:defRPr sz="2660"/>
            </a:lvl9pPr>
          </a:lstStyle>
          <a:p>
            <a:endParaRPr/>
          </a:p>
        </p:txBody>
      </p:sp>
      <p:sp>
        <p:nvSpPr>
          <p:cNvPr id="167" name="Google Shape;167;p20"/>
          <p:cNvSpPr txBox="1">
            <a:spLocks noGrp="1"/>
          </p:cNvSpPr>
          <p:nvPr>
            <p:ph type="subTitle" idx="2"/>
          </p:nvPr>
        </p:nvSpPr>
        <p:spPr>
          <a:xfrm>
            <a:off x="1005392" y="4674533"/>
            <a:ext cx="2327428"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Roboto"/>
                <a:ea typeface="Roboto"/>
                <a:cs typeface="Roboto"/>
                <a:sym typeface="Roboto"/>
              </a:defRPr>
            </a:lvl1pPr>
            <a:lvl2pPr lvl="1" algn="ctr" rtl="0">
              <a:spcBef>
                <a:spcPts val="0"/>
              </a:spcBef>
              <a:spcAft>
                <a:spcPts val="0"/>
              </a:spcAft>
              <a:buNone/>
              <a:defRPr sz="1862">
                <a:latin typeface="Roboto"/>
                <a:ea typeface="Roboto"/>
                <a:cs typeface="Roboto"/>
                <a:sym typeface="Roboto"/>
              </a:defRPr>
            </a:lvl2pPr>
            <a:lvl3pPr lvl="2" algn="ctr" rtl="0">
              <a:spcBef>
                <a:spcPts val="0"/>
              </a:spcBef>
              <a:spcAft>
                <a:spcPts val="0"/>
              </a:spcAft>
              <a:buNone/>
              <a:defRPr sz="1862">
                <a:latin typeface="Roboto"/>
                <a:ea typeface="Roboto"/>
                <a:cs typeface="Roboto"/>
                <a:sym typeface="Roboto"/>
              </a:defRPr>
            </a:lvl3pPr>
            <a:lvl4pPr lvl="3" algn="ctr" rtl="0">
              <a:spcBef>
                <a:spcPts val="0"/>
              </a:spcBef>
              <a:spcAft>
                <a:spcPts val="0"/>
              </a:spcAft>
              <a:buNone/>
              <a:defRPr sz="1862">
                <a:latin typeface="Roboto"/>
                <a:ea typeface="Roboto"/>
                <a:cs typeface="Roboto"/>
                <a:sym typeface="Roboto"/>
              </a:defRPr>
            </a:lvl4pPr>
            <a:lvl5pPr lvl="4" algn="ctr" rtl="0">
              <a:spcBef>
                <a:spcPts val="0"/>
              </a:spcBef>
              <a:spcAft>
                <a:spcPts val="0"/>
              </a:spcAft>
              <a:buNone/>
              <a:defRPr sz="1862">
                <a:latin typeface="Roboto"/>
                <a:ea typeface="Roboto"/>
                <a:cs typeface="Roboto"/>
                <a:sym typeface="Roboto"/>
              </a:defRPr>
            </a:lvl5pPr>
            <a:lvl6pPr lvl="5" algn="ctr" rtl="0">
              <a:spcBef>
                <a:spcPts val="0"/>
              </a:spcBef>
              <a:spcAft>
                <a:spcPts val="0"/>
              </a:spcAft>
              <a:buNone/>
              <a:defRPr sz="1862">
                <a:latin typeface="Roboto"/>
                <a:ea typeface="Roboto"/>
                <a:cs typeface="Roboto"/>
                <a:sym typeface="Roboto"/>
              </a:defRPr>
            </a:lvl6pPr>
            <a:lvl7pPr lvl="6" algn="ctr" rtl="0">
              <a:spcBef>
                <a:spcPts val="0"/>
              </a:spcBef>
              <a:spcAft>
                <a:spcPts val="0"/>
              </a:spcAft>
              <a:buNone/>
              <a:defRPr sz="1862">
                <a:latin typeface="Roboto"/>
                <a:ea typeface="Roboto"/>
                <a:cs typeface="Roboto"/>
                <a:sym typeface="Roboto"/>
              </a:defRPr>
            </a:lvl7pPr>
            <a:lvl8pPr lvl="7" algn="ctr" rtl="0">
              <a:spcBef>
                <a:spcPts val="0"/>
              </a:spcBef>
              <a:spcAft>
                <a:spcPts val="0"/>
              </a:spcAft>
              <a:buNone/>
              <a:defRPr sz="1862">
                <a:latin typeface="Roboto"/>
                <a:ea typeface="Roboto"/>
                <a:cs typeface="Roboto"/>
                <a:sym typeface="Roboto"/>
              </a:defRPr>
            </a:lvl8pPr>
            <a:lvl9pPr lvl="8" algn="ctr" rtl="0">
              <a:spcBef>
                <a:spcPts val="0"/>
              </a:spcBef>
              <a:spcAft>
                <a:spcPts val="0"/>
              </a:spcAft>
              <a:buNone/>
              <a:defRPr sz="1862">
                <a:latin typeface="Roboto"/>
                <a:ea typeface="Roboto"/>
                <a:cs typeface="Roboto"/>
                <a:sym typeface="Roboto"/>
              </a:defRPr>
            </a:lvl9pPr>
          </a:lstStyle>
          <a:p>
            <a:endParaRPr/>
          </a:p>
        </p:txBody>
      </p:sp>
      <p:sp>
        <p:nvSpPr>
          <p:cNvPr id="168" name="Google Shape;168;p20"/>
          <p:cNvSpPr txBox="1">
            <a:spLocks noGrp="1"/>
          </p:cNvSpPr>
          <p:nvPr>
            <p:ph type="subTitle" idx="3"/>
          </p:nvPr>
        </p:nvSpPr>
        <p:spPr>
          <a:xfrm>
            <a:off x="8738044" y="4154900"/>
            <a:ext cx="2509377" cy="49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0"/>
            </a:lvl1pPr>
            <a:lvl2pPr lvl="1" algn="ctr" rtl="0">
              <a:spcBef>
                <a:spcPts val="0"/>
              </a:spcBef>
              <a:spcAft>
                <a:spcPts val="0"/>
              </a:spcAft>
              <a:buNone/>
              <a:defRPr sz="2660"/>
            </a:lvl2pPr>
            <a:lvl3pPr lvl="2" algn="ctr" rtl="0">
              <a:spcBef>
                <a:spcPts val="0"/>
              </a:spcBef>
              <a:spcAft>
                <a:spcPts val="0"/>
              </a:spcAft>
              <a:buNone/>
              <a:defRPr sz="2660"/>
            </a:lvl3pPr>
            <a:lvl4pPr lvl="3" algn="ctr" rtl="0">
              <a:spcBef>
                <a:spcPts val="0"/>
              </a:spcBef>
              <a:spcAft>
                <a:spcPts val="0"/>
              </a:spcAft>
              <a:buNone/>
              <a:defRPr sz="2660"/>
            </a:lvl4pPr>
            <a:lvl5pPr lvl="4" algn="ctr" rtl="0">
              <a:spcBef>
                <a:spcPts val="0"/>
              </a:spcBef>
              <a:spcAft>
                <a:spcPts val="0"/>
              </a:spcAft>
              <a:buNone/>
              <a:defRPr sz="2660"/>
            </a:lvl5pPr>
            <a:lvl6pPr lvl="5" algn="ctr" rtl="0">
              <a:spcBef>
                <a:spcPts val="0"/>
              </a:spcBef>
              <a:spcAft>
                <a:spcPts val="0"/>
              </a:spcAft>
              <a:buNone/>
              <a:defRPr sz="2660"/>
            </a:lvl6pPr>
            <a:lvl7pPr lvl="6" algn="ctr" rtl="0">
              <a:spcBef>
                <a:spcPts val="0"/>
              </a:spcBef>
              <a:spcAft>
                <a:spcPts val="0"/>
              </a:spcAft>
              <a:buNone/>
              <a:defRPr sz="2660"/>
            </a:lvl7pPr>
            <a:lvl8pPr lvl="7" algn="ctr" rtl="0">
              <a:spcBef>
                <a:spcPts val="0"/>
              </a:spcBef>
              <a:spcAft>
                <a:spcPts val="0"/>
              </a:spcAft>
              <a:buNone/>
              <a:defRPr sz="2660"/>
            </a:lvl8pPr>
            <a:lvl9pPr lvl="8" algn="ctr" rtl="0">
              <a:spcBef>
                <a:spcPts val="0"/>
              </a:spcBef>
              <a:spcAft>
                <a:spcPts val="0"/>
              </a:spcAft>
              <a:buNone/>
              <a:defRPr sz="2660"/>
            </a:lvl9pPr>
          </a:lstStyle>
          <a:p>
            <a:endParaRPr/>
          </a:p>
        </p:txBody>
      </p:sp>
      <p:sp>
        <p:nvSpPr>
          <p:cNvPr id="169" name="Google Shape;169;p20"/>
          <p:cNvSpPr txBox="1">
            <a:spLocks noGrp="1"/>
          </p:cNvSpPr>
          <p:nvPr>
            <p:ph type="subTitle" idx="4"/>
          </p:nvPr>
        </p:nvSpPr>
        <p:spPr>
          <a:xfrm>
            <a:off x="8829021" y="4674533"/>
            <a:ext cx="2327428"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Roboto"/>
                <a:ea typeface="Roboto"/>
                <a:cs typeface="Roboto"/>
                <a:sym typeface="Roboto"/>
              </a:defRPr>
            </a:lvl1pPr>
            <a:lvl2pPr lvl="1" algn="ctr" rtl="0">
              <a:spcBef>
                <a:spcPts val="0"/>
              </a:spcBef>
              <a:spcAft>
                <a:spcPts val="0"/>
              </a:spcAft>
              <a:buNone/>
              <a:defRPr sz="1862">
                <a:latin typeface="Roboto"/>
                <a:ea typeface="Roboto"/>
                <a:cs typeface="Roboto"/>
                <a:sym typeface="Roboto"/>
              </a:defRPr>
            </a:lvl2pPr>
            <a:lvl3pPr lvl="2" algn="ctr" rtl="0">
              <a:spcBef>
                <a:spcPts val="0"/>
              </a:spcBef>
              <a:spcAft>
                <a:spcPts val="0"/>
              </a:spcAft>
              <a:buNone/>
              <a:defRPr sz="1862">
                <a:latin typeface="Roboto"/>
                <a:ea typeface="Roboto"/>
                <a:cs typeface="Roboto"/>
                <a:sym typeface="Roboto"/>
              </a:defRPr>
            </a:lvl3pPr>
            <a:lvl4pPr lvl="3" algn="ctr" rtl="0">
              <a:spcBef>
                <a:spcPts val="0"/>
              </a:spcBef>
              <a:spcAft>
                <a:spcPts val="0"/>
              </a:spcAft>
              <a:buNone/>
              <a:defRPr sz="1862">
                <a:latin typeface="Roboto"/>
                <a:ea typeface="Roboto"/>
                <a:cs typeface="Roboto"/>
                <a:sym typeface="Roboto"/>
              </a:defRPr>
            </a:lvl4pPr>
            <a:lvl5pPr lvl="4" algn="ctr" rtl="0">
              <a:spcBef>
                <a:spcPts val="0"/>
              </a:spcBef>
              <a:spcAft>
                <a:spcPts val="0"/>
              </a:spcAft>
              <a:buNone/>
              <a:defRPr sz="1862">
                <a:latin typeface="Roboto"/>
                <a:ea typeface="Roboto"/>
                <a:cs typeface="Roboto"/>
                <a:sym typeface="Roboto"/>
              </a:defRPr>
            </a:lvl5pPr>
            <a:lvl6pPr lvl="5" algn="ctr" rtl="0">
              <a:spcBef>
                <a:spcPts val="0"/>
              </a:spcBef>
              <a:spcAft>
                <a:spcPts val="0"/>
              </a:spcAft>
              <a:buNone/>
              <a:defRPr sz="1862">
                <a:latin typeface="Roboto"/>
                <a:ea typeface="Roboto"/>
                <a:cs typeface="Roboto"/>
                <a:sym typeface="Roboto"/>
              </a:defRPr>
            </a:lvl6pPr>
            <a:lvl7pPr lvl="6" algn="ctr" rtl="0">
              <a:spcBef>
                <a:spcPts val="0"/>
              </a:spcBef>
              <a:spcAft>
                <a:spcPts val="0"/>
              </a:spcAft>
              <a:buNone/>
              <a:defRPr sz="1862">
                <a:latin typeface="Roboto"/>
                <a:ea typeface="Roboto"/>
                <a:cs typeface="Roboto"/>
                <a:sym typeface="Roboto"/>
              </a:defRPr>
            </a:lvl7pPr>
            <a:lvl8pPr lvl="7" algn="ctr" rtl="0">
              <a:spcBef>
                <a:spcPts val="0"/>
              </a:spcBef>
              <a:spcAft>
                <a:spcPts val="0"/>
              </a:spcAft>
              <a:buNone/>
              <a:defRPr sz="1862">
                <a:latin typeface="Roboto"/>
                <a:ea typeface="Roboto"/>
                <a:cs typeface="Roboto"/>
                <a:sym typeface="Roboto"/>
              </a:defRPr>
            </a:lvl8pPr>
            <a:lvl9pPr lvl="8" algn="ctr" rtl="0">
              <a:spcBef>
                <a:spcPts val="0"/>
              </a:spcBef>
              <a:spcAft>
                <a:spcPts val="0"/>
              </a:spcAft>
              <a:buNone/>
              <a:defRPr sz="1862">
                <a:latin typeface="Roboto"/>
                <a:ea typeface="Roboto"/>
                <a:cs typeface="Roboto"/>
                <a:sym typeface="Roboto"/>
              </a:defRPr>
            </a:lvl9pPr>
          </a:lstStyle>
          <a:p>
            <a:endParaRPr/>
          </a:p>
        </p:txBody>
      </p:sp>
      <p:sp>
        <p:nvSpPr>
          <p:cNvPr id="170" name="Google Shape;170;p20"/>
          <p:cNvSpPr txBox="1">
            <a:spLocks noGrp="1"/>
          </p:cNvSpPr>
          <p:nvPr>
            <p:ph type="subTitle" idx="5"/>
          </p:nvPr>
        </p:nvSpPr>
        <p:spPr>
          <a:xfrm>
            <a:off x="3522292" y="4164900"/>
            <a:ext cx="2509377" cy="47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0"/>
            </a:lvl1pPr>
            <a:lvl2pPr lvl="1" algn="ctr" rtl="0">
              <a:spcBef>
                <a:spcPts val="0"/>
              </a:spcBef>
              <a:spcAft>
                <a:spcPts val="0"/>
              </a:spcAft>
              <a:buNone/>
              <a:defRPr sz="2660"/>
            </a:lvl2pPr>
            <a:lvl3pPr lvl="2" algn="ctr" rtl="0">
              <a:spcBef>
                <a:spcPts val="0"/>
              </a:spcBef>
              <a:spcAft>
                <a:spcPts val="0"/>
              </a:spcAft>
              <a:buNone/>
              <a:defRPr sz="2660"/>
            </a:lvl3pPr>
            <a:lvl4pPr lvl="3" algn="ctr" rtl="0">
              <a:spcBef>
                <a:spcPts val="0"/>
              </a:spcBef>
              <a:spcAft>
                <a:spcPts val="0"/>
              </a:spcAft>
              <a:buNone/>
              <a:defRPr sz="2660"/>
            </a:lvl4pPr>
            <a:lvl5pPr lvl="4" algn="ctr" rtl="0">
              <a:spcBef>
                <a:spcPts val="0"/>
              </a:spcBef>
              <a:spcAft>
                <a:spcPts val="0"/>
              </a:spcAft>
              <a:buNone/>
              <a:defRPr sz="2660"/>
            </a:lvl5pPr>
            <a:lvl6pPr lvl="5" algn="ctr" rtl="0">
              <a:spcBef>
                <a:spcPts val="0"/>
              </a:spcBef>
              <a:spcAft>
                <a:spcPts val="0"/>
              </a:spcAft>
              <a:buNone/>
              <a:defRPr sz="2660"/>
            </a:lvl6pPr>
            <a:lvl7pPr lvl="6" algn="ctr" rtl="0">
              <a:spcBef>
                <a:spcPts val="0"/>
              </a:spcBef>
              <a:spcAft>
                <a:spcPts val="0"/>
              </a:spcAft>
              <a:buNone/>
              <a:defRPr sz="2660"/>
            </a:lvl7pPr>
            <a:lvl8pPr lvl="7" algn="ctr" rtl="0">
              <a:spcBef>
                <a:spcPts val="0"/>
              </a:spcBef>
              <a:spcAft>
                <a:spcPts val="0"/>
              </a:spcAft>
              <a:buNone/>
              <a:defRPr sz="2660"/>
            </a:lvl8pPr>
            <a:lvl9pPr lvl="8" algn="ctr" rtl="0">
              <a:spcBef>
                <a:spcPts val="0"/>
              </a:spcBef>
              <a:spcAft>
                <a:spcPts val="0"/>
              </a:spcAft>
              <a:buNone/>
              <a:defRPr sz="2660"/>
            </a:lvl9pPr>
          </a:lstStyle>
          <a:p>
            <a:endParaRPr/>
          </a:p>
        </p:txBody>
      </p:sp>
      <p:sp>
        <p:nvSpPr>
          <p:cNvPr id="171" name="Google Shape;171;p20"/>
          <p:cNvSpPr txBox="1">
            <a:spLocks noGrp="1"/>
          </p:cNvSpPr>
          <p:nvPr>
            <p:ph type="subTitle" idx="6"/>
          </p:nvPr>
        </p:nvSpPr>
        <p:spPr>
          <a:xfrm>
            <a:off x="3613268" y="4674533"/>
            <a:ext cx="2327428"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Roboto"/>
                <a:ea typeface="Roboto"/>
                <a:cs typeface="Roboto"/>
                <a:sym typeface="Roboto"/>
              </a:defRPr>
            </a:lvl1pPr>
            <a:lvl2pPr lvl="1" algn="ctr" rtl="0">
              <a:spcBef>
                <a:spcPts val="0"/>
              </a:spcBef>
              <a:spcAft>
                <a:spcPts val="0"/>
              </a:spcAft>
              <a:buNone/>
              <a:defRPr sz="1862">
                <a:latin typeface="Roboto"/>
                <a:ea typeface="Roboto"/>
                <a:cs typeface="Roboto"/>
                <a:sym typeface="Roboto"/>
              </a:defRPr>
            </a:lvl2pPr>
            <a:lvl3pPr lvl="2" algn="ctr" rtl="0">
              <a:spcBef>
                <a:spcPts val="0"/>
              </a:spcBef>
              <a:spcAft>
                <a:spcPts val="0"/>
              </a:spcAft>
              <a:buNone/>
              <a:defRPr sz="1862">
                <a:latin typeface="Roboto"/>
                <a:ea typeface="Roboto"/>
                <a:cs typeface="Roboto"/>
                <a:sym typeface="Roboto"/>
              </a:defRPr>
            </a:lvl3pPr>
            <a:lvl4pPr lvl="3" algn="ctr" rtl="0">
              <a:spcBef>
                <a:spcPts val="0"/>
              </a:spcBef>
              <a:spcAft>
                <a:spcPts val="0"/>
              </a:spcAft>
              <a:buNone/>
              <a:defRPr sz="1862">
                <a:latin typeface="Roboto"/>
                <a:ea typeface="Roboto"/>
                <a:cs typeface="Roboto"/>
                <a:sym typeface="Roboto"/>
              </a:defRPr>
            </a:lvl4pPr>
            <a:lvl5pPr lvl="4" algn="ctr" rtl="0">
              <a:spcBef>
                <a:spcPts val="0"/>
              </a:spcBef>
              <a:spcAft>
                <a:spcPts val="0"/>
              </a:spcAft>
              <a:buNone/>
              <a:defRPr sz="1862">
                <a:latin typeface="Roboto"/>
                <a:ea typeface="Roboto"/>
                <a:cs typeface="Roboto"/>
                <a:sym typeface="Roboto"/>
              </a:defRPr>
            </a:lvl5pPr>
            <a:lvl6pPr lvl="5" algn="ctr" rtl="0">
              <a:spcBef>
                <a:spcPts val="0"/>
              </a:spcBef>
              <a:spcAft>
                <a:spcPts val="0"/>
              </a:spcAft>
              <a:buNone/>
              <a:defRPr sz="1862">
                <a:latin typeface="Roboto"/>
                <a:ea typeface="Roboto"/>
                <a:cs typeface="Roboto"/>
                <a:sym typeface="Roboto"/>
              </a:defRPr>
            </a:lvl6pPr>
            <a:lvl7pPr lvl="6" algn="ctr" rtl="0">
              <a:spcBef>
                <a:spcPts val="0"/>
              </a:spcBef>
              <a:spcAft>
                <a:spcPts val="0"/>
              </a:spcAft>
              <a:buNone/>
              <a:defRPr sz="1862">
                <a:latin typeface="Roboto"/>
                <a:ea typeface="Roboto"/>
                <a:cs typeface="Roboto"/>
                <a:sym typeface="Roboto"/>
              </a:defRPr>
            </a:lvl7pPr>
            <a:lvl8pPr lvl="7" algn="ctr" rtl="0">
              <a:spcBef>
                <a:spcPts val="0"/>
              </a:spcBef>
              <a:spcAft>
                <a:spcPts val="0"/>
              </a:spcAft>
              <a:buNone/>
              <a:defRPr sz="1862">
                <a:latin typeface="Roboto"/>
                <a:ea typeface="Roboto"/>
                <a:cs typeface="Roboto"/>
                <a:sym typeface="Roboto"/>
              </a:defRPr>
            </a:lvl8pPr>
            <a:lvl9pPr lvl="8" algn="ctr" rtl="0">
              <a:spcBef>
                <a:spcPts val="0"/>
              </a:spcBef>
              <a:spcAft>
                <a:spcPts val="0"/>
              </a:spcAft>
              <a:buNone/>
              <a:defRPr sz="1862">
                <a:latin typeface="Roboto"/>
                <a:ea typeface="Roboto"/>
                <a:cs typeface="Roboto"/>
                <a:sym typeface="Roboto"/>
              </a:defRPr>
            </a:lvl9pPr>
          </a:lstStyle>
          <a:p>
            <a:endParaRPr/>
          </a:p>
        </p:txBody>
      </p:sp>
      <p:sp>
        <p:nvSpPr>
          <p:cNvPr id="172" name="Google Shape;172;p20"/>
          <p:cNvSpPr txBox="1">
            <a:spLocks noGrp="1"/>
          </p:cNvSpPr>
          <p:nvPr>
            <p:ph type="subTitle" idx="7"/>
          </p:nvPr>
        </p:nvSpPr>
        <p:spPr>
          <a:xfrm>
            <a:off x="6130169" y="4164900"/>
            <a:ext cx="2509377" cy="47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0"/>
            </a:lvl1pPr>
            <a:lvl2pPr lvl="1" algn="ctr" rtl="0">
              <a:spcBef>
                <a:spcPts val="0"/>
              </a:spcBef>
              <a:spcAft>
                <a:spcPts val="0"/>
              </a:spcAft>
              <a:buNone/>
              <a:defRPr sz="2660"/>
            </a:lvl2pPr>
            <a:lvl3pPr lvl="2" algn="ctr" rtl="0">
              <a:spcBef>
                <a:spcPts val="0"/>
              </a:spcBef>
              <a:spcAft>
                <a:spcPts val="0"/>
              </a:spcAft>
              <a:buNone/>
              <a:defRPr sz="2660"/>
            </a:lvl3pPr>
            <a:lvl4pPr lvl="3" algn="ctr" rtl="0">
              <a:spcBef>
                <a:spcPts val="0"/>
              </a:spcBef>
              <a:spcAft>
                <a:spcPts val="0"/>
              </a:spcAft>
              <a:buNone/>
              <a:defRPr sz="2660"/>
            </a:lvl4pPr>
            <a:lvl5pPr lvl="4" algn="ctr" rtl="0">
              <a:spcBef>
                <a:spcPts val="0"/>
              </a:spcBef>
              <a:spcAft>
                <a:spcPts val="0"/>
              </a:spcAft>
              <a:buNone/>
              <a:defRPr sz="2660"/>
            </a:lvl5pPr>
            <a:lvl6pPr lvl="5" algn="ctr" rtl="0">
              <a:spcBef>
                <a:spcPts val="0"/>
              </a:spcBef>
              <a:spcAft>
                <a:spcPts val="0"/>
              </a:spcAft>
              <a:buNone/>
              <a:defRPr sz="2660"/>
            </a:lvl6pPr>
            <a:lvl7pPr lvl="6" algn="ctr" rtl="0">
              <a:spcBef>
                <a:spcPts val="0"/>
              </a:spcBef>
              <a:spcAft>
                <a:spcPts val="0"/>
              </a:spcAft>
              <a:buNone/>
              <a:defRPr sz="2660"/>
            </a:lvl7pPr>
            <a:lvl8pPr lvl="7" algn="ctr" rtl="0">
              <a:spcBef>
                <a:spcPts val="0"/>
              </a:spcBef>
              <a:spcAft>
                <a:spcPts val="0"/>
              </a:spcAft>
              <a:buNone/>
              <a:defRPr sz="2660"/>
            </a:lvl8pPr>
            <a:lvl9pPr lvl="8" algn="ctr" rtl="0">
              <a:spcBef>
                <a:spcPts val="0"/>
              </a:spcBef>
              <a:spcAft>
                <a:spcPts val="0"/>
              </a:spcAft>
              <a:buNone/>
              <a:defRPr sz="2660"/>
            </a:lvl9pPr>
          </a:lstStyle>
          <a:p>
            <a:endParaRPr/>
          </a:p>
        </p:txBody>
      </p:sp>
      <p:sp>
        <p:nvSpPr>
          <p:cNvPr id="173" name="Google Shape;173;p20"/>
          <p:cNvSpPr txBox="1">
            <a:spLocks noGrp="1"/>
          </p:cNvSpPr>
          <p:nvPr>
            <p:ph type="subTitle" idx="8"/>
          </p:nvPr>
        </p:nvSpPr>
        <p:spPr>
          <a:xfrm>
            <a:off x="6221144" y="4674533"/>
            <a:ext cx="2327428"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Roboto"/>
                <a:ea typeface="Roboto"/>
                <a:cs typeface="Roboto"/>
                <a:sym typeface="Roboto"/>
              </a:defRPr>
            </a:lvl1pPr>
            <a:lvl2pPr lvl="1" algn="ctr" rtl="0">
              <a:spcBef>
                <a:spcPts val="0"/>
              </a:spcBef>
              <a:spcAft>
                <a:spcPts val="0"/>
              </a:spcAft>
              <a:buNone/>
              <a:defRPr sz="1862">
                <a:latin typeface="Roboto"/>
                <a:ea typeface="Roboto"/>
                <a:cs typeface="Roboto"/>
                <a:sym typeface="Roboto"/>
              </a:defRPr>
            </a:lvl2pPr>
            <a:lvl3pPr lvl="2" algn="ctr" rtl="0">
              <a:spcBef>
                <a:spcPts val="0"/>
              </a:spcBef>
              <a:spcAft>
                <a:spcPts val="0"/>
              </a:spcAft>
              <a:buNone/>
              <a:defRPr sz="1862">
                <a:latin typeface="Roboto"/>
                <a:ea typeface="Roboto"/>
                <a:cs typeface="Roboto"/>
                <a:sym typeface="Roboto"/>
              </a:defRPr>
            </a:lvl3pPr>
            <a:lvl4pPr lvl="3" algn="ctr" rtl="0">
              <a:spcBef>
                <a:spcPts val="0"/>
              </a:spcBef>
              <a:spcAft>
                <a:spcPts val="0"/>
              </a:spcAft>
              <a:buNone/>
              <a:defRPr sz="1862">
                <a:latin typeface="Roboto"/>
                <a:ea typeface="Roboto"/>
                <a:cs typeface="Roboto"/>
                <a:sym typeface="Roboto"/>
              </a:defRPr>
            </a:lvl4pPr>
            <a:lvl5pPr lvl="4" algn="ctr" rtl="0">
              <a:spcBef>
                <a:spcPts val="0"/>
              </a:spcBef>
              <a:spcAft>
                <a:spcPts val="0"/>
              </a:spcAft>
              <a:buNone/>
              <a:defRPr sz="1862">
                <a:latin typeface="Roboto"/>
                <a:ea typeface="Roboto"/>
                <a:cs typeface="Roboto"/>
                <a:sym typeface="Roboto"/>
              </a:defRPr>
            </a:lvl5pPr>
            <a:lvl6pPr lvl="5" algn="ctr" rtl="0">
              <a:spcBef>
                <a:spcPts val="0"/>
              </a:spcBef>
              <a:spcAft>
                <a:spcPts val="0"/>
              </a:spcAft>
              <a:buNone/>
              <a:defRPr sz="1862">
                <a:latin typeface="Roboto"/>
                <a:ea typeface="Roboto"/>
                <a:cs typeface="Roboto"/>
                <a:sym typeface="Roboto"/>
              </a:defRPr>
            </a:lvl6pPr>
            <a:lvl7pPr lvl="6" algn="ctr" rtl="0">
              <a:spcBef>
                <a:spcPts val="0"/>
              </a:spcBef>
              <a:spcAft>
                <a:spcPts val="0"/>
              </a:spcAft>
              <a:buNone/>
              <a:defRPr sz="1862">
                <a:latin typeface="Roboto"/>
                <a:ea typeface="Roboto"/>
                <a:cs typeface="Roboto"/>
                <a:sym typeface="Roboto"/>
              </a:defRPr>
            </a:lvl7pPr>
            <a:lvl8pPr lvl="7" algn="ctr" rtl="0">
              <a:spcBef>
                <a:spcPts val="0"/>
              </a:spcBef>
              <a:spcAft>
                <a:spcPts val="0"/>
              </a:spcAft>
              <a:buNone/>
              <a:defRPr sz="1862">
                <a:latin typeface="Roboto"/>
                <a:ea typeface="Roboto"/>
                <a:cs typeface="Roboto"/>
                <a:sym typeface="Roboto"/>
              </a:defRPr>
            </a:lvl8pPr>
            <a:lvl9pPr lvl="8" algn="ctr" rtl="0">
              <a:spcBef>
                <a:spcPts val="0"/>
              </a:spcBef>
              <a:spcAft>
                <a:spcPts val="0"/>
              </a:spcAft>
              <a:buNone/>
              <a:defRPr sz="1862">
                <a:latin typeface="Roboto"/>
                <a:ea typeface="Roboto"/>
                <a:cs typeface="Roboto"/>
                <a:sym typeface="Roboto"/>
              </a:defRPr>
            </a:lvl9pPr>
          </a:lstStyle>
          <a:p>
            <a:endParaRPr/>
          </a:p>
        </p:txBody>
      </p:sp>
      <p:sp>
        <p:nvSpPr>
          <p:cNvPr id="174" name="Google Shape;174;p20"/>
          <p:cNvSpPr/>
          <p:nvPr/>
        </p:nvSpPr>
        <p:spPr>
          <a:xfrm rot="-964807" flipH="1">
            <a:off x="9208065" y="6140368"/>
            <a:ext cx="3502620"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5" name="Google Shape;175;p20"/>
          <p:cNvSpPr/>
          <p:nvPr/>
        </p:nvSpPr>
        <p:spPr>
          <a:xfrm rot="1132585" flipH="1">
            <a:off x="-1025087" y="-387183"/>
            <a:ext cx="2876902"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6" name="Google Shape;176;p20"/>
          <p:cNvSpPr/>
          <p:nvPr/>
        </p:nvSpPr>
        <p:spPr>
          <a:xfrm flipH="1">
            <a:off x="6720407" y="-1844934"/>
            <a:ext cx="6801425"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7" name="Google Shape;177;p20"/>
          <p:cNvSpPr/>
          <p:nvPr/>
        </p:nvSpPr>
        <p:spPr>
          <a:xfrm rot="2700000" flipH="1">
            <a:off x="-2604426" y="5852884"/>
            <a:ext cx="5370331" cy="243567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8" name="Google Shape;178;p20"/>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179"/>
        <p:cNvGrpSpPr/>
        <p:nvPr/>
      </p:nvGrpSpPr>
      <p:grpSpPr>
        <a:xfrm>
          <a:off x="0" y="0"/>
          <a:ext cx="0" cy="0"/>
          <a:chOff x="0" y="0"/>
          <a:chExt cx="0" cy="0"/>
        </a:xfrm>
      </p:grpSpPr>
      <p:sp>
        <p:nvSpPr>
          <p:cNvPr id="180" name="Google Shape;180;p21"/>
          <p:cNvSpPr txBox="1">
            <a:spLocks noGrp="1"/>
          </p:cNvSpPr>
          <p:nvPr>
            <p:ph type="subTitle" idx="1"/>
          </p:nvPr>
        </p:nvSpPr>
        <p:spPr>
          <a:xfrm>
            <a:off x="2547283" y="2858700"/>
            <a:ext cx="7067273"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394">
                <a:latin typeface="Roboto"/>
                <a:ea typeface="Roboto"/>
                <a:cs typeface="Roboto"/>
                <a:sym typeface="Roboto"/>
              </a:defRPr>
            </a:lvl1pPr>
            <a:lvl2pPr lvl="1" algn="ctr" rtl="0">
              <a:lnSpc>
                <a:spcPct val="100000"/>
              </a:lnSpc>
              <a:spcBef>
                <a:spcPts val="0"/>
              </a:spcBef>
              <a:spcAft>
                <a:spcPts val="0"/>
              </a:spcAft>
              <a:buNone/>
              <a:defRPr sz="2394">
                <a:latin typeface="Roboto"/>
                <a:ea typeface="Roboto"/>
                <a:cs typeface="Roboto"/>
                <a:sym typeface="Roboto"/>
              </a:defRPr>
            </a:lvl2pPr>
            <a:lvl3pPr lvl="2" algn="ctr" rtl="0">
              <a:lnSpc>
                <a:spcPct val="100000"/>
              </a:lnSpc>
              <a:spcBef>
                <a:spcPts val="0"/>
              </a:spcBef>
              <a:spcAft>
                <a:spcPts val="0"/>
              </a:spcAft>
              <a:buNone/>
              <a:defRPr sz="2394">
                <a:latin typeface="Roboto"/>
                <a:ea typeface="Roboto"/>
                <a:cs typeface="Roboto"/>
                <a:sym typeface="Roboto"/>
              </a:defRPr>
            </a:lvl3pPr>
            <a:lvl4pPr lvl="3" algn="ctr" rtl="0">
              <a:lnSpc>
                <a:spcPct val="100000"/>
              </a:lnSpc>
              <a:spcBef>
                <a:spcPts val="0"/>
              </a:spcBef>
              <a:spcAft>
                <a:spcPts val="0"/>
              </a:spcAft>
              <a:buNone/>
              <a:defRPr sz="2394">
                <a:latin typeface="Roboto"/>
                <a:ea typeface="Roboto"/>
                <a:cs typeface="Roboto"/>
                <a:sym typeface="Roboto"/>
              </a:defRPr>
            </a:lvl4pPr>
            <a:lvl5pPr lvl="4" algn="ctr" rtl="0">
              <a:lnSpc>
                <a:spcPct val="100000"/>
              </a:lnSpc>
              <a:spcBef>
                <a:spcPts val="0"/>
              </a:spcBef>
              <a:spcAft>
                <a:spcPts val="0"/>
              </a:spcAft>
              <a:buNone/>
              <a:defRPr sz="2394">
                <a:latin typeface="Roboto"/>
                <a:ea typeface="Roboto"/>
                <a:cs typeface="Roboto"/>
                <a:sym typeface="Roboto"/>
              </a:defRPr>
            </a:lvl5pPr>
            <a:lvl6pPr lvl="5" algn="ctr" rtl="0">
              <a:lnSpc>
                <a:spcPct val="100000"/>
              </a:lnSpc>
              <a:spcBef>
                <a:spcPts val="0"/>
              </a:spcBef>
              <a:spcAft>
                <a:spcPts val="0"/>
              </a:spcAft>
              <a:buNone/>
              <a:defRPr sz="2394">
                <a:latin typeface="Roboto"/>
                <a:ea typeface="Roboto"/>
                <a:cs typeface="Roboto"/>
                <a:sym typeface="Roboto"/>
              </a:defRPr>
            </a:lvl6pPr>
            <a:lvl7pPr lvl="6" algn="ctr" rtl="0">
              <a:lnSpc>
                <a:spcPct val="100000"/>
              </a:lnSpc>
              <a:spcBef>
                <a:spcPts val="0"/>
              </a:spcBef>
              <a:spcAft>
                <a:spcPts val="0"/>
              </a:spcAft>
              <a:buNone/>
              <a:defRPr sz="2394">
                <a:latin typeface="Roboto"/>
                <a:ea typeface="Roboto"/>
                <a:cs typeface="Roboto"/>
                <a:sym typeface="Roboto"/>
              </a:defRPr>
            </a:lvl7pPr>
            <a:lvl8pPr lvl="7" algn="ctr" rtl="0">
              <a:lnSpc>
                <a:spcPct val="100000"/>
              </a:lnSpc>
              <a:spcBef>
                <a:spcPts val="0"/>
              </a:spcBef>
              <a:spcAft>
                <a:spcPts val="0"/>
              </a:spcAft>
              <a:buNone/>
              <a:defRPr sz="2394">
                <a:latin typeface="Roboto"/>
                <a:ea typeface="Roboto"/>
                <a:cs typeface="Roboto"/>
                <a:sym typeface="Roboto"/>
              </a:defRPr>
            </a:lvl8pPr>
            <a:lvl9pPr lvl="8" algn="ctr" rtl="0">
              <a:lnSpc>
                <a:spcPct val="100000"/>
              </a:lnSpc>
              <a:spcBef>
                <a:spcPts val="0"/>
              </a:spcBef>
              <a:spcAft>
                <a:spcPts val="0"/>
              </a:spcAft>
              <a:buNone/>
              <a:defRPr sz="2394">
                <a:latin typeface="Roboto"/>
                <a:ea typeface="Roboto"/>
                <a:cs typeface="Roboto"/>
                <a:sym typeface="Roboto"/>
              </a:defRPr>
            </a:lvl9pPr>
          </a:lstStyle>
          <a:p>
            <a:endParaRPr/>
          </a:p>
        </p:txBody>
      </p:sp>
      <p:sp>
        <p:nvSpPr>
          <p:cNvPr id="181" name="Google Shape;181;p21"/>
          <p:cNvSpPr txBox="1">
            <a:spLocks noGrp="1"/>
          </p:cNvSpPr>
          <p:nvPr>
            <p:ph type="subTitle" idx="2"/>
          </p:nvPr>
        </p:nvSpPr>
        <p:spPr>
          <a:xfrm>
            <a:off x="3931251" y="4209433"/>
            <a:ext cx="4299337" cy="38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990"/>
            </a:lvl1pPr>
            <a:lvl2pPr lvl="1" algn="ctr" rtl="0">
              <a:lnSpc>
                <a:spcPct val="100000"/>
              </a:lnSpc>
              <a:spcBef>
                <a:spcPts val="0"/>
              </a:spcBef>
              <a:spcAft>
                <a:spcPts val="0"/>
              </a:spcAft>
              <a:buNone/>
              <a:defRPr sz="3990"/>
            </a:lvl2pPr>
            <a:lvl3pPr lvl="2" algn="ctr" rtl="0">
              <a:lnSpc>
                <a:spcPct val="100000"/>
              </a:lnSpc>
              <a:spcBef>
                <a:spcPts val="0"/>
              </a:spcBef>
              <a:spcAft>
                <a:spcPts val="0"/>
              </a:spcAft>
              <a:buNone/>
              <a:defRPr sz="3990"/>
            </a:lvl3pPr>
            <a:lvl4pPr lvl="3" algn="ctr" rtl="0">
              <a:lnSpc>
                <a:spcPct val="100000"/>
              </a:lnSpc>
              <a:spcBef>
                <a:spcPts val="0"/>
              </a:spcBef>
              <a:spcAft>
                <a:spcPts val="0"/>
              </a:spcAft>
              <a:buNone/>
              <a:defRPr sz="3990"/>
            </a:lvl4pPr>
            <a:lvl5pPr lvl="4" algn="ctr" rtl="0">
              <a:lnSpc>
                <a:spcPct val="100000"/>
              </a:lnSpc>
              <a:spcBef>
                <a:spcPts val="0"/>
              </a:spcBef>
              <a:spcAft>
                <a:spcPts val="0"/>
              </a:spcAft>
              <a:buNone/>
              <a:defRPr sz="3990"/>
            </a:lvl5pPr>
            <a:lvl6pPr lvl="5" algn="ctr" rtl="0">
              <a:lnSpc>
                <a:spcPct val="100000"/>
              </a:lnSpc>
              <a:spcBef>
                <a:spcPts val="0"/>
              </a:spcBef>
              <a:spcAft>
                <a:spcPts val="0"/>
              </a:spcAft>
              <a:buNone/>
              <a:defRPr sz="3990"/>
            </a:lvl6pPr>
            <a:lvl7pPr lvl="6" algn="ctr" rtl="0">
              <a:lnSpc>
                <a:spcPct val="100000"/>
              </a:lnSpc>
              <a:spcBef>
                <a:spcPts val="0"/>
              </a:spcBef>
              <a:spcAft>
                <a:spcPts val="0"/>
              </a:spcAft>
              <a:buNone/>
              <a:defRPr sz="3990"/>
            </a:lvl7pPr>
            <a:lvl8pPr lvl="7" algn="ctr" rtl="0">
              <a:lnSpc>
                <a:spcPct val="100000"/>
              </a:lnSpc>
              <a:spcBef>
                <a:spcPts val="0"/>
              </a:spcBef>
              <a:spcAft>
                <a:spcPts val="0"/>
              </a:spcAft>
              <a:buNone/>
              <a:defRPr sz="3990"/>
            </a:lvl8pPr>
            <a:lvl9pPr lvl="8" algn="ctr" rtl="0">
              <a:lnSpc>
                <a:spcPct val="100000"/>
              </a:lnSpc>
              <a:spcBef>
                <a:spcPts val="0"/>
              </a:spcBef>
              <a:spcAft>
                <a:spcPts val="0"/>
              </a:spcAft>
              <a:buNone/>
              <a:defRPr sz="3990"/>
            </a:lvl9pPr>
          </a:lstStyle>
          <a:p>
            <a:endParaRPr/>
          </a:p>
        </p:txBody>
      </p:sp>
      <p:sp>
        <p:nvSpPr>
          <p:cNvPr id="182" name="Google Shape;182;p21"/>
          <p:cNvSpPr/>
          <p:nvPr/>
        </p:nvSpPr>
        <p:spPr>
          <a:xfrm flipH="1">
            <a:off x="6706388" y="6317267"/>
            <a:ext cx="5455460"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3" name="Google Shape;183;p21"/>
          <p:cNvSpPr/>
          <p:nvPr/>
        </p:nvSpPr>
        <p:spPr>
          <a:xfrm rot="2700000" flipH="1">
            <a:off x="-79965" y="-876759"/>
            <a:ext cx="2884156" cy="2691059"/>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4" name="Google Shape;184;p21"/>
          <p:cNvSpPr/>
          <p:nvPr/>
        </p:nvSpPr>
        <p:spPr>
          <a:xfrm flipH="1">
            <a:off x="7535601" y="-1431833"/>
            <a:ext cx="497372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5" name="Google Shape;185;p21"/>
          <p:cNvSpPr/>
          <p:nvPr/>
        </p:nvSpPr>
        <p:spPr>
          <a:xfrm rot="4358284" flipH="1">
            <a:off x="-2748037" y="4093850"/>
            <a:ext cx="5370569" cy="2435780"/>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
  <p:cSld name="BLANK_1_1_1_1_2">
    <p:spTree>
      <p:nvGrpSpPr>
        <p:cNvPr id="1" name="Shape 186"/>
        <p:cNvGrpSpPr/>
        <p:nvPr/>
      </p:nvGrpSpPr>
      <p:grpSpPr>
        <a:xfrm>
          <a:off x="0" y="0"/>
          <a:ext cx="0" cy="0"/>
          <a:chOff x="0" y="0"/>
          <a:chExt cx="0" cy="0"/>
        </a:xfrm>
      </p:grpSpPr>
      <p:sp>
        <p:nvSpPr>
          <p:cNvPr id="187" name="Google Shape;187;p22"/>
          <p:cNvSpPr/>
          <p:nvPr/>
        </p:nvSpPr>
        <p:spPr>
          <a:xfrm rot="-5400000" flipH="1">
            <a:off x="-608744" y="5585125"/>
            <a:ext cx="2884053" cy="269096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188" name="Google Shape;188;p22"/>
          <p:cNvSpPr/>
          <p:nvPr/>
        </p:nvSpPr>
        <p:spPr>
          <a:xfrm rot="10095794" flipH="1">
            <a:off x="7350879" y="6208870"/>
            <a:ext cx="4838401"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189" name="Google Shape;189;p22"/>
          <p:cNvSpPr/>
          <p:nvPr/>
        </p:nvSpPr>
        <p:spPr>
          <a:xfrm rot="-5601006" flipH="1">
            <a:off x="10420725" y="294170"/>
            <a:ext cx="4453796" cy="26705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0" name="Google Shape;190;p22"/>
          <p:cNvSpPr/>
          <p:nvPr/>
        </p:nvSpPr>
        <p:spPr>
          <a:xfrm flipH="1">
            <a:off x="-1247084" y="-7786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1" name="Google Shape;191;p22"/>
          <p:cNvSpPr txBox="1">
            <a:spLocks noGrp="1"/>
          </p:cNvSpPr>
          <p:nvPr>
            <p:ph type="ctrTitle"/>
          </p:nvPr>
        </p:nvSpPr>
        <p:spPr>
          <a:xfrm>
            <a:off x="2120444" y="1711967"/>
            <a:ext cx="2169819"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dk1"/>
              </a:buClr>
              <a:buSzPts val="2000"/>
              <a:buNone/>
              <a:defRPr sz="2660">
                <a:solidFill>
                  <a:schemeClr val="dk1"/>
                </a:solidFill>
              </a:defRPr>
            </a:lvl1pPr>
            <a:lvl2pPr lvl="1" rtl="0">
              <a:spcBef>
                <a:spcPts val="0"/>
              </a:spcBef>
              <a:spcAft>
                <a:spcPts val="0"/>
              </a:spcAft>
              <a:buClr>
                <a:schemeClr val="dk1"/>
              </a:buClr>
              <a:buSzPts val="2000"/>
              <a:buNone/>
              <a:defRPr sz="2660">
                <a:solidFill>
                  <a:schemeClr val="dk1"/>
                </a:solidFill>
              </a:defRPr>
            </a:lvl2pPr>
            <a:lvl3pPr lvl="2" rtl="0">
              <a:spcBef>
                <a:spcPts val="0"/>
              </a:spcBef>
              <a:spcAft>
                <a:spcPts val="0"/>
              </a:spcAft>
              <a:buClr>
                <a:schemeClr val="dk1"/>
              </a:buClr>
              <a:buSzPts val="2000"/>
              <a:buNone/>
              <a:defRPr sz="2660">
                <a:solidFill>
                  <a:schemeClr val="dk1"/>
                </a:solidFill>
              </a:defRPr>
            </a:lvl3pPr>
            <a:lvl4pPr lvl="3" rtl="0">
              <a:spcBef>
                <a:spcPts val="0"/>
              </a:spcBef>
              <a:spcAft>
                <a:spcPts val="0"/>
              </a:spcAft>
              <a:buClr>
                <a:schemeClr val="dk1"/>
              </a:buClr>
              <a:buSzPts val="2000"/>
              <a:buNone/>
              <a:defRPr sz="2660">
                <a:solidFill>
                  <a:schemeClr val="dk1"/>
                </a:solidFill>
              </a:defRPr>
            </a:lvl4pPr>
            <a:lvl5pPr lvl="4" rtl="0">
              <a:spcBef>
                <a:spcPts val="0"/>
              </a:spcBef>
              <a:spcAft>
                <a:spcPts val="0"/>
              </a:spcAft>
              <a:buClr>
                <a:schemeClr val="dk1"/>
              </a:buClr>
              <a:buSzPts val="2000"/>
              <a:buNone/>
              <a:defRPr sz="2660">
                <a:solidFill>
                  <a:schemeClr val="dk1"/>
                </a:solidFill>
              </a:defRPr>
            </a:lvl5pPr>
            <a:lvl6pPr lvl="5" rtl="0">
              <a:spcBef>
                <a:spcPts val="0"/>
              </a:spcBef>
              <a:spcAft>
                <a:spcPts val="0"/>
              </a:spcAft>
              <a:buClr>
                <a:schemeClr val="dk1"/>
              </a:buClr>
              <a:buSzPts val="2000"/>
              <a:buNone/>
              <a:defRPr sz="2660">
                <a:solidFill>
                  <a:schemeClr val="dk1"/>
                </a:solidFill>
              </a:defRPr>
            </a:lvl6pPr>
            <a:lvl7pPr lvl="6" rtl="0">
              <a:spcBef>
                <a:spcPts val="0"/>
              </a:spcBef>
              <a:spcAft>
                <a:spcPts val="0"/>
              </a:spcAft>
              <a:buClr>
                <a:schemeClr val="dk1"/>
              </a:buClr>
              <a:buSzPts val="2000"/>
              <a:buNone/>
              <a:defRPr sz="2660">
                <a:solidFill>
                  <a:schemeClr val="dk1"/>
                </a:solidFill>
              </a:defRPr>
            </a:lvl7pPr>
            <a:lvl8pPr lvl="7" rtl="0">
              <a:spcBef>
                <a:spcPts val="0"/>
              </a:spcBef>
              <a:spcAft>
                <a:spcPts val="0"/>
              </a:spcAft>
              <a:buClr>
                <a:schemeClr val="dk1"/>
              </a:buClr>
              <a:buSzPts val="2000"/>
              <a:buNone/>
              <a:defRPr sz="2660">
                <a:solidFill>
                  <a:schemeClr val="dk1"/>
                </a:solidFill>
              </a:defRPr>
            </a:lvl8pPr>
            <a:lvl9pPr lvl="8" rtl="0">
              <a:spcBef>
                <a:spcPts val="0"/>
              </a:spcBef>
              <a:spcAft>
                <a:spcPts val="0"/>
              </a:spcAft>
              <a:buClr>
                <a:schemeClr val="dk1"/>
              </a:buClr>
              <a:buSzPts val="2000"/>
              <a:buNone/>
              <a:defRPr sz="2660">
                <a:solidFill>
                  <a:schemeClr val="dk1"/>
                </a:solidFill>
              </a:defRPr>
            </a:lvl9pPr>
          </a:lstStyle>
          <a:p>
            <a:endParaRPr/>
          </a:p>
        </p:txBody>
      </p:sp>
      <p:sp>
        <p:nvSpPr>
          <p:cNvPr id="192" name="Google Shape;192;p22"/>
          <p:cNvSpPr txBox="1">
            <a:spLocks noGrp="1"/>
          </p:cNvSpPr>
          <p:nvPr>
            <p:ph type="subTitle" idx="1"/>
          </p:nvPr>
        </p:nvSpPr>
        <p:spPr>
          <a:xfrm>
            <a:off x="2120441" y="2125333"/>
            <a:ext cx="2633070"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193" name="Google Shape;193;p22"/>
          <p:cNvSpPr txBox="1">
            <a:spLocks noGrp="1"/>
          </p:cNvSpPr>
          <p:nvPr>
            <p:ph type="ctrTitle" idx="2"/>
          </p:nvPr>
        </p:nvSpPr>
        <p:spPr>
          <a:xfrm>
            <a:off x="2120444" y="3305324"/>
            <a:ext cx="2169819"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2000"/>
              <a:buNone/>
              <a:defRPr sz="2660"/>
            </a:lvl1pPr>
            <a:lvl2pPr lvl="1" rtl="0">
              <a:spcBef>
                <a:spcPts val="0"/>
              </a:spcBef>
              <a:spcAft>
                <a:spcPts val="0"/>
              </a:spcAft>
              <a:buSzPts val="2000"/>
              <a:buNone/>
              <a:defRPr sz="2660"/>
            </a:lvl2pPr>
            <a:lvl3pPr lvl="2" rtl="0">
              <a:spcBef>
                <a:spcPts val="0"/>
              </a:spcBef>
              <a:spcAft>
                <a:spcPts val="0"/>
              </a:spcAft>
              <a:buSzPts val="2000"/>
              <a:buNone/>
              <a:defRPr sz="2660"/>
            </a:lvl3pPr>
            <a:lvl4pPr lvl="3" rtl="0">
              <a:spcBef>
                <a:spcPts val="0"/>
              </a:spcBef>
              <a:spcAft>
                <a:spcPts val="0"/>
              </a:spcAft>
              <a:buSzPts val="2000"/>
              <a:buNone/>
              <a:defRPr sz="2660"/>
            </a:lvl4pPr>
            <a:lvl5pPr lvl="4" rtl="0">
              <a:spcBef>
                <a:spcPts val="0"/>
              </a:spcBef>
              <a:spcAft>
                <a:spcPts val="0"/>
              </a:spcAft>
              <a:buSzPts val="2000"/>
              <a:buNone/>
              <a:defRPr sz="2660"/>
            </a:lvl5pPr>
            <a:lvl6pPr lvl="5" rtl="0">
              <a:spcBef>
                <a:spcPts val="0"/>
              </a:spcBef>
              <a:spcAft>
                <a:spcPts val="0"/>
              </a:spcAft>
              <a:buSzPts val="2000"/>
              <a:buNone/>
              <a:defRPr sz="2660"/>
            </a:lvl6pPr>
            <a:lvl7pPr lvl="6" rtl="0">
              <a:spcBef>
                <a:spcPts val="0"/>
              </a:spcBef>
              <a:spcAft>
                <a:spcPts val="0"/>
              </a:spcAft>
              <a:buSzPts val="2000"/>
              <a:buNone/>
              <a:defRPr sz="2660"/>
            </a:lvl7pPr>
            <a:lvl8pPr lvl="7" rtl="0">
              <a:spcBef>
                <a:spcPts val="0"/>
              </a:spcBef>
              <a:spcAft>
                <a:spcPts val="0"/>
              </a:spcAft>
              <a:buSzPts val="2000"/>
              <a:buNone/>
              <a:defRPr sz="2660"/>
            </a:lvl8pPr>
            <a:lvl9pPr lvl="8" rtl="0">
              <a:spcBef>
                <a:spcPts val="0"/>
              </a:spcBef>
              <a:spcAft>
                <a:spcPts val="0"/>
              </a:spcAft>
              <a:buSzPts val="2000"/>
              <a:buNone/>
              <a:defRPr sz="2660"/>
            </a:lvl9pPr>
          </a:lstStyle>
          <a:p>
            <a:endParaRPr/>
          </a:p>
        </p:txBody>
      </p:sp>
      <p:sp>
        <p:nvSpPr>
          <p:cNvPr id="194" name="Google Shape;194;p22"/>
          <p:cNvSpPr txBox="1">
            <a:spLocks noGrp="1"/>
          </p:cNvSpPr>
          <p:nvPr>
            <p:ph type="subTitle" idx="3"/>
          </p:nvPr>
        </p:nvSpPr>
        <p:spPr>
          <a:xfrm>
            <a:off x="2126360" y="3722800"/>
            <a:ext cx="2586386"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195" name="Google Shape;195;p22"/>
          <p:cNvSpPr txBox="1">
            <a:spLocks noGrp="1"/>
          </p:cNvSpPr>
          <p:nvPr>
            <p:ph type="ctrTitle" idx="4"/>
          </p:nvPr>
        </p:nvSpPr>
        <p:spPr>
          <a:xfrm>
            <a:off x="2120444" y="4898697"/>
            <a:ext cx="2169819"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2000"/>
              <a:buNone/>
              <a:defRPr sz="2660"/>
            </a:lvl1pPr>
            <a:lvl2pPr lvl="1" rtl="0">
              <a:spcBef>
                <a:spcPts val="0"/>
              </a:spcBef>
              <a:spcAft>
                <a:spcPts val="0"/>
              </a:spcAft>
              <a:buSzPts val="2000"/>
              <a:buNone/>
              <a:defRPr sz="2660"/>
            </a:lvl2pPr>
            <a:lvl3pPr lvl="2" rtl="0">
              <a:spcBef>
                <a:spcPts val="0"/>
              </a:spcBef>
              <a:spcAft>
                <a:spcPts val="0"/>
              </a:spcAft>
              <a:buSzPts val="2000"/>
              <a:buNone/>
              <a:defRPr sz="2660"/>
            </a:lvl3pPr>
            <a:lvl4pPr lvl="3" rtl="0">
              <a:spcBef>
                <a:spcPts val="0"/>
              </a:spcBef>
              <a:spcAft>
                <a:spcPts val="0"/>
              </a:spcAft>
              <a:buSzPts val="2000"/>
              <a:buNone/>
              <a:defRPr sz="2660"/>
            </a:lvl4pPr>
            <a:lvl5pPr lvl="4" rtl="0">
              <a:spcBef>
                <a:spcPts val="0"/>
              </a:spcBef>
              <a:spcAft>
                <a:spcPts val="0"/>
              </a:spcAft>
              <a:buSzPts val="2000"/>
              <a:buNone/>
              <a:defRPr sz="2660"/>
            </a:lvl5pPr>
            <a:lvl6pPr lvl="5" rtl="0">
              <a:spcBef>
                <a:spcPts val="0"/>
              </a:spcBef>
              <a:spcAft>
                <a:spcPts val="0"/>
              </a:spcAft>
              <a:buSzPts val="2000"/>
              <a:buNone/>
              <a:defRPr sz="2660"/>
            </a:lvl6pPr>
            <a:lvl7pPr lvl="6" rtl="0">
              <a:spcBef>
                <a:spcPts val="0"/>
              </a:spcBef>
              <a:spcAft>
                <a:spcPts val="0"/>
              </a:spcAft>
              <a:buSzPts val="2000"/>
              <a:buNone/>
              <a:defRPr sz="2660"/>
            </a:lvl7pPr>
            <a:lvl8pPr lvl="7" rtl="0">
              <a:spcBef>
                <a:spcPts val="0"/>
              </a:spcBef>
              <a:spcAft>
                <a:spcPts val="0"/>
              </a:spcAft>
              <a:buSzPts val="2000"/>
              <a:buNone/>
              <a:defRPr sz="2660"/>
            </a:lvl8pPr>
            <a:lvl9pPr lvl="8" rtl="0">
              <a:spcBef>
                <a:spcPts val="0"/>
              </a:spcBef>
              <a:spcAft>
                <a:spcPts val="0"/>
              </a:spcAft>
              <a:buSzPts val="2000"/>
              <a:buNone/>
              <a:defRPr sz="2660"/>
            </a:lvl9pPr>
          </a:lstStyle>
          <a:p>
            <a:endParaRPr/>
          </a:p>
        </p:txBody>
      </p:sp>
      <p:sp>
        <p:nvSpPr>
          <p:cNvPr id="196" name="Google Shape;196;p22"/>
          <p:cNvSpPr txBox="1">
            <a:spLocks noGrp="1"/>
          </p:cNvSpPr>
          <p:nvPr>
            <p:ph type="subTitle" idx="5"/>
          </p:nvPr>
        </p:nvSpPr>
        <p:spPr>
          <a:xfrm>
            <a:off x="2120441" y="5313500"/>
            <a:ext cx="2639055"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197" name="Google Shape;197;p22"/>
          <p:cNvSpPr txBox="1">
            <a:spLocks noGrp="1"/>
          </p:cNvSpPr>
          <p:nvPr>
            <p:ph type="ctrTitle" idx="6"/>
          </p:nvPr>
        </p:nvSpPr>
        <p:spPr>
          <a:xfrm>
            <a:off x="7840425" y="1711967"/>
            <a:ext cx="2169819" cy="486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dk1"/>
              </a:buClr>
              <a:buSzPts val="2000"/>
              <a:buNone/>
              <a:defRPr sz="2660">
                <a:solidFill>
                  <a:schemeClr val="dk1"/>
                </a:solidFill>
              </a:defRPr>
            </a:lvl1pPr>
            <a:lvl2pPr lvl="1" algn="r" rtl="0">
              <a:spcBef>
                <a:spcPts val="0"/>
              </a:spcBef>
              <a:spcAft>
                <a:spcPts val="0"/>
              </a:spcAft>
              <a:buClr>
                <a:schemeClr val="dk1"/>
              </a:buClr>
              <a:buSzPts val="2000"/>
              <a:buNone/>
              <a:defRPr sz="2660">
                <a:solidFill>
                  <a:schemeClr val="dk1"/>
                </a:solidFill>
              </a:defRPr>
            </a:lvl2pPr>
            <a:lvl3pPr lvl="2" algn="r" rtl="0">
              <a:spcBef>
                <a:spcPts val="0"/>
              </a:spcBef>
              <a:spcAft>
                <a:spcPts val="0"/>
              </a:spcAft>
              <a:buClr>
                <a:schemeClr val="dk1"/>
              </a:buClr>
              <a:buSzPts val="2000"/>
              <a:buNone/>
              <a:defRPr sz="2660">
                <a:solidFill>
                  <a:schemeClr val="dk1"/>
                </a:solidFill>
              </a:defRPr>
            </a:lvl3pPr>
            <a:lvl4pPr lvl="3" algn="r" rtl="0">
              <a:spcBef>
                <a:spcPts val="0"/>
              </a:spcBef>
              <a:spcAft>
                <a:spcPts val="0"/>
              </a:spcAft>
              <a:buClr>
                <a:schemeClr val="dk1"/>
              </a:buClr>
              <a:buSzPts val="2000"/>
              <a:buNone/>
              <a:defRPr sz="2660">
                <a:solidFill>
                  <a:schemeClr val="dk1"/>
                </a:solidFill>
              </a:defRPr>
            </a:lvl4pPr>
            <a:lvl5pPr lvl="4" algn="r" rtl="0">
              <a:spcBef>
                <a:spcPts val="0"/>
              </a:spcBef>
              <a:spcAft>
                <a:spcPts val="0"/>
              </a:spcAft>
              <a:buClr>
                <a:schemeClr val="dk1"/>
              </a:buClr>
              <a:buSzPts val="2000"/>
              <a:buNone/>
              <a:defRPr sz="2660">
                <a:solidFill>
                  <a:schemeClr val="dk1"/>
                </a:solidFill>
              </a:defRPr>
            </a:lvl5pPr>
            <a:lvl6pPr lvl="5" algn="r" rtl="0">
              <a:spcBef>
                <a:spcPts val="0"/>
              </a:spcBef>
              <a:spcAft>
                <a:spcPts val="0"/>
              </a:spcAft>
              <a:buClr>
                <a:schemeClr val="dk1"/>
              </a:buClr>
              <a:buSzPts val="2000"/>
              <a:buNone/>
              <a:defRPr sz="2660">
                <a:solidFill>
                  <a:schemeClr val="dk1"/>
                </a:solidFill>
              </a:defRPr>
            </a:lvl6pPr>
            <a:lvl7pPr lvl="6" algn="r" rtl="0">
              <a:spcBef>
                <a:spcPts val="0"/>
              </a:spcBef>
              <a:spcAft>
                <a:spcPts val="0"/>
              </a:spcAft>
              <a:buClr>
                <a:schemeClr val="dk1"/>
              </a:buClr>
              <a:buSzPts val="2000"/>
              <a:buNone/>
              <a:defRPr sz="2660">
                <a:solidFill>
                  <a:schemeClr val="dk1"/>
                </a:solidFill>
              </a:defRPr>
            </a:lvl7pPr>
            <a:lvl8pPr lvl="7" algn="r" rtl="0">
              <a:spcBef>
                <a:spcPts val="0"/>
              </a:spcBef>
              <a:spcAft>
                <a:spcPts val="0"/>
              </a:spcAft>
              <a:buClr>
                <a:schemeClr val="dk1"/>
              </a:buClr>
              <a:buSzPts val="2000"/>
              <a:buNone/>
              <a:defRPr sz="2660">
                <a:solidFill>
                  <a:schemeClr val="dk1"/>
                </a:solidFill>
              </a:defRPr>
            </a:lvl8pPr>
            <a:lvl9pPr lvl="8" algn="r" rtl="0">
              <a:spcBef>
                <a:spcPts val="0"/>
              </a:spcBef>
              <a:spcAft>
                <a:spcPts val="0"/>
              </a:spcAft>
              <a:buClr>
                <a:schemeClr val="dk1"/>
              </a:buClr>
              <a:buSzPts val="2000"/>
              <a:buNone/>
              <a:defRPr sz="2660">
                <a:solidFill>
                  <a:schemeClr val="dk1"/>
                </a:solidFill>
              </a:defRPr>
            </a:lvl9pPr>
          </a:lstStyle>
          <a:p>
            <a:endParaRPr/>
          </a:p>
        </p:txBody>
      </p:sp>
      <p:sp>
        <p:nvSpPr>
          <p:cNvPr id="198" name="Google Shape;198;p22"/>
          <p:cNvSpPr txBox="1">
            <a:spLocks noGrp="1"/>
          </p:cNvSpPr>
          <p:nvPr>
            <p:ph type="subTitle" idx="7"/>
          </p:nvPr>
        </p:nvSpPr>
        <p:spPr>
          <a:xfrm>
            <a:off x="7432201" y="2125333"/>
            <a:ext cx="2586386" cy="7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862">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199" name="Google Shape;199;p22"/>
          <p:cNvSpPr txBox="1">
            <a:spLocks noGrp="1"/>
          </p:cNvSpPr>
          <p:nvPr>
            <p:ph type="ctrTitle" idx="8"/>
          </p:nvPr>
        </p:nvSpPr>
        <p:spPr>
          <a:xfrm>
            <a:off x="7840425" y="3305324"/>
            <a:ext cx="2169819" cy="486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2000"/>
              <a:buNone/>
              <a:defRPr sz="2660"/>
            </a:lvl1pPr>
            <a:lvl2pPr lvl="1" algn="r" rtl="0">
              <a:spcBef>
                <a:spcPts val="0"/>
              </a:spcBef>
              <a:spcAft>
                <a:spcPts val="0"/>
              </a:spcAft>
              <a:buSzPts val="2000"/>
              <a:buNone/>
              <a:defRPr sz="2660"/>
            </a:lvl2pPr>
            <a:lvl3pPr lvl="2" algn="r" rtl="0">
              <a:spcBef>
                <a:spcPts val="0"/>
              </a:spcBef>
              <a:spcAft>
                <a:spcPts val="0"/>
              </a:spcAft>
              <a:buSzPts val="2000"/>
              <a:buNone/>
              <a:defRPr sz="2660"/>
            </a:lvl3pPr>
            <a:lvl4pPr lvl="3" algn="r" rtl="0">
              <a:spcBef>
                <a:spcPts val="0"/>
              </a:spcBef>
              <a:spcAft>
                <a:spcPts val="0"/>
              </a:spcAft>
              <a:buSzPts val="2000"/>
              <a:buNone/>
              <a:defRPr sz="2660"/>
            </a:lvl4pPr>
            <a:lvl5pPr lvl="4" algn="r" rtl="0">
              <a:spcBef>
                <a:spcPts val="0"/>
              </a:spcBef>
              <a:spcAft>
                <a:spcPts val="0"/>
              </a:spcAft>
              <a:buSzPts val="2000"/>
              <a:buNone/>
              <a:defRPr sz="2660"/>
            </a:lvl5pPr>
            <a:lvl6pPr lvl="5" algn="r" rtl="0">
              <a:spcBef>
                <a:spcPts val="0"/>
              </a:spcBef>
              <a:spcAft>
                <a:spcPts val="0"/>
              </a:spcAft>
              <a:buSzPts val="2000"/>
              <a:buNone/>
              <a:defRPr sz="2660"/>
            </a:lvl6pPr>
            <a:lvl7pPr lvl="6" algn="r" rtl="0">
              <a:spcBef>
                <a:spcPts val="0"/>
              </a:spcBef>
              <a:spcAft>
                <a:spcPts val="0"/>
              </a:spcAft>
              <a:buSzPts val="2000"/>
              <a:buNone/>
              <a:defRPr sz="2660"/>
            </a:lvl7pPr>
            <a:lvl8pPr lvl="7" algn="r" rtl="0">
              <a:spcBef>
                <a:spcPts val="0"/>
              </a:spcBef>
              <a:spcAft>
                <a:spcPts val="0"/>
              </a:spcAft>
              <a:buSzPts val="2000"/>
              <a:buNone/>
              <a:defRPr sz="2660"/>
            </a:lvl8pPr>
            <a:lvl9pPr lvl="8" algn="r" rtl="0">
              <a:spcBef>
                <a:spcPts val="0"/>
              </a:spcBef>
              <a:spcAft>
                <a:spcPts val="0"/>
              </a:spcAft>
              <a:buSzPts val="2000"/>
              <a:buNone/>
              <a:defRPr sz="2660"/>
            </a:lvl9pPr>
          </a:lstStyle>
          <a:p>
            <a:endParaRPr/>
          </a:p>
        </p:txBody>
      </p:sp>
      <p:sp>
        <p:nvSpPr>
          <p:cNvPr id="200" name="Google Shape;200;p22"/>
          <p:cNvSpPr txBox="1">
            <a:spLocks noGrp="1"/>
          </p:cNvSpPr>
          <p:nvPr>
            <p:ph type="subTitle" idx="9"/>
          </p:nvPr>
        </p:nvSpPr>
        <p:spPr>
          <a:xfrm>
            <a:off x="7432201" y="3722700"/>
            <a:ext cx="2586386" cy="7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862">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01" name="Google Shape;201;p22"/>
          <p:cNvSpPr txBox="1">
            <a:spLocks noGrp="1"/>
          </p:cNvSpPr>
          <p:nvPr>
            <p:ph type="ctrTitle" idx="13"/>
          </p:nvPr>
        </p:nvSpPr>
        <p:spPr>
          <a:xfrm>
            <a:off x="7840425" y="4898697"/>
            <a:ext cx="2169819" cy="486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2000"/>
              <a:buNone/>
              <a:defRPr sz="2660"/>
            </a:lvl1pPr>
            <a:lvl2pPr lvl="1" algn="r" rtl="0">
              <a:spcBef>
                <a:spcPts val="0"/>
              </a:spcBef>
              <a:spcAft>
                <a:spcPts val="0"/>
              </a:spcAft>
              <a:buSzPts val="2000"/>
              <a:buNone/>
              <a:defRPr sz="2660"/>
            </a:lvl2pPr>
            <a:lvl3pPr lvl="2" algn="r" rtl="0">
              <a:spcBef>
                <a:spcPts val="0"/>
              </a:spcBef>
              <a:spcAft>
                <a:spcPts val="0"/>
              </a:spcAft>
              <a:buSzPts val="2000"/>
              <a:buNone/>
              <a:defRPr sz="2660"/>
            </a:lvl3pPr>
            <a:lvl4pPr lvl="3" algn="r" rtl="0">
              <a:spcBef>
                <a:spcPts val="0"/>
              </a:spcBef>
              <a:spcAft>
                <a:spcPts val="0"/>
              </a:spcAft>
              <a:buSzPts val="2000"/>
              <a:buNone/>
              <a:defRPr sz="2660"/>
            </a:lvl4pPr>
            <a:lvl5pPr lvl="4" algn="r" rtl="0">
              <a:spcBef>
                <a:spcPts val="0"/>
              </a:spcBef>
              <a:spcAft>
                <a:spcPts val="0"/>
              </a:spcAft>
              <a:buSzPts val="2000"/>
              <a:buNone/>
              <a:defRPr sz="2660"/>
            </a:lvl5pPr>
            <a:lvl6pPr lvl="5" algn="r" rtl="0">
              <a:spcBef>
                <a:spcPts val="0"/>
              </a:spcBef>
              <a:spcAft>
                <a:spcPts val="0"/>
              </a:spcAft>
              <a:buSzPts val="2000"/>
              <a:buNone/>
              <a:defRPr sz="2660"/>
            </a:lvl6pPr>
            <a:lvl7pPr lvl="6" algn="r" rtl="0">
              <a:spcBef>
                <a:spcPts val="0"/>
              </a:spcBef>
              <a:spcAft>
                <a:spcPts val="0"/>
              </a:spcAft>
              <a:buSzPts val="2000"/>
              <a:buNone/>
              <a:defRPr sz="2660"/>
            </a:lvl7pPr>
            <a:lvl8pPr lvl="7" algn="r" rtl="0">
              <a:spcBef>
                <a:spcPts val="0"/>
              </a:spcBef>
              <a:spcAft>
                <a:spcPts val="0"/>
              </a:spcAft>
              <a:buSzPts val="2000"/>
              <a:buNone/>
              <a:defRPr sz="2660"/>
            </a:lvl8pPr>
            <a:lvl9pPr lvl="8" algn="r" rtl="0">
              <a:spcBef>
                <a:spcPts val="0"/>
              </a:spcBef>
              <a:spcAft>
                <a:spcPts val="0"/>
              </a:spcAft>
              <a:buSzPts val="2000"/>
              <a:buNone/>
              <a:defRPr sz="2660"/>
            </a:lvl9pPr>
          </a:lstStyle>
          <a:p>
            <a:endParaRPr/>
          </a:p>
        </p:txBody>
      </p:sp>
      <p:sp>
        <p:nvSpPr>
          <p:cNvPr id="202" name="Google Shape;202;p22"/>
          <p:cNvSpPr txBox="1">
            <a:spLocks noGrp="1"/>
          </p:cNvSpPr>
          <p:nvPr>
            <p:ph type="subTitle" idx="14"/>
          </p:nvPr>
        </p:nvSpPr>
        <p:spPr>
          <a:xfrm>
            <a:off x="7432301" y="5313500"/>
            <a:ext cx="2586386" cy="7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862">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03" name="Google Shape;203;p22"/>
          <p:cNvSpPr txBox="1">
            <a:spLocks noGrp="1"/>
          </p:cNvSpPr>
          <p:nvPr>
            <p:ph type="title" idx="15"/>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1">
  <p:cSld name="BLANK_1_1_1_1_2_1">
    <p:spTree>
      <p:nvGrpSpPr>
        <p:cNvPr id="1" name="Shape 204"/>
        <p:cNvGrpSpPr/>
        <p:nvPr/>
      </p:nvGrpSpPr>
      <p:grpSpPr>
        <a:xfrm>
          <a:off x="0" y="0"/>
          <a:ext cx="0" cy="0"/>
          <a:chOff x="0" y="0"/>
          <a:chExt cx="0" cy="0"/>
        </a:xfrm>
      </p:grpSpPr>
      <p:sp>
        <p:nvSpPr>
          <p:cNvPr id="205" name="Google Shape;205;p23"/>
          <p:cNvSpPr txBox="1">
            <a:spLocks noGrp="1"/>
          </p:cNvSpPr>
          <p:nvPr>
            <p:ph type="ctrTitle"/>
          </p:nvPr>
        </p:nvSpPr>
        <p:spPr>
          <a:xfrm>
            <a:off x="2562616" y="2293484"/>
            <a:ext cx="1780385" cy="486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dk1"/>
              </a:buClr>
              <a:buSzPts val="2000"/>
              <a:buNone/>
              <a:defRPr sz="2660">
                <a:solidFill>
                  <a:schemeClr val="dk1"/>
                </a:solidFill>
              </a:defRPr>
            </a:lvl1pPr>
            <a:lvl2pPr lvl="1" algn="r" rtl="0">
              <a:spcBef>
                <a:spcPts val="0"/>
              </a:spcBef>
              <a:spcAft>
                <a:spcPts val="0"/>
              </a:spcAft>
              <a:buClr>
                <a:schemeClr val="dk1"/>
              </a:buClr>
              <a:buSzPts val="2000"/>
              <a:buNone/>
              <a:defRPr sz="2660">
                <a:solidFill>
                  <a:schemeClr val="dk1"/>
                </a:solidFill>
              </a:defRPr>
            </a:lvl2pPr>
            <a:lvl3pPr lvl="2" algn="r" rtl="0">
              <a:spcBef>
                <a:spcPts val="0"/>
              </a:spcBef>
              <a:spcAft>
                <a:spcPts val="0"/>
              </a:spcAft>
              <a:buClr>
                <a:schemeClr val="dk1"/>
              </a:buClr>
              <a:buSzPts val="2000"/>
              <a:buNone/>
              <a:defRPr sz="2660">
                <a:solidFill>
                  <a:schemeClr val="dk1"/>
                </a:solidFill>
              </a:defRPr>
            </a:lvl3pPr>
            <a:lvl4pPr lvl="3" algn="r" rtl="0">
              <a:spcBef>
                <a:spcPts val="0"/>
              </a:spcBef>
              <a:spcAft>
                <a:spcPts val="0"/>
              </a:spcAft>
              <a:buClr>
                <a:schemeClr val="dk1"/>
              </a:buClr>
              <a:buSzPts val="2000"/>
              <a:buNone/>
              <a:defRPr sz="2660">
                <a:solidFill>
                  <a:schemeClr val="dk1"/>
                </a:solidFill>
              </a:defRPr>
            </a:lvl4pPr>
            <a:lvl5pPr lvl="4" algn="r" rtl="0">
              <a:spcBef>
                <a:spcPts val="0"/>
              </a:spcBef>
              <a:spcAft>
                <a:spcPts val="0"/>
              </a:spcAft>
              <a:buClr>
                <a:schemeClr val="dk1"/>
              </a:buClr>
              <a:buSzPts val="2000"/>
              <a:buNone/>
              <a:defRPr sz="2660">
                <a:solidFill>
                  <a:schemeClr val="dk1"/>
                </a:solidFill>
              </a:defRPr>
            </a:lvl5pPr>
            <a:lvl6pPr lvl="5" algn="r" rtl="0">
              <a:spcBef>
                <a:spcPts val="0"/>
              </a:spcBef>
              <a:spcAft>
                <a:spcPts val="0"/>
              </a:spcAft>
              <a:buClr>
                <a:schemeClr val="dk1"/>
              </a:buClr>
              <a:buSzPts val="2000"/>
              <a:buNone/>
              <a:defRPr sz="2660">
                <a:solidFill>
                  <a:schemeClr val="dk1"/>
                </a:solidFill>
              </a:defRPr>
            </a:lvl6pPr>
            <a:lvl7pPr lvl="6" algn="r" rtl="0">
              <a:spcBef>
                <a:spcPts val="0"/>
              </a:spcBef>
              <a:spcAft>
                <a:spcPts val="0"/>
              </a:spcAft>
              <a:buClr>
                <a:schemeClr val="dk1"/>
              </a:buClr>
              <a:buSzPts val="2000"/>
              <a:buNone/>
              <a:defRPr sz="2660">
                <a:solidFill>
                  <a:schemeClr val="dk1"/>
                </a:solidFill>
              </a:defRPr>
            </a:lvl7pPr>
            <a:lvl8pPr lvl="7" algn="r" rtl="0">
              <a:spcBef>
                <a:spcPts val="0"/>
              </a:spcBef>
              <a:spcAft>
                <a:spcPts val="0"/>
              </a:spcAft>
              <a:buClr>
                <a:schemeClr val="dk1"/>
              </a:buClr>
              <a:buSzPts val="2000"/>
              <a:buNone/>
              <a:defRPr sz="2660">
                <a:solidFill>
                  <a:schemeClr val="dk1"/>
                </a:solidFill>
              </a:defRPr>
            </a:lvl8pPr>
            <a:lvl9pPr lvl="8" algn="r" rtl="0">
              <a:spcBef>
                <a:spcPts val="0"/>
              </a:spcBef>
              <a:spcAft>
                <a:spcPts val="0"/>
              </a:spcAft>
              <a:buClr>
                <a:schemeClr val="dk1"/>
              </a:buClr>
              <a:buSzPts val="2000"/>
              <a:buNone/>
              <a:defRPr sz="2660">
                <a:solidFill>
                  <a:schemeClr val="dk1"/>
                </a:solidFill>
              </a:defRPr>
            </a:lvl9pPr>
          </a:lstStyle>
          <a:p>
            <a:endParaRPr/>
          </a:p>
        </p:txBody>
      </p:sp>
      <p:sp>
        <p:nvSpPr>
          <p:cNvPr id="206" name="Google Shape;206;p23"/>
          <p:cNvSpPr txBox="1">
            <a:spLocks noGrp="1"/>
          </p:cNvSpPr>
          <p:nvPr>
            <p:ph type="subTitle" idx="1"/>
          </p:nvPr>
        </p:nvSpPr>
        <p:spPr>
          <a:xfrm>
            <a:off x="1851181" y="2706851"/>
            <a:ext cx="2491820" cy="7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862">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07" name="Google Shape;207;p23"/>
          <p:cNvSpPr txBox="1">
            <a:spLocks noGrp="1"/>
          </p:cNvSpPr>
          <p:nvPr>
            <p:ph type="ctrTitle" idx="2"/>
          </p:nvPr>
        </p:nvSpPr>
        <p:spPr>
          <a:xfrm>
            <a:off x="2562616" y="3579984"/>
            <a:ext cx="1780385" cy="486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2000"/>
              <a:buNone/>
              <a:defRPr sz="2660"/>
            </a:lvl1pPr>
            <a:lvl2pPr lvl="1" algn="r" rtl="0">
              <a:spcBef>
                <a:spcPts val="0"/>
              </a:spcBef>
              <a:spcAft>
                <a:spcPts val="0"/>
              </a:spcAft>
              <a:buSzPts val="2000"/>
              <a:buNone/>
              <a:defRPr sz="2660"/>
            </a:lvl2pPr>
            <a:lvl3pPr lvl="2" algn="r" rtl="0">
              <a:spcBef>
                <a:spcPts val="0"/>
              </a:spcBef>
              <a:spcAft>
                <a:spcPts val="0"/>
              </a:spcAft>
              <a:buSzPts val="2000"/>
              <a:buNone/>
              <a:defRPr sz="2660"/>
            </a:lvl3pPr>
            <a:lvl4pPr lvl="3" algn="r" rtl="0">
              <a:spcBef>
                <a:spcPts val="0"/>
              </a:spcBef>
              <a:spcAft>
                <a:spcPts val="0"/>
              </a:spcAft>
              <a:buSzPts val="2000"/>
              <a:buNone/>
              <a:defRPr sz="2660"/>
            </a:lvl4pPr>
            <a:lvl5pPr lvl="4" algn="r" rtl="0">
              <a:spcBef>
                <a:spcPts val="0"/>
              </a:spcBef>
              <a:spcAft>
                <a:spcPts val="0"/>
              </a:spcAft>
              <a:buSzPts val="2000"/>
              <a:buNone/>
              <a:defRPr sz="2660"/>
            </a:lvl5pPr>
            <a:lvl6pPr lvl="5" algn="r" rtl="0">
              <a:spcBef>
                <a:spcPts val="0"/>
              </a:spcBef>
              <a:spcAft>
                <a:spcPts val="0"/>
              </a:spcAft>
              <a:buSzPts val="2000"/>
              <a:buNone/>
              <a:defRPr sz="2660"/>
            </a:lvl6pPr>
            <a:lvl7pPr lvl="6" algn="r" rtl="0">
              <a:spcBef>
                <a:spcPts val="0"/>
              </a:spcBef>
              <a:spcAft>
                <a:spcPts val="0"/>
              </a:spcAft>
              <a:buSzPts val="2000"/>
              <a:buNone/>
              <a:defRPr sz="2660"/>
            </a:lvl7pPr>
            <a:lvl8pPr lvl="7" algn="r" rtl="0">
              <a:spcBef>
                <a:spcPts val="0"/>
              </a:spcBef>
              <a:spcAft>
                <a:spcPts val="0"/>
              </a:spcAft>
              <a:buSzPts val="2000"/>
              <a:buNone/>
              <a:defRPr sz="2660"/>
            </a:lvl8pPr>
            <a:lvl9pPr lvl="8" algn="r" rtl="0">
              <a:spcBef>
                <a:spcPts val="0"/>
              </a:spcBef>
              <a:spcAft>
                <a:spcPts val="0"/>
              </a:spcAft>
              <a:buSzPts val="2000"/>
              <a:buNone/>
              <a:defRPr sz="2660"/>
            </a:lvl9pPr>
          </a:lstStyle>
          <a:p>
            <a:endParaRPr/>
          </a:p>
        </p:txBody>
      </p:sp>
      <p:sp>
        <p:nvSpPr>
          <p:cNvPr id="208" name="Google Shape;208;p23"/>
          <p:cNvSpPr txBox="1">
            <a:spLocks noGrp="1"/>
          </p:cNvSpPr>
          <p:nvPr>
            <p:ph type="subTitle" idx="3"/>
          </p:nvPr>
        </p:nvSpPr>
        <p:spPr>
          <a:xfrm>
            <a:off x="1851181" y="3997475"/>
            <a:ext cx="2491820" cy="7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862">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09" name="Google Shape;209;p23"/>
          <p:cNvSpPr txBox="1">
            <a:spLocks noGrp="1"/>
          </p:cNvSpPr>
          <p:nvPr>
            <p:ph type="ctrTitle" idx="4"/>
          </p:nvPr>
        </p:nvSpPr>
        <p:spPr>
          <a:xfrm>
            <a:off x="2562616" y="4870600"/>
            <a:ext cx="1780385" cy="486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2000"/>
              <a:buNone/>
              <a:defRPr sz="2660"/>
            </a:lvl1pPr>
            <a:lvl2pPr lvl="1" algn="r" rtl="0">
              <a:spcBef>
                <a:spcPts val="0"/>
              </a:spcBef>
              <a:spcAft>
                <a:spcPts val="0"/>
              </a:spcAft>
              <a:buSzPts val="2000"/>
              <a:buNone/>
              <a:defRPr sz="2660"/>
            </a:lvl2pPr>
            <a:lvl3pPr lvl="2" algn="r" rtl="0">
              <a:spcBef>
                <a:spcPts val="0"/>
              </a:spcBef>
              <a:spcAft>
                <a:spcPts val="0"/>
              </a:spcAft>
              <a:buSzPts val="2000"/>
              <a:buNone/>
              <a:defRPr sz="2660"/>
            </a:lvl3pPr>
            <a:lvl4pPr lvl="3" algn="r" rtl="0">
              <a:spcBef>
                <a:spcPts val="0"/>
              </a:spcBef>
              <a:spcAft>
                <a:spcPts val="0"/>
              </a:spcAft>
              <a:buSzPts val="2000"/>
              <a:buNone/>
              <a:defRPr sz="2660"/>
            </a:lvl4pPr>
            <a:lvl5pPr lvl="4" algn="r" rtl="0">
              <a:spcBef>
                <a:spcPts val="0"/>
              </a:spcBef>
              <a:spcAft>
                <a:spcPts val="0"/>
              </a:spcAft>
              <a:buSzPts val="2000"/>
              <a:buNone/>
              <a:defRPr sz="2660"/>
            </a:lvl5pPr>
            <a:lvl6pPr lvl="5" algn="r" rtl="0">
              <a:spcBef>
                <a:spcPts val="0"/>
              </a:spcBef>
              <a:spcAft>
                <a:spcPts val="0"/>
              </a:spcAft>
              <a:buSzPts val="2000"/>
              <a:buNone/>
              <a:defRPr sz="2660"/>
            </a:lvl6pPr>
            <a:lvl7pPr lvl="6" algn="r" rtl="0">
              <a:spcBef>
                <a:spcPts val="0"/>
              </a:spcBef>
              <a:spcAft>
                <a:spcPts val="0"/>
              </a:spcAft>
              <a:buSzPts val="2000"/>
              <a:buNone/>
              <a:defRPr sz="2660"/>
            </a:lvl7pPr>
            <a:lvl8pPr lvl="7" algn="r" rtl="0">
              <a:spcBef>
                <a:spcPts val="0"/>
              </a:spcBef>
              <a:spcAft>
                <a:spcPts val="0"/>
              </a:spcAft>
              <a:buSzPts val="2000"/>
              <a:buNone/>
              <a:defRPr sz="2660"/>
            </a:lvl8pPr>
            <a:lvl9pPr lvl="8" algn="r" rtl="0">
              <a:spcBef>
                <a:spcPts val="0"/>
              </a:spcBef>
              <a:spcAft>
                <a:spcPts val="0"/>
              </a:spcAft>
              <a:buSzPts val="2000"/>
              <a:buNone/>
              <a:defRPr sz="2660"/>
            </a:lvl9pPr>
          </a:lstStyle>
          <a:p>
            <a:endParaRPr/>
          </a:p>
        </p:txBody>
      </p:sp>
      <p:sp>
        <p:nvSpPr>
          <p:cNvPr id="210" name="Google Shape;210;p23"/>
          <p:cNvSpPr txBox="1">
            <a:spLocks noGrp="1"/>
          </p:cNvSpPr>
          <p:nvPr>
            <p:ph type="subTitle" idx="5"/>
          </p:nvPr>
        </p:nvSpPr>
        <p:spPr>
          <a:xfrm>
            <a:off x="1851181" y="5285416"/>
            <a:ext cx="2491820" cy="7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862">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11" name="Google Shape;211;p23"/>
          <p:cNvSpPr txBox="1">
            <a:spLocks noGrp="1"/>
          </p:cNvSpPr>
          <p:nvPr>
            <p:ph type="ctrTitle" idx="6"/>
          </p:nvPr>
        </p:nvSpPr>
        <p:spPr>
          <a:xfrm>
            <a:off x="7818837" y="2283967"/>
            <a:ext cx="1780385"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dk1"/>
              </a:buClr>
              <a:buSzPts val="2000"/>
              <a:buNone/>
              <a:defRPr sz="2660">
                <a:solidFill>
                  <a:schemeClr val="dk1"/>
                </a:solidFill>
              </a:defRPr>
            </a:lvl1pPr>
            <a:lvl2pPr lvl="1" algn="l" rtl="0">
              <a:spcBef>
                <a:spcPts val="0"/>
              </a:spcBef>
              <a:spcAft>
                <a:spcPts val="0"/>
              </a:spcAft>
              <a:buClr>
                <a:schemeClr val="dk1"/>
              </a:buClr>
              <a:buSzPts val="2000"/>
              <a:buNone/>
              <a:defRPr sz="2660">
                <a:solidFill>
                  <a:schemeClr val="dk1"/>
                </a:solidFill>
              </a:defRPr>
            </a:lvl2pPr>
            <a:lvl3pPr lvl="2" algn="l" rtl="0">
              <a:spcBef>
                <a:spcPts val="0"/>
              </a:spcBef>
              <a:spcAft>
                <a:spcPts val="0"/>
              </a:spcAft>
              <a:buClr>
                <a:schemeClr val="dk1"/>
              </a:buClr>
              <a:buSzPts val="2000"/>
              <a:buNone/>
              <a:defRPr sz="2660">
                <a:solidFill>
                  <a:schemeClr val="dk1"/>
                </a:solidFill>
              </a:defRPr>
            </a:lvl3pPr>
            <a:lvl4pPr lvl="3" algn="l" rtl="0">
              <a:spcBef>
                <a:spcPts val="0"/>
              </a:spcBef>
              <a:spcAft>
                <a:spcPts val="0"/>
              </a:spcAft>
              <a:buClr>
                <a:schemeClr val="dk1"/>
              </a:buClr>
              <a:buSzPts val="2000"/>
              <a:buNone/>
              <a:defRPr sz="2660">
                <a:solidFill>
                  <a:schemeClr val="dk1"/>
                </a:solidFill>
              </a:defRPr>
            </a:lvl4pPr>
            <a:lvl5pPr lvl="4" algn="l" rtl="0">
              <a:spcBef>
                <a:spcPts val="0"/>
              </a:spcBef>
              <a:spcAft>
                <a:spcPts val="0"/>
              </a:spcAft>
              <a:buClr>
                <a:schemeClr val="dk1"/>
              </a:buClr>
              <a:buSzPts val="2000"/>
              <a:buNone/>
              <a:defRPr sz="2660">
                <a:solidFill>
                  <a:schemeClr val="dk1"/>
                </a:solidFill>
              </a:defRPr>
            </a:lvl5pPr>
            <a:lvl6pPr lvl="5" algn="l" rtl="0">
              <a:spcBef>
                <a:spcPts val="0"/>
              </a:spcBef>
              <a:spcAft>
                <a:spcPts val="0"/>
              </a:spcAft>
              <a:buClr>
                <a:schemeClr val="dk1"/>
              </a:buClr>
              <a:buSzPts val="2000"/>
              <a:buNone/>
              <a:defRPr sz="2660">
                <a:solidFill>
                  <a:schemeClr val="dk1"/>
                </a:solidFill>
              </a:defRPr>
            </a:lvl6pPr>
            <a:lvl7pPr lvl="6" algn="l" rtl="0">
              <a:spcBef>
                <a:spcPts val="0"/>
              </a:spcBef>
              <a:spcAft>
                <a:spcPts val="0"/>
              </a:spcAft>
              <a:buClr>
                <a:schemeClr val="dk1"/>
              </a:buClr>
              <a:buSzPts val="2000"/>
              <a:buNone/>
              <a:defRPr sz="2660">
                <a:solidFill>
                  <a:schemeClr val="dk1"/>
                </a:solidFill>
              </a:defRPr>
            </a:lvl7pPr>
            <a:lvl8pPr lvl="7" algn="l" rtl="0">
              <a:spcBef>
                <a:spcPts val="0"/>
              </a:spcBef>
              <a:spcAft>
                <a:spcPts val="0"/>
              </a:spcAft>
              <a:buClr>
                <a:schemeClr val="dk1"/>
              </a:buClr>
              <a:buSzPts val="2000"/>
              <a:buNone/>
              <a:defRPr sz="2660">
                <a:solidFill>
                  <a:schemeClr val="dk1"/>
                </a:solidFill>
              </a:defRPr>
            </a:lvl8pPr>
            <a:lvl9pPr lvl="8" algn="l" rtl="0">
              <a:spcBef>
                <a:spcPts val="0"/>
              </a:spcBef>
              <a:spcAft>
                <a:spcPts val="0"/>
              </a:spcAft>
              <a:buClr>
                <a:schemeClr val="dk1"/>
              </a:buClr>
              <a:buSzPts val="2000"/>
              <a:buNone/>
              <a:defRPr sz="2660">
                <a:solidFill>
                  <a:schemeClr val="dk1"/>
                </a:solidFill>
              </a:defRPr>
            </a:lvl9pPr>
          </a:lstStyle>
          <a:p>
            <a:endParaRPr/>
          </a:p>
        </p:txBody>
      </p:sp>
      <p:sp>
        <p:nvSpPr>
          <p:cNvPr id="212" name="Google Shape;212;p23"/>
          <p:cNvSpPr txBox="1">
            <a:spLocks noGrp="1"/>
          </p:cNvSpPr>
          <p:nvPr>
            <p:ph type="subTitle" idx="7"/>
          </p:nvPr>
        </p:nvSpPr>
        <p:spPr>
          <a:xfrm>
            <a:off x="7818837" y="2697333"/>
            <a:ext cx="2491820"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13" name="Google Shape;213;p23"/>
          <p:cNvSpPr txBox="1">
            <a:spLocks noGrp="1"/>
          </p:cNvSpPr>
          <p:nvPr>
            <p:ph type="ctrTitle" idx="8"/>
          </p:nvPr>
        </p:nvSpPr>
        <p:spPr>
          <a:xfrm>
            <a:off x="7818837" y="3610117"/>
            <a:ext cx="1780385"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2000"/>
              <a:buNone/>
              <a:defRPr sz="2660"/>
            </a:lvl1pPr>
            <a:lvl2pPr lvl="1" algn="l" rtl="0">
              <a:spcBef>
                <a:spcPts val="0"/>
              </a:spcBef>
              <a:spcAft>
                <a:spcPts val="0"/>
              </a:spcAft>
              <a:buSzPts val="2000"/>
              <a:buNone/>
              <a:defRPr sz="2660"/>
            </a:lvl2pPr>
            <a:lvl3pPr lvl="2" algn="l" rtl="0">
              <a:spcBef>
                <a:spcPts val="0"/>
              </a:spcBef>
              <a:spcAft>
                <a:spcPts val="0"/>
              </a:spcAft>
              <a:buSzPts val="2000"/>
              <a:buNone/>
              <a:defRPr sz="2660"/>
            </a:lvl3pPr>
            <a:lvl4pPr lvl="3" algn="l" rtl="0">
              <a:spcBef>
                <a:spcPts val="0"/>
              </a:spcBef>
              <a:spcAft>
                <a:spcPts val="0"/>
              </a:spcAft>
              <a:buSzPts val="2000"/>
              <a:buNone/>
              <a:defRPr sz="2660"/>
            </a:lvl4pPr>
            <a:lvl5pPr lvl="4" algn="l" rtl="0">
              <a:spcBef>
                <a:spcPts val="0"/>
              </a:spcBef>
              <a:spcAft>
                <a:spcPts val="0"/>
              </a:spcAft>
              <a:buSzPts val="2000"/>
              <a:buNone/>
              <a:defRPr sz="2660"/>
            </a:lvl5pPr>
            <a:lvl6pPr lvl="5" algn="l" rtl="0">
              <a:spcBef>
                <a:spcPts val="0"/>
              </a:spcBef>
              <a:spcAft>
                <a:spcPts val="0"/>
              </a:spcAft>
              <a:buSzPts val="2000"/>
              <a:buNone/>
              <a:defRPr sz="2660"/>
            </a:lvl6pPr>
            <a:lvl7pPr lvl="6" algn="l" rtl="0">
              <a:spcBef>
                <a:spcPts val="0"/>
              </a:spcBef>
              <a:spcAft>
                <a:spcPts val="0"/>
              </a:spcAft>
              <a:buSzPts val="2000"/>
              <a:buNone/>
              <a:defRPr sz="2660"/>
            </a:lvl7pPr>
            <a:lvl8pPr lvl="7" algn="l" rtl="0">
              <a:spcBef>
                <a:spcPts val="0"/>
              </a:spcBef>
              <a:spcAft>
                <a:spcPts val="0"/>
              </a:spcAft>
              <a:buSzPts val="2000"/>
              <a:buNone/>
              <a:defRPr sz="2660"/>
            </a:lvl8pPr>
            <a:lvl9pPr lvl="8" algn="l" rtl="0">
              <a:spcBef>
                <a:spcPts val="0"/>
              </a:spcBef>
              <a:spcAft>
                <a:spcPts val="0"/>
              </a:spcAft>
              <a:buSzPts val="2000"/>
              <a:buNone/>
              <a:defRPr sz="2660"/>
            </a:lvl9pPr>
          </a:lstStyle>
          <a:p>
            <a:endParaRPr/>
          </a:p>
        </p:txBody>
      </p:sp>
      <p:sp>
        <p:nvSpPr>
          <p:cNvPr id="214" name="Google Shape;214;p23"/>
          <p:cNvSpPr txBox="1">
            <a:spLocks noGrp="1"/>
          </p:cNvSpPr>
          <p:nvPr>
            <p:ph type="subTitle" idx="9"/>
          </p:nvPr>
        </p:nvSpPr>
        <p:spPr>
          <a:xfrm>
            <a:off x="7818837" y="4027492"/>
            <a:ext cx="2491820"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15" name="Google Shape;215;p23"/>
          <p:cNvSpPr txBox="1">
            <a:spLocks noGrp="1"/>
          </p:cNvSpPr>
          <p:nvPr>
            <p:ph type="ctrTitle" idx="13"/>
          </p:nvPr>
        </p:nvSpPr>
        <p:spPr>
          <a:xfrm>
            <a:off x="7818837" y="4870584"/>
            <a:ext cx="1780385"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2000"/>
              <a:buNone/>
              <a:defRPr sz="2660"/>
            </a:lvl1pPr>
            <a:lvl2pPr lvl="1" algn="l" rtl="0">
              <a:spcBef>
                <a:spcPts val="0"/>
              </a:spcBef>
              <a:spcAft>
                <a:spcPts val="0"/>
              </a:spcAft>
              <a:buSzPts val="2000"/>
              <a:buNone/>
              <a:defRPr sz="2660"/>
            </a:lvl2pPr>
            <a:lvl3pPr lvl="2" algn="l" rtl="0">
              <a:spcBef>
                <a:spcPts val="0"/>
              </a:spcBef>
              <a:spcAft>
                <a:spcPts val="0"/>
              </a:spcAft>
              <a:buSzPts val="2000"/>
              <a:buNone/>
              <a:defRPr sz="2660"/>
            </a:lvl3pPr>
            <a:lvl4pPr lvl="3" algn="l" rtl="0">
              <a:spcBef>
                <a:spcPts val="0"/>
              </a:spcBef>
              <a:spcAft>
                <a:spcPts val="0"/>
              </a:spcAft>
              <a:buSzPts val="2000"/>
              <a:buNone/>
              <a:defRPr sz="2660"/>
            </a:lvl4pPr>
            <a:lvl5pPr lvl="4" algn="l" rtl="0">
              <a:spcBef>
                <a:spcPts val="0"/>
              </a:spcBef>
              <a:spcAft>
                <a:spcPts val="0"/>
              </a:spcAft>
              <a:buSzPts val="2000"/>
              <a:buNone/>
              <a:defRPr sz="2660"/>
            </a:lvl5pPr>
            <a:lvl6pPr lvl="5" algn="l" rtl="0">
              <a:spcBef>
                <a:spcPts val="0"/>
              </a:spcBef>
              <a:spcAft>
                <a:spcPts val="0"/>
              </a:spcAft>
              <a:buSzPts val="2000"/>
              <a:buNone/>
              <a:defRPr sz="2660"/>
            </a:lvl6pPr>
            <a:lvl7pPr lvl="6" algn="l" rtl="0">
              <a:spcBef>
                <a:spcPts val="0"/>
              </a:spcBef>
              <a:spcAft>
                <a:spcPts val="0"/>
              </a:spcAft>
              <a:buSzPts val="2000"/>
              <a:buNone/>
              <a:defRPr sz="2660"/>
            </a:lvl7pPr>
            <a:lvl8pPr lvl="7" algn="l" rtl="0">
              <a:spcBef>
                <a:spcPts val="0"/>
              </a:spcBef>
              <a:spcAft>
                <a:spcPts val="0"/>
              </a:spcAft>
              <a:buSzPts val="2000"/>
              <a:buNone/>
              <a:defRPr sz="2660"/>
            </a:lvl8pPr>
            <a:lvl9pPr lvl="8" algn="l" rtl="0">
              <a:spcBef>
                <a:spcPts val="0"/>
              </a:spcBef>
              <a:spcAft>
                <a:spcPts val="0"/>
              </a:spcAft>
              <a:buSzPts val="2000"/>
              <a:buNone/>
              <a:defRPr sz="2660"/>
            </a:lvl9pPr>
          </a:lstStyle>
          <a:p>
            <a:endParaRPr/>
          </a:p>
        </p:txBody>
      </p:sp>
      <p:sp>
        <p:nvSpPr>
          <p:cNvPr id="216" name="Google Shape;216;p23"/>
          <p:cNvSpPr txBox="1">
            <a:spLocks noGrp="1"/>
          </p:cNvSpPr>
          <p:nvPr>
            <p:ph type="subTitle" idx="14"/>
          </p:nvPr>
        </p:nvSpPr>
        <p:spPr>
          <a:xfrm>
            <a:off x="7818837" y="5285400"/>
            <a:ext cx="2491820"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17" name="Google Shape;217;p23"/>
          <p:cNvSpPr/>
          <p:nvPr/>
        </p:nvSpPr>
        <p:spPr>
          <a:xfrm rot="8999889">
            <a:off x="10197480" y="5047604"/>
            <a:ext cx="3313037"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8" name="Google Shape;218;p23"/>
          <p:cNvSpPr/>
          <p:nvPr/>
        </p:nvSpPr>
        <p:spPr>
          <a:xfrm>
            <a:off x="10684236" y="-7282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9" name="Google Shape;219;p23"/>
          <p:cNvSpPr/>
          <p:nvPr/>
        </p:nvSpPr>
        <p:spPr>
          <a:xfrm>
            <a:off x="0" y="6496635"/>
            <a:ext cx="3390070" cy="154517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0" name="Google Shape;220;p23"/>
          <p:cNvSpPr/>
          <p:nvPr/>
        </p:nvSpPr>
        <p:spPr>
          <a:xfrm rot="-2700000">
            <a:off x="-1796594" y="-340418"/>
            <a:ext cx="4390168" cy="286459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1" name="Google Shape;221;p23"/>
          <p:cNvSpPr txBox="1">
            <a:spLocks noGrp="1"/>
          </p:cNvSpPr>
          <p:nvPr>
            <p:ph type="title" idx="15"/>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7037049" y="3568933"/>
            <a:ext cx="3283856" cy="89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200"/>
              <a:buNone/>
              <a:defRPr b="0"/>
            </a:lvl1pPr>
            <a:lvl2pPr lvl="1" rtl="0">
              <a:spcBef>
                <a:spcPts val="0"/>
              </a:spcBef>
              <a:spcAft>
                <a:spcPts val="0"/>
              </a:spcAft>
              <a:buSzPts val="4200"/>
              <a:buNone/>
              <a:defRPr sz="5586"/>
            </a:lvl2pPr>
            <a:lvl3pPr lvl="2" rtl="0">
              <a:spcBef>
                <a:spcPts val="0"/>
              </a:spcBef>
              <a:spcAft>
                <a:spcPts val="0"/>
              </a:spcAft>
              <a:buSzPts val="4200"/>
              <a:buNone/>
              <a:defRPr sz="5586"/>
            </a:lvl3pPr>
            <a:lvl4pPr lvl="3" rtl="0">
              <a:spcBef>
                <a:spcPts val="0"/>
              </a:spcBef>
              <a:spcAft>
                <a:spcPts val="0"/>
              </a:spcAft>
              <a:buSzPts val="4200"/>
              <a:buNone/>
              <a:defRPr sz="5586"/>
            </a:lvl4pPr>
            <a:lvl5pPr lvl="4" rtl="0">
              <a:spcBef>
                <a:spcPts val="0"/>
              </a:spcBef>
              <a:spcAft>
                <a:spcPts val="0"/>
              </a:spcAft>
              <a:buSzPts val="4200"/>
              <a:buNone/>
              <a:defRPr sz="5586"/>
            </a:lvl5pPr>
            <a:lvl6pPr lvl="5" rtl="0">
              <a:spcBef>
                <a:spcPts val="0"/>
              </a:spcBef>
              <a:spcAft>
                <a:spcPts val="0"/>
              </a:spcAft>
              <a:buSzPts val="4200"/>
              <a:buNone/>
              <a:defRPr sz="5586"/>
            </a:lvl6pPr>
            <a:lvl7pPr lvl="6" rtl="0">
              <a:spcBef>
                <a:spcPts val="0"/>
              </a:spcBef>
              <a:spcAft>
                <a:spcPts val="0"/>
              </a:spcAft>
              <a:buSzPts val="4200"/>
              <a:buNone/>
              <a:defRPr sz="5586"/>
            </a:lvl7pPr>
            <a:lvl8pPr lvl="7" rtl="0">
              <a:spcBef>
                <a:spcPts val="0"/>
              </a:spcBef>
              <a:spcAft>
                <a:spcPts val="0"/>
              </a:spcAft>
              <a:buSzPts val="4200"/>
              <a:buNone/>
              <a:defRPr sz="5586"/>
            </a:lvl8pPr>
            <a:lvl9pPr lvl="8" rtl="0">
              <a:spcBef>
                <a:spcPts val="0"/>
              </a:spcBef>
              <a:spcAft>
                <a:spcPts val="0"/>
              </a:spcAft>
              <a:buSzPts val="4200"/>
              <a:buNone/>
              <a:defRPr sz="5586"/>
            </a:lvl9pPr>
          </a:lstStyle>
          <a:p>
            <a:endParaRPr/>
          </a:p>
        </p:txBody>
      </p:sp>
      <p:sp>
        <p:nvSpPr>
          <p:cNvPr id="19" name="Google Shape;19;p3"/>
          <p:cNvSpPr txBox="1">
            <a:spLocks noGrp="1"/>
          </p:cNvSpPr>
          <p:nvPr>
            <p:ph type="subTitle" idx="1"/>
          </p:nvPr>
        </p:nvSpPr>
        <p:spPr>
          <a:xfrm>
            <a:off x="7037048" y="4651533"/>
            <a:ext cx="3039661"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862">
                <a:latin typeface="Roboto"/>
                <a:ea typeface="Roboto"/>
                <a:cs typeface="Roboto"/>
                <a:sym typeface="Roboto"/>
              </a:defRPr>
            </a:lvl1pPr>
            <a:lvl2pPr lvl="1" rtl="0">
              <a:lnSpc>
                <a:spcPct val="100000"/>
              </a:lnSpc>
              <a:spcBef>
                <a:spcPts val="0"/>
              </a:spcBef>
              <a:spcAft>
                <a:spcPts val="0"/>
              </a:spcAft>
              <a:buSzPts val="2100"/>
              <a:buNone/>
              <a:defRPr sz="2793"/>
            </a:lvl2pPr>
            <a:lvl3pPr lvl="2" rtl="0">
              <a:lnSpc>
                <a:spcPct val="100000"/>
              </a:lnSpc>
              <a:spcBef>
                <a:spcPts val="0"/>
              </a:spcBef>
              <a:spcAft>
                <a:spcPts val="0"/>
              </a:spcAft>
              <a:buSzPts val="2100"/>
              <a:buNone/>
              <a:defRPr sz="2793"/>
            </a:lvl3pPr>
            <a:lvl4pPr lvl="3" rtl="0">
              <a:lnSpc>
                <a:spcPct val="100000"/>
              </a:lnSpc>
              <a:spcBef>
                <a:spcPts val="0"/>
              </a:spcBef>
              <a:spcAft>
                <a:spcPts val="0"/>
              </a:spcAft>
              <a:buSzPts val="2100"/>
              <a:buNone/>
              <a:defRPr sz="2793"/>
            </a:lvl4pPr>
            <a:lvl5pPr lvl="4" rtl="0">
              <a:lnSpc>
                <a:spcPct val="100000"/>
              </a:lnSpc>
              <a:spcBef>
                <a:spcPts val="0"/>
              </a:spcBef>
              <a:spcAft>
                <a:spcPts val="0"/>
              </a:spcAft>
              <a:buSzPts val="2100"/>
              <a:buNone/>
              <a:defRPr sz="2793"/>
            </a:lvl5pPr>
            <a:lvl6pPr lvl="5" rtl="0">
              <a:lnSpc>
                <a:spcPct val="100000"/>
              </a:lnSpc>
              <a:spcBef>
                <a:spcPts val="0"/>
              </a:spcBef>
              <a:spcAft>
                <a:spcPts val="0"/>
              </a:spcAft>
              <a:buSzPts val="2100"/>
              <a:buNone/>
              <a:defRPr sz="2793"/>
            </a:lvl6pPr>
            <a:lvl7pPr lvl="6" rtl="0">
              <a:lnSpc>
                <a:spcPct val="100000"/>
              </a:lnSpc>
              <a:spcBef>
                <a:spcPts val="0"/>
              </a:spcBef>
              <a:spcAft>
                <a:spcPts val="0"/>
              </a:spcAft>
              <a:buSzPts val="2100"/>
              <a:buNone/>
              <a:defRPr sz="2793"/>
            </a:lvl7pPr>
            <a:lvl8pPr lvl="7" rtl="0">
              <a:lnSpc>
                <a:spcPct val="100000"/>
              </a:lnSpc>
              <a:spcBef>
                <a:spcPts val="0"/>
              </a:spcBef>
              <a:spcAft>
                <a:spcPts val="0"/>
              </a:spcAft>
              <a:buSzPts val="2100"/>
              <a:buNone/>
              <a:defRPr sz="2793"/>
            </a:lvl8pPr>
            <a:lvl9pPr lvl="8" rtl="0">
              <a:lnSpc>
                <a:spcPct val="100000"/>
              </a:lnSpc>
              <a:spcBef>
                <a:spcPts val="0"/>
              </a:spcBef>
              <a:spcAft>
                <a:spcPts val="0"/>
              </a:spcAft>
              <a:buSzPts val="2100"/>
              <a:buNone/>
              <a:defRPr sz="2793"/>
            </a:lvl9pPr>
          </a:lstStyle>
          <a:p>
            <a:endParaRPr/>
          </a:p>
        </p:txBody>
      </p:sp>
      <p:sp>
        <p:nvSpPr>
          <p:cNvPr id="20" name="Google Shape;20;p3"/>
          <p:cNvSpPr txBox="1">
            <a:spLocks noGrp="1"/>
          </p:cNvSpPr>
          <p:nvPr>
            <p:ph type="title" idx="2" hasCustomPrompt="1"/>
          </p:nvPr>
        </p:nvSpPr>
        <p:spPr>
          <a:xfrm>
            <a:off x="7037049" y="1846433"/>
            <a:ext cx="2621499" cy="140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2000"/>
              <a:buNone/>
              <a:defRPr sz="15960" b="0"/>
            </a:lvl1pPr>
            <a:lvl2pPr lvl="1" rtl="0">
              <a:spcBef>
                <a:spcPts val="0"/>
              </a:spcBef>
              <a:spcAft>
                <a:spcPts val="0"/>
              </a:spcAft>
              <a:buSzPts val="12000"/>
              <a:buNone/>
              <a:defRPr sz="15960"/>
            </a:lvl2pPr>
            <a:lvl3pPr lvl="2" rtl="0">
              <a:spcBef>
                <a:spcPts val="0"/>
              </a:spcBef>
              <a:spcAft>
                <a:spcPts val="0"/>
              </a:spcAft>
              <a:buSzPts val="12000"/>
              <a:buNone/>
              <a:defRPr sz="15960"/>
            </a:lvl3pPr>
            <a:lvl4pPr lvl="3" rtl="0">
              <a:spcBef>
                <a:spcPts val="0"/>
              </a:spcBef>
              <a:spcAft>
                <a:spcPts val="0"/>
              </a:spcAft>
              <a:buSzPts val="12000"/>
              <a:buNone/>
              <a:defRPr sz="15960"/>
            </a:lvl4pPr>
            <a:lvl5pPr lvl="4" rtl="0">
              <a:spcBef>
                <a:spcPts val="0"/>
              </a:spcBef>
              <a:spcAft>
                <a:spcPts val="0"/>
              </a:spcAft>
              <a:buSzPts val="12000"/>
              <a:buNone/>
              <a:defRPr sz="15960"/>
            </a:lvl5pPr>
            <a:lvl6pPr lvl="5" rtl="0">
              <a:spcBef>
                <a:spcPts val="0"/>
              </a:spcBef>
              <a:spcAft>
                <a:spcPts val="0"/>
              </a:spcAft>
              <a:buSzPts val="12000"/>
              <a:buNone/>
              <a:defRPr sz="15960"/>
            </a:lvl6pPr>
            <a:lvl7pPr lvl="6" rtl="0">
              <a:spcBef>
                <a:spcPts val="0"/>
              </a:spcBef>
              <a:spcAft>
                <a:spcPts val="0"/>
              </a:spcAft>
              <a:buSzPts val="12000"/>
              <a:buNone/>
              <a:defRPr sz="15960"/>
            </a:lvl7pPr>
            <a:lvl8pPr lvl="7" rtl="0">
              <a:spcBef>
                <a:spcPts val="0"/>
              </a:spcBef>
              <a:spcAft>
                <a:spcPts val="0"/>
              </a:spcAft>
              <a:buSzPts val="12000"/>
              <a:buNone/>
              <a:defRPr sz="15960"/>
            </a:lvl8pPr>
            <a:lvl9pPr lvl="8" rtl="0">
              <a:spcBef>
                <a:spcPts val="0"/>
              </a:spcBef>
              <a:spcAft>
                <a:spcPts val="0"/>
              </a:spcAft>
              <a:buSzPts val="12000"/>
              <a:buNone/>
              <a:defRPr sz="15960"/>
            </a:lvl9pPr>
          </a:lstStyle>
          <a:p>
            <a:r>
              <a:t>xx%</a:t>
            </a:r>
          </a:p>
        </p:txBody>
      </p:sp>
      <p:sp>
        <p:nvSpPr>
          <p:cNvPr id="21" name="Google Shape;21;p3"/>
          <p:cNvSpPr/>
          <p:nvPr/>
        </p:nvSpPr>
        <p:spPr>
          <a:xfrm>
            <a:off x="9598085" y="5940707"/>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3"/>
          <p:cNvSpPr/>
          <p:nvPr/>
        </p:nvSpPr>
        <p:spPr>
          <a:xfrm>
            <a:off x="10441638" y="-5661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3"/>
          <p:cNvSpPr/>
          <p:nvPr/>
        </p:nvSpPr>
        <p:spPr>
          <a:xfrm>
            <a:off x="-6" y="6296638"/>
            <a:ext cx="5357260"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3"/>
          <p:cNvSpPr/>
          <p:nvPr/>
        </p:nvSpPr>
        <p:spPr>
          <a:xfrm rot="-3863724">
            <a:off x="-3592684" y="148963"/>
            <a:ext cx="5370415" cy="3024410"/>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 name="Google Shape;25;p3"/>
          <p:cNvSpPr/>
          <p:nvPr/>
        </p:nvSpPr>
        <p:spPr>
          <a:xfrm rot="684159">
            <a:off x="2556659" y="-2261393"/>
            <a:ext cx="5357359" cy="303192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Slide_1_1_1">
    <p:spTree>
      <p:nvGrpSpPr>
        <p:cNvPr id="1" name="Shape 222"/>
        <p:cNvGrpSpPr/>
        <p:nvPr/>
      </p:nvGrpSpPr>
      <p:grpSpPr>
        <a:xfrm>
          <a:off x="0" y="0"/>
          <a:ext cx="0" cy="0"/>
          <a:chOff x="0" y="0"/>
          <a:chExt cx="0" cy="0"/>
        </a:xfrm>
      </p:grpSpPr>
      <p:sp>
        <p:nvSpPr>
          <p:cNvPr id="223" name="Google Shape;223;p24"/>
          <p:cNvSpPr txBox="1">
            <a:spLocks noGrp="1"/>
          </p:cNvSpPr>
          <p:nvPr>
            <p:ph type="title"/>
          </p:nvPr>
        </p:nvSpPr>
        <p:spPr>
          <a:xfrm>
            <a:off x="1447510" y="2465867"/>
            <a:ext cx="5259756" cy="13772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3000"/>
              <a:buNone/>
              <a:defRPr i="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4" name="Google Shape;224;p24"/>
          <p:cNvSpPr txBox="1">
            <a:spLocks noGrp="1"/>
          </p:cNvSpPr>
          <p:nvPr>
            <p:ph type="subTitle" idx="1"/>
          </p:nvPr>
        </p:nvSpPr>
        <p:spPr>
          <a:xfrm>
            <a:off x="1316834" y="3862900"/>
            <a:ext cx="3991301" cy="101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862">
                <a:latin typeface="Montserrat"/>
                <a:ea typeface="Montserrat"/>
                <a:cs typeface="Montserrat"/>
                <a:sym typeface="Montserrat"/>
              </a:defRPr>
            </a:lvl1pPr>
            <a:lvl2pPr lvl="1" rtl="0">
              <a:lnSpc>
                <a:spcPct val="115000"/>
              </a:lnSpc>
              <a:spcBef>
                <a:spcPts val="0"/>
              </a:spcBef>
              <a:spcAft>
                <a:spcPts val="0"/>
              </a:spcAft>
              <a:buNone/>
              <a:defRPr sz="1862">
                <a:latin typeface="Montserrat"/>
                <a:ea typeface="Montserrat"/>
                <a:cs typeface="Montserrat"/>
                <a:sym typeface="Montserrat"/>
              </a:defRPr>
            </a:lvl2pPr>
            <a:lvl3pPr lvl="2" rtl="0">
              <a:lnSpc>
                <a:spcPct val="115000"/>
              </a:lnSpc>
              <a:spcBef>
                <a:spcPts val="0"/>
              </a:spcBef>
              <a:spcAft>
                <a:spcPts val="0"/>
              </a:spcAft>
              <a:buNone/>
              <a:defRPr sz="1862">
                <a:latin typeface="Montserrat"/>
                <a:ea typeface="Montserrat"/>
                <a:cs typeface="Montserrat"/>
                <a:sym typeface="Montserrat"/>
              </a:defRPr>
            </a:lvl3pPr>
            <a:lvl4pPr lvl="3" rtl="0">
              <a:lnSpc>
                <a:spcPct val="115000"/>
              </a:lnSpc>
              <a:spcBef>
                <a:spcPts val="0"/>
              </a:spcBef>
              <a:spcAft>
                <a:spcPts val="0"/>
              </a:spcAft>
              <a:buNone/>
              <a:defRPr sz="1862">
                <a:latin typeface="Montserrat"/>
                <a:ea typeface="Montserrat"/>
                <a:cs typeface="Montserrat"/>
                <a:sym typeface="Montserrat"/>
              </a:defRPr>
            </a:lvl4pPr>
            <a:lvl5pPr lvl="4" rtl="0">
              <a:lnSpc>
                <a:spcPct val="115000"/>
              </a:lnSpc>
              <a:spcBef>
                <a:spcPts val="0"/>
              </a:spcBef>
              <a:spcAft>
                <a:spcPts val="0"/>
              </a:spcAft>
              <a:buNone/>
              <a:defRPr sz="1862">
                <a:latin typeface="Montserrat"/>
                <a:ea typeface="Montserrat"/>
                <a:cs typeface="Montserrat"/>
                <a:sym typeface="Montserrat"/>
              </a:defRPr>
            </a:lvl5pPr>
            <a:lvl6pPr lvl="5" rtl="0">
              <a:lnSpc>
                <a:spcPct val="115000"/>
              </a:lnSpc>
              <a:spcBef>
                <a:spcPts val="0"/>
              </a:spcBef>
              <a:spcAft>
                <a:spcPts val="0"/>
              </a:spcAft>
              <a:buNone/>
              <a:defRPr sz="1862">
                <a:latin typeface="Montserrat"/>
                <a:ea typeface="Montserrat"/>
                <a:cs typeface="Montserrat"/>
                <a:sym typeface="Montserrat"/>
              </a:defRPr>
            </a:lvl6pPr>
            <a:lvl7pPr lvl="6" rtl="0">
              <a:lnSpc>
                <a:spcPct val="115000"/>
              </a:lnSpc>
              <a:spcBef>
                <a:spcPts val="0"/>
              </a:spcBef>
              <a:spcAft>
                <a:spcPts val="0"/>
              </a:spcAft>
              <a:buNone/>
              <a:defRPr sz="1862">
                <a:latin typeface="Montserrat"/>
                <a:ea typeface="Montserrat"/>
                <a:cs typeface="Montserrat"/>
                <a:sym typeface="Montserrat"/>
              </a:defRPr>
            </a:lvl7pPr>
            <a:lvl8pPr lvl="7" rtl="0">
              <a:lnSpc>
                <a:spcPct val="115000"/>
              </a:lnSpc>
              <a:spcBef>
                <a:spcPts val="0"/>
              </a:spcBef>
              <a:spcAft>
                <a:spcPts val="0"/>
              </a:spcAft>
              <a:buNone/>
              <a:defRPr sz="1862">
                <a:latin typeface="Montserrat"/>
                <a:ea typeface="Montserrat"/>
                <a:cs typeface="Montserrat"/>
                <a:sym typeface="Montserrat"/>
              </a:defRPr>
            </a:lvl8pPr>
            <a:lvl9pPr lvl="8" rtl="0">
              <a:lnSpc>
                <a:spcPct val="115000"/>
              </a:lnSpc>
              <a:spcBef>
                <a:spcPts val="0"/>
              </a:spcBef>
              <a:spcAft>
                <a:spcPts val="0"/>
              </a:spcAft>
              <a:buNone/>
              <a:defRPr sz="1862">
                <a:latin typeface="Montserrat"/>
                <a:ea typeface="Montserrat"/>
                <a:cs typeface="Montserrat"/>
                <a:sym typeface="Montserrat"/>
              </a:defRPr>
            </a:lvl9pPr>
          </a:lstStyle>
          <a:p>
            <a:endParaRPr/>
          </a:p>
        </p:txBody>
      </p:sp>
      <p:sp>
        <p:nvSpPr>
          <p:cNvPr id="225" name="Google Shape;225;p24"/>
          <p:cNvSpPr/>
          <p:nvPr/>
        </p:nvSpPr>
        <p:spPr>
          <a:xfrm>
            <a:off x="10146890" y="5499274"/>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24"/>
          <p:cNvSpPr/>
          <p:nvPr/>
        </p:nvSpPr>
        <p:spPr>
          <a:xfrm>
            <a:off x="10383060" y="-912665"/>
            <a:ext cx="2439108"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7" name="Google Shape;227;p24"/>
          <p:cNvSpPr/>
          <p:nvPr/>
        </p:nvSpPr>
        <p:spPr>
          <a:xfrm rot="-2700000" flipH="1">
            <a:off x="-1692514" y="4284267"/>
            <a:ext cx="2876803"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8" name="Google Shape;228;p24"/>
          <p:cNvSpPr/>
          <p:nvPr/>
        </p:nvSpPr>
        <p:spPr>
          <a:xfrm>
            <a:off x="-76045" y="-2133949"/>
            <a:ext cx="497372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9" name="Google Shape;229;p24"/>
          <p:cNvSpPr/>
          <p:nvPr/>
        </p:nvSpPr>
        <p:spPr>
          <a:xfrm>
            <a:off x="2241601" y="6094805"/>
            <a:ext cx="5357260"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0" name="Google Shape;230;p24"/>
          <p:cNvSpPr/>
          <p:nvPr/>
        </p:nvSpPr>
        <p:spPr>
          <a:xfrm rot="6921510">
            <a:off x="5106344" y="-1615121"/>
            <a:ext cx="5370515" cy="302465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CUSTOM_11_1_1_1_1">
    <p:spTree>
      <p:nvGrpSpPr>
        <p:cNvPr id="1" name="Shape 245"/>
        <p:cNvGrpSpPr/>
        <p:nvPr/>
      </p:nvGrpSpPr>
      <p:grpSpPr>
        <a:xfrm>
          <a:off x="0" y="0"/>
          <a:ext cx="0" cy="0"/>
          <a:chOff x="0" y="0"/>
          <a:chExt cx="0" cy="0"/>
        </a:xfrm>
      </p:grpSpPr>
      <p:sp>
        <p:nvSpPr>
          <p:cNvPr id="246" name="Google Shape;246;p27"/>
          <p:cNvSpPr/>
          <p:nvPr/>
        </p:nvSpPr>
        <p:spPr>
          <a:xfrm rot="-964807" flipH="1">
            <a:off x="9208065" y="6140368"/>
            <a:ext cx="3502620"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7" name="Google Shape;247;p27"/>
          <p:cNvSpPr/>
          <p:nvPr/>
        </p:nvSpPr>
        <p:spPr>
          <a:xfrm rot="1132585" flipH="1">
            <a:off x="-1025087" y="-387183"/>
            <a:ext cx="2876902"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8" name="Google Shape;248;p27"/>
          <p:cNvSpPr/>
          <p:nvPr/>
        </p:nvSpPr>
        <p:spPr>
          <a:xfrm flipH="1">
            <a:off x="6720407" y="-1844934"/>
            <a:ext cx="6801425"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9" name="Google Shape;249;p27"/>
          <p:cNvSpPr/>
          <p:nvPr/>
        </p:nvSpPr>
        <p:spPr>
          <a:xfrm rot="2700000" flipH="1">
            <a:off x="-2604426" y="5852884"/>
            <a:ext cx="5370331" cy="243567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0" name="Google Shape;250;p27"/>
          <p:cNvSpPr txBox="1">
            <a:spLocks noGrp="1"/>
          </p:cNvSpPr>
          <p:nvPr>
            <p:ph type="body" idx="1"/>
          </p:nvPr>
        </p:nvSpPr>
        <p:spPr>
          <a:xfrm>
            <a:off x="2901804" y="1359767"/>
            <a:ext cx="6358231" cy="1110800"/>
          </a:xfrm>
          <a:prstGeom prst="rect">
            <a:avLst/>
          </a:prstGeom>
        </p:spPr>
        <p:txBody>
          <a:bodyPr spcFirstLastPara="1" wrap="square" lIns="91425" tIns="91425" rIns="91425" bIns="91425" anchor="t" anchorCtr="0">
            <a:noAutofit/>
          </a:bodyPr>
          <a:lstStyle>
            <a:lvl1pPr marL="608076" lvl="0" indent="-422275" algn="ctr">
              <a:spcBef>
                <a:spcPts val="0"/>
              </a:spcBef>
              <a:spcAft>
                <a:spcPts val="0"/>
              </a:spcAft>
              <a:buSzPts val="1400"/>
              <a:buChar char="●"/>
              <a:defRPr/>
            </a:lvl1pPr>
            <a:lvl2pPr marL="1216152" lvl="1" indent="-422275">
              <a:spcBef>
                <a:spcPts val="0"/>
              </a:spcBef>
              <a:spcAft>
                <a:spcPts val="0"/>
              </a:spcAft>
              <a:buSzPts val="1400"/>
              <a:buChar char="○"/>
              <a:defRPr/>
            </a:lvl2pPr>
            <a:lvl3pPr marL="1824228" lvl="2" indent="-422275">
              <a:spcBef>
                <a:spcPts val="0"/>
              </a:spcBef>
              <a:spcAft>
                <a:spcPts val="0"/>
              </a:spcAft>
              <a:buSzPts val="1400"/>
              <a:buChar char="■"/>
              <a:defRPr/>
            </a:lvl3pPr>
            <a:lvl4pPr marL="2432304" lvl="3" indent="-422275">
              <a:spcBef>
                <a:spcPts val="0"/>
              </a:spcBef>
              <a:spcAft>
                <a:spcPts val="0"/>
              </a:spcAft>
              <a:buSzPts val="1400"/>
              <a:buChar char="●"/>
              <a:defRPr/>
            </a:lvl4pPr>
            <a:lvl5pPr marL="3040380" lvl="4" indent="-422275">
              <a:spcBef>
                <a:spcPts val="0"/>
              </a:spcBef>
              <a:spcAft>
                <a:spcPts val="0"/>
              </a:spcAft>
              <a:buSzPts val="1400"/>
              <a:buChar char="○"/>
              <a:defRPr/>
            </a:lvl5pPr>
            <a:lvl6pPr marL="3648456" lvl="5" indent="-422275">
              <a:spcBef>
                <a:spcPts val="0"/>
              </a:spcBef>
              <a:spcAft>
                <a:spcPts val="0"/>
              </a:spcAft>
              <a:buSzPts val="1400"/>
              <a:buChar char="■"/>
              <a:defRPr/>
            </a:lvl6pPr>
            <a:lvl7pPr marL="4256532" lvl="6" indent="-422275">
              <a:spcBef>
                <a:spcPts val="0"/>
              </a:spcBef>
              <a:spcAft>
                <a:spcPts val="0"/>
              </a:spcAft>
              <a:buSzPts val="1400"/>
              <a:buChar char="●"/>
              <a:defRPr/>
            </a:lvl7pPr>
            <a:lvl8pPr marL="4864608" lvl="7" indent="-422275">
              <a:spcBef>
                <a:spcPts val="0"/>
              </a:spcBef>
              <a:spcAft>
                <a:spcPts val="0"/>
              </a:spcAft>
              <a:buSzPts val="1400"/>
              <a:buChar char="○"/>
              <a:defRPr/>
            </a:lvl8pPr>
            <a:lvl9pPr marL="5472684" lvl="8" indent="-422275">
              <a:spcBef>
                <a:spcPts val="0"/>
              </a:spcBef>
              <a:spcAft>
                <a:spcPts val="0"/>
              </a:spcAft>
              <a:buSzPts val="1400"/>
              <a:buChar char="■"/>
              <a:defRPr/>
            </a:lvl9pPr>
          </a:lstStyle>
          <a:p>
            <a:endParaRPr/>
          </a:p>
        </p:txBody>
      </p:sp>
      <p:sp>
        <p:nvSpPr>
          <p:cNvPr id="251" name="Google Shape;251;p27"/>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CUSTOM_11_1_1_1_1_1">
    <p:spTree>
      <p:nvGrpSpPr>
        <p:cNvPr id="1" name="Shape 252"/>
        <p:cNvGrpSpPr/>
        <p:nvPr/>
      </p:nvGrpSpPr>
      <p:grpSpPr>
        <a:xfrm>
          <a:off x="0" y="0"/>
          <a:ext cx="0" cy="0"/>
          <a:chOff x="0" y="0"/>
          <a:chExt cx="0" cy="0"/>
        </a:xfrm>
      </p:grpSpPr>
      <p:sp>
        <p:nvSpPr>
          <p:cNvPr id="253" name="Google Shape;253;p28"/>
          <p:cNvSpPr txBox="1">
            <a:spLocks noGrp="1"/>
          </p:cNvSpPr>
          <p:nvPr>
            <p:ph type="body" idx="1"/>
          </p:nvPr>
        </p:nvSpPr>
        <p:spPr>
          <a:xfrm>
            <a:off x="3016918" y="1359767"/>
            <a:ext cx="6128002" cy="1110800"/>
          </a:xfrm>
          <a:prstGeom prst="rect">
            <a:avLst/>
          </a:prstGeom>
        </p:spPr>
        <p:txBody>
          <a:bodyPr spcFirstLastPara="1" wrap="square" lIns="91425" tIns="91425" rIns="91425" bIns="91425" anchor="t" anchorCtr="0">
            <a:noAutofit/>
          </a:bodyPr>
          <a:lstStyle>
            <a:lvl1pPr marL="608076" lvl="0" indent="-422275" algn="ctr" rtl="0">
              <a:spcBef>
                <a:spcPts val="0"/>
              </a:spcBef>
              <a:spcAft>
                <a:spcPts val="0"/>
              </a:spcAft>
              <a:buSzPts val="1400"/>
              <a:buChar char="●"/>
              <a:defRPr/>
            </a:lvl1pPr>
            <a:lvl2pPr marL="1216152" lvl="1" indent="-422275" rtl="0">
              <a:spcBef>
                <a:spcPts val="0"/>
              </a:spcBef>
              <a:spcAft>
                <a:spcPts val="0"/>
              </a:spcAft>
              <a:buSzPts val="1400"/>
              <a:buChar char="○"/>
              <a:defRPr/>
            </a:lvl2pPr>
            <a:lvl3pPr marL="1824228" lvl="2" indent="-422275" rtl="0">
              <a:spcBef>
                <a:spcPts val="0"/>
              </a:spcBef>
              <a:spcAft>
                <a:spcPts val="0"/>
              </a:spcAft>
              <a:buSzPts val="1400"/>
              <a:buChar char="■"/>
              <a:defRPr/>
            </a:lvl3pPr>
            <a:lvl4pPr marL="2432304" lvl="3" indent="-422275" rtl="0">
              <a:spcBef>
                <a:spcPts val="0"/>
              </a:spcBef>
              <a:spcAft>
                <a:spcPts val="0"/>
              </a:spcAft>
              <a:buSzPts val="1400"/>
              <a:buChar char="●"/>
              <a:defRPr/>
            </a:lvl4pPr>
            <a:lvl5pPr marL="3040380" lvl="4" indent="-422275" rtl="0">
              <a:spcBef>
                <a:spcPts val="0"/>
              </a:spcBef>
              <a:spcAft>
                <a:spcPts val="0"/>
              </a:spcAft>
              <a:buSzPts val="1400"/>
              <a:buChar char="○"/>
              <a:defRPr/>
            </a:lvl5pPr>
            <a:lvl6pPr marL="3648456" lvl="5" indent="-422275" rtl="0">
              <a:spcBef>
                <a:spcPts val="0"/>
              </a:spcBef>
              <a:spcAft>
                <a:spcPts val="0"/>
              </a:spcAft>
              <a:buSzPts val="1400"/>
              <a:buChar char="■"/>
              <a:defRPr/>
            </a:lvl6pPr>
            <a:lvl7pPr marL="4256532" lvl="6" indent="-422275" rtl="0">
              <a:spcBef>
                <a:spcPts val="0"/>
              </a:spcBef>
              <a:spcAft>
                <a:spcPts val="0"/>
              </a:spcAft>
              <a:buSzPts val="1400"/>
              <a:buChar char="●"/>
              <a:defRPr/>
            </a:lvl7pPr>
            <a:lvl8pPr marL="4864608" lvl="7" indent="-422275" rtl="0">
              <a:spcBef>
                <a:spcPts val="0"/>
              </a:spcBef>
              <a:spcAft>
                <a:spcPts val="0"/>
              </a:spcAft>
              <a:buSzPts val="1400"/>
              <a:buChar char="○"/>
              <a:defRPr/>
            </a:lvl8pPr>
            <a:lvl9pPr marL="5472684" lvl="8" indent="-422275" rtl="0">
              <a:spcBef>
                <a:spcPts val="0"/>
              </a:spcBef>
              <a:spcAft>
                <a:spcPts val="0"/>
              </a:spcAft>
              <a:buSzPts val="1400"/>
              <a:buChar char="■"/>
              <a:defRPr/>
            </a:lvl9pPr>
          </a:lstStyle>
          <a:p>
            <a:endParaRPr/>
          </a:p>
        </p:txBody>
      </p:sp>
      <p:sp>
        <p:nvSpPr>
          <p:cNvPr id="254" name="Google Shape;254;p28"/>
          <p:cNvSpPr/>
          <p:nvPr/>
        </p:nvSpPr>
        <p:spPr>
          <a:xfrm rot="8999889">
            <a:off x="10197480" y="5047604"/>
            <a:ext cx="3313037"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5" name="Google Shape;255;p28"/>
          <p:cNvSpPr/>
          <p:nvPr/>
        </p:nvSpPr>
        <p:spPr>
          <a:xfrm>
            <a:off x="10684236" y="-7282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6" name="Google Shape;256;p28"/>
          <p:cNvSpPr/>
          <p:nvPr/>
        </p:nvSpPr>
        <p:spPr>
          <a:xfrm>
            <a:off x="-68897" y="6356803"/>
            <a:ext cx="438274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7" name="Google Shape;257;p28"/>
          <p:cNvSpPr/>
          <p:nvPr/>
        </p:nvSpPr>
        <p:spPr>
          <a:xfrm rot="-3863648">
            <a:off x="-2716619" y="113888"/>
            <a:ext cx="4400988" cy="247841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8" name="Google Shape;258;p28"/>
          <p:cNvSpPr txBox="1">
            <a:spLocks noGrp="1"/>
          </p:cNvSpPr>
          <p:nvPr>
            <p:ph type="title"/>
          </p:nvPr>
        </p:nvSpPr>
        <p:spPr>
          <a:xfrm>
            <a:off x="1171295" y="604100"/>
            <a:ext cx="9819248"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21_1_1_1">
    <p:spTree>
      <p:nvGrpSpPr>
        <p:cNvPr id="1" name="Shape 282"/>
        <p:cNvGrpSpPr/>
        <p:nvPr/>
      </p:nvGrpSpPr>
      <p:grpSpPr>
        <a:xfrm>
          <a:off x="0" y="0"/>
          <a:ext cx="0" cy="0"/>
          <a:chOff x="0" y="0"/>
          <a:chExt cx="0" cy="0"/>
        </a:xfrm>
      </p:grpSpPr>
      <p:sp>
        <p:nvSpPr>
          <p:cNvPr id="283" name="Google Shape;283;p31"/>
          <p:cNvSpPr/>
          <p:nvPr/>
        </p:nvSpPr>
        <p:spPr>
          <a:xfrm>
            <a:off x="9758399" y="6834634"/>
            <a:ext cx="145306"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4" name="Google Shape;284;p31"/>
          <p:cNvSpPr/>
          <p:nvPr/>
        </p:nvSpPr>
        <p:spPr>
          <a:xfrm>
            <a:off x="10146890" y="5499274"/>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5" name="Google Shape;285;p31"/>
          <p:cNvSpPr/>
          <p:nvPr/>
        </p:nvSpPr>
        <p:spPr>
          <a:xfrm>
            <a:off x="10383060" y="-912665"/>
            <a:ext cx="2439108"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 name="Google Shape;286;p31"/>
          <p:cNvSpPr/>
          <p:nvPr/>
        </p:nvSpPr>
        <p:spPr>
          <a:xfrm rot="-2700000" flipH="1">
            <a:off x="-1692514" y="4284267"/>
            <a:ext cx="2876803"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 name="Google Shape;287;p31"/>
          <p:cNvSpPr/>
          <p:nvPr/>
        </p:nvSpPr>
        <p:spPr>
          <a:xfrm>
            <a:off x="-76045" y="-2133949"/>
            <a:ext cx="497372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8" name="Google Shape;288;p31"/>
          <p:cNvSpPr/>
          <p:nvPr/>
        </p:nvSpPr>
        <p:spPr>
          <a:xfrm>
            <a:off x="2241601" y="6094805"/>
            <a:ext cx="5357260"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9" name="Google Shape;289;p31"/>
          <p:cNvSpPr/>
          <p:nvPr/>
        </p:nvSpPr>
        <p:spPr>
          <a:xfrm rot="6921510">
            <a:off x="5106344" y="-1615121"/>
            <a:ext cx="5370515" cy="302465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21_1_1_1_1">
    <p:spTree>
      <p:nvGrpSpPr>
        <p:cNvPr id="1" name="Shape 290"/>
        <p:cNvGrpSpPr/>
        <p:nvPr/>
      </p:nvGrpSpPr>
      <p:grpSpPr>
        <a:xfrm>
          <a:off x="0" y="0"/>
          <a:ext cx="0" cy="0"/>
          <a:chOff x="0" y="0"/>
          <a:chExt cx="0" cy="0"/>
        </a:xfrm>
      </p:grpSpPr>
      <p:sp>
        <p:nvSpPr>
          <p:cNvPr id="291" name="Google Shape;291;p32"/>
          <p:cNvSpPr/>
          <p:nvPr/>
        </p:nvSpPr>
        <p:spPr>
          <a:xfrm rot="8999889">
            <a:off x="10197480" y="5047604"/>
            <a:ext cx="3313037"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2" name="Google Shape;292;p32"/>
          <p:cNvSpPr/>
          <p:nvPr/>
        </p:nvSpPr>
        <p:spPr>
          <a:xfrm>
            <a:off x="10684236" y="-7282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3" name="Google Shape;293;p32"/>
          <p:cNvSpPr/>
          <p:nvPr/>
        </p:nvSpPr>
        <p:spPr>
          <a:xfrm>
            <a:off x="-68897" y="6356803"/>
            <a:ext cx="438274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4" name="Google Shape;294;p32"/>
          <p:cNvSpPr/>
          <p:nvPr/>
        </p:nvSpPr>
        <p:spPr>
          <a:xfrm rot="-3863648">
            <a:off x="-2716619" y="113888"/>
            <a:ext cx="4400988" cy="247841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536710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950410" y="1344833"/>
            <a:ext cx="10251376" cy="4796400"/>
          </a:xfrm>
          <a:prstGeom prst="rect">
            <a:avLst/>
          </a:prstGeom>
        </p:spPr>
        <p:txBody>
          <a:bodyPr spcFirstLastPara="1" wrap="square" lIns="91425" tIns="91425" rIns="91425" bIns="91425" anchor="t" anchorCtr="0">
            <a:noAutofit/>
          </a:bodyPr>
          <a:lstStyle>
            <a:lvl1pPr marL="608076" lvl="0" indent="-456057" rtl="0">
              <a:spcBef>
                <a:spcPts val="0"/>
              </a:spcBef>
              <a:spcAft>
                <a:spcPts val="0"/>
              </a:spcAft>
              <a:buSzPts val="1800"/>
              <a:buChar char="●"/>
              <a:defRPr sz="1596"/>
            </a:lvl1pPr>
            <a:lvl2pPr marL="1216152" lvl="1" indent="-422275" rtl="0">
              <a:spcBef>
                <a:spcPts val="0"/>
              </a:spcBef>
              <a:spcAft>
                <a:spcPts val="0"/>
              </a:spcAft>
              <a:buSzPts val="1400"/>
              <a:buFont typeface="Arial"/>
              <a:buChar char="○"/>
              <a:defRPr/>
            </a:lvl2pPr>
            <a:lvl3pPr marL="1824228" lvl="2" indent="-422275" rtl="0">
              <a:spcBef>
                <a:spcPts val="0"/>
              </a:spcBef>
              <a:spcAft>
                <a:spcPts val="0"/>
              </a:spcAft>
              <a:buSzPts val="1400"/>
              <a:buFont typeface="Arial"/>
              <a:buChar char="■"/>
              <a:defRPr/>
            </a:lvl3pPr>
            <a:lvl4pPr marL="2432304" lvl="3" indent="-422275" rtl="0">
              <a:spcBef>
                <a:spcPts val="0"/>
              </a:spcBef>
              <a:spcAft>
                <a:spcPts val="0"/>
              </a:spcAft>
              <a:buSzPts val="1400"/>
              <a:buFont typeface="Arial"/>
              <a:buChar char="●"/>
              <a:defRPr/>
            </a:lvl4pPr>
            <a:lvl5pPr marL="3040380" lvl="4" indent="-422275" rtl="0">
              <a:spcBef>
                <a:spcPts val="0"/>
              </a:spcBef>
              <a:spcAft>
                <a:spcPts val="0"/>
              </a:spcAft>
              <a:buSzPts val="1400"/>
              <a:buFont typeface="Arial"/>
              <a:buChar char="○"/>
              <a:defRPr/>
            </a:lvl5pPr>
            <a:lvl6pPr marL="3648456" lvl="5" indent="-422275" rtl="0">
              <a:spcBef>
                <a:spcPts val="0"/>
              </a:spcBef>
              <a:spcAft>
                <a:spcPts val="0"/>
              </a:spcAft>
              <a:buSzPts val="1400"/>
              <a:buFont typeface="Arial"/>
              <a:buChar char="■"/>
              <a:defRPr/>
            </a:lvl6pPr>
            <a:lvl7pPr marL="4256532" lvl="6" indent="-422275" rtl="0">
              <a:spcBef>
                <a:spcPts val="0"/>
              </a:spcBef>
              <a:spcAft>
                <a:spcPts val="0"/>
              </a:spcAft>
              <a:buSzPts val="1400"/>
              <a:buFont typeface="Arial"/>
              <a:buChar char="●"/>
              <a:defRPr/>
            </a:lvl7pPr>
            <a:lvl8pPr marL="4864608" lvl="7" indent="-422275" rtl="0">
              <a:spcBef>
                <a:spcPts val="0"/>
              </a:spcBef>
              <a:spcAft>
                <a:spcPts val="0"/>
              </a:spcAft>
              <a:buSzPts val="1400"/>
              <a:buFont typeface="Arial"/>
              <a:buChar char="○"/>
              <a:defRPr/>
            </a:lvl8pPr>
            <a:lvl9pPr marL="5472684" lvl="8" indent="-422275" rtl="0">
              <a:spcBef>
                <a:spcPts val="0"/>
              </a:spcBef>
              <a:spcAft>
                <a:spcPts val="0"/>
              </a:spcAft>
              <a:buSzPts val="1400"/>
              <a:buFont typeface="Arial"/>
              <a:buChar char="■"/>
              <a:defRPr/>
            </a:lvl9pPr>
          </a:lstStyle>
          <a:p>
            <a:endParaRPr/>
          </a:p>
        </p:txBody>
      </p:sp>
      <p:sp>
        <p:nvSpPr>
          <p:cNvPr id="28" name="Google Shape;28;p4"/>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 name="Google Shape;29;p4"/>
          <p:cNvSpPr/>
          <p:nvPr/>
        </p:nvSpPr>
        <p:spPr>
          <a:xfrm rot="6085008">
            <a:off x="10127873" y="2956577"/>
            <a:ext cx="5370403" cy="302439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 name="Google Shape;30;p4"/>
          <p:cNvSpPr/>
          <p:nvPr/>
        </p:nvSpPr>
        <p:spPr>
          <a:xfrm>
            <a:off x="-991284" y="-2237621"/>
            <a:ext cx="4973462" cy="3416964"/>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 name="Google Shape;31;p4"/>
          <p:cNvSpPr/>
          <p:nvPr/>
        </p:nvSpPr>
        <p:spPr>
          <a:xfrm>
            <a:off x="-53634" y="6386100"/>
            <a:ext cx="2571622" cy="139720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sp>
        <p:nvSpPr>
          <p:cNvPr id="33" name="Google Shape;33;p5"/>
          <p:cNvSpPr txBox="1">
            <a:spLocks noGrp="1"/>
          </p:cNvSpPr>
          <p:nvPr>
            <p:ph type="subTitle" idx="1"/>
          </p:nvPr>
        </p:nvSpPr>
        <p:spPr>
          <a:xfrm>
            <a:off x="2225015" y="4424633"/>
            <a:ext cx="3526055" cy="9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Roboto"/>
                <a:ea typeface="Roboto"/>
                <a:cs typeface="Roboto"/>
                <a:sym typeface="Roboto"/>
              </a:defRPr>
            </a:lvl1pPr>
            <a:lvl2pPr lvl="1" algn="ctr" rtl="0">
              <a:spcBef>
                <a:spcPts val="0"/>
              </a:spcBef>
              <a:spcAft>
                <a:spcPts val="0"/>
              </a:spcAft>
              <a:buNone/>
              <a:defRPr sz="1862">
                <a:latin typeface="Roboto"/>
                <a:ea typeface="Roboto"/>
                <a:cs typeface="Roboto"/>
                <a:sym typeface="Roboto"/>
              </a:defRPr>
            </a:lvl2pPr>
            <a:lvl3pPr lvl="2" algn="ctr" rtl="0">
              <a:spcBef>
                <a:spcPts val="0"/>
              </a:spcBef>
              <a:spcAft>
                <a:spcPts val="0"/>
              </a:spcAft>
              <a:buNone/>
              <a:defRPr sz="1862">
                <a:latin typeface="Roboto"/>
                <a:ea typeface="Roboto"/>
                <a:cs typeface="Roboto"/>
                <a:sym typeface="Roboto"/>
              </a:defRPr>
            </a:lvl3pPr>
            <a:lvl4pPr lvl="3" algn="ctr" rtl="0">
              <a:spcBef>
                <a:spcPts val="0"/>
              </a:spcBef>
              <a:spcAft>
                <a:spcPts val="0"/>
              </a:spcAft>
              <a:buNone/>
              <a:defRPr sz="1862">
                <a:latin typeface="Roboto"/>
                <a:ea typeface="Roboto"/>
                <a:cs typeface="Roboto"/>
                <a:sym typeface="Roboto"/>
              </a:defRPr>
            </a:lvl4pPr>
            <a:lvl5pPr lvl="4" algn="ctr" rtl="0">
              <a:spcBef>
                <a:spcPts val="0"/>
              </a:spcBef>
              <a:spcAft>
                <a:spcPts val="0"/>
              </a:spcAft>
              <a:buNone/>
              <a:defRPr sz="1862">
                <a:latin typeface="Roboto"/>
                <a:ea typeface="Roboto"/>
                <a:cs typeface="Roboto"/>
                <a:sym typeface="Roboto"/>
              </a:defRPr>
            </a:lvl5pPr>
            <a:lvl6pPr lvl="5" algn="ctr" rtl="0">
              <a:spcBef>
                <a:spcPts val="0"/>
              </a:spcBef>
              <a:spcAft>
                <a:spcPts val="0"/>
              </a:spcAft>
              <a:buNone/>
              <a:defRPr sz="1862">
                <a:latin typeface="Roboto"/>
                <a:ea typeface="Roboto"/>
                <a:cs typeface="Roboto"/>
                <a:sym typeface="Roboto"/>
              </a:defRPr>
            </a:lvl6pPr>
            <a:lvl7pPr lvl="6" algn="ctr" rtl="0">
              <a:spcBef>
                <a:spcPts val="0"/>
              </a:spcBef>
              <a:spcAft>
                <a:spcPts val="0"/>
              </a:spcAft>
              <a:buNone/>
              <a:defRPr sz="1862">
                <a:latin typeface="Roboto"/>
                <a:ea typeface="Roboto"/>
                <a:cs typeface="Roboto"/>
                <a:sym typeface="Roboto"/>
              </a:defRPr>
            </a:lvl7pPr>
            <a:lvl8pPr lvl="7" algn="ctr" rtl="0">
              <a:spcBef>
                <a:spcPts val="0"/>
              </a:spcBef>
              <a:spcAft>
                <a:spcPts val="0"/>
              </a:spcAft>
              <a:buNone/>
              <a:defRPr sz="1862">
                <a:latin typeface="Roboto"/>
                <a:ea typeface="Roboto"/>
                <a:cs typeface="Roboto"/>
                <a:sym typeface="Roboto"/>
              </a:defRPr>
            </a:lvl8pPr>
            <a:lvl9pPr lvl="8" algn="ctr" rtl="0">
              <a:spcBef>
                <a:spcPts val="0"/>
              </a:spcBef>
              <a:spcAft>
                <a:spcPts val="0"/>
              </a:spcAft>
              <a:buNone/>
              <a:defRPr sz="1862">
                <a:latin typeface="Roboto"/>
                <a:ea typeface="Roboto"/>
                <a:cs typeface="Roboto"/>
                <a:sym typeface="Roboto"/>
              </a:defRPr>
            </a:lvl9pPr>
          </a:lstStyle>
          <a:p>
            <a:endParaRPr/>
          </a:p>
        </p:txBody>
      </p:sp>
      <p:sp>
        <p:nvSpPr>
          <p:cNvPr id="34" name="Google Shape;34;p5"/>
          <p:cNvSpPr txBox="1">
            <a:spLocks noGrp="1"/>
          </p:cNvSpPr>
          <p:nvPr>
            <p:ph type="title"/>
          </p:nvPr>
        </p:nvSpPr>
        <p:spPr>
          <a:xfrm>
            <a:off x="2980142" y="3900483"/>
            <a:ext cx="2015801"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660" i="0"/>
            </a:lvl1pPr>
            <a:lvl2pPr lvl="1" algn="ctr" rtl="0">
              <a:spcBef>
                <a:spcPts val="0"/>
              </a:spcBef>
              <a:spcAft>
                <a:spcPts val="0"/>
              </a:spcAft>
              <a:buSzPts val="2200"/>
              <a:buNone/>
              <a:defRPr sz="2926"/>
            </a:lvl2pPr>
            <a:lvl3pPr lvl="2" algn="ctr" rtl="0">
              <a:spcBef>
                <a:spcPts val="0"/>
              </a:spcBef>
              <a:spcAft>
                <a:spcPts val="0"/>
              </a:spcAft>
              <a:buSzPts val="2200"/>
              <a:buNone/>
              <a:defRPr sz="2926"/>
            </a:lvl3pPr>
            <a:lvl4pPr lvl="3" algn="ctr" rtl="0">
              <a:spcBef>
                <a:spcPts val="0"/>
              </a:spcBef>
              <a:spcAft>
                <a:spcPts val="0"/>
              </a:spcAft>
              <a:buSzPts val="2200"/>
              <a:buNone/>
              <a:defRPr sz="2926"/>
            </a:lvl4pPr>
            <a:lvl5pPr lvl="4" algn="ctr" rtl="0">
              <a:spcBef>
                <a:spcPts val="0"/>
              </a:spcBef>
              <a:spcAft>
                <a:spcPts val="0"/>
              </a:spcAft>
              <a:buSzPts val="2200"/>
              <a:buNone/>
              <a:defRPr sz="2926"/>
            </a:lvl5pPr>
            <a:lvl6pPr lvl="5" algn="ctr" rtl="0">
              <a:spcBef>
                <a:spcPts val="0"/>
              </a:spcBef>
              <a:spcAft>
                <a:spcPts val="0"/>
              </a:spcAft>
              <a:buSzPts val="2200"/>
              <a:buNone/>
              <a:defRPr sz="2926"/>
            </a:lvl6pPr>
            <a:lvl7pPr lvl="6" algn="ctr" rtl="0">
              <a:spcBef>
                <a:spcPts val="0"/>
              </a:spcBef>
              <a:spcAft>
                <a:spcPts val="0"/>
              </a:spcAft>
              <a:buSzPts val="2200"/>
              <a:buNone/>
              <a:defRPr sz="2926"/>
            </a:lvl7pPr>
            <a:lvl8pPr lvl="7" algn="ctr" rtl="0">
              <a:spcBef>
                <a:spcPts val="0"/>
              </a:spcBef>
              <a:spcAft>
                <a:spcPts val="0"/>
              </a:spcAft>
              <a:buSzPts val="2200"/>
              <a:buNone/>
              <a:defRPr sz="2926"/>
            </a:lvl8pPr>
            <a:lvl9pPr lvl="8" algn="ctr" rtl="0">
              <a:spcBef>
                <a:spcPts val="0"/>
              </a:spcBef>
              <a:spcAft>
                <a:spcPts val="0"/>
              </a:spcAft>
              <a:buSzPts val="2200"/>
              <a:buNone/>
              <a:defRPr sz="2926"/>
            </a:lvl9pPr>
          </a:lstStyle>
          <a:p>
            <a:endParaRPr/>
          </a:p>
        </p:txBody>
      </p:sp>
      <p:sp>
        <p:nvSpPr>
          <p:cNvPr id="35" name="Google Shape;35;p5"/>
          <p:cNvSpPr txBox="1">
            <a:spLocks noGrp="1"/>
          </p:cNvSpPr>
          <p:nvPr>
            <p:ph type="subTitle" idx="2"/>
          </p:nvPr>
        </p:nvSpPr>
        <p:spPr>
          <a:xfrm>
            <a:off x="6410768" y="4424633"/>
            <a:ext cx="3526055" cy="9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Roboto"/>
                <a:ea typeface="Roboto"/>
                <a:cs typeface="Roboto"/>
                <a:sym typeface="Roboto"/>
              </a:defRPr>
            </a:lvl1pPr>
            <a:lvl2pPr lvl="1" algn="ctr" rtl="0">
              <a:spcBef>
                <a:spcPts val="0"/>
              </a:spcBef>
              <a:spcAft>
                <a:spcPts val="0"/>
              </a:spcAft>
              <a:buNone/>
              <a:defRPr sz="1862">
                <a:latin typeface="Roboto"/>
                <a:ea typeface="Roboto"/>
                <a:cs typeface="Roboto"/>
                <a:sym typeface="Roboto"/>
              </a:defRPr>
            </a:lvl2pPr>
            <a:lvl3pPr lvl="2" algn="ctr" rtl="0">
              <a:spcBef>
                <a:spcPts val="0"/>
              </a:spcBef>
              <a:spcAft>
                <a:spcPts val="0"/>
              </a:spcAft>
              <a:buNone/>
              <a:defRPr sz="1862">
                <a:latin typeface="Roboto"/>
                <a:ea typeface="Roboto"/>
                <a:cs typeface="Roboto"/>
                <a:sym typeface="Roboto"/>
              </a:defRPr>
            </a:lvl3pPr>
            <a:lvl4pPr lvl="3" algn="ctr" rtl="0">
              <a:spcBef>
                <a:spcPts val="0"/>
              </a:spcBef>
              <a:spcAft>
                <a:spcPts val="0"/>
              </a:spcAft>
              <a:buNone/>
              <a:defRPr sz="1862">
                <a:latin typeface="Roboto"/>
                <a:ea typeface="Roboto"/>
                <a:cs typeface="Roboto"/>
                <a:sym typeface="Roboto"/>
              </a:defRPr>
            </a:lvl4pPr>
            <a:lvl5pPr lvl="4" algn="ctr" rtl="0">
              <a:spcBef>
                <a:spcPts val="0"/>
              </a:spcBef>
              <a:spcAft>
                <a:spcPts val="0"/>
              </a:spcAft>
              <a:buNone/>
              <a:defRPr sz="1862">
                <a:latin typeface="Roboto"/>
                <a:ea typeface="Roboto"/>
                <a:cs typeface="Roboto"/>
                <a:sym typeface="Roboto"/>
              </a:defRPr>
            </a:lvl5pPr>
            <a:lvl6pPr lvl="5" algn="ctr" rtl="0">
              <a:spcBef>
                <a:spcPts val="0"/>
              </a:spcBef>
              <a:spcAft>
                <a:spcPts val="0"/>
              </a:spcAft>
              <a:buNone/>
              <a:defRPr sz="1862">
                <a:latin typeface="Roboto"/>
                <a:ea typeface="Roboto"/>
                <a:cs typeface="Roboto"/>
                <a:sym typeface="Roboto"/>
              </a:defRPr>
            </a:lvl6pPr>
            <a:lvl7pPr lvl="6" algn="ctr" rtl="0">
              <a:spcBef>
                <a:spcPts val="0"/>
              </a:spcBef>
              <a:spcAft>
                <a:spcPts val="0"/>
              </a:spcAft>
              <a:buNone/>
              <a:defRPr sz="1862">
                <a:latin typeface="Roboto"/>
                <a:ea typeface="Roboto"/>
                <a:cs typeface="Roboto"/>
                <a:sym typeface="Roboto"/>
              </a:defRPr>
            </a:lvl7pPr>
            <a:lvl8pPr lvl="7" algn="ctr" rtl="0">
              <a:spcBef>
                <a:spcPts val="0"/>
              </a:spcBef>
              <a:spcAft>
                <a:spcPts val="0"/>
              </a:spcAft>
              <a:buNone/>
              <a:defRPr sz="1862">
                <a:latin typeface="Roboto"/>
                <a:ea typeface="Roboto"/>
                <a:cs typeface="Roboto"/>
                <a:sym typeface="Roboto"/>
              </a:defRPr>
            </a:lvl8pPr>
            <a:lvl9pPr lvl="8" algn="ctr" rtl="0">
              <a:spcBef>
                <a:spcPts val="0"/>
              </a:spcBef>
              <a:spcAft>
                <a:spcPts val="0"/>
              </a:spcAft>
              <a:buNone/>
              <a:defRPr sz="1862">
                <a:latin typeface="Roboto"/>
                <a:ea typeface="Roboto"/>
                <a:cs typeface="Roboto"/>
                <a:sym typeface="Roboto"/>
              </a:defRPr>
            </a:lvl9pPr>
          </a:lstStyle>
          <a:p>
            <a:endParaRPr/>
          </a:p>
        </p:txBody>
      </p:sp>
      <p:sp>
        <p:nvSpPr>
          <p:cNvPr id="36" name="Google Shape;36;p5"/>
          <p:cNvSpPr txBox="1">
            <a:spLocks noGrp="1"/>
          </p:cNvSpPr>
          <p:nvPr>
            <p:ph type="title" idx="3"/>
          </p:nvPr>
        </p:nvSpPr>
        <p:spPr>
          <a:xfrm>
            <a:off x="7165895" y="3900483"/>
            <a:ext cx="2015801"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926" i="0"/>
            </a:lvl1pPr>
            <a:lvl2pPr lvl="1" algn="ctr" rtl="0">
              <a:spcBef>
                <a:spcPts val="0"/>
              </a:spcBef>
              <a:spcAft>
                <a:spcPts val="0"/>
              </a:spcAft>
              <a:buSzPts val="2200"/>
              <a:buNone/>
              <a:defRPr sz="2926"/>
            </a:lvl2pPr>
            <a:lvl3pPr lvl="2" algn="ctr" rtl="0">
              <a:spcBef>
                <a:spcPts val="0"/>
              </a:spcBef>
              <a:spcAft>
                <a:spcPts val="0"/>
              </a:spcAft>
              <a:buSzPts val="2200"/>
              <a:buNone/>
              <a:defRPr sz="2926"/>
            </a:lvl3pPr>
            <a:lvl4pPr lvl="3" algn="ctr" rtl="0">
              <a:spcBef>
                <a:spcPts val="0"/>
              </a:spcBef>
              <a:spcAft>
                <a:spcPts val="0"/>
              </a:spcAft>
              <a:buSzPts val="2200"/>
              <a:buNone/>
              <a:defRPr sz="2926"/>
            </a:lvl4pPr>
            <a:lvl5pPr lvl="4" algn="ctr" rtl="0">
              <a:spcBef>
                <a:spcPts val="0"/>
              </a:spcBef>
              <a:spcAft>
                <a:spcPts val="0"/>
              </a:spcAft>
              <a:buSzPts val="2200"/>
              <a:buNone/>
              <a:defRPr sz="2926"/>
            </a:lvl5pPr>
            <a:lvl6pPr lvl="5" algn="ctr" rtl="0">
              <a:spcBef>
                <a:spcPts val="0"/>
              </a:spcBef>
              <a:spcAft>
                <a:spcPts val="0"/>
              </a:spcAft>
              <a:buSzPts val="2200"/>
              <a:buNone/>
              <a:defRPr sz="2926"/>
            </a:lvl6pPr>
            <a:lvl7pPr lvl="6" algn="ctr" rtl="0">
              <a:spcBef>
                <a:spcPts val="0"/>
              </a:spcBef>
              <a:spcAft>
                <a:spcPts val="0"/>
              </a:spcAft>
              <a:buSzPts val="2200"/>
              <a:buNone/>
              <a:defRPr sz="2926"/>
            </a:lvl7pPr>
            <a:lvl8pPr lvl="7" algn="ctr" rtl="0">
              <a:spcBef>
                <a:spcPts val="0"/>
              </a:spcBef>
              <a:spcAft>
                <a:spcPts val="0"/>
              </a:spcAft>
              <a:buSzPts val="2200"/>
              <a:buNone/>
              <a:defRPr sz="2926"/>
            </a:lvl8pPr>
            <a:lvl9pPr lvl="8" algn="ctr" rtl="0">
              <a:spcBef>
                <a:spcPts val="0"/>
              </a:spcBef>
              <a:spcAft>
                <a:spcPts val="0"/>
              </a:spcAft>
              <a:buSzPts val="2200"/>
              <a:buNone/>
              <a:defRPr sz="2926"/>
            </a:lvl9pPr>
          </a:lstStyle>
          <a:p>
            <a:endParaRPr/>
          </a:p>
        </p:txBody>
      </p:sp>
      <p:sp>
        <p:nvSpPr>
          <p:cNvPr id="37" name="Google Shape;37;p5"/>
          <p:cNvSpPr/>
          <p:nvPr/>
        </p:nvSpPr>
        <p:spPr>
          <a:xfrm>
            <a:off x="10235516" y="5919988"/>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5"/>
          <p:cNvSpPr/>
          <p:nvPr/>
        </p:nvSpPr>
        <p:spPr>
          <a:xfrm rot="-9695874">
            <a:off x="-1114098" y="5820607"/>
            <a:ext cx="5903194" cy="3417144"/>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9" name="Google Shape;39;p5"/>
          <p:cNvSpPr/>
          <p:nvPr/>
        </p:nvSpPr>
        <p:spPr>
          <a:xfrm rot="8885774">
            <a:off x="-994736" y="-824120"/>
            <a:ext cx="4443046" cy="2677055"/>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 name="Google Shape;40;p5"/>
          <p:cNvSpPr/>
          <p:nvPr/>
        </p:nvSpPr>
        <p:spPr>
          <a:xfrm>
            <a:off x="10235516" y="-2631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 name="Google Shape;41;p5"/>
          <p:cNvSpPr txBox="1">
            <a:spLocks noGrp="1"/>
          </p:cNvSpPr>
          <p:nvPr>
            <p:ph type="title" idx="4"/>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p:nvPr/>
        </p:nvSpPr>
        <p:spPr>
          <a:xfrm>
            <a:off x="9598085" y="5940707"/>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6"/>
          <p:cNvSpPr/>
          <p:nvPr/>
        </p:nvSpPr>
        <p:spPr>
          <a:xfrm>
            <a:off x="10441638" y="-5661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5" name="Google Shape;45;p6"/>
          <p:cNvSpPr/>
          <p:nvPr/>
        </p:nvSpPr>
        <p:spPr>
          <a:xfrm>
            <a:off x="-6" y="6296638"/>
            <a:ext cx="5357260"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 name="Google Shape;46;p6"/>
          <p:cNvSpPr/>
          <p:nvPr/>
        </p:nvSpPr>
        <p:spPr>
          <a:xfrm rot="-3863724">
            <a:off x="-3592684" y="148963"/>
            <a:ext cx="5370415" cy="3024410"/>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7" name="Google Shape;47;p6"/>
          <p:cNvSpPr/>
          <p:nvPr/>
        </p:nvSpPr>
        <p:spPr>
          <a:xfrm rot="851619">
            <a:off x="2446784" y="-2674528"/>
            <a:ext cx="5357476"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 name="Google Shape;48;p6"/>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
        <p:cNvGrpSpPr/>
        <p:nvPr/>
      </p:nvGrpSpPr>
      <p:grpSpPr>
        <a:xfrm>
          <a:off x="0" y="0"/>
          <a:ext cx="0" cy="0"/>
          <a:chOff x="0" y="0"/>
          <a:chExt cx="0" cy="0"/>
        </a:xfrm>
      </p:grpSpPr>
      <p:sp>
        <p:nvSpPr>
          <p:cNvPr id="50" name="Google Shape;50;p7"/>
          <p:cNvSpPr txBox="1">
            <a:spLocks noGrp="1"/>
          </p:cNvSpPr>
          <p:nvPr>
            <p:ph type="body" idx="1"/>
          </p:nvPr>
        </p:nvSpPr>
        <p:spPr>
          <a:xfrm>
            <a:off x="6209201" y="2332500"/>
            <a:ext cx="4759795" cy="3668800"/>
          </a:xfrm>
          <a:prstGeom prst="rect">
            <a:avLst/>
          </a:prstGeom>
        </p:spPr>
        <p:txBody>
          <a:bodyPr spcFirstLastPara="1" wrap="square" lIns="91425" tIns="91425" rIns="91425" bIns="91425" anchor="t" anchorCtr="0">
            <a:noAutofit/>
          </a:bodyPr>
          <a:lstStyle>
            <a:lvl1pPr marL="608076" lvl="0" indent="-422275">
              <a:lnSpc>
                <a:spcPct val="115000"/>
              </a:lnSpc>
              <a:spcBef>
                <a:spcPts val="0"/>
              </a:spcBef>
              <a:spcAft>
                <a:spcPts val="0"/>
              </a:spcAft>
              <a:buSzPts val="1400"/>
              <a:buChar char="●"/>
              <a:defRPr/>
            </a:lvl1pPr>
            <a:lvl2pPr marL="1216152" lvl="1" indent="-371602">
              <a:spcBef>
                <a:spcPts val="0"/>
              </a:spcBef>
              <a:spcAft>
                <a:spcPts val="0"/>
              </a:spcAft>
              <a:buSzPts val="800"/>
              <a:buFont typeface="Open Sans"/>
              <a:buChar char="○"/>
              <a:defRPr sz="1596"/>
            </a:lvl2pPr>
            <a:lvl3pPr marL="1824228" lvl="2" indent="-371602">
              <a:spcBef>
                <a:spcPts val="0"/>
              </a:spcBef>
              <a:spcAft>
                <a:spcPts val="0"/>
              </a:spcAft>
              <a:buSzPts val="800"/>
              <a:buFont typeface="Open Sans"/>
              <a:buChar char="■"/>
              <a:defRPr sz="1596"/>
            </a:lvl3pPr>
            <a:lvl4pPr marL="2432304" lvl="3" indent="-371602">
              <a:spcBef>
                <a:spcPts val="0"/>
              </a:spcBef>
              <a:spcAft>
                <a:spcPts val="0"/>
              </a:spcAft>
              <a:buSzPts val="800"/>
              <a:buFont typeface="Open Sans"/>
              <a:buChar char="●"/>
              <a:defRPr sz="1596"/>
            </a:lvl4pPr>
            <a:lvl5pPr marL="3040380" lvl="4" indent="-422275">
              <a:spcBef>
                <a:spcPts val="0"/>
              </a:spcBef>
              <a:spcAft>
                <a:spcPts val="0"/>
              </a:spcAft>
              <a:buSzPts val="1400"/>
              <a:buFont typeface="Open Sans"/>
              <a:buChar char="○"/>
              <a:defRPr sz="1596"/>
            </a:lvl5pPr>
            <a:lvl6pPr marL="3648456" lvl="5" indent="-422275">
              <a:spcBef>
                <a:spcPts val="0"/>
              </a:spcBef>
              <a:spcAft>
                <a:spcPts val="0"/>
              </a:spcAft>
              <a:buSzPts val="1400"/>
              <a:buFont typeface="Open Sans"/>
              <a:buChar char="■"/>
              <a:defRPr sz="1596"/>
            </a:lvl6pPr>
            <a:lvl7pPr marL="4256532" lvl="6" indent="-363157">
              <a:spcBef>
                <a:spcPts val="0"/>
              </a:spcBef>
              <a:spcAft>
                <a:spcPts val="0"/>
              </a:spcAft>
              <a:buSzPts val="700"/>
              <a:buFont typeface="Open Sans"/>
              <a:buChar char="●"/>
              <a:defRPr sz="1596"/>
            </a:lvl7pPr>
            <a:lvl8pPr marL="4864608" lvl="7" indent="-363157">
              <a:spcBef>
                <a:spcPts val="0"/>
              </a:spcBef>
              <a:spcAft>
                <a:spcPts val="0"/>
              </a:spcAft>
              <a:buSzPts val="700"/>
              <a:buFont typeface="Open Sans"/>
              <a:buChar char="○"/>
              <a:defRPr sz="1596"/>
            </a:lvl8pPr>
            <a:lvl9pPr marL="5472684" lvl="8" indent="-354711">
              <a:spcBef>
                <a:spcPts val="0"/>
              </a:spcBef>
              <a:spcAft>
                <a:spcPts val="0"/>
              </a:spcAft>
              <a:buSzPts val="600"/>
              <a:buFont typeface="Open Sans"/>
              <a:buChar char="■"/>
              <a:defRPr sz="1596"/>
            </a:lvl9pPr>
          </a:lstStyle>
          <a:p>
            <a:endParaRPr/>
          </a:p>
        </p:txBody>
      </p:sp>
      <p:sp>
        <p:nvSpPr>
          <p:cNvPr id="51" name="Google Shape;51;p7"/>
          <p:cNvSpPr/>
          <p:nvPr/>
        </p:nvSpPr>
        <p:spPr>
          <a:xfrm>
            <a:off x="10113905" y="6048553"/>
            <a:ext cx="3313004"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7"/>
          <p:cNvSpPr/>
          <p:nvPr/>
        </p:nvSpPr>
        <p:spPr>
          <a:xfrm>
            <a:off x="10441638" y="-5661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7"/>
          <p:cNvSpPr/>
          <p:nvPr/>
        </p:nvSpPr>
        <p:spPr>
          <a:xfrm>
            <a:off x="-861365" y="6437703"/>
            <a:ext cx="438274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7"/>
          <p:cNvSpPr/>
          <p:nvPr/>
        </p:nvSpPr>
        <p:spPr>
          <a:xfrm rot="-3863648">
            <a:off x="-2571080" y="178721"/>
            <a:ext cx="4400988" cy="247841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7"/>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2366332" y="1942200"/>
            <a:ext cx="7429175" cy="2973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2768"/>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
        <p:nvSpPr>
          <p:cNvPr id="58" name="Google Shape;58;p8"/>
          <p:cNvSpPr/>
          <p:nvPr/>
        </p:nvSpPr>
        <p:spPr>
          <a:xfrm>
            <a:off x="-1456988" y="4357769"/>
            <a:ext cx="3338163" cy="3417079"/>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9" name="Google Shape;59;p8"/>
          <p:cNvSpPr/>
          <p:nvPr/>
        </p:nvSpPr>
        <p:spPr>
          <a:xfrm>
            <a:off x="9795502" y="-492365"/>
            <a:ext cx="3233438" cy="303194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0" name="Google Shape;60;p8"/>
          <p:cNvSpPr/>
          <p:nvPr/>
        </p:nvSpPr>
        <p:spPr>
          <a:xfrm rot="10800000">
            <a:off x="5427706" y="5454234"/>
            <a:ext cx="6559052"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1" name="Google Shape;61;p8"/>
          <p:cNvSpPr/>
          <p:nvPr/>
        </p:nvSpPr>
        <p:spPr>
          <a:xfrm>
            <a:off x="-273023" y="-1889799"/>
            <a:ext cx="5357258"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3119464" y="2173084"/>
            <a:ext cx="5922911" cy="15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768" b="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64" name="Google Shape;64;p9"/>
          <p:cNvSpPr txBox="1">
            <a:spLocks noGrp="1"/>
          </p:cNvSpPr>
          <p:nvPr>
            <p:ph type="subTitle" idx="1"/>
          </p:nvPr>
        </p:nvSpPr>
        <p:spPr>
          <a:xfrm>
            <a:off x="2867688" y="3795084"/>
            <a:ext cx="6426462" cy="85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Roboto"/>
                <a:ea typeface="Roboto"/>
                <a:cs typeface="Roboto"/>
                <a:sym typeface="Roboto"/>
              </a:defRPr>
            </a:lvl1pPr>
            <a:lvl2pPr lvl="1" rtl="0">
              <a:spcBef>
                <a:spcPts val="0"/>
              </a:spcBef>
              <a:spcAft>
                <a:spcPts val="0"/>
              </a:spcAft>
              <a:buNone/>
              <a:defRPr sz="1862">
                <a:latin typeface="Roboto"/>
                <a:ea typeface="Roboto"/>
                <a:cs typeface="Roboto"/>
                <a:sym typeface="Roboto"/>
              </a:defRPr>
            </a:lvl2pPr>
            <a:lvl3pPr lvl="2" rtl="0">
              <a:spcBef>
                <a:spcPts val="0"/>
              </a:spcBef>
              <a:spcAft>
                <a:spcPts val="0"/>
              </a:spcAft>
              <a:buNone/>
              <a:defRPr sz="1862">
                <a:latin typeface="Roboto"/>
                <a:ea typeface="Roboto"/>
                <a:cs typeface="Roboto"/>
                <a:sym typeface="Roboto"/>
              </a:defRPr>
            </a:lvl3pPr>
            <a:lvl4pPr lvl="3" rtl="0">
              <a:spcBef>
                <a:spcPts val="0"/>
              </a:spcBef>
              <a:spcAft>
                <a:spcPts val="0"/>
              </a:spcAft>
              <a:buNone/>
              <a:defRPr sz="1862">
                <a:latin typeface="Roboto"/>
                <a:ea typeface="Roboto"/>
                <a:cs typeface="Roboto"/>
                <a:sym typeface="Roboto"/>
              </a:defRPr>
            </a:lvl4pPr>
            <a:lvl5pPr lvl="4" rtl="0">
              <a:spcBef>
                <a:spcPts val="0"/>
              </a:spcBef>
              <a:spcAft>
                <a:spcPts val="0"/>
              </a:spcAft>
              <a:buNone/>
              <a:defRPr sz="1862">
                <a:latin typeface="Roboto"/>
                <a:ea typeface="Roboto"/>
                <a:cs typeface="Roboto"/>
                <a:sym typeface="Roboto"/>
              </a:defRPr>
            </a:lvl5pPr>
            <a:lvl6pPr lvl="5" rtl="0">
              <a:spcBef>
                <a:spcPts val="0"/>
              </a:spcBef>
              <a:spcAft>
                <a:spcPts val="0"/>
              </a:spcAft>
              <a:buNone/>
              <a:defRPr sz="1862">
                <a:latin typeface="Roboto"/>
                <a:ea typeface="Roboto"/>
                <a:cs typeface="Roboto"/>
                <a:sym typeface="Roboto"/>
              </a:defRPr>
            </a:lvl6pPr>
            <a:lvl7pPr lvl="6" rtl="0">
              <a:spcBef>
                <a:spcPts val="0"/>
              </a:spcBef>
              <a:spcAft>
                <a:spcPts val="0"/>
              </a:spcAft>
              <a:buNone/>
              <a:defRPr sz="1862">
                <a:latin typeface="Roboto"/>
                <a:ea typeface="Roboto"/>
                <a:cs typeface="Roboto"/>
                <a:sym typeface="Roboto"/>
              </a:defRPr>
            </a:lvl7pPr>
            <a:lvl8pPr lvl="7" rtl="0">
              <a:spcBef>
                <a:spcPts val="0"/>
              </a:spcBef>
              <a:spcAft>
                <a:spcPts val="0"/>
              </a:spcAft>
              <a:buNone/>
              <a:defRPr sz="1862">
                <a:latin typeface="Roboto"/>
                <a:ea typeface="Roboto"/>
                <a:cs typeface="Roboto"/>
                <a:sym typeface="Roboto"/>
              </a:defRPr>
            </a:lvl8pPr>
            <a:lvl9pPr lvl="8" rtl="0">
              <a:spcBef>
                <a:spcPts val="0"/>
              </a:spcBef>
              <a:spcAft>
                <a:spcPts val="0"/>
              </a:spcAft>
              <a:buNone/>
              <a:defRPr sz="1862">
                <a:latin typeface="Roboto"/>
                <a:ea typeface="Roboto"/>
                <a:cs typeface="Roboto"/>
                <a:sym typeface="Roboto"/>
              </a:defRPr>
            </a:lvl9pPr>
          </a:lstStyle>
          <a:p>
            <a:endParaRPr/>
          </a:p>
        </p:txBody>
      </p:sp>
      <p:sp>
        <p:nvSpPr>
          <p:cNvPr id="65" name="Google Shape;65;p9"/>
          <p:cNvSpPr/>
          <p:nvPr/>
        </p:nvSpPr>
        <p:spPr>
          <a:xfrm>
            <a:off x="10670891" y="4887507"/>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 name="Google Shape;66;p9"/>
          <p:cNvSpPr/>
          <p:nvPr/>
        </p:nvSpPr>
        <p:spPr>
          <a:xfrm>
            <a:off x="-1392518" y="5229268"/>
            <a:ext cx="2439108"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 name="Google Shape;67;p9"/>
          <p:cNvSpPr/>
          <p:nvPr/>
        </p:nvSpPr>
        <p:spPr>
          <a:xfrm rot="10800000">
            <a:off x="10851920" y="-144612"/>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 name="Google Shape;68;p9"/>
          <p:cNvSpPr/>
          <p:nvPr/>
        </p:nvSpPr>
        <p:spPr>
          <a:xfrm rot="-2426310">
            <a:off x="-2515472" y="-1352793"/>
            <a:ext cx="4973583"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 name="Google Shape;69;p9"/>
          <p:cNvSpPr/>
          <p:nvPr/>
        </p:nvSpPr>
        <p:spPr>
          <a:xfrm>
            <a:off x="2777339" y="6218772"/>
            <a:ext cx="5357260"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 name="Google Shape;70;p9"/>
          <p:cNvSpPr/>
          <p:nvPr/>
        </p:nvSpPr>
        <p:spPr>
          <a:xfrm rot="803305">
            <a:off x="2901746" y="-2322627"/>
            <a:ext cx="5357252"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
        <p:cNvGrpSpPr/>
        <p:nvPr/>
      </p:nvGrpSpPr>
      <p:grpSpPr>
        <a:xfrm>
          <a:off x="0" y="0"/>
          <a:ext cx="0" cy="0"/>
          <a:chOff x="0" y="0"/>
          <a:chExt cx="0" cy="0"/>
        </a:xfrm>
      </p:grpSpPr>
      <p:sp>
        <p:nvSpPr>
          <p:cNvPr id="72" name="Google Shape;72;p10"/>
          <p:cNvSpPr/>
          <p:nvPr/>
        </p:nvSpPr>
        <p:spPr>
          <a:xfrm rot="-4809157">
            <a:off x="370618" y="-621119"/>
            <a:ext cx="3327872" cy="545858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3" name="Google Shape;73;p10"/>
          <p:cNvSpPr/>
          <p:nvPr/>
        </p:nvSpPr>
        <p:spPr>
          <a:xfrm rot="10297315">
            <a:off x="8533803" y="4452508"/>
            <a:ext cx="4049486" cy="3392992"/>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10"/>
          <p:cNvSpPr/>
          <p:nvPr/>
        </p:nvSpPr>
        <p:spPr>
          <a:xfrm rot="362433" flipH="1">
            <a:off x="8946635" y="-1045413"/>
            <a:ext cx="3443609" cy="194899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10"/>
          <p:cNvSpPr txBox="1">
            <a:spLocks noGrp="1"/>
          </p:cNvSpPr>
          <p:nvPr>
            <p:ph type="body" idx="1"/>
          </p:nvPr>
        </p:nvSpPr>
        <p:spPr>
          <a:xfrm>
            <a:off x="878421" y="1066800"/>
            <a:ext cx="3423909" cy="1456400"/>
          </a:xfrm>
          <a:prstGeom prst="rect">
            <a:avLst/>
          </a:prstGeom>
        </p:spPr>
        <p:txBody>
          <a:bodyPr spcFirstLastPara="1" wrap="square" lIns="91425" tIns="91425" rIns="91425" bIns="91425" anchor="t" anchorCtr="0">
            <a:noAutofit/>
          </a:bodyPr>
          <a:lstStyle>
            <a:lvl1pPr marL="608076" lvl="0" indent="-304038">
              <a:lnSpc>
                <a:spcPct val="100000"/>
              </a:lnSpc>
              <a:spcBef>
                <a:spcPts val="0"/>
              </a:spcBef>
              <a:spcAft>
                <a:spcPts val="0"/>
              </a:spcAft>
              <a:buSzPts val="1400"/>
              <a:buNone/>
              <a:defRPr sz="3458">
                <a:latin typeface="Chewy"/>
                <a:ea typeface="Chewy"/>
                <a:cs typeface="Chewy"/>
                <a:sym typeface="Chewy"/>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FFFFD">
            <a:alpha val="7124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3962" y="303967"/>
            <a:ext cx="9348016"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2pPr>
            <a:lvl3pPr lvl="2"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3pPr>
            <a:lvl4pPr lvl="3"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4pPr>
            <a:lvl5pPr lvl="4"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5pPr>
            <a:lvl6pPr lvl="5"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6pPr>
            <a:lvl7pPr lvl="6"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7pPr>
            <a:lvl8pPr lvl="7"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8pPr>
            <a:lvl9pPr lvl="8"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1103962" y="2488933"/>
            <a:ext cx="5896177" cy="2349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 id="2147483659" r:id="rId11"/>
    <p:sldLayoutId id="2147483660" r:id="rId12"/>
    <p:sldLayoutId id="2147483661" r:id="rId13"/>
    <p:sldLayoutId id="2147483663" r:id="rId14"/>
    <p:sldLayoutId id="2147483665" r:id="rId15"/>
    <p:sldLayoutId id="2147483666" r:id="rId16"/>
    <p:sldLayoutId id="2147483667" r:id="rId17"/>
    <p:sldLayoutId id="2147483668" r:id="rId18"/>
    <p:sldLayoutId id="2147483669" r:id="rId19"/>
    <p:sldLayoutId id="2147483670" r:id="rId20"/>
    <p:sldLayoutId id="2147483673" r:id="rId21"/>
    <p:sldLayoutId id="2147483674" r:id="rId22"/>
    <p:sldLayoutId id="2147483677" r:id="rId23"/>
    <p:sldLayoutId id="2147483678" r:id="rId24"/>
    <p:sldLayoutId id="214748368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2.jpg"/><Relationship Id="rId7" Type="http://schemas.openxmlformats.org/officeDocument/2006/relationships/slide" Target="slide13.xml"/><Relationship Id="rId12" Type="http://schemas.openxmlformats.org/officeDocument/2006/relationships/slide" Target="slide19.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slide" Target="slide14.xml"/><Relationship Id="rId11" Type="http://schemas.openxmlformats.org/officeDocument/2006/relationships/slide" Target="slide16.xml"/><Relationship Id="rId5" Type="http://schemas.microsoft.com/office/2007/relationships/hdphoto" Target="../media/hdphoto9.wdp"/><Relationship Id="rId10" Type="http://schemas.openxmlformats.org/officeDocument/2006/relationships/slide" Target="slide17.xml"/><Relationship Id="rId4" Type="http://schemas.openxmlformats.org/officeDocument/2006/relationships/image" Target="../media/image19.png"/><Relationship Id="rId9"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slide" Target="slide12.xml"/><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3.gif"/><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slide" Target="slide19.xml"/><Relationship Id="rId5" Type="http://schemas.openxmlformats.org/officeDocument/2006/relationships/image" Target="../media/image22.png"/><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3.gi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slide" Target="slide19.xml"/><Relationship Id="rId5" Type="http://schemas.openxmlformats.org/officeDocument/2006/relationships/image" Target="../media/image22.png"/><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3.gif"/><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slide" Target="slide19.xml"/><Relationship Id="rId5" Type="http://schemas.openxmlformats.org/officeDocument/2006/relationships/image" Target="../media/image22.pn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23.gif"/><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slide" Target="slide19.xml"/><Relationship Id="rId5" Type="http://schemas.openxmlformats.org/officeDocument/2006/relationships/image" Target="../media/image22.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2D7BE26B-1D08-82F1-B138-B2EB070917C0}"/>
              </a:ext>
            </a:extLst>
          </p:cNvPr>
          <p:cNvGraphicFramePr>
            <a:graphicFrameLocks noGrp="1"/>
          </p:cNvGraphicFramePr>
          <p:nvPr>
            <p:extLst>
              <p:ext uri="{D42A27DB-BD31-4B8C-83A1-F6EECF244321}">
                <p14:modId xmlns:p14="http://schemas.microsoft.com/office/powerpoint/2010/main" val="1442294066"/>
              </p:ext>
            </p:extLst>
          </p:nvPr>
        </p:nvGraphicFramePr>
        <p:xfrm>
          <a:off x="-282625" y="89954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35494077"/>
                  </a:ext>
                </a:extLst>
              </a:tr>
            </a:tbl>
          </a:graphicData>
        </a:graphic>
      </p:graphicFrame>
      <p:sp>
        <p:nvSpPr>
          <p:cNvPr id="4" name="TextBox 3">
            <a:extLst>
              <a:ext uri="{FF2B5EF4-FFF2-40B4-BE49-F238E27FC236}">
                <a16:creationId xmlns:a16="http://schemas.microsoft.com/office/drawing/2014/main" id="{574284F3-1059-BB58-5EF3-EB5DA9D32D68}"/>
              </a:ext>
            </a:extLst>
          </p:cNvPr>
          <p:cNvSpPr txBox="1"/>
          <p:nvPr/>
        </p:nvSpPr>
        <p:spPr>
          <a:xfrm>
            <a:off x="1673810" y="1399440"/>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9982" y="4863309"/>
            <a:ext cx="1459489" cy="19849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11261273" y="2497220"/>
            <a:ext cx="1441832" cy="19849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382103" y="261587"/>
            <a:ext cx="4734386" cy="698012"/>
          </a:xfrm>
          <a:prstGeom prst="rect">
            <a:avLst/>
          </a:prstGeom>
          <a:noFill/>
        </p:spPr>
        <p:txBody>
          <a:bodyPr wrap="square" rtlCol="0">
            <a:spAutoFit/>
          </a:bodyPr>
          <a:lstStyle/>
          <a:p>
            <a:pPr algn="ctr"/>
            <a:r>
              <a:rPr lang="en-US" sz="3936">
                <a:solidFill>
                  <a:srgbClr val="002060"/>
                </a:solidFill>
              </a:rPr>
              <a:t>CHUẨN BỊ</a:t>
            </a:r>
          </a:p>
        </p:txBody>
      </p:sp>
      <p:grpSp>
        <p:nvGrpSpPr>
          <p:cNvPr id="15" name="Group 14">
            <a:extLst>
              <a:ext uri="{FF2B5EF4-FFF2-40B4-BE49-F238E27FC236}">
                <a16:creationId xmlns:a16="http://schemas.microsoft.com/office/drawing/2014/main" id="{62091EAE-9A1B-BAF8-4D1B-C1247D199FED}"/>
              </a:ext>
            </a:extLst>
          </p:cNvPr>
          <p:cNvGrpSpPr/>
          <p:nvPr/>
        </p:nvGrpSpPr>
        <p:grpSpPr>
          <a:xfrm>
            <a:off x="9320356" y="3825913"/>
            <a:ext cx="3764763" cy="2523623"/>
            <a:chOff x="6402125" y="4286671"/>
            <a:chExt cx="4528678" cy="3035696"/>
          </a:xfrm>
        </p:grpSpPr>
        <p:grpSp>
          <p:nvGrpSpPr>
            <p:cNvPr id="7" name="Group 6">
              <a:extLst>
                <a:ext uri="{FF2B5EF4-FFF2-40B4-BE49-F238E27FC236}">
                  <a16:creationId xmlns:a16="http://schemas.microsoft.com/office/drawing/2014/main" id="{5ADC4430-C204-EB9E-AB95-4244F22B43D0}"/>
                </a:ext>
              </a:extLst>
            </p:cNvPr>
            <p:cNvGrpSpPr/>
            <p:nvPr/>
          </p:nvGrpSpPr>
          <p:grpSpPr>
            <a:xfrm>
              <a:off x="6402125" y="4369097"/>
              <a:ext cx="2656139" cy="2953270"/>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630732" y="4596609"/>
              <a:ext cx="2610010" cy="199013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95CCA6E7-AE11-C7AF-49C7-D71CB0E06AAF}"/>
              </a:ext>
            </a:extLst>
          </p:cNvPr>
          <p:cNvSpPr txBox="1"/>
          <p:nvPr/>
        </p:nvSpPr>
        <p:spPr>
          <a:xfrm>
            <a:off x="3864241" y="3460396"/>
            <a:ext cx="12232005" cy="857799"/>
          </a:xfrm>
          <a:prstGeom prst="rect">
            <a:avLst/>
          </a:prstGeom>
          <a:noFill/>
        </p:spPr>
        <p:txBody>
          <a:bodyPr wrap="square" rtlCol="0">
            <a:spAutoFit/>
          </a:bodyPr>
          <a:lstStyle/>
          <a:p>
            <a:pPr defTabSz="739683">
              <a:buClrTx/>
              <a:defRPr/>
            </a:pPr>
            <a:r>
              <a:rPr lang="lt-LT" sz="4974" b="1" kern="1200">
                <a:solidFill>
                  <a:srgbClr val="7030A0"/>
                </a:solidFill>
                <a:latin typeface="HP001 4 hàng" panose="020B0603050302020204" pitchFamily="34" charset="0"/>
                <a:ea typeface="+mn-ea"/>
                <a:cs typeface="HP001 5H Normal" panose="020B0603050302020204" pitchFamily="34" charset="0"/>
              </a:rPr>
              <a:t>(Ǉ</a:t>
            </a:r>
            <a:r>
              <a:rPr lang="el-GR" sz="4974" b="1" kern="1200">
                <a:solidFill>
                  <a:srgbClr val="7030A0"/>
                </a:solidFill>
                <a:latin typeface="HP001 4 hàng" panose="020B0603050302020204" pitchFamily="34" charset="0"/>
                <a:ea typeface="+mn-ea"/>
                <a:cs typeface="HP001 5H Normal" panose="020B0603050302020204" pitchFamily="34" charset="0"/>
              </a:rPr>
              <a:t>Η</a:t>
            </a:r>
            <a:r>
              <a:rPr lang="lt-LT" sz="4974" b="1" kern="1200">
                <a:solidFill>
                  <a:srgbClr val="7030A0"/>
                </a:solidFill>
                <a:latin typeface="HP001 4 hàng" panose="020B0603050302020204" pitchFamily="34" charset="0"/>
                <a:ea typeface="+mn-ea"/>
                <a:cs typeface="HP001 5H Normal" panose="020B0603050302020204" pitchFamily="34" charset="0"/>
              </a:rPr>
              <a:t>Ğt 1</a:t>
            </a:r>
            <a:r>
              <a:rPr lang="en-US" sz="4974" b="1" kern="1200">
                <a:solidFill>
                  <a:srgbClr val="7030A0"/>
                </a:solidFill>
                <a:latin typeface="HP001 4 hàng" panose="020B0603050302020204" pitchFamily="34" charset="0"/>
                <a:ea typeface="+mn-ea"/>
                <a:cs typeface="HP001 5H Normal" panose="020B0603050302020204" pitchFamily="34" charset="0"/>
              </a:rPr>
              <a:t> – 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19" name="Picture 18">
            <a:extLst>
              <a:ext uri="{FF2B5EF4-FFF2-40B4-BE49-F238E27FC236}">
                <a16:creationId xmlns:a16="http://schemas.microsoft.com/office/drawing/2014/main" id="{8607FC30-7B9A-014E-C511-4510546613CD}"/>
              </a:ext>
            </a:extLst>
          </p:cNvPr>
          <p:cNvPicPr>
            <a:picLocks noChangeAspect="1"/>
          </p:cNvPicPr>
          <p:nvPr/>
        </p:nvPicPr>
        <p:blipFill>
          <a:blip r:embed="rId9"/>
          <a:stretch>
            <a:fillRect/>
          </a:stretch>
        </p:blipFill>
        <p:spPr>
          <a:xfrm>
            <a:off x="2450716" y="2217693"/>
            <a:ext cx="9077731" cy="1390008"/>
          </a:xfrm>
          <a:prstGeom prst="rect">
            <a:avLst/>
          </a:prstGeom>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6"/>
        <p:cNvGrpSpPr/>
        <p:nvPr/>
      </p:nvGrpSpPr>
      <p:grpSpPr>
        <a:xfrm>
          <a:off x="0" y="0"/>
          <a:ext cx="0" cy="0"/>
          <a:chOff x="0" y="0"/>
          <a:chExt cx="0" cy="0"/>
        </a:xfrm>
      </p:grpSpPr>
      <p:sp>
        <p:nvSpPr>
          <p:cNvPr id="6" name="TextBox 5">
            <a:extLst>
              <a:ext uri="{FF2B5EF4-FFF2-40B4-BE49-F238E27FC236}">
                <a16:creationId xmlns:a16="http://schemas.microsoft.com/office/drawing/2014/main" id="{DAB57BEF-1A69-5E1A-2438-95A715A79FE2}"/>
              </a:ext>
            </a:extLst>
          </p:cNvPr>
          <p:cNvSpPr txBox="1"/>
          <p:nvPr/>
        </p:nvSpPr>
        <p:spPr>
          <a:xfrm>
            <a:off x="711200" y="348343"/>
            <a:ext cx="7866742" cy="584775"/>
          </a:xfrm>
          <a:prstGeom prst="rect">
            <a:avLst/>
          </a:prstGeom>
          <a:noFill/>
        </p:spPr>
        <p:txBody>
          <a:bodyPr wrap="square" rtlCol="0">
            <a:spAutoFit/>
          </a:bodyPr>
          <a:lstStyle/>
          <a:p>
            <a:r>
              <a:rPr lang="en-US" sz="3200" b="1"/>
              <a:t>1</a:t>
            </a:r>
            <a:r>
              <a:rPr lang="en-US" sz="3200"/>
              <a:t>. Đoán tên bài đọc.</a:t>
            </a:r>
          </a:p>
        </p:txBody>
      </p:sp>
      <p:sp>
        <p:nvSpPr>
          <p:cNvPr id="9" name="TextBox 8">
            <a:extLst>
              <a:ext uri="{FF2B5EF4-FFF2-40B4-BE49-F238E27FC236}">
                <a16:creationId xmlns:a16="http://schemas.microsoft.com/office/drawing/2014/main" id="{01E06892-2782-A3AC-7644-57C0ACAA0DF7}"/>
              </a:ext>
            </a:extLst>
          </p:cNvPr>
          <p:cNvSpPr txBox="1"/>
          <p:nvPr/>
        </p:nvSpPr>
        <p:spPr>
          <a:xfrm>
            <a:off x="6641484" y="3150165"/>
            <a:ext cx="5157226" cy="923330"/>
          </a:xfrm>
          <a:prstGeom prst="rect">
            <a:avLst/>
          </a:prstGeom>
          <a:solidFill>
            <a:schemeClr val="accent4">
              <a:lumMod val="60000"/>
              <a:lumOff val="40000"/>
            </a:schemeClr>
          </a:solidFill>
          <a:ln>
            <a:noFill/>
          </a:ln>
          <a:effectLst>
            <a:softEdge rad="63500"/>
          </a:effectLst>
        </p:spPr>
        <p:txBody>
          <a:bodyPr wrap="square" rtlCol="0">
            <a:spAutoFit/>
          </a:bodyPr>
          <a:lstStyle/>
          <a:p>
            <a:pPr algn="ctr"/>
            <a:r>
              <a:rPr lang="en-US" sz="5400"/>
              <a:t>Bàn tay cô giáo</a:t>
            </a:r>
          </a:p>
        </p:txBody>
      </p:sp>
      <p:pic>
        <p:nvPicPr>
          <p:cNvPr id="4" name="Picture 3">
            <a:extLst>
              <a:ext uri="{FF2B5EF4-FFF2-40B4-BE49-F238E27FC236}">
                <a16:creationId xmlns:a16="http://schemas.microsoft.com/office/drawing/2014/main" id="{3438A1CF-7612-FE0C-3B18-FA3B593B242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719" t="3826" r="3850"/>
          <a:stretch/>
        </p:blipFill>
        <p:spPr>
          <a:xfrm>
            <a:off x="1283110" y="1578077"/>
            <a:ext cx="4925961" cy="3855244"/>
          </a:xfrm>
          <a:prstGeom prst="roundRect">
            <a:avLst/>
          </a:prstGeom>
          <a:ln>
            <a:noFill/>
          </a:ln>
          <a:effectLst>
            <a:softEdge rad="112500"/>
          </a:effectLst>
        </p:spPr>
      </p:pic>
    </p:spTree>
    <p:extLst>
      <p:ext uri="{BB962C8B-B14F-4D97-AF65-F5344CB8AC3E}">
        <p14:creationId xmlns:p14="http://schemas.microsoft.com/office/powerpoint/2010/main" val="160772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6"/>
        <p:cNvGrpSpPr/>
        <p:nvPr/>
      </p:nvGrpSpPr>
      <p:grpSpPr>
        <a:xfrm>
          <a:off x="0" y="0"/>
          <a:ext cx="0" cy="0"/>
          <a:chOff x="0" y="0"/>
          <a:chExt cx="0" cy="0"/>
        </a:xfrm>
      </p:grpSpPr>
      <p:sp>
        <p:nvSpPr>
          <p:cNvPr id="6" name="TextBox 5">
            <a:extLst>
              <a:ext uri="{FF2B5EF4-FFF2-40B4-BE49-F238E27FC236}">
                <a16:creationId xmlns:a16="http://schemas.microsoft.com/office/drawing/2014/main" id="{DAB57BEF-1A69-5E1A-2438-95A715A79FE2}"/>
              </a:ext>
            </a:extLst>
          </p:cNvPr>
          <p:cNvSpPr txBox="1"/>
          <p:nvPr/>
        </p:nvSpPr>
        <p:spPr>
          <a:xfrm>
            <a:off x="711200" y="348343"/>
            <a:ext cx="7866742" cy="584775"/>
          </a:xfrm>
          <a:prstGeom prst="rect">
            <a:avLst/>
          </a:prstGeom>
          <a:noFill/>
        </p:spPr>
        <p:txBody>
          <a:bodyPr wrap="square" rtlCol="0">
            <a:spAutoFit/>
          </a:bodyPr>
          <a:lstStyle/>
          <a:p>
            <a:r>
              <a:rPr lang="en-US" sz="3200" b="1"/>
              <a:t>1</a:t>
            </a:r>
            <a:r>
              <a:rPr lang="en-US" sz="3200"/>
              <a:t>. Đoán tên bài đọc.</a:t>
            </a:r>
          </a:p>
        </p:txBody>
      </p:sp>
      <p:sp>
        <p:nvSpPr>
          <p:cNvPr id="9" name="TextBox 8">
            <a:extLst>
              <a:ext uri="{FF2B5EF4-FFF2-40B4-BE49-F238E27FC236}">
                <a16:creationId xmlns:a16="http://schemas.microsoft.com/office/drawing/2014/main" id="{01E06892-2782-A3AC-7644-57C0ACAA0DF7}"/>
              </a:ext>
            </a:extLst>
          </p:cNvPr>
          <p:cNvSpPr txBox="1"/>
          <p:nvPr/>
        </p:nvSpPr>
        <p:spPr>
          <a:xfrm>
            <a:off x="6237966" y="3046926"/>
            <a:ext cx="5157226" cy="1754326"/>
          </a:xfrm>
          <a:prstGeom prst="rect">
            <a:avLst/>
          </a:prstGeom>
          <a:solidFill>
            <a:schemeClr val="accent4">
              <a:lumMod val="60000"/>
              <a:lumOff val="40000"/>
            </a:schemeClr>
          </a:solidFill>
          <a:ln>
            <a:noFill/>
          </a:ln>
          <a:effectLst>
            <a:softEdge rad="63500"/>
          </a:effectLst>
        </p:spPr>
        <p:txBody>
          <a:bodyPr wrap="square" rtlCol="0">
            <a:spAutoFit/>
          </a:bodyPr>
          <a:lstStyle/>
          <a:p>
            <a:pPr algn="ctr"/>
            <a:r>
              <a:rPr lang="en-US" sz="5400"/>
              <a:t>Cuộc họp </a:t>
            </a:r>
          </a:p>
          <a:p>
            <a:pPr algn="ctr"/>
            <a:r>
              <a:rPr lang="en-US" sz="5400"/>
              <a:t>của chữ viết</a:t>
            </a:r>
          </a:p>
        </p:txBody>
      </p:sp>
      <p:pic>
        <p:nvPicPr>
          <p:cNvPr id="3" name="Picture 2">
            <a:extLst>
              <a:ext uri="{FF2B5EF4-FFF2-40B4-BE49-F238E27FC236}">
                <a16:creationId xmlns:a16="http://schemas.microsoft.com/office/drawing/2014/main" id="{94E5C0E5-856C-290B-3462-A23BBF06E50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66646" y="1889324"/>
            <a:ext cx="4753709" cy="3818302"/>
          </a:xfrm>
          <a:prstGeom prst="roundRect">
            <a:avLst/>
          </a:prstGeom>
          <a:ln>
            <a:noFill/>
          </a:ln>
          <a:effectLst>
            <a:softEdge rad="112500"/>
          </a:effectLst>
        </p:spPr>
      </p:pic>
    </p:spTree>
    <p:extLst>
      <p:ext uri="{BB962C8B-B14F-4D97-AF65-F5344CB8AC3E}">
        <p14:creationId xmlns:p14="http://schemas.microsoft.com/office/powerpoint/2010/main" val="190091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6"/>
        <p:cNvGrpSpPr/>
        <p:nvPr/>
      </p:nvGrpSpPr>
      <p:grpSpPr>
        <a:xfrm>
          <a:off x="0" y="0"/>
          <a:ext cx="0" cy="0"/>
          <a:chOff x="0" y="0"/>
          <a:chExt cx="0" cy="0"/>
        </a:xfrm>
      </p:grpSpPr>
      <p:sp>
        <p:nvSpPr>
          <p:cNvPr id="6" name="TextBox 5">
            <a:extLst>
              <a:ext uri="{FF2B5EF4-FFF2-40B4-BE49-F238E27FC236}">
                <a16:creationId xmlns:a16="http://schemas.microsoft.com/office/drawing/2014/main" id="{DAB57BEF-1A69-5E1A-2438-95A715A79FE2}"/>
              </a:ext>
            </a:extLst>
          </p:cNvPr>
          <p:cNvSpPr txBox="1"/>
          <p:nvPr/>
        </p:nvSpPr>
        <p:spPr>
          <a:xfrm>
            <a:off x="947174" y="186111"/>
            <a:ext cx="10040374" cy="1077218"/>
          </a:xfrm>
          <a:prstGeom prst="rect">
            <a:avLst/>
          </a:prstGeom>
          <a:noFill/>
        </p:spPr>
        <p:txBody>
          <a:bodyPr wrap="square" rtlCol="0">
            <a:spAutoFit/>
          </a:bodyPr>
          <a:lstStyle/>
          <a:p>
            <a:pPr algn="just"/>
            <a:r>
              <a:rPr lang="en-US" sz="3200" b="1"/>
              <a:t>2</a:t>
            </a:r>
            <a:r>
              <a:rPr lang="en-US" sz="3200"/>
              <a:t>. Chọn đọc một trong những bài trên và chia sẻ điều em thích nhất ở bài đọc đó.</a:t>
            </a:r>
          </a:p>
        </p:txBody>
      </p:sp>
      <p:grpSp>
        <p:nvGrpSpPr>
          <p:cNvPr id="13" name="Group 12">
            <a:extLst>
              <a:ext uri="{FF2B5EF4-FFF2-40B4-BE49-F238E27FC236}">
                <a16:creationId xmlns:a16="http://schemas.microsoft.com/office/drawing/2014/main" id="{EF88DA82-09AD-5F84-70DA-FCC015DF07E0}"/>
              </a:ext>
            </a:extLst>
          </p:cNvPr>
          <p:cNvGrpSpPr/>
          <p:nvPr/>
        </p:nvGrpSpPr>
        <p:grpSpPr>
          <a:xfrm>
            <a:off x="947174" y="1305245"/>
            <a:ext cx="10438582" cy="5366644"/>
            <a:chOff x="548966" y="1550968"/>
            <a:chExt cx="8772508" cy="4510088"/>
          </a:xfrm>
        </p:grpSpPr>
        <p:pic>
          <p:nvPicPr>
            <p:cNvPr id="10" name="Picture 9">
              <a:extLst>
                <a:ext uri="{FF2B5EF4-FFF2-40B4-BE49-F238E27FC236}">
                  <a16:creationId xmlns:a16="http://schemas.microsoft.com/office/drawing/2014/main" id="{6ECD2C21-8E26-B055-05BA-F586EF63FFC7}"/>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b="34020"/>
            <a:stretch/>
          </p:blipFill>
          <p:spPr>
            <a:xfrm>
              <a:off x="548966" y="1633356"/>
              <a:ext cx="5723697" cy="4339740"/>
            </a:xfrm>
            <a:prstGeom prst="rect">
              <a:avLst/>
            </a:prstGeom>
          </p:spPr>
        </p:pic>
        <p:pic>
          <p:nvPicPr>
            <p:cNvPr id="11" name="Picture 10">
              <a:extLst>
                <a:ext uri="{FF2B5EF4-FFF2-40B4-BE49-F238E27FC236}">
                  <a16:creationId xmlns:a16="http://schemas.microsoft.com/office/drawing/2014/main" id="{07848DF4-2B35-ADA5-A3D7-D20333B473D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t="67627" r="51096"/>
            <a:stretch/>
          </p:blipFill>
          <p:spPr>
            <a:xfrm>
              <a:off x="6272663" y="1550968"/>
              <a:ext cx="3048811" cy="2319212"/>
            </a:xfrm>
            <a:prstGeom prst="rect">
              <a:avLst/>
            </a:prstGeom>
          </p:spPr>
        </p:pic>
        <p:pic>
          <p:nvPicPr>
            <p:cNvPr id="12" name="Picture 11">
              <a:extLst>
                <a:ext uri="{FF2B5EF4-FFF2-40B4-BE49-F238E27FC236}">
                  <a16:creationId xmlns:a16="http://schemas.microsoft.com/office/drawing/2014/main" id="{B6481AE8-8057-5435-35DB-5BB2A617901F}"/>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54434" t="67627"/>
            <a:stretch/>
          </p:blipFill>
          <p:spPr>
            <a:xfrm>
              <a:off x="6376712" y="3741845"/>
              <a:ext cx="2840712" cy="2319211"/>
            </a:xfrm>
            <a:prstGeom prst="rect">
              <a:avLst/>
            </a:prstGeom>
          </p:spPr>
        </p:pic>
      </p:grpSp>
      <p:sp>
        <p:nvSpPr>
          <p:cNvPr id="14" name="Oval 13">
            <a:extLst>
              <a:ext uri="{FF2B5EF4-FFF2-40B4-BE49-F238E27FC236}">
                <a16:creationId xmlns:a16="http://schemas.microsoft.com/office/drawing/2014/main" id="{12126AC0-39B6-E404-6F62-5AFEB172207D}"/>
              </a:ext>
            </a:extLst>
          </p:cNvPr>
          <p:cNvSpPr/>
          <p:nvPr/>
        </p:nvSpPr>
        <p:spPr>
          <a:xfrm>
            <a:off x="1179872" y="1403280"/>
            <a:ext cx="545690" cy="508661"/>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hlinkClick r:id="rId6" action="ppaction://hlinksldjump"/>
              </a:rPr>
              <a:t>a</a:t>
            </a:r>
            <a:endParaRPr lang="en-US" sz="3600">
              <a:solidFill>
                <a:schemeClr val="tx1"/>
              </a:solidFill>
            </a:endParaRPr>
          </a:p>
        </p:txBody>
      </p:sp>
      <p:sp>
        <p:nvSpPr>
          <p:cNvPr id="15" name="Oval 14">
            <a:hlinkClick r:id="rId7" action="ppaction://hlinksldjump"/>
            <a:extLst>
              <a:ext uri="{FF2B5EF4-FFF2-40B4-BE49-F238E27FC236}">
                <a16:creationId xmlns:a16="http://schemas.microsoft.com/office/drawing/2014/main" id="{17EA8D67-7BF3-27EC-6841-06400DDBC519}"/>
              </a:ext>
            </a:extLst>
          </p:cNvPr>
          <p:cNvSpPr/>
          <p:nvPr/>
        </p:nvSpPr>
        <p:spPr>
          <a:xfrm>
            <a:off x="4694904" y="1403280"/>
            <a:ext cx="545690" cy="508661"/>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b</a:t>
            </a:r>
          </a:p>
        </p:txBody>
      </p:sp>
      <p:sp>
        <p:nvSpPr>
          <p:cNvPr id="16" name="Oval 15">
            <a:hlinkClick r:id="rId8" action="ppaction://hlinksldjump"/>
            <a:extLst>
              <a:ext uri="{FF2B5EF4-FFF2-40B4-BE49-F238E27FC236}">
                <a16:creationId xmlns:a16="http://schemas.microsoft.com/office/drawing/2014/main" id="{F4214BCC-67E1-8A64-AE17-8980E3CA2ADA}"/>
              </a:ext>
            </a:extLst>
          </p:cNvPr>
          <p:cNvSpPr/>
          <p:nvPr/>
        </p:nvSpPr>
        <p:spPr>
          <a:xfrm>
            <a:off x="1179872" y="4144455"/>
            <a:ext cx="545690" cy="508661"/>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c</a:t>
            </a:r>
          </a:p>
        </p:txBody>
      </p:sp>
      <p:sp>
        <p:nvSpPr>
          <p:cNvPr id="17" name="Oval 16">
            <a:hlinkClick r:id="rId9" action="ppaction://hlinksldjump"/>
            <a:extLst>
              <a:ext uri="{FF2B5EF4-FFF2-40B4-BE49-F238E27FC236}">
                <a16:creationId xmlns:a16="http://schemas.microsoft.com/office/drawing/2014/main" id="{7A31A231-ED41-32B2-667B-204A173C3B37}"/>
              </a:ext>
            </a:extLst>
          </p:cNvPr>
          <p:cNvSpPr/>
          <p:nvPr/>
        </p:nvSpPr>
        <p:spPr>
          <a:xfrm>
            <a:off x="4694904" y="4144455"/>
            <a:ext cx="545690" cy="508661"/>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d</a:t>
            </a:r>
          </a:p>
        </p:txBody>
      </p:sp>
      <p:sp>
        <p:nvSpPr>
          <p:cNvPr id="18" name="Oval 17">
            <a:hlinkClick r:id="rId10" action="ppaction://hlinksldjump"/>
            <a:extLst>
              <a:ext uri="{FF2B5EF4-FFF2-40B4-BE49-F238E27FC236}">
                <a16:creationId xmlns:a16="http://schemas.microsoft.com/office/drawing/2014/main" id="{951422EF-A95A-94BA-7063-EC751CC358BF}"/>
              </a:ext>
            </a:extLst>
          </p:cNvPr>
          <p:cNvSpPr/>
          <p:nvPr/>
        </p:nvSpPr>
        <p:spPr>
          <a:xfrm>
            <a:off x="10727257" y="1409911"/>
            <a:ext cx="545690" cy="508661"/>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e</a:t>
            </a:r>
          </a:p>
        </p:txBody>
      </p:sp>
      <p:sp>
        <p:nvSpPr>
          <p:cNvPr id="19" name="Oval 18">
            <a:hlinkClick r:id="rId11" action="ppaction://hlinksldjump"/>
            <a:extLst>
              <a:ext uri="{FF2B5EF4-FFF2-40B4-BE49-F238E27FC236}">
                <a16:creationId xmlns:a16="http://schemas.microsoft.com/office/drawing/2014/main" id="{91021637-7EFC-8BFD-28AC-DF9179638876}"/>
              </a:ext>
            </a:extLst>
          </p:cNvPr>
          <p:cNvSpPr/>
          <p:nvPr/>
        </p:nvSpPr>
        <p:spPr>
          <a:xfrm>
            <a:off x="10629127" y="4064785"/>
            <a:ext cx="545690" cy="508661"/>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g</a:t>
            </a:r>
          </a:p>
        </p:txBody>
      </p:sp>
      <p:sp>
        <p:nvSpPr>
          <p:cNvPr id="20" name="TextBox 19">
            <a:extLst>
              <a:ext uri="{FF2B5EF4-FFF2-40B4-BE49-F238E27FC236}">
                <a16:creationId xmlns:a16="http://schemas.microsoft.com/office/drawing/2014/main" id="{2F0745B7-B0F8-F876-88A3-112EA891A6CD}"/>
              </a:ext>
            </a:extLst>
          </p:cNvPr>
          <p:cNvSpPr txBox="1"/>
          <p:nvPr/>
        </p:nvSpPr>
        <p:spPr>
          <a:xfrm>
            <a:off x="3539613" y="6567224"/>
            <a:ext cx="6046839" cy="646331"/>
          </a:xfrm>
          <a:prstGeom prst="rect">
            <a:avLst/>
          </a:prstGeom>
          <a:solidFill>
            <a:srgbClr val="FFFFFF"/>
          </a:solidFill>
        </p:spPr>
        <p:txBody>
          <a:bodyPr wrap="square" rtlCol="0">
            <a:spAutoFit/>
          </a:bodyPr>
          <a:lstStyle/>
          <a:p>
            <a:r>
              <a:rPr lang="en-US" sz="1800"/>
              <a:t>Click vào các chữ cái để tới nội dung bài tập đọc</a:t>
            </a:r>
          </a:p>
          <a:p>
            <a:r>
              <a:rPr lang="en-US" sz="1800"/>
              <a:t>Click vào mũi tên để tới nội dung tiếp theo của bài học</a:t>
            </a:r>
          </a:p>
        </p:txBody>
      </p:sp>
      <p:sp>
        <p:nvSpPr>
          <p:cNvPr id="22" name="Arrow: Right 21">
            <a:hlinkClick r:id="rId12" action="ppaction://hlinksldjump"/>
            <a:extLst>
              <a:ext uri="{FF2B5EF4-FFF2-40B4-BE49-F238E27FC236}">
                <a16:creationId xmlns:a16="http://schemas.microsoft.com/office/drawing/2014/main" id="{D27C7403-212D-8DB7-944E-0518601AF1A2}"/>
              </a:ext>
            </a:extLst>
          </p:cNvPr>
          <p:cNvSpPr/>
          <p:nvPr/>
        </p:nvSpPr>
        <p:spPr>
          <a:xfrm>
            <a:off x="10593787" y="6299210"/>
            <a:ext cx="1506240" cy="53602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Tiếp theo</a:t>
            </a:r>
          </a:p>
        </p:txBody>
      </p:sp>
    </p:spTree>
    <p:extLst>
      <p:ext uri="{BB962C8B-B14F-4D97-AF65-F5344CB8AC3E}">
        <p14:creationId xmlns:p14="http://schemas.microsoft.com/office/powerpoint/2010/main" val="1678996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53962" y="105015"/>
            <a:ext cx="10354547" cy="6463308"/>
            <a:chOff x="314918" y="-666562"/>
            <a:chExt cx="10380227" cy="647934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314918" y="166496"/>
              <a:ext cx="4198930" cy="5646284"/>
            </a:xfrm>
            <a:prstGeom prst="rect">
              <a:avLst/>
            </a:prstGeom>
            <a:grpFill/>
          </p:spPr>
          <p:txBody>
            <a:bodyPr wrap="square" rtlCol="0">
              <a:spAutoFit/>
            </a:bodyPr>
            <a:lstStyle/>
            <a:p>
              <a:pPr algn="just"/>
              <a:r>
                <a:rPr lang="en-US" sz="3600"/>
                <a:t>	Hôm nay, mình vào bếp cùng mẹ và học được công thức làm món trứng đúc thịt. Món này dễ làm mà lại ngon. Mình chia sẻ với các bạn. Các bạn thử tham khảo nhé!</a:t>
              </a:r>
              <a:endParaRPr lang="vi-VN" sz="3600"/>
            </a:p>
          </p:txBody>
        </p:sp>
        <p:sp>
          <p:nvSpPr>
            <p:cNvPr id="9" name="TextBox 8">
              <a:extLst>
                <a:ext uri="{FF2B5EF4-FFF2-40B4-BE49-F238E27FC236}">
                  <a16:creationId xmlns:a16="http://schemas.microsoft.com/office/drawing/2014/main" id="{78AA7019-15F0-E0B4-B7B8-5FEC4AF39094}"/>
                </a:ext>
              </a:extLst>
            </p:cNvPr>
            <p:cNvSpPr txBox="1"/>
            <p:nvPr/>
          </p:nvSpPr>
          <p:spPr>
            <a:xfrm>
              <a:off x="470774" y="-666562"/>
              <a:ext cx="10224371" cy="709642"/>
            </a:xfrm>
            <a:prstGeom prst="rect">
              <a:avLst/>
            </a:prstGeom>
            <a:noFill/>
          </p:spPr>
          <p:txBody>
            <a:bodyPr wrap="square" rtlCol="0">
              <a:spAutoFit/>
            </a:bodyPr>
            <a:lstStyle/>
            <a:p>
              <a:pPr algn="ctr"/>
              <a:r>
                <a:rPr lang="en-US" sz="4000" b="1">
                  <a:latin typeface="+mn-lt"/>
                </a:rPr>
                <a:t>TẬP NẤU ĂN</a:t>
              </a:r>
              <a:endParaRPr lang="vi-VN" sz="4000" b="1">
                <a:latin typeface="+mn-lt"/>
              </a:endParaRPr>
            </a:p>
          </p:txBody>
        </p:sp>
      </p:grpSp>
      <p:pic>
        <p:nvPicPr>
          <p:cNvPr id="3" name="Picture 2">
            <a:extLst>
              <a:ext uri="{FF2B5EF4-FFF2-40B4-BE49-F238E27FC236}">
                <a16:creationId xmlns:a16="http://schemas.microsoft.com/office/drawing/2014/main" id="{22DA6F0A-D3B3-41EA-DF77-36289019258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749673" y="936011"/>
            <a:ext cx="6145213" cy="5921989"/>
          </a:xfrm>
          <a:prstGeom prst="rect">
            <a:avLst/>
          </a:prstGeom>
        </p:spPr>
      </p:pic>
      <p:sp>
        <p:nvSpPr>
          <p:cNvPr id="4" name="Arrow: Right 3">
            <a:hlinkClick r:id="rId5" action="ppaction://hlinksldjump"/>
            <a:extLst>
              <a:ext uri="{FF2B5EF4-FFF2-40B4-BE49-F238E27FC236}">
                <a16:creationId xmlns:a16="http://schemas.microsoft.com/office/drawing/2014/main" id="{6BAC4CE1-B9F7-F4F9-3A17-20E6332F8DD9}"/>
              </a:ext>
            </a:extLst>
          </p:cNvPr>
          <p:cNvSpPr/>
          <p:nvPr/>
        </p:nvSpPr>
        <p:spPr>
          <a:xfrm>
            <a:off x="10894886" y="70414"/>
            <a:ext cx="1241753" cy="53602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Quay lại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53603" y="312797"/>
            <a:ext cx="11654633" cy="6232475"/>
            <a:chOff x="239149" y="305068"/>
            <a:chExt cx="11683537" cy="624793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3826154" y="469567"/>
              <a:ext cx="4112576" cy="585005"/>
            </a:xfrm>
            <a:prstGeom prst="rect">
              <a:avLst/>
            </a:prstGeom>
            <a:grpFill/>
          </p:spPr>
          <p:txBody>
            <a:bodyPr wrap="square" rtlCol="0">
              <a:spAutoFit/>
            </a:bodyPr>
            <a:lstStyle/>
            <a:p>
              <a:pPr algn="ctr"/>
              <a:r>
                <a:rPr lang="en-US" sz="3192" b="1">
                  <a:solidFill>
                    <a:srgbClr val="0070C0"/>
                  </a:solidFill>
                  <a:latin typeface="+mn-lt"/>
                </a:rPr>
                <a:t>MÙA HÈ LẤP LÁNH</a:t>
              </a:r>
              <a:endParaRPr lang="vi-VN" sz="3192" b="1">
                <a:solidFill>
                  <a:srgbClr val="0070C0"/>
                </a:solidFill>
                <a:latin typeface="+mn-lt"/>
              </a:endParaRPr>
            </a:p>
          </p:txBody>
        </p:sp>
      </p:grpSp>
      <p:graphicFrame>
        <p:nvGraphicFramePr>
          <p:cNvPr id="2" name="Table 1">
            <a:extLst>
              <a:ext uri="{FF2B5EF4-FFF2-40B4-BE49-F238E27FC236}">
                <a16:creationId xmlns:a16="http://schemas.microsoft.com/office/drawing/2014/main" id="{60385DD5-D33E-5E71-B4A3-EF6D4B095195}"/>
              </a:ext>
            </a:extLst>
          </p:cNvPr>
          <p:cNvGraphicFramePr>
            <a:graphicFrameLocks noGrp="1"/>
          </p:cNvGraphicFramePr>
          <p:nvPr/>
        </p:nvGraphicFramePr>
        <p:xfrm>
          <a:off x="707087" y="1255009"/>
          <a:ext cx="11201148" cy="5302819"/>
        </p:xfrm>
        <a:graphic>
          <a:graphicData uri="http://schemas.openxmlformats.org/drawingml/2006/table">
            <a:tbl>
              <a:tblPr/>
              <a:tblGrid>
                <a:gridCol w="5600574">
                  <a:extLst>
                    <a:ext uri="{9D8B030D-6E8A-4147-A177-3AD203B41FA5}">
                      <a16:colId xmlns:a16="http://schemas.microsoft.com/office/drawing/2014/main" val="351146652"/>
                    </a:ext>
                  </a:extLst>
                </a:gridCol>
                <a:gridCol w="5600574">
                  <a:extLst>
                    <a:ext uri="{9D8B030D-6E8A-4147-A177-3AD203B41FA5}">
                      <a16:colId xmlns:a16="http://schemas.microsoft.com/office/drawing/2014/main" val="1415846670"/>
                    </a:ext>
                  </a:extLst>
                </a:gridCol>
              </a:tblGrid>
              <a:tr h="2323169">
                <a:tc>
                  <a:txBody>
                    <a:bodyPr/>
                    <a:lstStyle/>
                    <a:p>
                      <a:r>
                        <a:rPr lang="vi-VN" sz="3200">
                          <a:solidFill>
                            <a:srgbClr val="0070C0"/>
                          </a:solidFill>
                          <a:sym typeface="Arial"/>
                        </a:rPr>
                        <a:t>Sớm nay em thức dậy</a:t>
                      </a:r>
                    </a:p>
                    <a:p>
                      <a:r>
                        <a:rPr lang="vi-VN" sz="3200">
                          <a:solidFill>
                            <a:srgbClr val="0070C0"/>
                          </a:solidFill>
                          <a:sym typeface="Arial"/>
                        </a:rPr>
                        <a:t>Trời sáng tự bao giờ</a:t>
                      </a:r>
                    </a:p>
                    <a:p>
                      <a:r>
                        <a:rPr lang="vi-VN" sz="3200">
                          <a:solidFill>
                            <a:srgbClr val="0070C0"/>
                          </a:solidFill>
                          <a:sym typeface="Arial"/>
                        </a:rPr>
                        <a:t>Mùa hè kì lạ chưa</a:t>
                      </a:r>
                    </a:p>
                    <a:p>
                      <a:r>
                        <a:rPr lang="vi-VN" sz="3200">
                          <a:solidFill>
                            <a:srgbClr val="0070C0"/>
                          </a:solidFill>
                          <a:sym typeface="Arial"/>
                        </a:rPr>
                        <a:t>Mặt trời ưa dậy sớm.</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vi-VN" sz="3200">
                          <a:solidFill>
                            <a:srgbClr val="0070C0"/>
                          </a:solidFill>
                          <a:sym typeface="Arial"/>
                        </a:rPr>
                        <a:t>Buổi chiều trôi thật chậm</a:t>
                      </a:r>
                    </a:p>
                    <a:p>
                      <a:r>
                        <a:rPr lang="vi-VN" sz="3200">
                          <a:solidFill>
                            <a:srgbClr val="0070C0"/>
                          </a:solidFill>
                          <a:sym typeface="Arial"/>
                        </a:rPr>
                        <a:t>Mặt trời mải rong chơi</a:t>
                      </a:r>
                    </a:p>
                    <a:p>
                      <a:r>
                        <a:rPr lang="vi-VN" sz="3200">
                          <a:solidFill>
                            <a:srgbClr val="0070C0"/>
                          </a:solidFill>
                          <a:sym typeface="Arial"/>
                        </a:rPr>
                        <a:t>Đủng đỉnh mãi chân trời</a:t>
                      </a:r>
                    </a:p>
                    <a:p>
                      <a:r>
                        <a:rPr lang="vi-VN" sz="3200">
                          <a:solidFill>
                            <a:srgbClr val="0070C0"/>
                          </a:solidFill>
                          <a:sym typeface="Arial"/>
                        </a:rPr>
                        <a:t>Mà vẫn chưa lặn xuống.</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74956619"/>
                  </a:ext>
                </a:extLst>
              </a:tr>
              <a:tr h="2979650">
                <a:tc>
                  <a:txBody>
                    <a:bodyPr/>
                    <a:lstStyle/>
                    <a:p>
                      <a:r>
                        <a:rPr lang="vi-VN" sz="3200">
                          <a:solidFill>
                            <a:srgbClr val="0070C0"/>
                          </a:solidFill>
                          <a:sym typeface="Arial"/>
                        </a:rPr>
                        <a:t>Nắng cho cây chóng lớn</a:t>
                      </a:r>
                    </a:p>
                    <a:p>
                      <a:r>
                        <a:rPr lang="vi-VN" sz="3200">
                          <a:solidFill>
                            <a:srgbClr val="0070C0"/>
                          </a:solidFill>
                          <a:sym typeface="Arial"/>
                        </a:rPr>
                        <a:t>Cho hoa lá thêm màu</a:t>
                      </a:r>
                    </a:p>
                    <a:p>
                      <a:r>
                        <a:rPr lang="vi-VN" sz="3200">
                          <a:solidFill>
                            <a:srgbClr val="0070C0"/>
                          </a:solidFill>
                          <a:sym typeface="Arial"/>
                        </a:rPr>
                        <a:t>Cho mình chơi thật lâu</a:t>
                      </a:r>
                    </a:p>
                    <a:p>
                      <a:r>
                        <a:rPr lang="vi-VN" sz="3200">
                          <a:solidFill>
                            <a:srgbClr val="0070C0"/>
                          </a:solidFill>
                          <a:sym typeface="Arial"/>
                        </a:rPr>
                        <a:t>Ngày hè dài bất tận.</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vi-VN" sz="3200">
                          <a:solidFill>
                            <a:srgbClr val="0070C0"/>
                          </a:solidFill>
                          <a:sym typeface="Arial"/>
                        </a:rPr>
                        <a:t>Mùa hè thật sung sướng</a:t>
                      </a:r>
                    </a:p>
                    <a:p>
                      <a:r>
                        <a:rPr lang="vi-VN" sz="3200">
                          <a:solidFill>
                            <a:srgbClr val="0070C0"/>
                          </a:solidFill>
                          <a:sym typeface="Arial"/>
                        </a:rPr>
                        <a:t>Có nắng lại có kem</a:t>
                      </a:r>
                    </a:p>
                    <a:p>
                      <a:r>
                        <a:rPr lang="vi-VN" sz="3200">
                          <a:solidFill>
                            <a:srgbClr val="0070C0"/>
                          </a:solidFill>
                          <a:sym typeface="Arial"/>
                        </a:rPr>
                        <a:t>Có những cơn gió êm</a:t>
                      </a:r>
                    </a:p>
                    <a:p>
                      <a:r>
                        <a:rPr lang="vi-VN" sz="3200">
                          <a:solidFill>
                            <a:srgbClr val="0070C0"/>
                          </a:solidFill>
                          <a:sym typeface="Arial"/>
                        </a:rPr>
                        <a:t>Và ngày dài lấp lánh.</a:t>
                      </a:r>
                    </a:p>
                    <a:p>
                      <a:r>
                        <a:rPr lang="vi-VN" sz="3200">
                          <a:solidFill>
                            <a:srgbClr val="0070C0"/>
                          </a:solidFill>
                        </a:rPr>
                        <a:t>               (</a:t>
                      </a:r>
                      <a:r>
                        <a:rPr lang="en-US" sz="3200">
                          <a:solidFill>
                            <a:srgbClr val="0070C0"/>
                          </a:solidFill>
                        </a:rPr>
                        <a:t>Nguyễn Quỳnh Mai</a:t>
                      </a:r>
                      <a:r>
                        <a:rPr lang="vi-VN" sz="3200">
                          <a:solidFill>
                            <a:srgbClr val="0070C0"/>
                          </a:solidFill>
                        </a:rPr>
                        <a:t>)</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16000856"/>
                  </a:ext>
                </a:extLst>
              </a:tr>
            </a:tbl>
          </a:graphicData>
        </a:graphic>
      </p:graphicFrame>
      <p:sp>
        <p:nvSpPr>
          <p:cNvPr id="4" name="Arrow: Right 3">
            <a:hlinkClick r:id="rId3" action="ppaction://hlinksldjump"/>
            <a:extLst>
              <a:ext uri="{FF2B5EF4-FFF2-40B4-BE49-F238E27FC236}">
                <a16:creationId xmlns:a16="http://schemas.microsoft.com/office/drawing/2014/main" id="{AE14991B-8BE3-3F0C-EF2C-F5C119D0E110}"/>
              </a:ext>
            </a:extLst>
          </p:cNvPr>
          <p:cNvSpPr/>
          <p:nvPr/>
        </p:nvSpPr>
        <p:spPr>
          <a:xfrm>
            <a:off x="10894886" y="70414"/>
            <a:ext cx="1241753" cy="53602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Quay lại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53602" y="113525"/>
            <a:ext cx="11654634" cy="6539907"/>
            <a:chOff x="239149" y="210174"/>
            <a:chExt cx="11683538" cy="655612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49" y="764171"/>
              <a:ext cx="11683537" cy="6002125"/>
            </a:xfrm>
            <a:prstGeom prst="rect">
              <a:avLst/>
            </a:prstGeom>
            <a:grpFill/>
          </p:spPr>
          <p:txBody>
            <a:bodyPr wrap="square" rtlCol="0">
              <a:spAutoFit/>
            </a:bodyPr>
            <a:lstStyle/>
            <a:p>
              <a:pPr algn="just"/>
              <a:r>
                <a:rPr lang="en-US" sz="2394"/>
                <a:t>      </a:t>
              </a:r>
              <a:r>
                <a:rPr lang="vi-VN" sz="2394"/>
                <a:t>Vích-to Huy-gô bộc lộ tài năng thơ ca của mình từ rất sớm. Hồi còn là học sinh tiểu học, cậu học chăm, thông minh, giỏi đều các môn.</a:t>
              </a:r>
            </a:p>
            <a:p>
              <a:pPr algn="just"/>
              <a:r>
                <a:rPr lang="en-US" sz="2394"/>
                <a:t>      </a:t>
              </a:r>
              <a:r>
                <a:rPr lang="vi-VN" sz="2394"/>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a:t>
              </a:r>
              <a:r>
                <a:rPr lang="en-US" sz="2394"/>
                <a:t>-</a:t>
              </a:r>
              <a:r>
                <a:rPr lang="vi-VN" sz="2394"/>
                <a:t>gô bắt đầu đặt bút viết. Thầy giáo thở phào. Nhưng liệu có kịp không nhỉ? Ông lo lắng thay cho Huy-gô.</a:t>
              </a:r>
            </a:p>
            <a:p>
              <a:pPr algn="just"/>
              <a:r>
                <a:rPr lang="en-US" sz="2394"/>
                <a:t>      </a:t>
              </a:r>
              <a:r>
                <a:rPr lang="vi-VN" sz="2394"/>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394"/>
                <a:t>      </a:t>
              </a:r>
              <a:r>
                <a:rPr lang="vi-VN" sz="2394"/>
                <a:t>- Lời giải bài toán được viết bằng thơ! À, ra thế!</a:t>
              </a:r>
            </a:p>
            <a:p>
              <a:pPr algn="just"/>
              <a:r>
                <a:rPr lang="en-US" sz="2394"/>
                <a:t>      Sau này, Vích-to Huy-gô đã trở thành nhà văn, nhà thơ, nhà viết kịch nổi tiếng thế giới.</a:t>
              </a:r>
              <a:endParaRPr lang="vi-VN" sz="2394"/>
            </a:p>
            <a:p>
              <a:pPr algn="r"/>
              <a:r>
                <a:rPr lang="vi-VN" sz="2394"/>
                <a:t>(Theo </a:t>
              </a:r>
              <a:r>
                <a:rPr lang="vi-VN" sz="2394" i="1"/>
                <a:t>Kể chuyện danh nhân thế giới</a:t>
              </a:r>
              <a:r>
                <a:rPr lang="vi-VN" sz="2394"/>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23426"/>
            </a:xfrm>
            <a:prstGeom prst="rect">
              <a:avLst/>
            </a:prstGeom>
            <a:grpFill/>
          </p:spPr>
          <p:txBody>
            <a:bodyPr wrap="square" rtlCol="0">
              <a:spAutoFit/>
            </a:bodyPr>
            <a:lstStyle/>
            <a:p>
              <a:pPr algn="ctr"/>
              <a:r>
                <a:rPr lang="en-US" sz="2793" b="1">
                  <a:latin typeface="+mn-lt"/>
                </a:rPr>
                <a:t>LỜI GIẢI TOÁN ĐẶC BIỆT</a:t>
              </a:r>
              <a:endParaRPr lang="vi-VN" sz="2793" b="1">
                <a:latin typeface="+mn-lt"/>
              </a:endParaRPr>
            </a:p>
          </p:txBody>
        </p:sp>
      </p:grpSp>
      <p:sp>
        <p:nvSpPr>
          <p:cNvPr id="3" name="Arrow: Right 2">
            <a:hlinkClick r:id="rId3" action="ppaction://hlinksldjump"/>
            <a:extLst>
              <a:ext uri="{FF2B5EF4-FFF2-40B4-BE49-F238E27FC236}">
                <a16:creationId xmlns:a16="http://schemas.microsoft.com/office/drawing/2014/main" id="{180C2F81-E9A0-5240-46E1-8DC9B3B8F815}"/>
              </a:ext>
            </a:extLst>
          </p:cNvPr>
          <p:cNvSpPr/>
          <p:nvPr/>
        </p:nvSpPr>
        <p:spPr>
          <a:xfrm>
            <a:off x="10894886" y="70414"/>
            <a:ext cx="1241753" cy="53602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Quay lại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19248" y="182915"/>
            <a:ext cx="12344265" cy="6605134"/>
            <a:chOff x="-335122" y="279737"/>
            <a:chExt cx="12374880" cy="662151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335122" y="879454"/>
              <a:ext cx="12374880" cy="6021796"/>
            </a:xfrm>
            <a:prstGeom prst="rect">
              <a:avLst/>
            </a:prstGeom>
            <a:noFill/>
          </p:spPr>
          <p:txBody>
            <a:bodyPr wrap="square" rtlCol="0">
              <a:spAutoFit/>
            </a:bodyPr>
            <a:lstStyle/>
            <a:p>
              <a:pPr marL="486461" algn="just"/>
              <a:r>
                <a:rPr lang="en-US" sz="2261"/>
                <a:t>	</a:t>
              </a:r>
              <a:r>
                <a:rPr lang="vi-VN" sz="2261"/>
                <a:t>Vừa tan học, các chữ cái và dấu câu đã ngồi lại họp. Bác chữ A dõng dạc mở đầu:</a:t>
              </a:r>
            </a:p>
            <a:p>
              <a:pPr marL="486461" algn="just"/>
              <a:r>
                <a:rPr lang="en-US" sz="2261"/>
                <a:t>	</a:t>
              </a:r>
              <a:r>
                <a:rPr lang="vi-VN" sz="2261"/>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r>
                <a:rPr lang="en-US" sz="2261"/>
                <a:t>.</a:t>
              </a:r>
              <a:r>
                <a:rPr lang="vi-VN" sz="2261"/>
                <a:t>”.</a:t>
              </a:r>
            </a:p>
            <a:p>
              <a:pPr marL="486461" algn="just"/>
              <a:r>
                <a:rPr lang="en-US" sz="2261"/>
                <a:t>	</a:t>
              </a:r>
              <a:r>
                <a:rPr lang="vi-VN" sz="2261"/>
                <a:t>Có tiếng xì xào:</a:t>
              </a:r>
              <a:endParaRPr lang="en-US" sz="2261"/>
            </a:p>
            <a:p>
              <a:pPr marL="486461" algn="just"/>
              <a:r>
                <a:rPr lang="en-US" sz="2261"/>
                <a:t>	- Thế nghĩa là gì nhỉ?</a:t>
              </a:r>
              <a:endParaRPr lang="vi-VN" sz="2261"/>
            </a:p>
            <a:p>
              <a:pPr marL="486461" algn="just"/>
              <a:r>
                <a:rPr lang="en-US" sz="2261"/>
                <a:t>	</a:t>
              </a:r>
              <a:r>
                <a:rPr lang="vi-VN" sz="2261"/>
                <a:t>- Thế nghĩa là thế này: “Chú lính bước vào. Đầu chú đội chiếc mũ sắt. Dưới chân đi đôi giày da. Trên trán lấm tấm mồ hôi.”</a:t>
              </a:r>
              <a:r>
                <a:rPr lang="en-US" sz="2261"/>
                <a:t>.</a:t>
              </a:r>
              <a:endParaRPr lang="vi-VN" sz="2261"/>
            </a:p>
            <a:p>
              <a:pPr marL="486461" algn="just"/>
              <a:r>
                <a:rPr lang="en-US" sz="2261"/>
                <a:t>	</a:t>
              </a:r>
              <a:r>
                <a:rPr lang="vi-VN" sz="2261"/>
                <a:t>Tiếng cười rộ lên. Dấu chấm nói:</a:t>
              </a:r>
            </a:p>
            <a:p>
              <a:pPr marL="486461" algn="just"/>
              <a:r>
                <a:rPr lang="en-US" sz="2261"/>
                <a:t>	</a:t>
              </a:r>
              <a:r>
                <a:rPr lang="vi-VN" sz="2261"/>
                <a:t>- Theo tôi, tất cả là do cậu này chẳng bao giờ để ý đến dấu câu. Mỏi tay chỗ nào, cậu ta chấm chỗ ấy.</a:t>
              </a:r>
            </a:p>
            <a:p>
              <a:pPr marL="486461" algn="just"/>
              <a:r>
                <a:rPr lang="en-US" sz="2261"/>
                <a:t>	</a:t>
              </a:r>
              <a:r>
                <a:rPr lang="vi-VN" sz="2261"/>
                <a:t>Cả mấy dấu câu đều lắc đầu:</a:t>
              </a:r>
            </a:p>
            <a:p>
              <a:pPr marL="486461" algn="just"/>
              <a:r>
                <a:rPr lang="en-US" sz="2261"/>
                <a:t>	</a:t>
              </a:r>
              <a:r>
                <a:rPr lang="vi-VN" sz="2261"/>
                <a:t>- Ẩu thế nhỉ!</a:t>
              </a:r>
            </a:p>
            <a:p>
              <a:pPr marL="486461" algn="just"/>
              <a:r>
                <a:rPr lang="en-US" sz="2261"/>
                <a:t>	</a:t>
              </a:r>
              <a:r>
                <a:rPr lang="vi-VN" sz="2261"/>
                <a:t>Bác chữ A đề nghị:</a:t>
              </a:r>
            </a:p>
            <a:p>
              <a:pPr marL="486461" algn="just"/>
              <a:r>
                <a:rPr lang="en-US" sz="2261"/>
                <a:t>	</a:t>
              </a:r>
              <a:r>
                <a:rPr lang="vi-VN" sz="2261"/>
                <a:t>- Từ nay, mỗi khi em Hoàng định chấm câu, anh dấu chấm cần yêu cầu Hoàng đọc lại nội dung câu văn một lần nữa đã. Được không nào?</a:t>
              </a:r>
            </a:p>
            <a:p>
              <a:pPr marL="486461" algn="r"/>
              <a:r>
                <a:rPr lang="vi-VN" sz="2261"/>
                <a:t>(Phỏng theo Trần Ninh Hồ)</a:t>
              </a:r>
            </a:p>
          </p:txBody>
        </p:sp>
        <p:sp>
          <p:nvSpPr>
            <p:cNvPr id="9" name="TextBox 8">
              <a:extLst>
                <a:ext uri="{FF2B5EF4-FFF2-40B4-BE49-F238E27FC236}">
                  <a16:creationId xmlns:a16="http://schemas.microsoft.com/office/drawing/2014/main" id="{78AA7019-15F0-E0B4-B7B8-5FEC4AF39094}"/>
                </a:ext>
              </a:extLst>
            </p:cNvPr>
            <p:cNvSpPr txBox="1"/>
            <p:nvPr/>
          </p:nvSpPr>
          <p:spPr>
            <a:xfrm>
              <a:off x="-45562" y="279737"/>
              <a:ext cx="12085320" cy="523426"/>
            </a:xfrm>
            <a:prstGeom prst="rect">
              <a:avLst/>
            </a:prstGeom>
            <a:grpFill/>
          </p:spPr>
          <p:txBody>
            <a:bodyPr wrap="square" rtlCol="0">
              <a:spAutoFit/>
            </a:bodyPr>
            <a:lstStyle/>
            <a:p>
              <a:pPr algn="ctr"/>
              <a:r>
                <a:rPr lang="en-US" sz="2793" b="1">
                  <a:latin typeface="+mn-lt"/>
                </a:rPr>
                <a:t>CUỘC HỌP CỦA CHỮ VIẾT</a:t>
              </a:r>
              <a:endParaRPr lang="vi-VN" sz="2793" b="1">
                <a:latin typeface="+mn-lt"/>
              </a:endParaRPr>
            </a:p>
          </p:txBody>
        </p:sp>
      </p:grpSp>
      <p:sp>
        <p:nvSpPr>
          <p:cNvPr id="3" name="Arrow: Right 2">
            <a:hlinkClick r:id="rId3" action="ppaction://hlinksldjump"/>
            <a:extLst>
              <a:ext uri="{FF2B5EF4-FFF2-40B4-BE49-F238E27FC236}">
                <a16:creationId xmlns:a16="http://schemas.microsoft.com/office/drawing/2014/main" id="{0DD837B6-6EE9-0435-0A61-2601464778A1}"/>
              </a:ext>
            </a:extLst>
          </p:cNvPr>
          <p:cNvSpPr/>
          <p:nvPr/>
        </p:nvSpPr>
        <p:spPr>
          <a:xfrm>
            <a:off x="10894886" y="70414"/>
            <a:ext cx="1241753" cy="53602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Quay lại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53603" y="0"/>
            <a:ext cx="11654633" cy="6545272"/>
            <a:chOff x="239149" y="-8504"/>
            <a:chExt cx="11683537" cy="6561504"/>
          </a:xfrm>
          <a:noFill/>
        </p:grpSpPr>
        <p:sp>
          <p:nvSpPr>
            <p:cNvPr id="6" name="TextBox 5">
              <a:extLst>
                <a:ext uri="{FF2B5EF4-FFF2-40B4-BE49-F238E27FC236}">
                  <a16:creationId xmlns:a16="http://schemas.microsoft.com/office/drawing/2014/main" id="{0058C64B-71E6-6640-96B2-78519B6845E6}"/>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3069438" y="-8504"/>
              <a:ext cx="5033540" cy="647934"/>
            </a:xfrm>
            <a:prstGeom prst="rect">
              <a:avLst/>
            </a:prstGeom>
            <a:grpFill/>
          </p:spPr>
          <p:txBody>
            <a:bodyPr wrap="square" rtlCol="0">
              <a:spAutoFit/>
            </a:bodyPr>
            <a:lstStyle/>
            <a:p>
              <a:pPr algn="ctr"/>
              <a:r>
                <a:rPr lang="en-US" sz="3600" b="1">
                  <a:solidFill>
                    <a:srgbClr val="0070C0"/>
                  </a:solidFill>
                  <a:latin typeface="+mn-lt"/>
                </a:rPr>
                <a:t>BÀN TAY CÔ GIÁO</a:t>
              </a:r>
              <a:endParaRPr lang="vi-VN" sz="3600" b="1">
                <a:solidFill>
                  <a:srgbClr val="0070C0"/>
                </a:solidFill>
                <a:latin typeface="+mn-lt"/>
              </a:endParaRPr>
            </a:p>
          </p:txBody>
        </p:sp>
      </p:grpSp>
      <p:graphicFrame>
        <p:nvGraphicFramePr>
          <p:cNvPr id="2" name="Table 1">
            <a:extLst>
              <a:ext uri="{FF2B5EF4-FFF2-40B4-BE49-F238E27FC236}">
                <a16:creationId xmlns:a16="http://schemas.microsoft.com/office/drawing/2014/main" id="{60385DD5-D33E-5E71-B4A3-EF6D4B095195}"/>
              </a:ext>
            </a:extLst>
          </p:cNvPr>
          <p:cNvGraphicFramePr>
            <a:graphicFrameLocks noGrp="1"/>
          </p:cNvGraphicFramePr>
          <p:nvPr/>
        </p:nvGraphicFramePr>
        <p:xfrm>
          <a:off x="1134861" y="838722"/>
          <a:ext cx="11201148" cy="8529911"/>
        </p:xfrm>
        <a:graphic>
          <a:graphicData uri="http://schemas.openxmlformats.org/drawingml/2006/table">
            <a:tbl>
              <a:tblPr/>
              <a:tblGrid>
                <a:gridCol w="5098019">
                  <a:extLst>
                    <a:ext uri="{9D8B030D-6E8A-4147-A177-3AD203B41FA5}">
                      <a16:colId xmlns:a16="http://schemas.microsoft.com/office/drawing/2014/main" val="351146652"/>
                    </a:ext>
                  </a:extLst>
                </a:gridCol>
                <a:gridCol w="6103129">
                  <a:extLst>
                    <a:ext uri="{9D8B030D-6E8A-4147-A177-3AD203B41FA5}">
                      <a16:colId xmlns:a16="http://schemas.microsoft.com/office/drawing/2014/main" val="1415846670"/>
                    </a:ext>
                  </a:extLst>
                </a:gridCol>
              </a:tblGrid>
              <a:tr h="2258421">
                <a:tc>
                  <a:txBody>
                    <a:bodyPr/>
                    <a:lstStyle/>
                    <a:p>
                      <a:r>
                        <a:rPr lang="en-US" sz="3200">
                          <a:solidFill>
                            <a:srgbClr val="000000"/>
                          </a:solidFill>
                          <a:sym typeface="Arial"/>
                        </a:rPr>
                        <a:t>Một tờ giấy trắng</a:t>
                      </a:r>
                    </a:p>
                    <a:p>
                      <a:r>
                        <a:rPr lang="en-US" sz="3200">
                          <a:solidFill>
                            <a:srgbClr val="000000"/>
                          </a:solidFill>
                          <a:sym typeface="Arial"/>
                        </a:rPr>
                        <a:t>Cô gấp cong cong</a:t>
                      </a:r>
                    </a:p>
                    <a:p>
                      <a:r>
                        <a:rPr lang="en-US" sz="3200">
                          <a:solidFill>
                            <a:srgbClr val="000000"/>
                          </a:solidFill>
                          <a:sym typeface="Arial"/>
                        </a:rPr>
                        <a:t>Thoắt cái đã xong</a:t>
                      </a:r>
                    </a:p>
                    <a:p>
                      <a:r>
                        <a:rPr lang="en-US" sz="3200">
                          <a:solidFill>
                            <a:srgbClr val="000000"/>
                          </a:solidFill>
                          <a:sym typeface="Arial"/>
                        </a:rPr>
                        <a:t>Chiếc thuyền xinh quá!</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vi-VN" sz="3200">
                          <a:solidFill>
                            <a:srgbClr val="000000"/>
                          </a:solidFill>
                          <a:sym typeface="Arial"/>
                        </a:rPr>
                        <a:t>Thêm tờ xanh nữa</a:t>
                      </a:r>
                    </a:p>
                    <a:p>
                      <a:r>
                        <a:rPr lang="vi-VN" sz="3200">
                          <a:solidFill>
                            <a:srgbClr val="000000"/>
                          </a:solidFill>
                          <a:sym typeface="Arial"/>
                        </a:rPr>
                        <a:t>Cô cắt rất nhanh</a:t>
                      </a:r>
                    </a:p>
                    <a:p>
                      <a:r>
                        <a:rPr lang="vi-VN" sz="3200">
                          <a:solidFill>
                            <a:srgbClr val="000000"/>
                          </a:solidFill>
                          <a:sym typeface="Arial"/>
                        </a:rPr>
                        <a:t>Mặt nước dập dềnh</a:t>
                      </a:r>
                    </a:p>
                    <a:p>
                      <a:r>
                        <a:rPr lang="vi-VN" sz="3200">
                          <a:solidFill>
                            <a:srgbClr val="000000"/>
                          </a:solidFill>
                          <a:sym typeface="Arial"/>
                        </a:rPr>
                        <a:t>Quanh thuyền sóng lượn.</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4956619"/>
                  </a:ext>
                </a:extLst>
              </a:tr>
              <a:tr h="1899138">
                <a:tc>
                  <a:txBody>
                    <a:bodyPr/>
                    <a:lstStyle/>
                    <a:p>
                      <a:r>
                        <a:rPr lang="en-US" sz="3200">
                          <a:solidFill>
                            <a:srgbClr val="000000"/>
                          </a:solidFill>
                          <a:sym typeface="Arial"/>
                        </a:rPr>
                        <a:t>Một tờ giấy đỏ</a:t>
                      </a:r>
                    </a:p>
                    <a:p>
                      <a:r>
                        <a:rPr lang="en-US" sz="3200">
                          <a:solidFill>
                            <a:srgbClr val="000000"/>
                          </a:solidFill>
                          <a:sym typeface="Arial"/>
                        </a:rPr>
                        <a:t>Mềm mại tay cô</a:t>
                      </a:r>
                    </a:p>
                    <a:p>
                      <a:r>
                        <a:rPr lang="en-US" sz="3200">
                          <a:solidFill>
                            <a:srgbClr val="000000"/>
                          </a:solidFill>
                          <a:sym typeface="Arial"/>
                        </a:rPr>
                        <a:t>Mặt trời đã phô</a:t>
                      </a:r>
                    </a:p>
                    <a:p>
                      <a:r>
                        <a:rPr lang="en-US" sz="3200">
                          <a:solidFill>
                            <a:srgbClr val="000000"/>
                          </a:solidFill>
                          <a:sym typeface="Arial"/>
                        </a:rPr>
                        <a:t>Nhiều tia nắng toả.</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vi-VN" sz="3200">
                          <a:solidFill>
                            <a:srgbClr val="000000"/>
                          </a:solidFill>
                          <a:sym typeface="Arial"/>
                        </a:rPr>
                        <a:t>Như phép mầu nhiệm</a:t>
                      </a:r>
                    </a:p>
                    <a:p>
                      <a:r>
                        <a:rPr lang="vi-VN" sz="3200">
                          <a:solidFill>
                            <a:srgbClr val="000000"/>
                          </a:solidFill>
                          <a:sym typeface="Arial"/>
                        </a:rPr>
                        <a:t>Hiện trước mắt em:</a:t>
                      </a:r>
                    </a:p>
                    <a:p>
                      <a:r>
                        <a:rPr lang="vi-VN" sz="3200">
                          <a:solidFill>
                            <a:srgbClr val="000000"/>
                          </a:solidFill>
                          <a:sym typeface="Arial"/>
                        </a:rPr>
                        <a:t>Biển biếc bình minh</a:t>
                      </a:r>
                    </a:p>
                    <a:p>
                      <a:r>
                        <a:rPr lang="vi-VN" sz="3200">
                          <a:solidFill>
                            <a:srgbClr val="000000"/>
                          </a:solidFill>
                          <a:sym typeface="Arial"/>
                        </a:rPr>
                        <a:t>Rì rào sóng vỗ…</a:t>
                      </a:r>
                      <a:endParaRPr lang="en-US" sz="3200">
                        <a:solidFill>
                          <a:srgbClr val="000000"/>
                        </a:solidFill>
                        <a:sym typeface="Arial"/>
                      </a:endParaRPr>
                    </a:p>
                    <a:p>
                      <a:endParaRPr lang="en-US" sz="2400">
                        <a:solidFill>
                          <a:srgbClr val="000000"/>
                        </a:solidFill>
                        <a:sym typeface="Arial"/>
                      </a:endParaRPr>
                    </a:p>
                    <a:p>
                      <a:r>
                        <a:rPr lang="en-US" sz="3200">
                          <a:solidFill>
                            <a:srgbClr val="000000"/>
                          </a:solidFill>
                          <a:sym typeface="Arial"/>
                        </a:rPr>
                        <a:t>Biết bao điều lạ</a:t>
                      </a:r>
                    </a:p>
                    <a:p>
                      <a:r>
                        <a:rPr lang="en-US" sz="3200">
                          <a:solidFill>
                            <a:srgbClr val="000000"/>
                          </a:solidFill>
                          <a:sym typeface="Arial"/>
                        </a:rPr>
                        <a:t>Từ bàn tay cô.</a:t>
                      </a:r>
                      <a:endParaRPr lang="vi-VN" sz="3200">
                        <a:solidFill>
                          <a:srgbClr val="00000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6000856"/>
                  </a:ext>
                </a:extLst>
              </a:tr>
              <a:tr h="2979650">
                <a:tc>
                  <a:txBody>
                    <a:bodyPr/>
                    <a:lstStyle/>
                    <a:p>
                      <a:endParaRPr lang="vi-VN" sz="2400" b="0" i="0" u="none" strike="noStrike" cap="none">
                        <a:solidFill>
                          <a:srgbClr val="000000"/>
                        </a:solidFill>
                        <a:effectLst/>
                        <a:latin typeface="+mn-lt"/>
                        <a:ea typeface="+mn-ea"/>
                        <a:cs typeface="+mn-cs"/>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a:solidFill>
                            <a:srgbClr val="000000"/>
                          </a:solidFill>
                        </a:rPr>
                        <a:t>                </a:t>
                      </a:r>
                      <a:r>
                        <a:rPr lang="vi-VN" sz="3200">
                          <a:solidFill>
                            <a:srgbClr val="000000"/>
                          </a:solidFill>
                        </a:rPr>
                        <a:t>(</a:t>
                      </a:r>
                      <a:r>
                        <a:rPr lang="en-US" sz="3200">
                          <a:solidFill>
                            <a:srgbClr val="000000"/>
                          </a:solidFill>
                        </a:rPr>
                        <a:t>Nguyễn Trọng Hoàn</a:t>
                      </a:r>
                      <a:r>
                        <a:rPr lang="vi-VN" sz="3200">
                          <a:solidFill>
                            <a:srgbClr val="000000"/>
                          </a:solidFill>
                        </a:rPr>
                        <a:t>)</a:t>
                      </a:r>
                      <a:endParaRPr lang="vi-VN" sz="2400">
                        <a:solidFill>
                          <a:srgbClr val="000000"/>
                        </a:solidFil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1069026"/>
                  </a:ext>
                </a:extLst>
              </a:tr>
            </a:tbl>
          </a:graphicData>
        </a:graphic>
      </p:graphicFrame>
      <p:sp>
        <p:nvSpPr>
          <p:cNvPr id="4" name="Arrow: Right 3">
            <a:hlinkClick r:id="rId3" action="ppaction://hlinksldjump"/>
            <a:extLst>
              <a:ext uri="{FF2B5EF4-FFF2-40B4-BE49-F238E27FC236}">
                <a16:creationId xmlns:a16="http://schemas.microsoft.com/office/drawing/2014/main" id="{EA68ECD2-D500-1BAE-B036-76128F6EE166}"/>
              </a:ext>
            </a:extLst>
          </p:cNvPr>
          <p:cNvSpPr/>
          <p:nvPr/>
        </p:nvSpPr>
        <p:spPr>
          <a:xfrm>
            <a:off x="10894886" y="70414"/>
            <a:ext cx="1241753" cy="53602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Quay lại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0" y="140712"/>
            <a:ext cx="12108629" cy="6523774"/>
            <a:chOff x="-15083" y="237429"/>
            <a:chExt cx="12138660" cy="653995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15083" y="760855"/>
              <a:ext cx="12001501" cy="6016526"/>
            </a:xfrm>
            <a:prstGeom prst="rect">
              <a:avLst/>
            </a:prstGeom>
            <a:noFill/>
          </p:spPr>
          <p:txBody>
            <a:bodyPr wrap="square" rtlCol="0">
              <a:spAutoFit/>
            </a:bodyPr>
            <a:lstStyle/>
            <a:p>
              <a:pPr marL="274320" algn="just"/>
              <a:r>
                <a:rPr lang="en-US" sz="2400"/>
                <a:t>	</a:t>
              </a:r>
              <a:r>
                <a:rPr lang="vi-VN" sz="2400"/>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274320" algn="just"/>
              <a:r>
                <a:rPr lang="en-US" sz="2400"/>
                <a:t>	</a:t>
              </a:r>
              <a:r>
                <a:rPr lang="vi-VN" sz="2400"/>
                <a:t>Thầy hiệu trưởng nói:</a:t>
              </a:r>
            </a:p>
            <a:p>
              <a:pPr marL="274320" algn="just"/>
              <a:r>
                <a:rPr lang="en-US" sz="2400"/>
                <a:t>	</a:t>
              </a:r>
              <a:r>
                <a:rPr lang="vi-VN" sz="2400"/>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marL="274320" algn="just"/>
              <a:r>
                <a:rPr lang="en-US" sz="2400"/>
                <a:t>	</a:t>
              </a:r>
              <a:r>
                <a:rPr lang="vi-VN" sz="2400"/>
                <a:t>Thế là tất cả các học sinh có mặt ở đó đều cùng vào thư viện. Các bạn sôi nổi chọn sách cho mình rồi mang ra </a:t>
              </a:r>
              <a:r>
                <a:rPr lang="en-US" sz="2400"/>
                <a:t>bàn</a:t>
              </a:r>
              <a:r>
                <a:rPr lang="vi-VN" sz="2400"/>
                <a:t>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274320" algn="just"/>
              <a:r>
                <a:rPr lang="vi-VN" sz="2400"/>
                <a:t>Từ hôm đó, bạn nào đến trường cũng háo hức ghé vào thư viện. Ai cũng vui lắm.</a:t>
              </a:r>
              <a:endParaRPr lang="en-US" sz="2400"/>
            </a:p>
            <a:p>
              <a:pPr marL="274320" algn="r"/>
              <a:r>
                <a:rPr lang="en-US" sz="2400"/>
                <a:t>(Theo </a:t>
              </a:r>
              <a:r>
                <a:rPr lang="en-US" sz="2400" i="1"/>
                <a:t>Tốt-tô-chan, cô bé bên cửa sổ</a:t>
              </a:r>
              <a:r>
                <a:rPr lang="en-US" sz="2400"/>
                <a:t>)</a:t>
              </a:r>
              <a:endParaRPr lang="vi-VN" sz="2400"/>
            </a:p>
          </p:txBody>
        </p:sp>
        <p:sp>
          <p:nvSpPr>
            <p:cNvPr id="9" name="TextBox 8">
              <a:extLst>
                <a:ext uri="{FF2B5EF4-FFF2-40B4-BE49-F238E27FC236}">
                  <a16:creationId xmlns:a16="http://schemas.microsoft.com/office/drawing/2014/main" id="{78AA7019-15F0-E0B4-B7B8-5FEC4AF39094}"/>
                </a:ext>
              </a:extLst>
            </p:cNvPr>
            <p:cNvSpPr txBox="1"/>
            <p:nvPr/>
          </p:nvSpPr>
          <p:spPr>
            <a:xfrm>
              <a:off x="38257" y="237429"/>
              <a:ext cx="12085320" cy="523426"/>
            </a:xfrm>
            <a:prstGeom prst="rect">
              <a:avLst/>
            </a:prstGeom>
            <a:grpFill/>
          </p:spPr>
          <p:txBody>
            <a:bodyPr wrap="square" rtlCol="0">
              <a:spAutoFit/>
            </a:bodyPr>
            <a:lstStyle/>
            <a:p>
              <a:pPr algn="ctr"/>
              <a:r>
                <a:rPr lang="en-US" sz="2800" b="1">
                  <a:latin typeface="+mn-lt"/>
                </a:rPr>
                <a:t>THƯ VIỆN</a:t>
              </a:r>
              <a:endParaRPr lang="vi-VN" sz="2800" b="1">
                <a:latin typeface="+mn-lt"/>
              </a:endParaRPr>
            </a:p>
          </p:txBody>
        </p:sp>
      </p:grpSp>
      <p:sp>
        <p:nvSpPr>
          <p:cNvPr id="3" name="Arrow: Right 2">
            <a:hlinkClick r:id="rId3" action="ppaction://hlinksldjump"/>
            <a:extLst>
              <a:ext uri="{FF2B5EF4-FFF2-40B4-BE49-F238E27FC236}">
                <a16:creationId xmlns:a16="http://schemas.microsoft.com/office/drawing/2014/main" id="{2CDEC116-73E3-B6C8-ACEC-2CDEA9F3C5EF}"/>
              </a:ext>
            </a:extLst>
          </p:cNvPr>
          <p:cNvSpPr/>
          <p:nvPr/>
        </p:nvSpPr>
        <p:spPr>
          <a:xfrm>
            <a:off x="10894886" y="70414"/>
            <a:ext cx="1241753" cy="53602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Quay lại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2"/>
        <p:cNvGrpSpPr/>
        <p:nvPr/>
      </p:nvGrpSpPr>
      <p:grpSpPr>
        <a:xfrm>
          <a:off x="0" y="0"/>
          <a:ext cx="0" cy="0"/>
          <a:chOff x="0" y="0"/>
          <a:chExt cx="0" cy="0"/>
        </a:xfrm>
      </p:grpSpPr>
      <p:sp>
        <p:nvSpPr>
          <p:cNvPr id="5" name="TextBox 4">
            <a:extLst>
              <a:ext uri="{FF2B5EF4-FFF2-40B4-BE49-F238E27FC236}">
                <a16:creationId xmlns:a16="http://schemas.microsoft.com/office/drawing/2014/main" id="{C9CEEA61-1BAF-EFA9-6E99-0DF882599D50}"/>
              </a:ext>
            </a:extLst>
          </p:cNvPr>
          <p:cNvSpPr txBox="1"/>
          <p:nvPr/>
        </p:nvSpPr>
        <p:spPr>
          <a:xfrm>
            <a:off x="699137" y="137985"/>
            <a:ext cx="10763564" cy="954107"/>
          </a:xfrm>
          <a:prstGeom prst="rect">
            <a:avLst/>
          </a:prstGeom>
          <a:noFill/>
        </p:spPr>
        <p:txBody>
          <a:bodyPr wrap="square" rtlCol="0">
            <a:spAutoFit/>
          </a:bodyPr>
          <a:lstStyle/>
          <a:p>
            <a:pPr algn="just"/>
            <a:r>
              <a:rPr lang="en-US" sz="2800" b="1"/>
              <a:t>3</a:t>
            </a:r>
            <a:r>
              <a:rPr lang="en-US" sz="2800"/>
              <a:t>. Đường từ nhà đến trường của Nam phải vượt qua 3 cây cầu. Hãy giúp Nam đến trường bằng cách tìm từ ngữ theo yêu cầu. </a:t>
            </a:r>
          </a:p>
        </p:txBody>
      </p:sp>
      <p:pic>
        <p:nvPicPr>
          <p:cNvPr id="3" name="Picture 2">
            <a:extLst>
              <a:ext uri="{FF2B5EF4-FFF2-40B4-BE49-F238E27FC236}">
                <a16:creationId xmlns:a16="http://schemas.microsoft.com/office/drawing/2014/main" id="{E24216FF-DC8D-3385-08B0-3D7CE7A791F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523324" y="1092092"/>
            <a:ext cx="9115189" cy="5909157"/>
          </a:xfrm>
          <a:prstGeom prst="rect">
            <a:avLst/>
          </a:prstGeom>
          <a:ln>
            <a:noFill/>
          </a:ln>
          <a:effectLst>
            <a:softEdge rad="112500"/>
          </a:effectLst>
        </p:spPr>
      </p:pic>
      <p:sp>
        <p:nvSpPr>
          <p:cNvPr id="4" name="Oval 3">
            <a:extLst>
              <a:ext uri="{FF2B5EF4-FFF2-40B4-BE49-F238E27FC236}">
                <a16:creationId xmlns:a16="http://schemas.microsoft.com/office/drawing/2014/main" id="{9E16BD4F-4D27-CA37-E5D3-BE7C45C0B644}"/>
              </a:ext>
            </a:extLst>
          </p:cNvPr>
          <p:cNvSpPr/>
          <p:nvPr/>
        </p:nvSpPr>
        <p:spPr>
          <a:xfrm>
            <a:off x="3964151" y="1768642"/>
            <a:ext cx="457200" cy="457200"/>
          </a:xfrm>
          <a:prstGeom prst="ellipse">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00"/>
                </a:solidFill>
              </a:rPr>
              <a:t>1</a:t>
            </a:r>
          </a:p>
        </p:txBody>
      </p:sp>
      <p:sp>
        <p:nvSpPr>
          <p:cNvPr id="6" name="Oval 5">
            <a:extLst>
              <a:ext uri="{FF2B5EF4-FFF2-40B4-BE49-F238E27FC236}">
                <a16:creationId xmlns:a16="http://schemas.microsoft.com/office/drawing/2014/main" id="{C35E2211-9DE3-6D57-297A-18319A10FC36}"/>
              </a:ext>
            </a:extLst>
          </p:cNvPr>
          <p:cNvSpPr/>
          <p:nvPr/>
        </p:nvSpPr>
        <p:spPr>
          <a:xfrm>
            <a:off x="7738302" y="1227221"/>
            <a:ext cx="457200" cy="457200"/>
          </a:xfrm>
          <a:prstGeom prst="ellipse">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00"/>
                </a:solidFill>
              </a:rPr>
              <a:t>2</a:t>
            </a:r>
          </a:p>
        </p:txBody>
      </p:sp>
      <p:sp>
        <p:nvSpPr>
          <p:cNvPr id="7" name="Oval 6">
            <a:extLst>
              <a:ext uri="{FF2B5EF4-FFF2-40B4-BE49-F238E27FC236}">
                <a16:creationId xmlns:a16="http://schemas.microsoft.com/office/drawing/2014/main" id="{56171195-E57B-A24E-CF58-11C7778D918F}"/>
              </a:ext>
            </a:extLst>
          </p:cNvPr>
          <p:cNvSpPr/>
          <p:nvPr/>
        </p:nvSpPr>
        <p:spPr>
          <a:xfrm>
            <a:off x="5011318" y="5156308"/>
            <a:ext cx="457200" cy="457200"/>
          </a:xfrm>
          <a:prstGeom prst="ellipse">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00"/>
                </a:solidFill>
              </a:rPr>
              <a:t>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0DB5-09EF-453F-132B-B854CCF02B79}"/>
              </a:ext>
            </a:extLst>
          </p:cNvPr>
          <p:cNvSpPr>
            <a:spLocks noGrp="1"/>
          </p:cNvSpPr>
          <p:nvPr>
            <p:ph type="title"/>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15044" y="8483"/>
            <a:ext cx="12111126" cy="6841034"/>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382"/>
        <p:cNvGrpSpPr/>
        <p:nvPr/>
      </p:nvGrpSpPr>
      <p:grpSpPr>
        <a:xfrm>
          <a:off x="0" y="0"/>
          <a:ext cx="0" cy="0"/>
          <a:chOff x="0" y="0"/>
          <a:chExt cx="0" cy="0"/>
        </a:xfrm>
      </p:grpSpPr>
      <p:pic>
        <p:nvPicPr>
          <p:cNvPr id="1026" name="Picture 2" descr="Download Vector Freeuse Library Bridge Cartoon Photography Illustration -  River With Bridge Cartoon PNG Image with No Background - PNGkey.com">
            <a:extLst>
              <a:ext uri="{FF2B5EF4-FFF2-40B4-BE49-F238E27FC236}">
                <a16:creationId xmlns:a16="http://schemas.microsoft.com/office/drawing/2014/main" id="{D61A9C0F-BE27-A19E-037B-BD9B259403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905" y="737370"/>
            <a:ext cx="9154026" cy="61206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rId6" action="ppaction://hlinksldjump"/>
            <a:extLst>
              <a:ext uri="{FF2B5EF4-FFF2-40B4-BE49-F238E27FC236}">
                <a16:creationId xmlns:a16="http://schemas.microsoft.com/office/drawing/2014/main" id="{7B0634DE-01F7-B063-7023-D952EFD55694}"/>
              </a:ext>
            </a:extLst>
          </p:cNvPr>
          <p:cNvSpPr txBox="1"/>
          <p:nvPr/>
        </p:nvSpPr>
        <p:spPr>
          <a:xfrm rot="21178284">
            <a:off x="4184251" y="4839266"/>
            <a:ext cx="1478851" cy="379206"/>
          </a:xfrm>
          <a:prstGeom prst="rect">
            <a:avLst/>
          </a:prstGeom>
          <a:noFill/>
        </p:spPr>
        <p:txBody>
          <a:bodyPr wrap="square" rtlCol="0">
            <a:spAutoFit/>
          </a:bodyPr>
          <a:lstStyle/>
          <a:p>
            <a:pPr algn="just"/>
            <a:r>
              <a:rPr lang="en-US">
                <a:solidFill>
                  <a:srgbClr val="FFFFFF"/>
                </a:solidFill>
              </a:rPr>
              <a:t>Tới trường</a:t>
            </a:r>
          </a:p>
        </p:txBody>
      </p:sp>
      <p:sp>
        <p:nvSpPr>
          <p:cNvPr id="4" name="Oval 3">
            <a:extLst>
              <a:ext uri="{FF2B5EF4-FFF2-40B4-BE49-F238E27FC236}">
                <a16:creationId xmlns:a16="http://schemas.microsoft.com/office/drawing/2014/main" id="{9E16BD4F-4D27-CA37-E5D3-BE7C45C0B644}"/>
              </a:ext>
            </a:extLst>
          </p:cNvPr>
          <p:cNvSpPr/>
          <p:nvPr/>
        </p:nvSpPr>
        <p:spPr>
          <a:xfrm>
            <a:off x="4360890" y="66059"/>
            <a:ext cx="3440057" cy="458002"/>
          </a:xfrm>
          <a:prstGeom prst="ellipse">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Thử thách 1</a:t>
            </a:r>
          </a:p>
        </p:txBody>
      </p:sp>
      <p:sp>
        <p:nvSpPr>
          <p:cNvPr id="2" name="TextBox 1">
            <a:extLst>
              <a:ext uri="{FF2B5EF4-FFF2-40B4-BE49-F238E27FC236}">
                <a16:creationId xmlns:a16="http://schemas.microsoft.com/office/drawing/2014/main" id="{9116D538-3944-9383-AAB3-F0D9CA8CA88C}"/>
              </a:ext>
            </a:extLst>
          </p:cNvPr>
          <p:cNvSpPr txBox="1"/>
          <p:nvPr/>
        </p:nvSpPr>
        <p:spPr>
          <a:xfrm>
            <a:off x="2880131" y="4700336"/>
            <a:ext cx="1151323" cy="379206"/>
          </a:xfrm>
          <a:prstGeom prst="rect">
            <a:avLst/>
          </a:prstGeom>
          <a:noFill/>
        </p:spPr>
        <p:txBody>
          <a:bodyPr wrap="square" rtlCol="0">
            <a:spAutoFit/>
          </a:bodyPr>
          <a:lstStyle/>
          <a:p>
            <a:pPr algn="just"/>
            <a:r>
              <a:rPr lang="en-US">
                <a:solidFill>
                  <a:srgbClr val="FFFFFF"/>
                </a:solidFill>
              </a:rPr>
              <a:t>Quay lại</a:t>
            </a:r>
          </a:p>
        </p:txBody>
      </p:sp>
      <p:sp>
        <p:nvSpPr>
          <p:cNvPr id="8" name="Rectangle: Rounded Corners 7">
            <a:extLst>
              <a:ext uri="{FF2B5EF4-FFF2-40B4-BE49-F238E27FC236}">
                <a16:creationId xmlns:a16="http://schemas.microsoft.com/office/drawing/2014/main" id="{FA78FC06-5E33-3B05-F6D2-2F783081CE32}"/>
              </a:ext>
            </a:extLst>
          </p:cNvPr>
          <p:cNvSpPr/>
          <p:nvPr/>
        </p:nvSpPr>
        <p:spPr>
          <a:xfrm>
            <a:off x="4532369" y="3212680"/>
            <a:ext cx="5181600" cy="2326106"/>
          </a:xfrm>
          <a:prstGeom prst="roundRect">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Tìm 5 từ ngữ </a:t>
            </a:r>
          </a:p>
          <a:p>
            <a:pPr algn="ctr"/>
            <a:r>
              <a:rPr lang="en-US" sz="3200">
                <a:solidFill>
                  <a:srgbClr val="000000"/>
                </a:solidFill>
              </a:rPr>
              <a:t>chỉ sự vật ở tường </a:t>
            </a:r>
          </a:p>
          <a:p>
            <a:pPr algn="ctr"/>
            <a:r>
              <a:rPr lang="en-US" sz="3200">
                <a:solidFill>
                  <a:srgbClr val="000000"/>
                </a:solidFill>
              </a:rPr>
              <a:t>(M: học sinh,…)</a:t>
            </a:r>
          </a:p>
        </p:txBody>
      </p:sp>
      <p:sp>
        <p:nvSpPr>
          <p:cNvPr id="9" name="Cloud 8">
            <a:extLst>
              <a:ext uri="{FF2B5EF4-FFF2-40B4-BE49-F238E27FC236}">
                <a16:creationId xmlns:a16="http://schemas.microsoft.com/office/drawing/2014/main" id="{8BA90D53-90E7-AE46-668F-6DE2232970F8}"/>
              </a:ext>
            </a:extLst>
          </p:cNvPr>
          <p:cNvSpPr/>
          <p:nvPr/>
        </p:nvSpPr>
        <p:spPr>
          <a:xfrm>
            <a:off x="264827" y="524061"/>
            <a:ext cx="2478156" cy="123526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sân trường</a:t>
            </a:r>
          </a:p>
        </p:txBody>
      </p:sp>
      <p:sp>
        <p:nvSpPr>
          <p:cNvPr id="10" name="Cloud 8">
            <a:extLst>
              <a:ext uri="{FF2B5EF4-FFF2-40B4-BE49-F238E27FC236}">
                <a16:creationId xmlns:a16="http://schemas.microsoft.com/office/drawing/2014/main" id="{8D428747-B91B-8779-ED4F-1F5323ACEE36}"/>
              </a:ext>
            </a:extLst>
          </p:cNvPr>
          <p:cNvSpPr/>
          <p:nvPr/>
        </p:nvSpPr>
        <p:spPr>
          <a:xfrm>
            <a:off x="3081129" y="737370"/>
            <a:ext cx="2037956" cy="88781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cô giáo</a:t>
            </a:r>
          </a:p>
        </p:txBody>
      </p:sp>
      <p:sp>
        <p:nvSpPr>
          <p:cNvPr id="11" name="Cloud 8">
            <a:extLst>
              <a:ext uri="{FF2B5EF4-FFF2-40B4-BE49-F238E27FC236}">
                <a16:creationId xmlns:a16="http://schemas.microsoft.com/office/drawing/2014/main" id="{5B3F0CED-BE93-C871-38A5-B0903B9F004B}"/>
              </a:ext>
            </a:extLst>
          </p:cNvPr>
          <p:cNvSpPr/>
          <p:nvPr/>
        </p:nvSpPr>
        <p:spPr>
          <a:xfrm>
            <a:off x="5557967" y="737369"/>
            <a:ext cx="2037956" cy="102195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bàn ghế</a:t>
            </a:r>
          </a:p>
        </p:txBody>
      </p:sp>
      <p:sp>
        <p:nvSpPr>
          <p:cNvPr id="12" name="Cloud 8">
            <a:extLst>
              <a:ext uri="{FF2B5EF4-FFF2-40B4-BE49-F238E27FC236}">
                <a16:creationId xmlns:a16="http://schemas.microsoft.com/office/drawing/2014/main" id="{4D18D151-8AA7-6748-CA83-CC097C9B7430}"/>
              </a:ext>
            </a:extLst>
          </p:cNvPr>
          <p:cNvSpPr/>
          <p:nvPr/>
        </p:nvSpPr>
        <p:spPr>
          <a:xfrm>
            <a:off x="8839415" y="159321"/>
            <a:ext cx="2839237" cy="102195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trống trường</a:t>
            </a:r>
          </a:p>
        </p:txBody>
      </p:sp>
      <p:sp>
        <p:nvSpPr>
          <p:cNvPr id="13" name="Cloud 8">
            <a:extLst>
              <a:ext uri="{FF2B5EF4-FFF2-40B4-BE49-F238E27FC236}">
                <a16:creationId xmlns:a16="http://schemas.microsoft.com/office/drawing/2014/main" id="{3A198ABE-E73F-F5C4-A420-BEAE4761DDEE}"/>
              </a:ext>
            </a:extLst>
          </p:cNvPr>
          <p:cNvSpPr/>
          <p:nvPr/>
        </p:nvSpPr>
        <p:spPr>
          <a:xfrm>
            <a:off x="10191503" y="1248346"/>
            <a:ext cx="1810620" cy="102195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bạn bè</a:t>
            </a:r>
          </a:p>
        </p:txBody>
      </p:sp>
      <p:pic>
        <p:nvPicPr>
          <p:cNvPr id="1030" name="Picture 6" descr="Animated GIF Creations by ME, in last Month (30 days)(Total 27 animated GIFs)  | PeakD">
            <a:extLst>
              <a:ext uri="{FF2B5EF4-FFF2-40B4-BE49-F238E27FC236}">
                <a16:creationId xmlns:a16="http://schemas.microsoft.com/office/drawing/2014/main" id="{A3CBF2D9-57F5-444F-5A32-AFEA300FC1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7637" y="5442952"/>
            <a:ext cx="693942" cy="1355356"/>
          </a:xfrm>
          <a:prstGeom prst="rect">
            <a:avLst/>
          </a:prstGeom>
          <a:noFill/>
          <a:extLst>
            <a:ext uri="{909E8E84-426E-40DD-AFC4-6F175D3DCCD1}">
              <a14:hiddenFill xmlns:a14="http://schemas.microsoft.com/office/drawing/2010/main">
                <a:solidFill>
                  <a:srgbClr val="FFFFFF"/>
                </a:solidFill>
              </a14:hiddenFill>
            </a:ext>
          </a:extLst>
        </p:spPr>
      </p:pic>
      <p:sp>
        <p:nvSpPr>
          <p:cNvPr id="15" name="Cloud 8">
            <a:extLst>
              <a:ext uri="{FF2B5EF4-FFF2-40B4-BE49-F238E27FC236}">
                <a16:creationId xmlns:a16="http://schemas.microsoft.com/office/drawing/2014/main" id="{D17FE025-33D7-74A3-3099-5B49C112C1E4}"/>
              </a:ext>
            </a:extLst>
          </p:cNvPr>
          <p:cNvSpPr/>
          <p:nvPr/>
        </p:nvSpPr>
        <p:spPr>
          <a:xfrm>
            <a:off x="10349173" y="2486705"/>
            <a:ext cx="1810620" cy="102195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a:t>
            </a:r>
          </a:p>
        </p:txBody>
      </p:sp>
    </p:spTree>
    <p:extLst>
      <p:ext uri="{BB962C8B-B14F-4D97-AF65-F5344CB8AC3E}">
        <p14:creationId xmlns:p14="http://schemas.microsoft.com/office/powerpoint/2010/main" val="29809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path" presetSubtype="0" accel="50000" decel="50000" fill="hold" grpId="0" nodeType="clickEffect">
                                  <p:stCondLst>
                                    <p:cond delay="0"/>
                                  </p:stCondLst>
                                  <p:childTnLst>
                                    <p:animMotion origin="layout" path="M -3.77366E-6 -2.96296E-6 L -0.3292 -0.29676 " pathEditMode="relative" rAng="0" ptsTypes="AA">
                                      <p:cBhvr>
                                        <p:cTn id="36" dur="2000" fill="hold"/>
                                        <p:tgtEl>
                                          <p:spTgt spid="8"/>
                                        </p:tgtEl>
                                        <p:attrNameLst>
                                          <p:attrName>ppt_x</p:attrName>
                                          <p:attrName>ppt_y</p:attrName>
                                        </p:attrNameLst>
                                      </p:cBhvr>
                                      <p:rCtr x="-16460" y="-14838"/>
                                    </p:animMotion>
                                  </p:childTnLst>
                                  <p:subTnLst>
                                    <p:audio>
                                      <p:cMediaNode>
                                        <p:cTn display="0" masterRel="sameClick">
                                          <p:stCondLst>
                                            <p:cond evt="begin" delay="0">
                                              <p:tn val="35"/>
                                            </p:cond>
                                          </p:stCondLst>
                                          <p:endCondLst>
                                            <p:cond evt="onStopAudio" delay="0">
                                              <p:tgtEl>
                                                <p:sldTgt/>
                                              </p:tgtEl>
                                            </p:cond>
                                          </p:endCondLst>
                                        </p:cTn>
                                        <p:tgtEl>
                                          <p:sndTgt r:embed="rId3" name="Tieng-yeah-tre-con-www_nhacchuongvui_com.wav"/>
                                        </p:tgtEl>
                                      </p:cMediaNode>
                                    </p:audio>
                                  </p:sub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nodeType="clickEffect">
                                  <p:stCondLst>
                                    <p:cond delay="0"/>
                                  </p:stCondLst>
                                  <p:childTnLst>
                                    <p:animMotion origin="layout" path="M -4.92103E-7 -1.11111E-6 L -0.00196 -0.45347 " pathEditMode="relative" rAng="0" ptsTypes="AA">
                                      <p:cBhvr>
                                        <p:cTn id="40" dur="2000" fill="hold"/>
                                        <p:tgtEl>
                                          <p:spTgt spid="1030"/>
                                        </p:tgtEl>
                                        <p:attrNameLst>
                                          <p:attrName>ppt_x</p:attrName>
                                          <p:attrName>ppt_y</p:attrName>
                                        </p:attrNameLst>
                                      </p:cBhvr>
                                      <p:rCtr x="-104" y="-22685"/>
                                    </p:animMotion>
                                  </p:childTnLst>
                                  <p:subTnLst>
                                    <p:audio>
                                      <p:cMediaNode>
                                        <p:cTn display="0" masterRel="sameClick">
                                          <p:stCondLst>
                                            <p:cond evt="begin" delay="0">
                                              <p:tn val="3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382"/>
        <p:cNvGrpSpPr/>
        <p:nvPr/>
      </p:nvGrpSpPr>
      <p:grpSpPr>
        <a:xfrm>
          <a:off x="0" y="0"/>
          <a:ext cx="0" cy="0"/>
          <a:chOff x="0" y="0"/>
          <a:chExt cx="0" cy="0"/>
        </a:xfrm>
      </p:grpSpPr>
      <p:pic>
        <p:nvPicPr>
          <p:cNvPr id="1026" name="Picture 2" descr="Download Vector Freeuse Library Bridge Cartoon Photography Illustration -  River With Bridge Cartoon PNG Image with No Background - PNGkey.com">
            <a:extLst>
              <a:ext uri="{FF2B5EF4-FFF2-40B4-BE49-F238E27FC236}">
                <a16:creationId xmlns:a16="http://schemas.microsoft.com/office/drawing/2014/main" id="{D61A9C0F-BE27-A19E-037B-BD9B259403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905" y="737370"/>
            <a:ext cx="9154026" cy="61206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rId6" action="ppaction://hlinksldjump"/>
            <a:extLst>
              <a:ext uri="{FF2B5EF4-FFF2-40B4-BE49-F238E27FC236}">
                <a16:creationId xmlns:a16="http://schemas.microsoft.com/office/drawing/2014/main" id="{7B0634DE-01F7-B063-7023-D952EFD55694}"/>
              </a:ext>
            </a:extLst>
          </p:cNvPr>
          <p:cNvSpPr txBox="1"/>
          <p:nvPr/>
        </p:nvSpPr>
        <p:spPr>
          <a:xfrm rot="21178284">
            <a:off x="4184251" y="4839266"/>
            <a:ext cx="1478851" cy="379206"/>
          </a:xfrm>
          <a:prstGeom prst="rect">
            <a:avLst/>
          </a:prstGeom>
          <a:noFill/>
        </p:spPr>
        <p:txBody>
          <a:bodyPr wrap="square" rtlCol="0">
            <a:spAutoFit/>
          </a:bodyPr>
          <a:lstStyle/>
          <a:p>
            <a:pPr algn="just"/>
            <a:r>
              <a:rPr lang="en-US">
                <a:solidFill>
                  <a:srgbClr val="FFFFFF"/>
                </a:solidFill>
              </a:rPr>
              <a:t>Tới trường</a:t>
            </a:r>
          </a:p>
        </p:txBody>
      </p:sp>
      <p:sp>
        <p:nvSpPr>
          <p:cNvPr id="4" name="Oval 3">
            <a:extLst>
              <a:ext uri="{FF2B5EF4-FFF2-40B4-BE49-F238E27FC236}">
                <a16:creationId xmlns:a16="http://schemas.microsoft.com/office/drawing/2014/main" id="{9E16BD4F-4D27-CA37-E5D3-BE7C45C0B644}"/>
              </a:ext>
            </a:extLst>
          </p:cNvPr>
          <p:cNvSpPr/>
          <p:nvPr/>
        </p:nvSpPr>
        <p:spPr>
          <a:xfrm>
            <a:off x="4360890" y="66059"/>
            <a:ext cx="3440057" cy="458002"/>
          </a:xfrm>
          <a:prstGeom prst="ellipse">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Thử thách 2</a:t>
            </a:r>
          </a:p>
        </p:txBody>
      </p:sp>
      <p:sp>
        <p:nvSpPr>
          <p:cNvPr id="2" name="TextBox 1">
            <a:extLst>
              <a:ext uri="{FF2B5EF4-FFF2-40B4-BE49-F238E27FC236}">
                <a16:creationId xmlns:a16="http://schemas.microsoft.com/office/drawing/2014/main" id="{9116D538-3944-9383-AAB3-F0D9CA8CA88C}"/>
              </a:ext>
            </a:extLst>
          </p:cNvPr>
          <p:cNvSpPr txBox="1"/>
          <p:nvPr/>
        </p:nvSpPr>
        <p:spPr>
          <a:xfrm>
            <a:off x="2880131" y="4700336"/>
            <a:ext cx="1151323" cy="379206"/>
          </a:xfrm>
          <a:prstGeom prst="rect">
            <a:avLst/>
          </a:prstGeom>
          <a:noFill/>
        </p:spPr>
        <p:txBody>
          <a:bodyPr wrap="square" rtlCol="0">
            <a:spAutoFit/>
          </a:bodyPr>
          <a:lstStyle/>
          <a:p>
            <a:pPr algn="just"/>
            <a:r>
              <a:rPr lang="en-US">
                <a:solidFill>
                  <a:srgbClr val="FFFFFF"/>
                </a:solidFill>
              </a:rPr>
              <a:t>Quay lại</a:t>
            </a:r>
          </a:p>
        </p:txBody>
      </p:sp>
      <p:sp>
        <p:nvSpPr>
          <p:cNvPr id="8" name="Rectangle: Rounded Corners 7">
            <a:extLst>
              <a:ext uri="{FF2B5EF4-FFF2-40B4-BE49-F238E27FC236}">
                <a16:creationId xmlns:a16="http://schemas.microsoft.com/office/drawing/2014/main" id="{FA78FC06-5E33-3B05-F6D2-2F783081CE32}"/>
              </a:ext>
            </a:extLst>
          </p:cNvPr>
          <p:cNvSpPr/>
          <p:nvPr/>
        </p:nvSpPr>
        <p:spPr>
          <a:xfrm>
            <a:off x="4532369" y="3212680"/>
            <a:ext cx="5181600" cy="2326106"/>
          </a:xfrm>
          <a:prstGeom prst="roundRect">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Tìm 5 từ ngữ </a:t>
            </a:r>
          </a:p>
          <a:p>
            <a:pPr algn="ctr"/>
            <a:r>
              <a:rPr lang="en-US" sz="3200">
                <a:solidFill>
                  <a:srgbClr val="000000"/>
                </a:solidFill>
              </a:rPr>
              <a:t>chỉ hoạt động diễn ra </a:t>
            </a:r>
          </a:p>
          <a:p>
            <a:pPr algn="ctr"/>
            <a:r>
              <a:rPr lang="en-US" sz="3200">
                <a:solidFill>
                  <a:srgbClr val="000000"/>
                </a:solidFill>
              </a:rPr>
              <a:t>ở trường</a:t>
            </a:r>
          </a:p>
          <a:p>
            <a:pPr algn="ctr"/>
            <a:r>
              <a:rPr lang="en-US" sz="3200">
                <a:solidFill>
                  <a:srgbClr val="000000"/>
                </a:solidFill>
              </a:rPr>
              <a:t>(M: thảo luận,…)</a:t>
            </a:r>
          </a:p>
        </p:txBody>
      </p:sp>
      <p:sp>
        <p:nvSpPr>
          <p:cNvPr id="9" name="Cloud 8">
            <a:extLst>
              <a:ext uri="{FF2B5EF4-FFF2-40B4-BE49-F238E27FC236}">
                <a16:creationId xmlns:a16="http://schemas.microsoft.com/office/drawing/2014/main" id="{8BA90D53-90E7-AE46-668F-6DE2232970F8}"/>
              </a:ext>
            </a:extLst>
          </p:cNvPr>
          <p:cNvSpPr/>
          <p:nvPr/>
        </p:nvSpPr>
        <p:spPr>
          <a:xfrm>
            <a:off x="264827" y="524061"/>
            <a:ext cx="2478156" cy="123526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đá cầu</a:t>
            </a:r>
          </a:p>
        </p:txBody>
      </p:sp>
      <p:sp>
        <p:nvSpPr>
          <p:cNvPr id="10" name="Cloud 8">
            <a:extLst>
              <a:ext uri="{FF2B5EF4-FFF2-40B4-BE49-F238E27FC236}">
                <a16:creationId xmlns:a16="http://schemas.microsoft.com/office/drawing/2014/main" id="{8D428747-B91B-8779-ED4F-1F5323ACEE36}"/>
              </a:ext>
            </a:extLst>
          </p:cNvPr>
          <p:cNvSpPr/>
          <p:nvPr/>
        </p:nvSpPr>
        <p:spPr>
          <a:xfrm>
            <a:off x="3081129" y="737370"/>
            <a:ext cx="2037956" cy="88781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giảng bài</a:t>
            </a:r>
          </a:p>
        </p:txBody>
      </p:sp>
      <p:sp>
        <p:nvSpPr>
          <p:cNvPr id="11" name="Cloud 8">
            <a:extLst>
              <a:ext uri="{FF2B5EF4-FFF2-40B4-BE49-F238E27FC236}">
                <a16:creationId xmlns:a16="http://schemas.microsoft.com/office/drawing/2014/main" id="{5B3F0CED-BE93-C871-38A5-B0903B9F004B}"/>
              </a:ext>
            </a:extLst>
          </p:cNvPr>
          <p:cNvSpPr/>
          <p:nvPr/>
        </p:nvSpPr>
        <p:spPr>
          <a:xfrm>
            <a:off x="5557967" y="737369"/>
            <a:ext cx="2037956" cy="102195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đọc bài</a:t>
            </a:r>
          </a:p>
        </p:txBody>
      </p:sp>
      <p:sp>
        <p:nvSpPr>
          <p:cNvPr id="12" name="Cloud 8">
            <a:extLst>
              <a:ext uri="{FF2B5EF4-FFF2-40B4-BE49-F238E27FC236}">
                <a16:creationId xmlns:a16="http://schemas.microsoft.com/office/drawing/2014/main" id="{4D18D151-8AA7-6748-CA83-CC097C9B7430}"/>
              </a:ext>
            </a:extLst>
          </p:cNvPr>
          <p:cNvSpPr/>
          <p:nvPr/>
        </p:nvSpPr>
        <p:spPr>
          <a:xfrm>
            <a:off x="8839415" y="159321"/>
            <a:ext cx="2839237" cy="102195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quét dọn</a:t>
            </a:r>
          </a:p>
        </p:txBody>
      </p:sp>
      <p:sp>
        <p:nvSpPr>
          <p:cNvPr id="13" name="Cloud 8">
            <a:extLst>
              <a:ext uri="{FF2B5EF4-FFF2-40B4-BE49-F238E27FC236}">
                <a16:creationId xmlns:a16="http://schemas.microsoft.com/office/drawing/2014/main" id="{3A198ABE-E73F-F5C4-A420-BEAE4761DDEE}"/>
              </a:ext>
            </a:extLst>
          </p:cNvPr>
          <p:cNvSpPr/>
          <p:nvPr/>
        </p:nvSpPr>
        <p:spPr>
          <a:xfrm>
            <a:off x="10191503" y="1248346"/>
            <a:ext cx="1810620" cy="102195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ăn trưa</a:t>
            </a:r>
          </a:p>
        </p:txBody>
      </p:sp>
      <p:pic>
        <p:nvPicPr>
          <p:cNvPr id="1030" name="Picture 6" descr="Animated GIF Creations by ME, in last Month (30 days)(Total 27 animated GIFs)  | PeakD">
            <a:extLst>
              <a:ext uri="{FF2B5EF4-FFF2-40B4-BE49-F238E27FC236}">
                <a16:creationId xmlns:a16="http://schemas.microsoft.com/office/drawing/2014/main" id="{A3CBF2D9-57F5-444F-5A32-AFEA300FC1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7637" y="5442952"/>
            <a:ext cx="693942" cy="1355356"/>
          </a:xfrm>
          <a:prstGeom prst="rect">
            <a:avLst/>
          </a:prstGeom>
          <a:noFill/>
          <a:extLst>
            <a:ext uri="{909E8E84-426E-40DD-AFC4-6F175D3DCCD1}">
              <a14:hiddenFill xmlns:a14="http://schemas.microsoft.com/office/drawing/2010/main">
                <a:solidFill>
                  <a:srgbClr val="FFFFFF"/>
                </a:solidFill>
              </a14:hiddenFill>
            </a:ext>
          </a:extLst>
        </p:spPr>
      </p:pic>
      <p:sp>
        <p:nvSpPr>
          <p:cNvPr id="15" name="Cloud 8">
            <a:extLst>
              <a:ext uri="{FF2B5EF4-FFF2-40B4-BE49-F238E27FC236}">
                <a16:creationId xmlns:a16="http://schemas.microsoft.com/office/drawing/2014/main" id="{D17FE025-33D7-74A3-3099-5B49C112C1E4}"/>
              </a:ext>
            </a:extLst>
          </p:cNvPr>
          <p:cNvSpPr/>
          <p:nvPr/>
        </p:nvSpPr>
        <p:spPr>
          <a:xfrm>
            <a:off x="10349173" y="2486705"/>
            <a:ext cx="1810620" cy="102195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a:t>
            </a:r>
          </a:p>
        </p:txBody>
      </p:sp>
    </p:spTree>
    <p:extLst>
      <p:ext uri="{BB962C8B-B14F-4D97-AF65-F5344CB8AC3E}">
        <p14:creationId xmlns:p14="http://schemas.microsoft.com/office/powerpoint/2010/main" val="28471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path" presetSubtype="0" accel="50000" decel="50000" fill="hold" grpId="0" nodeType="clickEffect">
                                  <p:stCondLst>
                                    <p:cond delay="0"/>
                                  </p:stCondLst>
                                  <p:childTnLst>
                                    <p:animMotion origin="layout" path="M -3.77366E-6 -2.96296E-6 L -0.3292 -0.29676 " pathEditMode="relative" rAng="0" ptsTypes="AA">
                                      <p:cBhvr>
                                        <p:cTn id="36" dur="2000" fill="hold"/>
                                        <p:tgtEl>
                                          <p:spTgt spid="8"/>
                                        </p:tgtEl>
                                        <p:attrNameLst>
                                          <p:attrName>ppt_x</p:attrName>
                                          <p:attrName>ppt_y</p:attrName>
                                        </p:attrNameLst>
                                      </p:cBhvr>
                                      <p:rCtr x="-16460" y="-14838"/>
                                    </p:animMotion>
                                  </p:childTnLst>
                                  <p:subTnLst>
                                    <p:audio>
                                      <p:cMediaNode>
                                        <p:cTn display="0" masterRel="sameClick">
                                          <p:stCondLst>
                                            <p:cond evt="begin" delay="0">
                                              <p:tn val="35"/>
                                            </p:cond>
                                          </p:stCondLst>
                                          <p:endCondLst>
                                            <p:cond evt="onStopAudio" delay="0">
                                              <p:tgtEl>
                                                <p:sldTgt/>
                                              </p:tgtEl>
                                            </p:cond>
                                          </p:endCondLst>
                                        </p:cTn>
                                        <p:tgtEl>
                                          <p:sndTgt r:embed="rId3" name="Tieng-yeah-tre-con-www_nhacchuongvui_com.wav"/>
                                        </p:tgtEl>
                                      </p:cMediaNode>
                                    </p:audio>
                                  </p:sub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nodeType="clickEffect">
                                  <p:stCondLst>
                                    <p:cond delay="0"/>
                                  </p:stCondLst>
                                  <p:childTnLst>
                                    <p:animMotion origin="layout" path="M -4.92103E-7 -1.11111E-6 L -0.00196 -0.45347 " pathEditMode="relative" rAng="0" ptsTypes="AA">
                                      <p:cBhvr>
                                        <p:cTn id="40" dur="2000" fill="hold"/>
                                        <p:tgtEl>
                                          <p:spTgt spid="1030"/>
                                        </p:tgtEl>
                                        <p:attrNameLst>
                                          <p:attrName>ppt_x</p:attrName>
                                          <p:attrName>ppt_y</p:attrName>
                                        </p:attrNameLst>
                                      </p:cBhvr>
                                      <p:rCtr x="-104" y="-22685"/>
                                    </p:animMotion>
                                  </p:childTnLst>
                                  <p:subTnLst>
                                    <p:audio>
                                      <p:cMediaNode>
                                        <p:cTn display="0" masterRel="sameClick">
                                          <p:stCondLst>
                                            <p:cond evt="begin" delay="0">
                                              <p:tn val="3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382"/>
        <p:cNvGrpSpPr/>
        <p:nvPr/>
      </p:nvGrpSpPr>
      <p:grpSpPr>
        <a:xfrm>
          <a:off x="0" y="0"/>
          <a:ext cx="0" cy="0"/>
          <a:chOff x="0" y="0"/>
          <a:chExt cx="0" cy="0"/>
        </a:xfrm>
      </p:grpSpPr>
      <p:pic>
        <p:nvPicPr>
          <p:cNvPr id="1026" name="Picture 2" descr="Download Vector Freeuse Library Bridge Cartoon Photography Illustration -  River With Bridge Cartoon PNG Image with No Background - PNGkey.com">
            <a:extLst>
              <a:ext uri="{FF2B5EF4-FFF2-40B4-BE49-F238E27FC236}">
                <a16:creationId xmlns:a16="http://schemas.microsoft.com/office/drawing/2014/main" id="{D61A9C0F-BE27-A19E-037B-BD9B259403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905" y="737370"/>
            <a:ext cx="9154026" cy="61206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rId6" action="ppaction://hlinksldjump"/>
            <a:extLst>
              <a:ext uri="{FF2B5EF4-FFF2-40B4-BE49-F238E27FC236}">
                <a16:creationId xmlns:a16="http://schemas.microsoft.com/office/drawing/2014/main" id="{7B0634DE-01F7-B063-7023-D952EFD55694}"/>
              </a:ext>
            </a:extLst>
          </p:cNvPr>
          <p:cNvSpPr txBox="1"/>
          <p:nvPr/>
        </p:nvSpPr>
        <p:spPr>
          <a:xfrm rot="21178284">
            <a:off x="4184251" y="4839266"/>
            <a:ext cx="1478851" cy="379206"/>
          </a:xfrm>
          <a:prstGeom prst="rect">
            <a:avLst/>
          </a:prstGeom>
          <a:noFill/>
        </p:spPr>
        <p:txBody>
          <a:bodyPr wrap="square" rtlCol="0">
            <a:spAutoFit/>
          </a:bodyPr>
          <a:lstStyle/>
          <a:p>
            <a:pPr algn="just"/>
            <a:r>
              <a:rPr lang="en-US">
                <a:solidFill>
                  <a:srgbClr val="FFFFFF"/>
                </a:solidFill>
              </a:rPr>
              <a:t>Tới trường</a:t>
            </a:r>
          </a:p>
        </p:txBody>
      </p:sp>
      <p:sp>
        <p:nvSpPr>
          <p:cNvPr id="4" name="Oval 3">
            <a:extLst>
              <a:ext uri="{FF2B5EF4-FFF2-40B4-BE49-F238E27FC236}">
                <a16:creationId xmlns:a16="http://schemas.microsoft.com/office/drawing/2014/main" id="{9E16BD4F-4D27-CA37-E5D3-BE7C45C0B644}"/>
              </a:ext>
            </a:extLst>
          </p:cNvPr>
          <p:cNvSpPr/>
          <p:nvPr/>
        </p:nvSpPr>
        <p:spPr>
          <a:xfrm>
            <a:off x="4360890" y="66059"/>
            <a:ext cx="3440057" cy="458002"/>
          </a:xfrm>
          <a:prstGeom prst="ellipse">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Thử thách 3</a:t>
            </a:r>
          </a:p>
        </p:txBody>
      </p:sp>
      <p:sp>
        <p:nvSpPr>
          <p:cNvPr id="2" name="TextBox 1">
            <a:extLst>
              <a:ext uri="{FF2B5EF4-FFF2-40B4-BE49-F238E27FC236}">
                <a16:creationId xmlns:a16="http://schemas.microsoft.com/office/drawing/2014/main" id="{9116D538-3944-9383-AAB3-F0D9CA8CA88C}"/>
              </a:ext>
            </a:extLst>
          </p:cNvPr>
          <p:cNvSpPr txBox="1"/>
          <p:nvPr/>
        </p:nvSpPr>
        <p:spPr>
          <a:xfrm>
            <a:off x="2880131" y="4700336"/>
            <a:ext cx="1151323" cy="379206"/>
          </a:xfrm>
          <a:prstGeom prst="rect">
            <a:avLst/>
          </a:prstGeom>
          <a:noFill/>
        </p:spPr>
        <p:txBody>
          <a:bodyPr wrap="square" rtlCol="0">
            <a:spAutoFit/>
          </a:bodyPr>
          <a:lstStyle/>
          <a:p>
            <a:pPr algn="just"/>
            <a:r>
              <a:rPr lang="en-US">
                <a:solidFill>
                  <a:srgbClr val="FFFFFF"/>
                </a:solidFill>
              </a:rPr>
              <a:t>Quay lại</a:t>
            </a:r>
          </a:p>
        </p:txBody>
      </p:sp>
      <p:sp>
        <p:nvSpPr>
          <p:cNvPr id="8" name="Rectangle: Rounded Corners 7">
            <a:extLst>
              <a:ext uri="{FF2B5EF4-FFF2-40B4-BE49-F238E27FC236}">
                <a16:creationId xmlns:a16="http://schemas.microsoft.com/office/drawing/2014/main" id="{FA78FC06-5E33-3B05-F6D2-2F783081CE32}"/>
              </a:ext>
            </a:extLst>
          </p:cNvPr>
          <p:cNvSpPr/>
          <p:nvPr/>
        </p:nvSpPr>
        <p:spPr>
          <a:xfrm>
            <a:off x="4532369" y="3212680"/>
            <a:ext cx="5181600" cy="2326106"/>
          </a:xfrm>
          <a:prstGeom prst="roundRect">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Tìm 5 từ ngữ </a:t>
            </a:r>
          </a:p>
          <a:p>
            <a:pPr algn="ctr"/>
            <a:r>
              <a:rPr lang="en-US" sz="3200">
                <a:solidFill>
                  <a:srgbClr val="000000"/>
                </a:solidFill>
              </a:rPr>
              <a:t>chỉ đặc điểm của sự vật, hoạt động ở trường</a:t>
            </a:r>
          </a:p>
          <a:p>
            <a:pPr algn="ctr"/>
            <a:r>
              <a:rPr lang="en-US" sz="3200">
                <a:solidFill>
                  <a:srgbClr val="000000"/>
                </a:solidFill>
              </a:rPr>
              <a:t>(M: sôi nổi,…)</a:t>
            </a:r>
          </a:p>
        </p:txBody>
      </p:sp>
      <p:sp>
        <p:nvSpPr>
          <p:cNvPr id="9" name="Cloud 8">
            <a:extLst>
              <a:ext uri="{FF2B5EF4-FFF2-40B4-BE49-F238E27FC236}">
                <a16:creationId xmlns:a16="http://schemas.microsoft.com/office/drawing/2014/main" id="{8BA90D53-90E7-AE46-668F-6DE2232970F8}"/>
              </a:ext>
            </a:extLst>
          </p:cNvPr>
          <p:cNvSpPr/>
          <p:nvPr/>
        </p:nvSpPr>
        <p:spPr>
          <a:xfrm>
            <a:off x="523238" y="52666"/>
            <a:ext cx="1810621" cy="123526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vui vẻ</a:t>
            </a:r>
          </a:p>
        </p:txBody>
      </p:sp>
      <p:sp>
        <p:nvSpPr>
          <p:cNvPr id="10" name="Cloud 8">
            <a:extLst>
              <a:ext uri="{FF2B5EF4-FFF2-40B4-BE49-F238E27FC236}">
                <a16:creationId xmlns:a16="http://schemas.microsoft.com/office/drawing/2014/main" id="{8D428747-B91B-8779-ED4F-1F5323ACEE36}"/>
              </a:ext>
            </a:extLst>
          </p:cNvPr>
          <p:cNvSpPr/>
          <p:nvPr/>
        </p:nvSpPr>
        <p:spPr>
          <a:xfrm>
            <a:off x="2529703" y="605233"/>
            <a:ext cx="2037956" cy="88781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hiền từ</a:t>
            </a:r>
          </a:p>
        </p:txBody>
      </p:sp>
      <p:sp>
        <p:nvSpPr>
          <p:cNvPr id="11" name="Cloud 8">
            <a:extLst>
              <a:ext uri="{FF2B5EF4-FFF2-40B4-BE49-F238E27FC236}">
                <a16:creationId xmlns:a16="http://schemas.microsoft.com/office/drawing/2014/main" id="{5B3F0CED-BE93-C871-38A5-B0903B9F004B}"/>
              </a:ext>
            </a:extLst>
          </p:cNvPr>
          <p:cNvSpPr/>
          <p:nvPr/>
        </p:nvSpPr>
        <p:spPr>
          <a:xfrm>
            <a:off x="5014637" y="783753"/>
            <a:ext cx="1590978" cy="87845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thú vị</a:t>
            </a:r>
          </a:p>
        </p:txBody>
      </p:sp>
      <p:sp>
        <p:nvSpPr>
          <p:cNvPr id="12" name="Cloud 8">
            <a:extLst>
              <a:ext uri="{FF2B5EF4-FFF2-40B4-BE49-F238E27FC236}">
                <a16:creationId xmlns:a16="http://schemas.microsoft.com/office/drawing/2014/main" id="{4D18D151-8AA7-6748-CA83-CC097C9B7430}"/>
              </a:ext>
            </a:extLst>
          </p:cNvPr>
          <p:cNvSpPr/>
          <p:nvPr/>
        </p:nvSpPr>
        <p:spPr>
          <a:xfrm>
            <a:off x="8078391" y="257155"/>
            <a:ext cx="2839237" cy="102195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ngon miệng</a:t>
            </a:r>
          </a:p>
        </p:txBody>
      </p:sp>
      <p:sp>
        <p:nvSpPr>
          <p:cNvPr id="13" name="Cloud 8">
            <a:extLst>
              <a:ext uri="{FF2B5EF4-FFF2-40B4-BE49-F238E27FC236}">
                <a16:creationId xmlns:a16="http://schemas.microsoft.com/office/drawing/2014/main" id="{3A198ABE-E73F-F5C4-A420-BEAE4761DDEE}"/>
              </a:ext>
            </a:extLst>
          </p:cNvPr>
          <p:cNvSpPr/>
          <p:nvPr/>
        </p:nvSpPr>
        <p:spPr>
          <a:xfrm>
            <a:off x="10191503" y="1248346"/>
            <a:ext cx="1810620" cy="102195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sạch sẽ</a:t>
            </a:r>
          </a:p>
        </p:txBody>
      </p:sp>
      <p:pic>
        <p:nvPicPr>
          <p:cNvPr id="1030" name="Picture 6" descr="Animated GIF Creations by ME, in last Month (30 days)(Total 27 animated GIFs)  | PeakD">
            <a:extLst>
              <a:ext uri="{FF2B5EF4-FFF2-40B4-BE49-F238E27FC236}">
                <a16:creationId xmlns:a16="http://schemas.microsoft.com/office/drawing/2014/main" id="{A3CBF2D9-57F5-444F-5A32-AFEA300FC1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7637" y="5442952"/>
            <a:ext cx="693942" cy="1355356"/>
          </a:xfrm>
          <a:prstGeom prst="rect">
            <a:avLst/>
          </a:prstGeom>
          <a:noFill/>
          <a:extLst>
            <a:ext uri="{909E8E84-426E-40DD-AFC4-6F175D3DCCD1}">
              <a14:hiddenFill xmlns:a14="http://schemas.microsoft.com/office/drawing/2010/main">
                <a:solidFill>
                  <a:srgbClr val="FFFFFF"/>
                </a:solidFill>
              </a14:hiddenFill>
            </a:ext>
          </a:extLst>
        </p:spPr>
      </p:pic>
      <p:sp>
        <p:nvSpPr>
          <p:cNvPr id="15" name="Cloud 8">
            <a:extLst>
              <a:ext uri="{FF2B5EF4-FFF2-40B4-BE49-F238E27FC236}">
                <a16:creationId xmlns:a16="http://schemas.microsoft.com/office/drawing/2014/main" id="{D17FE025-33D7-74A3-3099-5B49C112C1E4}"/>
              </a:ext>
            </a:extLst>
          </p:cNvPr>
          <p:cNvSpPr/>
          <p:nvPr/>
        </p:nvSpPr>
        <p:spPr>
          <a:xfrm>
            <a:off x="10349173" y="2486705"/>
            <a:ext cx="1810620" cy="102195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4729 w 43306"/>
              <a:gd name="connsiteY0" fmla="*/ 26036 h 43219"/>
              <a:gd name="connsiteX1" fmla="*/ 2196 w 43306"/>
              <a:gd name="connsiteY1" fmla="*/ 25239 h 43219"/>
              <a:gd name="connsiteX2" fmla="*/ 6964 w 43306"/>
              <a:gd name="connsiteY2" fmla="*/ 34758 h 43219"/>
              <a:gd name="connsiteX3" fmla="*/ 5856 w 43306"/>
              <a:gd name="connsiteY3" fmla="*/ 35139 h 43219"/>
              <a:gd name="connsiteX4" fmla="*/ 16514 w 43306"/>
              <a:gd name="connsiteY4" fmla="*/ 38949 h 43219"/>
              <a:gd name="connsiteX5" fmla="*/ 15846 w 43306"/>
              <a:gd name="connsiteY5" fmla="*/ 37209 h 43219"/>
              <a:gd name="connsiteX6" fmla="*/ 28863 w 43306"/>
              <a:gd name="connsiteY6" fmla="*/ 34610 h 43219"/>
              <a:gd name="connsiteX7" fmla="*/ 28596 w 43306"/>
              <a:gd name="connsiteY7" fmla="*/ 36519 h 43219"/>
              <a:gd name="connsiteX8" fmla="*/ 41834 w 43306"/>
              <a:gd name="connsiteY8" fmla="*/ 15213 h 43219"/>
              <a:gd name="connsiteX9" fmla="*/ 40386 w 43306"/>
              <a:gd name="connsiteY9" fmla="*/ 17889 h 43219"/>
              <a:gd name="connsiteX10" fmla="*/ 38360 w 43306"/>
              <a:gd name="connsiteY10" fmla="*/ 5285 h 43219"/>
              <a:gd name="connsiteX11" fmla="*/ 38436 w 43306"/>
              <a:gd name="connsiteY11" fmla="*/ 6549 h 43219"/>
              <a:gd name="connsiteX12" fmla="*/ 29114 w 43306"/>
              <a:gd name="connsiteY12" fmla="*/ 3811 h 43219"/>
              <a:gd name="connsiteX13" fmla="*/ 29856 w 43306"/>
              <a:gd name="connsiteY13" fmla="*/ 2199 h 43219"/>
              <a:gd name="connsiteX14" fmla="*/ 22177 w 43306"/>
              <a:gd name="connsiteY14" fmla="*/ 4579 h 43219"/>
              <a:gd name="connsiteX15" fmla="*/ 22536 w 43306"/>
              <a:gd name="connsiteY15" fmla="*/ 3189 h 43219"/>
              <a:gd name="connsiteX16" fmla="*/ 14036 w 43306"/>
              <a:gd name="connsiteY16" fmla="*/ 5051 h 43219"/>
              <a:gd name="connsiteX17" fmla="*/ 15336 w 43306"/>
              <a:gd name="connsiteY17" fmla="*/ 6399 h 43219"/>
              <a:gd name="connsiteX18" fmla="*/ 4163 w 43306"/>
              <a:gd name="connsiteY18" fmla="*/ 15648 h 43219"/>
              <a:gd name="connsiteX19" fmla="*/ 3936 w 43306"/>
              <a:gd name="connsiteY19" fmla="*/ 14229 h 43219"/>
              <a:gd name="connsiteX0" fmla="*/ 3936 w 43306"/>
              <a:gd name="connsiteY0" fmla="*/ 14229 h 43219"/>
              <a:gd name="connsiteX1" fmla="*/ 5659 w 43306"/>
              <a:gd name="connsiteY1" fmla="*/ 6766 h 43219"/>
              <a:gd name="connsiteX2" fmla="*/ 14041 w 43306"/>
              <a:gd name="connsiteY2" fmla="*/ 5061 h 43219"/>
              <a:gd name="connsiteX3" fmla="*/ 22492 w 43306"/>
              <a:gd name="connsiteY3" fmla="*/ 3291 h 43219"/>
              <a:gd name="connsiteX4" fmla="*/ 25785 w 43306"/>
              <a:gd name="connsiteY4" fmla="*/ 59 h 43219"/>
              <a:gd name="connsiteX5" fmla="*/ 29869 w 43306"/>
              <a:gd name="connsiteY5" fmla="*/ 2340 h 43219"/>
              <a:gd name="connsiteX6" fmla="*/ 35499 w 43306"/>
              <a:gd name="connsiteY6" fmla="*/ 549 h 43219"/>
              <a:gd name="connsiteX7" fmla="*/ 38354 w 43306"/>
              <a:gd name="connsiteY7" fmla="*/ 5435 h 43219"/>
              <a:gd name="connsiteX8" fmla="*/ 42018 w 43306"/>
              <a:gd name="connsiteY8" fmla="*/ 10177 h 43219"/>
              <a:gd name="connsiteX9" fmla="*/ 41854 w 43306"/>
              <a:gd name="connsiteY9" fmla="*/ 15319 h 43219"/>
              <a:gd name="connsiteX10" fmla="*/ 42795 w 43306"/>
              <a:gd name="connsiteY10" fmla="*/ 28520 h 43219"/>
              <a:gd name="connsiteX11" fmla="*/ 35431 w 43306"/>
              <a:gd name="connsiteY11" fmla="*/ 35960 h 43219"/>
              <a:gd name="connsiteX12" fmla="*/ 28591 w 43306"/>
              <a:gd name="connsiteY12" fmla="*/ 36674 h 43219"/>
              <a:gd name="connsiteX13" fmla="*/ 23703 w 43306"/>
              <a:gd name="connsiteY13" fmla="*/ 42965 h 43219"/>
              <a:gd name="connsiteX14" fmla="*/ 16516 w 43306"/>
              <a:gd name="connsiteY14" fmla="*/ 39125 h 43219"/>
              <a:gd name="connsiteX15" fmla="*/ 5840 w 43306"/>
              <a:gd name="connsiteY15" fmla="*/ 35331 h 43219"/>
              <a:gd name="connsiteX16" fmla="*/ 1146 w 43306"/>
              <a:gd name="connsiteY16" fmla="*/ 31109 h 43219"/>
              <a:gd name="connsiteX17" fmla="*/ 2149 w 43306"/>
              <a:gd name="connsiteY17" fmla="*/ 25410 h 43219"/>
              <a:gd name="connsiteX18" fmla="*/ 31 w 43306"/>
              <a:gd name="connsiteY18" fmla="*/ 19563 h 43219"/>
              <a:gd name="connsiteX19" fmla="*/ 3899 w 43306"/>
              <a:gd name="connsiteY19" fmla="*/ 14366 h 43219"/>
              <a:gd name="connsiteX20" fmla="*/ 3936 w 43306"/>
              <a:gd name="connsiteY20" fmla="*/ 14229 h 43219"/>
              <a:gd name="connsiteX0" fmla="*/ 6964 w 43306"/>
              <a:gd name="connsiteY0" fmla="*/ 34758 h 43219"/>
              <a:gd name="connsiteX1" fmla="*/ 5856 w 43306"/>
              <a:gd name="connsiteY1" fmla="*/ 35139 h 43219"/>
              <a:gd name="connsiteX2" fmla="*/ 16514 w 43306"/>
              <a:gd name="connsiteY2" fmla="*/ 38949 h 43219"/>
              <a:gd name="connsiteX3" fmla="*/ 15846 w 43306"/>
              <a:gd name="connsiteY3" fmla="*/ 37209 h 43219"/>
              <a:gd name="connsiteX4" fmla="*/ 28863 w 43306"/>
              <a:gd name="connsiteY4" fmla="*/ 34610 h 43219"/>
              <a:gd name="connsiteX5" fmla="*/ 28596 w 43306"/>
              <a:gd name="connsiteY5" fmla="*/ 36519 h 43219"/>
              <a:gd name="connsiteX6" fmla="*/ 41834 w 43306"/>
              <a:gd name="connsiteY6" fmla="*/ 15213 h 43219"/>
              <a:gd name="connsiteX7" fmla="*/ 40386 w 43306"/>
              <a:gd name="connsiteY7" fmla="*/ 17889 h 43219"/>
              <a:gd name="connsiteX8" fmla="*/ 38360 w 43306"/>
              <a:gd name="connsiteY8" fmla="*/ 5285 h 43219"/>
              <a:gd name="connsiteX9" fmla="*/ 38436 w 43306"/>
              <a:gd name="connsiteY9" fmla="*/ 6549 h 43219"/>
              <a:gd name="connsiteX10" fmla="*/ 29114 w 43306"/>
              <a:gd name="connsiteY10" fmla="*/ 3811 h 43219"/>
              <a:gd name="connsiteX11" fmla="*/ 29856 w 43306"/>
              <a:gd name="connsiteY11" fmla="*/ 2199 h 43219"/>
              <a:gd name="connsiteX12" fmla="*/ 22177 w 43306"/>
              <a:gd name="connsiteY12" fmla="*/ 4579 h 43219"/>
              <a:gd name="connsiteX13" fmla="*/ 22536 w 43306"/>
              <a:gd name="connsiteY13" fmla="*/ 3189 h 43219"/>
              <a:gd name="connsiteX14" fmla="*/ 14036 w 43306"/>
              <a:gd name="connsiteY14" fmla="*/ 5051 h 43219"/>
              <a:gd name="connsiteX15" fmla="*/ 15336 w 43306"/>
              <a:gd name="connsiteY15" fmla="*/ 6399 h 43219"/>
              <a:gd name="connsiteX16" fmla="*/ 4163 w 43306"/>
              <a:gd name="connsiteY16" fmla="*/ 15648 h 43219"/>
              <a:gd name="connsiteX17" fmla="*/ 3936 w 43306"/>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9239 w 43431"/>
              <a:gd name="connsiteY10" fmla="*/ 3811 h 43219"/>
              <a:gd name="connsiteX11" fmla="*/ 29981 w 43431"/>
              <a:gd name="connsiteY11" fmla="*/ 2199 h 43219"/>
              <a:gd name="connsiteX12" fmla="*/ 22302 w 43431"/>
              <a:gd name="connsiteY12" fmla="*/ 4579 h 43219"/>
              <a:gd name="connsiteX13" fmla="*/ 22661 w 43431"/>
              <a:gd name="connsiteY13" fmla="*/ 3189 h 43219"/>
              <a:gd name="connsiteX14" fmla="*/ 14161 w 43431"/>
              <a:gd name="connsiteY14" fmla="*/ 5051 h 43219"/>
              <a:gd name="connsiteX15" fmla="*/ 15461 w 43431"/>
              <a:gd name="connsiteY15" fmla="*/ 6399 h 43219"/>
              <a:gd name="connsiteX16" fmla="*/ 4288 w 43431"/>
              <a:gd name="connsiteY16" fmla="*/ 15648 h 43219"/>
              <a:gd name="connsiteX17" fmla="*/ 4061 w 43431"/>
              <a:gd name="connsiteY17" fmla="*/ 14229 h 43219"/>
              <a:gd name="connsiteX0" fmla="*/ 4061 w 43431"/>
              <a:gd name="connsiteY0" fmla="*/ 14229 h 43219"/>
              <a:gd name="connsiteX1" fmla="*/ 5784 w 43431"/>
              <a:gd name="connsiteY1" fmla="*/ 6766 h 43219"/>
              <a:gd name="connsiteX2" fmla="*/ 14166 w 43431"/>
              <a:gd name="connsiteY2" fmla="*/ 5061 h 43219"/>
              <a:gd name="connsiteX3" fmla="*/ 22617 w 43431"/>
              <a:gd name="connsiteY3" fmla="*/ 3291 h 43219"/>
              <a:gd name="connsiteX4" fmla="*/ 25910 w 43431"/>
              <a:gd name="connsiteY4" fmla="*/ 59 h 43219"/>
              <a:gd name="connsiteX5" fmla="*/ 29994 w 43431"/>
              <a:gd name="connsiteY5" fmla="*/ 2340 h 43219"/>
              <a:gd name="connsiteX6" fmla="*/ 35624 w 43431"/>
              <a:gd name="connsiteY6" fmla="*/ 549 h 43219"/>
              <a:gd name="connsiteX7" fmla="*/ 38479 w 43431"/>
              <a:gd name="connsiteY7" fmla="*/ 5435 h 43219"/>
              <a:gd name="connsiteX8" fmla="*/ 42143 w 43431"/>
              <a:gd name="connsiteY8" fmla="*/ 10177 h 43219"/>
              <a:gd name="connsiteX9" fmla="*/ 41979 w 43431"/>
              <a:gd name="connsiteY9" fmla="*/ 15319 h 43219"/>
              <a:gd name="connsiteX10" fmla="*/ 42920 w 43431"/>
              <a:gd name="connsiteY10" fmla="*/ 28520 h 43219"/>
              <a:gd name="connsiteX11" fmla="*/ 35556 w 43431"/>
              <a:gd name="connsiteY11" fmla="*/ 35960 h 43219"/>
              <a:gd name="connsiteX12" fmla="*/ 28716 w 43431"/>
              <a:gd name="connsiteY12" fmla="*/ 36674 h 43219"/>
              <a:gd name="connsiteX13" fmla="*/ 23828 w 43431"/>
              <a:gd name="connsiteY13" fmla="*/ 42965 h 43219"/>
              <a:gd name="connsiteX14" fmla="*/ 16641 w 43431"/>
              <a:gd name="connsiteY14" fmla="*/ 39125 h 43219"/>
              <a:gd name="connsiteX15" fmla="*/ 5965 w 43431"/>
              <a:gd name="connsiteY15" fmla="*/ 35331 h 43219"/>
              <a:gd name="connsiteX16" fmla="*/ 1271 w 43431"/>
              <a:gd name="connsiteY16" fmla="*/ 31109 h 43219"/>
              <a:gd name="connsiteX17" fmla="*/ 156 w 43431"/>
              <a:gd name="connsiteY17" fmla="*/ 19563 h 43219"/>
              <a:gd name="connsiteX18" fmla="*/ 4024 w 43431"/>
              <a:gd name="connsiteY18" fmla="*/ 14366 h 43219"/>
              <a:gd name="connsiteX19" fmla="*/ 4061 w 43431"/>
              <a:gd name="connsiteY19" fmla="*/ 14229 h 43219"/>
              <a:gd name="connsiteX0" fmla="*/ 7089 w 43431"/>
              <a:gd name="connsiteY0" fmla="*/ 34758 h 43219"/>
              <a:gd name="connsiteX1" fmla="*/ 5981 w 43431"/>
              <a:gd name="connsiteY1" fmla="*/ 35139 h 43219"/>
              <a:gd name="connsiteX2" fmla="*/ 16639 w 43431"/>
              <a:gd name="connsiteY2" fmla="*/ 38949 h 43219"/>
              <a:gd name="connsiteX3" fmla="*/ 15971 w 43431"/>
              <a:gd name="connsiteY3" fmla="*/ 37209 h 43219"/>
              <a:gd name="connsiteX4" fmla="*/ 28988 w 43431"/>
              <a:gd name="connsiteY4" fmla="*/ 34610 h 43219"/>
              <a:gd name="connsiteX5" fmla="*/ 28721 w 43431"/>
              <a:gd name="connsiteY5" fmla="*/ 36519 h 43219"/>
              <a:gd name="connsiteX6" fmla="*/ 41959 w 43431"/>
              <a:gd name="connsiteY6" fmla="*/ 15213 h 43219"/>
              <a:gd name="connsiteX7" fmla="*/ 40511 w 43431"/>
              <a:gd name="connsiteY7" fmla="*/ 17889 h 43219"/>
              <a:gd name="connsiteX8" fmla="*/ 38485 w 43431"/>
              <a:gd name="connsiteY8" fmla="*/ 5285 h 43219"/>
              <a:gd name="connsiteX9" fmla="*/ 38561 w 43431"/>
              <a:gd name="connsiteY9" fmla="*/ 6549 h 43219"/>
              <a:gd name="connsiteX10" fmla="*/ 22302 w 43431"/>
              <a:gd name="connsiteY10" fmla="*/ 4579 h 43219"/>
              <a:gd name="connsiteX11" fmla="*/ 22661 w 43431"/>
              <a:gd name="connsiteY11" fmla="*/ 3189 h 43219"/>
              <a:gd name="connsiteX12" fmla="*/ 14161 w 43431"/>
              <a:gd name="connsiteY12" fmla="*/ 5051 h 43219"/>
              <a:gd name="connsiteX13" fmla="*/ 15461 w 43431"/>
              <a:gd name="connsiteY13" fmla="*/ 6399 h 43219"/>
              <a:gd name="connsiteX14" fmla="*/ 4288 w 43431"/>
              <a:gd name="connsiteY14" fmla="*/ 15648 h 43219"/>
              <a:gd name="connsiteX15" fmla="*/ 4061 w 43431"/>
              <a:gd name="connsiteY15" fmla="*/ 14229 h 43219"/>
              <a:gd name="connsiteX0" fmla="*/ 4061 w 43431"/>
              <a:gd name="connsiteY0" fmla="*/ 14453 h 43443"/>
              <a:gd name="connsiteX1" fmla="*/ 5784 w 43431"/>
              <a:gd name="connsiteY1" fmla="*/ 6990 h 43443"/>
              <a:gd name="connsiteX2" fmla="*/ 14166 w 43431"/>
              <a:gd name="connsiteY2" fmla="*/ 5285 h 43443"/>
              <a:gd name="connsiteX3" fmla="*/ 22617 w 43431"/>
              <a:gd name="connsiteY3" fmla="*/ 3515 h 43443"/>
              <a:gd name="connsiteX4" fmla="*/ 25910 w 43431"/>
              <a:gd name="connsiteY4" fmla="*/ 283 h 43443"/>
              <a:gd name="connsiteX5" fmla="*/ 35624 w 43431"/>
              <a:gd name="connsiteY5" fmla="*/ 773 h 43443"/>
              <a:gd name="connsiteX6" fmla="*/ 38479 w 43431"/>
              <a:gd name="connsiteY6" fmla="*/ 5659 h 43443"/>
              <a:gd name="connsiteX7" fmla="*/ 42143 w 43431"/>
              <a:gd name="connsiteY7" fmla="*/ 10401 h 43443"/>
              <a:gd name="connsiteX8" fmla="*/ 41979 w 43431"/>
              <a:gd name="connsiteY8" fmla="*/ 15543 h 43443"/>
              <a:gd name="connsiteX9" fmla="*/ 42920 w 43431"/>
              <a:gd name="connsiteY9" fmla="*/ 28744 h 43443"/>
              <a:gd name="connsiteX10" fmla="*/ 35556 w 43431"/>
              <a:gd name="connsiteY10" fmla="*/ 36184 h 43443"/>
              <a:gd name="connsiteX11" fmla="*/ 28716 w 43431"/>
              <a:gd name="connsiteY11" fmla="*/ 36898 h 43443"/>
              <a:gd name="connsiteX12" fmla="*/ 23828 w 43431"/>
              <a:gd name="connsiteY12" fmla="*/ 43189 h 43443"/>
              <a:gd name="connsiteX13" fmla="*/ 16641 w 43431"/>
              <a:gd name="connsiteY13" fmla="*/ 39349 h 43443"/>
              <a:gd name="connsiteX14" fmla="*/ 5965 w 43431"/>
              <a:gd name="connsiteY14" fmla="*/ 35555 h 43443"/>
              <a:gd name="connsiteX15" fmla="*/ 1271 w 43431"/>
              <a:gd name="connsiteY15" fmla="*/ 31333 h 43443"/>
              <a:gd name="connsiteX16" fmla="*/ 156 w 43431"/>
              <a:gd name="connsiteY16" fmla="*/ 19787 h 43443"/>
              <a:gd name="connsiteX17" fmla="*/ 4024 w 43431"/>
              <a:gd name="connsiteY17" fmla="*/ 14590 h 43443"/>
              <a:gd name="connsiteX18" fmla="*/ 4061 w 43431"/>
              <a:gd name="connsiteY18" fmla="*/ 14453 h 43443"/>
              <a:gd name="connsiteX0" fmla="*/ 7089 w 43431"/>
              <a:gd name="connsiteY0" fmla="*/ 34982 h 43443"/>
              <a:gd name="connsiteX1" fmla="*/ 5981 w 43431"/>
              <a:gd name="connsiteY1" fmla="*/ 35363 h 43443"/>
              <a:gd name="connsiteX2" fmla="*/ 16639 w 43431"/>
              <a:gd name="connsiteY2" fmla="*/ 39173 h 43443"/>
              <a:gd name="connsiteX3" fmla="*/ 15971 w 43431"/>
              <a:gd name="connsiteY3" fmla="*/ 37433 h 43443"/>
              <a:gd name="connsiteX4" fmla="*/ 28988 w 43431"/>
              <a:gd name="connsiteY4" fmla="*/ 34834 h 43443"/>
              <a:gd name="connsiteX5" fmla="*/ 28721 w 43431"/>
              <a:gd name="connsiteY5" fmla="*/ 36743 h 43443"/>
              <a:gd name="connsiteX6" fmla="*/ 41959 w 43431"/>
              <a:gd name="connsiteY6" fmla="*/ 15437 h 43443"/>
              <a:gd name="connsiteX7" fmla="*/ 40511 w 43431"/>
              <a:gd name="connsiteY7" fmla="*/ 18113 h 43443"/>
              <a:gd name="connsiteX8" fmla="*/ 38485 w 43431"/>
              <a:gd name="connsiteY8" fmla="*/ 5509 h 43443"/>
              <a:gd name="connsiteX9" fmla="*/ 38561 w 43431"/>
              <a:gd name="connsiteY9" fmla="*/ 6773 h 43443"/>
              <a:gd name="connsiteX10" fmla="*/ 22302 w 43431"/>
              <a:gd name="connsiteY10" fmla="*/ 4803 h 43443"/>
              <a:gd name="connsiteX11" fmla="*/ 22661 w 43431"/>
              <a:gd name="connsiteY11" fmla="*/ 3413 h 43443"/>
              <a:gd name="connsiteX12" fmla="*/ 14161 w 43431"/>
              <a:gd name="connsiteY12" fmla="*/ 5275 h 43443"/>
              <a:gd name="connsiteX13" fmla="*/ 15461 w 43431"/>
              <a:gd name="connsiteY13" fmla="*/ 6623 h 43443"/>
              <a:gd name="connsiteX14" fmla="*/ 4288 w 43431"/>
              <a:gd name="connsiteY14" fmla="*/ 15872 h 43443"/>
              <a:gd name="connsiteX15" fmla="*/ 4061 w 43431"/>
              <a:gd name="connsiteY15" fmla="*/ 14453 h 43443"/>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38485 w 43431"/>
              <a:gd name="connsiteY8" fmla="*/ 6777 h 44711"/>
              <a:gd name="connsiteX9" fmla="*/ 38561 w 43431"/>
              <a:gd name="connsiteY9" fmla="*/ 8041 h 44711"/>
              <a:gd name="connsiteX10" fmla="*/ 22302 w 43431"/>
              <a:gd name="connsiteY10" fmla="*/ 6071 h 44711"/>
              <a:gd name="connsiteX11" fmla="*/ 22661 w 43431"/>
              <a:gd name="connsiteY11" fmla="*/ 4681 h 44711"/>
              <a:gd name="connsiteX12" fmla="*/ 14161 w 43431"/>
              <a:gd name="connsiteY12" fmla="*/ 6543 h 44711"/>
              <a:gd name="connsiteX13" fmla="*/ 15461 w 43431"/>
              <a:gd name="connsiteY13" fmla="*/ 7891 h 44711"/>
              <a:gd name="connsiteX14" fmla="*/ 4288 w 43431"/>
              <a:gd name="connsiteY14" fmla="*/ 17140 h 44711"/>
              <a:gd name="connsiteX15" fmla="*/ 4061 w 43431"/>
              <a:gd name="connsiteY15" fmla="*/ 15721 h 44711"/>
              <a:gd name="connsiteX0" fmla="*/ 4061 w 43431"/>
              <a:gd name="connsiteY0" fmla="*/ 15721 h 44711"/>
              <a:gd name="connsiteX1" fmla="*/ 5784 w 43431"/>
              <a:gd name="connsiteY1" fmla="*/ 8258 h 44711"/>
              <a:gd name="connsiteX2" fmla="*/ 14166 w 43431"/>
              <a:gd name="connsiteY2" fmla="*/ 6553 h 44711"/>
              <a:gd name="connsiteX3" fmla="*/ 22617 w 43431"/>
              <a:gd name="connsiteY3" fmla="*/ 4783 h 44711"/>
              <a:gd name="connsiteX4" fmla="*/ 29767 w 43431"/>
              <a:gd name="connsiteY4" fmla="*/ 95 h 44711"/>
              <a:gd name="connsiteX5" fmla="*/ 35624 w 43431"/>
              <a:gd name="connsiteY5" fmla="*/ 2041 h 44711"/>
              <a:gd name="connsiteX6" fmla="*/ 38479 w 43431"/>
              <a:gd name="connsiteY6" fmla="*/ 6927 h 44711"/>
              <a:gd name="connsiteX7" fmla="*/ 42143 w 43431"/>
              <a:gd name="connsiteY7" fmla="*/ 11669 h 44711"/>
              <a:gd name="connsiteX8" fmla="*/ 41979 w 43431"/>
              <a:gd name="connsiteY8" fmla="*/ 16811 h 44711"/>
              <a:gd name="connsiteX9" fmla="*/ 42920 w 43431"/>
              <a:gd name="connsiteY9" fmla="*/ 30012 h 44711"/>
              <a:gd name="connsiteX10" fmla="*/ 35556 w 43431"/>
              <a:gd name="connsiteY10" fmla="*/ 37452 h 44711"/>
              <a:gd name="connsiteX11" fmla="*/ 28716 w 43431"/>
              <a:gd name="connsiteY11" fmla="*/ 38166 h 44711"/>
              <a:gd name="connsiteX12" fmla="*/ 23828 w 43431"/>
              <a:gd name="connsiteY12" fmla="*/ 44457 h 44711"/>
              <a:gd name="connsiteX13" fmla="*/ 16641 w 43431"/>
              <a:gd name="connsiteY13" fmla="*/ 40617 h 44711"/>
              <a:gd name="connsiteX14" fmla="*/ 5965 w 43431"/>
              <a:gd name="connsiteY14" fmla="*/ 36823 h 44711"/>
              <a:gd name="connsiteX15" fmla="*/ 1271 w 43431"/>
              <a:gd name="connsiteY15" fmla="*/ 32601 h 44711"/>
              <a:gd name="connsiteX16" fmla="*/ 156 w 43431"/>
              <a:gd name="connsiteY16" fmla="*/ 21055 h 44711"/>
              <a:gd name="connsiteX17" fmla="*/ 4024 w 43431"/>
              <a:gd name="connsiteY17" fmla="*/ 15858 h 44711"/>
              <a:gd name="connsiteX18" fmla="*/ 4061 w 43431"/>
              <a:gd name="connsiteY18" fmla="*/ 15721 h 44711"/>
              <a:gd name="connsiteX0" fmla="*/ 7089 w 43431"/>
              <a:gd name="connsiteY0" fmla="*/ 36250 h 44711"/>
              <a:gd name="connsiteX1" fmla="*/ 5981 w 43431"/>
              <a:gd name="connsiteY1" fmla="*/ 36631 h 44711"/>
              <a:gd name="connsiteX2" fmla="*/ 16639 w 43431"/>
              <a:gd name="connsiteY2" fmla="*/ 40441 h 44711"/>
              <a:gd name="connsiteX3" fmla="*/ 15971 w 43431"/>
              <a:gd name="connsiteY3" fmla="*/ 38701 h 44711"/>
              <a:gd name="connsiteX4" fmla="*/ 28988 w 43431"/>
              <a:gd name="connsiteY4" fmla="*/ 36102 h 44711"/>
              <a:gd name="connsiteX5" fmla="*/ 28721 w 43431"/>
              <a:gd name="connsiteY5" fmla="*/ 38011 h 44711"/>
              <a:gd name="connsiteX6" fmla="*/ 41959 w 43431"/>
              <a:gd name="connsiteY6" fmla="*/ 16705 h 44711"/>
              <a:gd name="connsiteX7" fmla="*/ 40511 w 43431"/>
              <a:gd name="connsiteY7" fmla="*/ 19381 h 44711"/>
              <a:gd name="connsiteX8" fmla="*/ 22302 w 43431"/>
              <a:gd name="connsiteY8" fmla="*/ 6071 h 44711"/>
              <a:gd name="connsiteX9" fmla="*/ 22661 w 43431"/>
              <a:gd name="connsiteY9" fmla="*/ 4681 h 44711"/>
              <a:gd name="connsiteX10" fmla="*/ 14161 w 43431"/>
              <a:gd name="connsiteY10" fmla="*/ 6543 h 44711"/>
              <a:gd name="connsiteX11" fmla="*/ 15461 w 43431"/>
              <a:gd name="connsiteY11" fmla="*/ 7891 h 44711"/>
              <a:gd name="connsiteX12" fmla="*/ 4288 w 43431"/>
              <a:gd name="connsiteY12" fmla="*/ 17140 h 44711"/>
              <a:gd name="connsiteX13" fmla="*/ 4061 w 43431"/>
              <a:gd name="connsiteY13" fmla="*/ 15721 h 44711"/>
              <a:gd name="connsiteX0" fmla="*/ 4061 w 43431"/>
              <a:gd name="connsiteY0" fmla="*/ 15787 h 44777"/>
              <a:gd name="connsiteX1" fmla="*/ 5784 w 43431"/>
              <a:gd name="connsiteY1" fmla="*/ 8324 h 44777"/>
              <a:gd name="connsiteX2" fmla="*/ 14166 w 43431"/>
              <a:gd name="connsiteY2" fmla="*/ 6619 h 44777"/>
              <a:gd name="connsiteX3" fmla="*/ 22617 w 43431"/>
              <a:gd name="connsiteY3" fmla="*/ 4849 h 44777"/>
              <a:gd name="connsiteX4" fmla="*/ 29767 w 43431"/>
              <a:gd name="connsiteY4" fmla="*/ 161 h 44777"/>
              <a:gd name="connsiteX5" fmla="*/ 35624 w 43431"/>
              <a:gd name="connsiteY5" fmla="*/ 2107 h 44777"/>
              <a:gd name="connsiteX6" fmla="*/ 42143 w 43431"/>
              <a:gd name="connsiteY6" fmla="*/ 11735 h 44777"/>
              <a:gd name="connsiteX7" fmla="*/ 41979 w 43431"/>
              <a:gd name="connsiteY7" fmla="*/ 16877 h 44777"/>
              <a:gd name="connsiteX8" fmla="*/ 42920 w 43431"/>
              <a:gd name="connsiteY8" fmla="*/ 30078 h 44777"/>
              <a:gd name="connsiteX9" fmla="*/ 35556 w 43431"/>
              <a:gd name="connsiteY9" fmla="*/ 37518 h 44777"/>
              <a:gd name="connsiteX10" fmla="*/ 28716 w 43431"/>
              <a:gd name="connsiteY10" fmla="*/ 38232 h 44777"/>
              <a:gd name="connsiteX11" fmla="*/ 23828 w 43431"/>
              <a:gd name="connsiteY11" fmla="*/ 44523 h 44777"/>
              <a:gd name="connsiteX12" fmla="*/ 16641 w 43431"/>
              <a:gd name="connsiteY12" fmla="*/ 40683 h 44777"/>
              <a:gd name="connsiteX13" fmla="*/ 5965 w 43431"/>
              <a:gd name="connsiteY13" fmla="*/ 36889 h 44777"/>
              <a:gd name="connsiteX14" fmla="*/ 1271 w 43431"/>
              <a:gd name="connsiteY14" fmla="*/ 32667 h 44777"/>
              <a:gd name="connsiteX15" fmla="*/ 156 w 43431"/>
              <a:gd name="connsiteY15" fmla="*/ 21121 h 44777"/>
              <a:gd name="connsiteX16" fmla="*/ 4024 w 43431"/>
              <a:gd name="connsiteY16" fmla="*/ 15924 h 44777"/>
              <a:gd name="connsiteX17" fmla="*/ 4061 w 43431"/>
              <a:gd name="connsiteY17" fmla="*/ 15787 h 44777"/>
              <a:gd name="connsiteX0" fmla="*/ 7089 w 43431"/>
              <a:gd name="connsiteY0" fmla="*/ 36316 h 44777"/>
              <a:gd name="connsiteX1" fmla="*/ 5981 w 43431"/>
              <a:gd name="connsiteY1" fmla="*/ 36697 h 44777"/>
              <a:gd name="connsiteX2" fmla="*/ 16639 w 43431"/>
              <a:gd name="connsiteY2" fmla="*/ 40507 h 44777"/>
              <a:gd name="connsiteX3" fmla="*/ 15971 w 43431"/>
              <a:gd name="connsiteY3" fmla="*/ 38767 h 44777"/>
              <a:gd name="connsiteX4" fmla="*/ 28988 w 43431"/>
              <a:gd name="connsiteY4" fmla="*/ 36168 h 44777"/>
              <a:gd name="connsiteX5" fmla="*/ 28721 w 43431"/>
              <a:gd name="connsiteY5" fmla="*/ 38077 h 44777"/>
              <a:gd name="connsiteX6" fmla="*/ 41959 w 43431"/>
              <a:gd name="connsiteY6" fmla="*/ 16771 h 44777"/>
              <a:gd name="connsiteX7" fmla="*/ 40511 w 43431"/>
              <a:gd name="connsiteY7" fmla="*/ 19447 h 44777"/>
              <a:gd name="connsiteX8" fmla="*/ 22302 w 43431"/>
              <a:gd name="connsiteY8" fmla="*/ 6137 h 44777"/>
              <a:gd name="connsiteX9" fmla="*/ 22661 w 43431"/>
              <a:gd name="connsiteY9" fmla="*/ 4747 h 44777"/>
              <a:gd name="connsiteX10" fmla="*/ 14161 w 43431"/>
              <a:gd name="connsiteY10" fmla="*/ 6609 h 44777"/>
              <a:gd name="connsiteX11" fmla="*/ 15461 w 43431"/>
              <a:gd name="connsiteY11" fmla="*/ 7957 h 44777"/>
              <a:gd name="connsiteX12" fmla="*/ 4288 w 43431"/>
              <a:gd name="connsiteY12" fmla="*/ 17206 h 44777"/>
              <a:gd name="connsiteX13" fmla="*/ 4061 w 43431"/>
              <a:gd name="connsiteY13" fmla="*/ 15787 h 44777"/>
              <a:gd name="connsiteX0" fmla="*/ 4061 w 43431"/>
              <a:gd name="connsiteY0" fmla="*/ 15669 h 44659"/>
              <a:gd name="connsiteX1" fmla="*/ 5784 w 43431"/>
              <a:gd name="connsiteY1" fmla="*/ 8206 h 44659"/>
              <a:gd name="connsiteX2" fmla="*/ 14166 w 43431"/>
              <a:gd name="connsiteY2" fmla="*/ 6501 h 44659"/>
              <a:gd name="connsiteX3" fmla="*/ 22617 w 43431"/>
              <a:gd name="connsiteY3" fmla="*/ 4731 h 44659"/>
              <a:gd name="connsiteX4" fmla="*/ 29767 w 43431"/>
              <a:gd name="connsiteY4" fmla="*/ 43 h 44659"/>
              <a:gd name="connsiteX5" fmla="*/ 38195 w 43431"/>
              <a:gd name="connsiteY5" fmla="*/ 2960 h 44659"/>
              <a:gd name="connsiteX6" fmla="*/ 42143 w 43431"/>
              <a:gd name="connsiteY6" fmla="*/ 11617 h 44659"/>
              <a:gd name="connsiteX7" fmla="*/ 41979 w 43431"/>
              <a:gd name="connsiteY7" fmla="*/ 16759 h 44659"/>
              <a:gd name="connsiteX8" fmla="*/ 42920 w 43431"/>
              <a:gd name="connsiteY8" fmla="*/ 29960 h 44659"/>
              <a:gd name="connsiteX9" fmla="*/ 35556 w 43431"/>
              <a:gd name="connsiteY9" fmla="*/ 37400 h 44659"/>
              <a:gd name="connsiteX10" fmla="*/ 28716 w 43431"/>
              <a:gd name="connsiteY10" fmla="*/ 38114 h 44659"/>
              <a:gd name="connsiteX11" fmla="*/ 23828 w 43431"/>
              <a:gd name="connsiteY11" fmla="*/ 44405 h 44659"/>
              <a:gd name="connsiteX12" fmla="*/ 16641 w 43431"/>
              <a:gd name="connsiteY12" fmla="*/ 40565 h 44659"/>
              <a:gd name="connsiteX13" fmla="*/ 5965 w 43431"/>
              <a:gd name="connsiteY13" fmla="*/ 36771 h 44659"/>
              <a:gd name="connsiteX14" fmla="*/ 1271 w 43431"/>
              <a:gd name="connsiteY14" fmla="*/ 32549 h 44659"/>
              <a:gd name="connsiteX15" fmla="*/ 156 w 43431"/>
              <a:gd name="connsiteY15" fmla="*/ 21003 h 44659"/>
              <a:gd name="connsiteX16" fmla="*/ 4024 w 43431"/>
              <a:gd name="connsiteY16" fmla="*/ 15806 h 44659"/>
              <a:gd name="connsiteX17" fmla="*/ 4061 w 43431"/>
              <a:gd name="connsiteY17" fmla="*/ 15669 h 44659"/>
              <a:gd name="connsiteX0" fmla="*/ 7089 w 43431"/>
              <a:gd name="connsiteY0" fmla="*/ 36198 h 44659"/>
              <a:gd name="connsiteX1" fmla="*/ 5981 w 43431"/>
              <a:gd name="connsiteY1" fmla="*/ 36579 h 44659"/>
              <a:gd name="connsiteX2" fmla="*/ 16639 w 43431"/>
              <a:gd name="connsiteY2" fmla="*/ 40389 h 44659"/>
              <a:gd name="connsiteX3" fmla="*/ 15971 w 43431"/>
              <a:gd name="connsiteY3" fmla="*/ 38649 h 44659"/>
              <a:gd name="connsiteX4" fmla="*/ 28988 w 43431"/>
              <a:gd name="connsiteY4" fmla="*/ 36050 h 44659"/>
              <a:gd name="connsiteX5" fmla="*/ 28721 w 43431"/>
              <a:gd name="connsiteY5" fmla="*/ 37959 h 44659"/>
              <a:gd name="connsiteX6" fmla="*/ 41959 w 43431"/>
              <a:gd name="connsiteY6" fmla="*/ 16653 h 44659"/>
              <a:gd name="connsiteX7" fmla="*/ 40511 w 43431"/>
              <a:gd name="connsiteY7" fmla="*/ 19329 h 44659"/>
              <a:gd name="connsiteX8" fmla="*/ 22302 w 43431"/>
              <a:gd name="connsiteY8" fmla="*/ 6019 h 44659"/>
              <a:gd name="connsiteX9" fmla="*/ 22661 w 43431"/>
              <a:gd name="connsiteY9" fmla="*/ 4629 h 44659"/>
              <a:gd name="connsiteX10" fmla="*/ 14161 w 43431"/>
              <a:gd name="connsiteY10" fmla="*/ 6491 h 44659"/>
              <a:gd name="connsiteX11" fmla="*/ 15461 w 43431"/>
              <a:gd name="connsiteY11" fmla="*/ 7839 h 44659"/>
              <a:gd name="connsiteX12" fmla="*/ 4288 w 43431"/>
              <a:gd name="connsiteY12" fmla="*/ 17088 h 44659"/>
              <a:gd name="connsiteX13" fmla="*/ 4061 w 43431"/>
              <a:gd name="connsiteY13" fmla="*/ 15669 h 44659"/>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12" fmla="*/ 4288 w 43431"/>
              <a:gd name="connsiteY12" fmla="*/ 17103 h 44674"/>
              <a:gd name="connsiteX13" fmla="*/ 4061 w 43431"/>
              <a:gd name="connsiteY13" fmla="*/ 15684 h 44674"/>
              <a:gd name="connsiteX0" fmla="*/ 4061 w 43431"/>
              <a:gd name="connsiteY0" fmla="*/ 15684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17" fmla="*/ 4061 w 43431"/>
              <a:gd name="connsiteY17" fmla="*/ 15684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4024 w 43431"/>
              <a:gd name="connsiteY0" fmla="*/ 15821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16" fmla="*/ 4024 w 43431"/>
              <a:gd name="connsiteY16" fmla="*/ 15821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10" fmla="*/ 14161 w 43431"/>
              <a:gd name="connsiteY10" fmla="*/ 6506 h 44674"/>
              <a:gd name="connsiteX11" fmla="*/ 15461 w 43431"/>
              <a:gd name="connsiteY11" fmla="*/ 785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8" fmla="*/ 22302 w 43431"/>
              <a:gd name="connsiteY8" fmla="*/ 6034 h 44674"/>
              <a:gd name="connsiteX9" fmla="*/ 22661 w 43431"/>
              <a:gd name="connsiteY9" fmla="*/ 46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6" fmla="*/ 41959 w 43431"/>
              <a:gd name="connsiteY6" fmla="*/ 16668 h 44674"/>
              <a:gd name="connsiteX7" fmla="*/ 40511 w 43431"/>
              <a:gd name="connsiteY7" fmla="*/ 1934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4" fmla="*/ 28988 w 43431"/>
              <a:gd name="connsiteY4" fmla="*/ 36065 h 44674"/>
              <a:gd name="connsiteX5" fmla="*/ 28721 w 43431"/>
              <a:gd name="connsiteY5" fmla="*/ 3797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2" fmla="*/ 16639 w 43431"/>
              <a:gd name="connsiteY2" fmla="*/ 40404 h 44674"/>
              <a:gd name="connsiteX3" fmla="*/ 15971 w 43431"/>
              <a:gd name="connsiteY3" fmla="*/ 3866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 name="connsiteX0" fmla="*/ 156 w 43431"/>
              <a:gd name="connsiteY0" fmla="*/ 21018 h 44674"/>
              <a:gd name="connsiteX1" fmla="*/ 5784 w 43431"/>
              <a:gd name="connsiteY1" fmla="*/ 8221 h 44674"/>
              <a:gd name="connsiteX2" fmla="*/ 14166 w 43431"/>
              <a:gd name="connsiteY2" fmla="*/ 6516 h 44674"/>
              <a:gd name="connsiteX3" fmla="*/ 22617 w 43431"/>
              <a:gd name="connsiteY3" fmla="*/ 4746 h 44674"/>
              <a:gd name="connsiteX4" fmla="*/ 29767 w 43431"/>
              <a:gd name="connsiteY4" fmla="*/ 58 h 44674"/>
              <a:gd name="connsiteX5" fmla="*/ 38195 w 43431"/>
              <a:gd name="connsiteY5" fmla="*/ 2975 h 44674"/>
              <a:gd name="connsiteX6" fmla="*/ 42143 w 43431"/>
              <a:gd name="connsiteY6" fmla="*/ 11632 h 44674"/>
              <a:gd name="connsiteX7" fmla="*/ 41979 w 43431"/>
              <a:gd name="connsiteY7" fmla="*/ 16774 h 44674"/>
              <a:gd name="connsiteX8" fmla="*/ 42920 w 43431"/>
              <a:gd name="connsiteY8" fmla="*/ 29975 h 44674"/>
              <a:gd name="connsiteX9" fmla="*/ 35556 w 43431"/>
              <a:gd name="connsiteY9" fmla="*/ 37415 h 44674"/>
              <a:gd name="connsiteX10" fmla="*/ 28716 w 43431"/>
              <a:gd name="connsiteY10" fmla="*/ 38129 h 44674"/>
              <a:gd name="connsiteX11" fmla="*/ 23828 w 43431"/>
              <a:gd name="connsiteY11" fmla="*/ 44420 h 44674"/>
              <a:gd name="connsiteX12" fmla="*/ 16641 w 43431"/>
              <a:gd name="connsiteY12" fmla="*/ 40580 h 44674"/>
              <a:gd name="connsiteX13" fmla="*/ 5965 w 43431"/>
              <a:gd name="connsiteY13" fmla="*/ 36786 h 44674"/>
              <a:gd name="connsiteX14" fmla="*/ 1271 w 43431"/>
              <a:gd name="connsiteY14" fmla="*/ 32564 h 44674"/>
              <a:gd name="connsiteX15" fmla="*/ 156 w 43431"/>
              <a:gd name="connsiteY15" fmla="*/ 21018 h 44674"/>
              <a:gd name="connsiteX0" fmla="*/ 7089 w 43431"/>
              <a:gd name="connsiteY0" fmla="*/ 36213 h 44674"/>
              <a:gd name="connsiteX1" fmla="*/ 5981 w 43431"/>
              <a:gd name="connsiteY1" fmla="*/ 36594 h 44674"/>
            </a:gdLst>
            <a:ahLst/>
            <a:cxnLst>
              <a:cxn ang="0">
                <a:pos x="connsiteX0" y="connsiteY0"/>
              </a:cxn>
              <a:cxn ang="0">
                <a:pos x="connsiteX1" y="connsiteY1"/>
              </a:cxn>
            </a:cxnLst>
            <a:rect l="l" t="t" r="r" b="b"/>
            <a:pathLst>
              <a:path w="43431" h="44674">
                <a:moveTo>
                  <a:pt x="156" y="21018"/>
                </a:moveTo>
                <a:cubicBezTo>
                  <a:pt x="908" y="16961"/>
                  <a:pt x="3449" y="10638"/>
                  <a:pt x="5784" y="8221"/>
                </a:cubicBezTo>
                <a:cubicBezTo>
                  <a:pt x="8119" y="5804"/>
                  <a:pt x="11425" y="4331"/>
                  <a:pt x="14166" y="6516"/>
                </a:cubicBezTo>
                <a:cubicBezTo>
                  <a:pt x="15839" y="2223"/>
                  <a:pt x="20075" y="1336"/>
                  <a:pt x="22617" y="4746"/>
                </a:cubicBezTo>
                <a:cubicBezTo>
                  <a:pt x="23258" y="2997"/>
                  <a:pt x="27171" y="353"/>
                  <a:pt x="29767" y="58"/>
                </a:cubicBezTo>
                <a:cubicBezTo>
                  <a:pt x="32363" y="-237"/>
                  <a:pt x="35696" y="563"/>
                  <a:pt x="38195" y="2975"/>
                </a:cubicBezTo>
                <a:cubicBezTo>
                  <a:pt x="41047" y="5728"/>
                  <a:pt x="41512" y="9332"/>
                  <a:pt x="42143" y="11632"/>
                </a:cubicBezTo>
                <a:cubicBezTo>
                  <a:pt x="42774" y="13932"/>
                  <a:pt x="42492" y="15145"/>
                  <a:pt x="41979" y="16774"/>
                </a:cubicBezTo>
                <a:cubicBezTo>
                  <a:pt x="43240" y="19008"/>
                  <a:pt x="43990" y="26535"/>
                  <a:pt x="42920" y="29975"/>
                </a:cubicBezTo>
                <a:cubicBezTo>
                  <a:pt x="41850" y="33415"/>
                  <a:pt x="37923" y="36056"/>
                  <a:pt x="35556" y="37415"/>
                </a:cubicBezTo>
                <a:cubicBezTo>
                  <a:pt x="33189" y="38774"/>
                  <a:pt x="30865" y="39953"/>
                  <a:pt x="28716" y="38129"/>
                </a:cubicBezTo>
                <a:cubicBezTo>
                  <a:pt x="28021" y="41262"/>
                  <a:pt x="26160" y="43657"/>
                  <a:pt x="23828" y="44420"/>
                </a:cubicBezTo>
                <a:cubicBezTo>
                  <a:pt x="21080" y="45319"/>
                  <a:pt x="18212" y="43787"/>
                  <a:pt x="16641" y="40580"/>
                </a:cubicBezTo>
                <a:cubicBezTo>
                  <a:pt x="12933" y="43624"/>
                  <a:pt x="8117" y="41913"/>
                  <a:pt x="5965" y="36786"/>
                </a:cubicBezTo>
                <a:cubicBezTo>
                  <a:pt x="3851" y="37123"/>
                  <a:pt x="2239" y="35192"/>
                  <a:pt x="1271" y="32564"/>
                </a:cubicBezTo>
                <a:cubicBezTo>
                  <a:pt x="303" y="29936"/>
                  <a:pt x="-303" y="23808"/>
                  <a:pt x="156" y="21018"/>
                </a:cubicBezTo>
                <a:close/>
              </a:path>
              <a:path w="43431" h="44674" fill="none" extrusionOk="0">
                <a:moveTo>
                  <a:pt x="7089" y="36213"/>
                </a:moveTo>
                <a:cubicBezTo>
                  <a:pt x="6734" y="36406"/>
                  <a:pt x="6361" y="36534"/>
                  <a:pt x="5981" y="36594"/>
                </a:cubicBezTo>
              </a:path>
            </a:pathLst>
          </a:cu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a:t>
            </a:r>
          </a:p>
        </p:txBody>
      </p:sp>
    </p:spTree>
    <p:extLst>
      <p:ext uri="{BB962C8B-B14F-4D97-AF65-F5344CB8AC3E}">
        <p14:creationId xmlns:p14="http://schemas.microsoft.com/office/powerpoint/2010/main" val="91781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path" presetSubtype="0" accel="50000" decel="50000" fill="hold" grpId="0" nodeType="clickEffect">
                                  <p:stCondLst>
                                    <p:cond delay="0"/>
                                  </p:stCondLst>
                                  <p:childTnLst>
                                    <p:animMotion origin="layout" path="M -3.77366E-6 -2.96296E-6 L -0.3292 -0.29676 " pathEditMode="relative" rAng="0" ptsTypes="AA">
                                      <p:cBhvr>
                                        <p:cTn id="36" dur="2000" fill="hold"/>
                                        <p:tgtEl>
                                          <p:spTgt spid="8"/>
                                        </p:tgtEl>
                                        <p:attrNameLst>
                                          <p:attrName>ppt_x</p:attrName>
                                          <p:attrName>ppt_y</p:attrName>
                                        </p:attrNameLst>
                                      </p:cBhvr>
                                      <p:rCtr x="-16460" y="-14838"/>
                                    </p:animMotion>
                                  </p:childTnLst>
                                  <p:subTnLst>
                                    <p:audio>
                                      <p:cMediaNode>
                                        <p:cTn display="0" masterRel="sameClick">
                                          <p:stCondLst>
                                            <p:cond evt="begin" delay="0">
                                              <p:tn val="35"/>
                                            </p:cond>
                                          </p:stCondLst>
                                          <p:endCondLst>
                                            <p:cond evt="onStopAudio" delay="0">
                                              <p:tgtEl>
                                                <p:sldTgt/>
                                              </p:tgtEl>
                                            </p:cond>
                                          </p:endCondLst>
                                        </p:cTn>
                                        <p:tgtEl>
                                          <p:sndTgt r:embed="rId3" name="Tieng-yeah-tre-con-www_nhacchuongvui_com.wav"/>
                                        </p:tgtEl>
                                      </p:cMediaNode>
                                    </p:audio>
                                  </p:sub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nodeType="clickEffect">
                                  <p:stCondLst>
                                    <p:cond delay="0"/>
                                  </p:stCondLst>
                                  <p:childTnLst>
                                    <p:animMotion origin="layout" path="M -4.92103E-7 -1.11111E-6 L -0.00196 -0.45347 " pathEditMode="relative" rAng="0" ptsTypes="AA">
                                      <p:cBhvr>
                                        <p:cTn id="40" dur="2000" fill="hold"/>
                                        <p:tgtEl>
                                          <p:spTgt spid="1030"/>
                                        </p:tgtEl>
                                        <p:attrNameLst>
                                          <p:attrName>ppt_x</p:attrName>
                                          <p:attrName>ppt_y</p:attrName>
                                        </p:attrNameLst>
                                      </p:cBhvr>
                                      <p:rCtr x="-104" y="-22685"/>
                                    </p:animMotion>
                                  </p:childTnLst>
                                  <p:subTnLst>
                                    <p:audio>
                                      <p:cMediaNode>
                                        <p:cTn display="0" masterRel="sameClick">
                                          <p:stCondLst>
                                            <p:cond evt="begin" delay="0">
                                              <p:tn val="3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2"/>
        <p:cNvGrpSpPr/>
        <p:nvPr/>
      </p:nvGrpSpPr>
      <p:grpSpPr>
        <a:xfrm>
          <a:off x="0" y="0"/>
          <a:ext cx="0" cy="0"/>
          <a:chOff x="0" y="0"/>
          <a:chExt cx="0" cy="0"/>
        </a:xfrm>
      </p:grpSpPr>
      <p:pic>
        <p:nvPicPr>
          <p:cNvPr id="2050" name="Picture 2" descr="school cartoon transparent background&#10;">
            <a:extLst>
              <a:ext uri="{FF2B5EF4-FFF2-40B4-BE49-F238E27FC236}">
                <a16:creationId xmlns:a16="http://schemas.microsoft.com/office/drawing/2014/main" id="{E4758628-66B8-651A-D867-64E39047B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175" y="1233437"/>
            <a:ext cx="5777663" cy="57776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6C7BB17-87C7-1B18-1E7C-9CF93DA3CF59}"/>
              </a:ext>
            </a:extLst>
          </p:cNvPr>
          <p:cNvGrpSpPr/>
          <p:nvPr/>
        </p:nvGrpSpPr>
        <p:grpSpPr>
          <a:xfrm>
            <a:off x="0" y="2589367"/>
            <a:ext cx="6384175" cy="4268633"/>
            <a:chOff x="1503905" y="737370"/>
            <a:chExt cx="9154026" cy="6120630"/>
          </a:xfrm>
        </p:grpSpPr>
        <p:pic>
          <p:nvPicPr>
            <p:cNvPr id="1026" name="Picture 2" descr="Download Vector Freeuse Library Bridge Cartoon Photography Illustration -  River With Bridge Cartoon PNG Image with No Background - PNGkey.com">
              <a:extLst>
                <a:ext uri="{FF2B5EF4-FFF2-40B4-BE49-F238E27FC236}">
                  <a16:creationId xmlns:a16="http://schemas.microsoft.com/office/drawing/2014/main" id="{D61A9C0F-BE27-A19E-037B-BD9B259403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905" y="737370"/>
              <a:ext cx="9154026" cy="61206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rId6" action="ppaction://hlinksldjump"/>
              <a:extLst>
                <a:ext uri="{FF2B5EF4-FFF2-40B4-BE49-F238E27FC236}">
                  <a16:creationId xmlns:a16="http://schemas.microsoft.com/office/drawing/2014/main" id="{7B0634DE-01F7-B063-7023-D952EFD55694}"/>
                </a:ext>
              </a:extLst>
            </p:cNvPr>
            <p:cNvSpPr txBox="1"/>
            <p:nvPr/>
          </p:nvSpPr>
          <p:spPr>
            <a:xfrm rot="21178284">
              <a:off x="4184250" y="4841311"/>
              <a:ext cx="1478851" cy="375113"/>
            </a:xfrm>
            <a:prstGeom prst="rect">
              <a:avLst/>
            </a:prstGeom>
            <a:noFill/>
          </p:spPr>
          <p:txBody>
            <a:bodyPr wrap="square" rtlCol="0">
              <a:spAutoFit/>
            </a:bodyPr>
            <a:lstStyle/>
            <a:p>
              <a:pPr algn="just"/>
              <a:r>
                <a:rPr lang="en-US" sz="1100">
                  <a:solidFill>
                    <a:srgbClr val="FFFFFF"/>
                  </a:solidFill>
                </a:rPr>
                <a:t>Tới trường</a:t>
              </a:r>
            </a:p>
          </p:txBody>
        </p:sp>
        <p:sp>
          <p:nvSpPr>
            <p:cNvPr id="2" name="TextBox 1">
              <a:extLst>
                <a:ext uri="{FF2B5EF4-FFF2-40B4-BE49-F238E27FC236}">
                  <a16:creationId xmlns:a16="http://schemas.microsoft.com/office/drawing/2014/main" id="{9116D538-3944-9383-AAB3-F0D9CA8CA88C}"/>
                </a:ext>
              </a:extLst>
            </p:cNvPr>
            <p:cNvSpPr txBox="1"/>
            <p:nvPr/>
          </p:nvSpPr>
          <p:spPr>
            <a:xfrm>
              <a:off x="2880131" y="4700336"/>
              <a:ext cx="1151322" cy="375113"/>
            </a:xfrm>
            <a:prstGeom prst="rect">
              <a:avLst/>
            </a:prstGeom>
            <a:noFill/>
          </p:spPr>
          <p:txBody>
            <a:bodyPr wrap="square" rtlCol="0">
              <a:spAutoFit/>
            </a:bodyPr>
            <a:lstStyle/>
            <a:p>
              <a:pPr algn="just"/>
              <a:r>
                <a:rPr lang="en-US" sz="1100">
                  <a:solidFill>
                    <a:srgbClr val="FFFFFF"/>
                  </a:solidFill>
                </a:rPr>
                <a:t>Quay lại</a:t>
              </a:r>
            </a:p>
          </p:txBody>
        </p:sp>
      </p:grpSp>
      <p:pic>
        <p:nvPicPr>
          <p:cNvPr id="1030" name="Picture 6" descr="Animated GIF Creations by ME, in last Month (30 days)(Total 27 animated GIFs)  | PeakD">
            <a:extLst>
              <a:ext uri="{FF2B5EF4-FFF2-40B4-BE49-F238E27FC236}">
                <a16:creationId xmlns:a16="http://schemas.microsoft.com/office/drawing/2014/main" id="{A3CBF2D9-57F5-444F-5A32-AFEA300FC1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1572" y="4624083"/>
            <a:ext cx="361434" cy="705926"/>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F970E2D0-117E-902B-65CF-6A31696F557A}"/>
              </a:ext>
            </a:extLst>
          </p:cNvPr>
          <p:cNvSpPr/>
          <p:nvPr/>
        </p:nvSpPr>
        <p:spPr>
          <a:xfrm>
            <a:off x="1857188" y="1479665"/>
            <a:ext cx="5906899" cy="1496291"/>
          </a:xfrm>
          <a:prstGeom prst="cloudCallout">
            <a:avLst>
              <a:gd name="adj1" fmla="val 51220"/>
              <a:gd name="adj2" fmla="val 109167"/>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Mình cảm ơn các bạn!</a:t>
            </a:r>
          </a:p>
        </p:txBody>
      </p:sp>
    </p:spTree>
    <p:extLst>
      <p:ext uri="{BB962C8B-B14F-4D97-AF65-F5344CB8AC3E}">
        <p14:creationId xmlns:p14="http://schemas.microsoft.com/office/powerpoint/2010/main" val="3093637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2"/>
        <p:cNvGrpSpPr/>
        <p:nvPr/>
      </p:nvGrpSpPr>
      <p:grpSpPr>
        <a:xfrm>
          <a:off x="0" y="0"/>
          <a:ext cx="0" cy="0"/>
          <a:chOff x="0" y="0"/>
          <a:chExt cx="0" cy="0"/>
        </a:xfrm>
      </p:grpSpPr>
      <p:sp>
        <p:nvSpPr>
          <p:cNvPr id="5" name="TextBox 4">
            <a:extLst>
              <a:ext uri="{FF2B5EF4-FFF2-40B4-BE49-F238E27FC236}">
                <a16:creationId xmlns:a16="http://schemas.microsoft.com/office/drawing/2014/main" id="{C9CEEA61-1BAF-EFA9-6E99-0DF882599D50}"/>
              </a:ext>
            </a:extLst>
          </p:cNvPr>
          <p:cNvSpPr txBox="1"/>
          <p:nvPr/>
        </p:nvSpPr>
        <p:spPr>
          <a:xfrm>
            <a:off x="965144" y="536995"/>
            <a:ext cx="10763564" cy="646331"/>
          </a:xfrm>
          <a:prstGeom prst="rect">
            <a:avLst/>
          </a:prstGeom>
          <a:noFill/>
        </p:spPr>
        <p:txBody>
          <a:bodyPr wrap="square" rtlCol="0">
            <a:spAutoFit/>
          </a:bodyPr>
          <a:lstStyle/>
          <a:p>
            <a:pPr algn="just"/>
            <a:r>
              <a:rPr lang="en-US" sz="3600" b="1"/>
              <a:t>4</a:t>
            </a:r>
            <a:r>
              <a:rPr lang="en-US" sz="3600"/>
              <a:t>. Đặt câu với 2 – 3 từ em tìm được ở bài tập 3.</a:t>
            </a:r>
          </a:p>
        </p:txBody>
      </p:sp>
      <p:pic>
        <p:nvPicPr>
          <p:cNvPr id="8" name="Picture 7">
            <a:extLst>
              <a:ext uri="{FF2B5EF4-FFF2-40B4-BE49-F238E27FC236}">
                <a16:creationId xmlns:a16="http://schemas.microsoft.com/office/drawing/2014/main" id="{15415908-55CB-60AC-BE3C-11EFD5A97CCB}"/>
              </a:ext>
            </a:extLst>
          </p:cNvPr>
          <p:cNvPicPr>
            <a:picLocks noChangeAspect="1"/>
          </p:cNvPicPr>
          <p:nvPr/>
        </p:nvPicPr>
        <p:blipFill>
          <a:blip r:embed="rId4"/>
          <a:stretch>
            <a:fillRect/>
          </a:stretch>
        </p:blipFill>
        <p:spPr>
          <a:xfrm>
            <a:off x="3918719" y="1617336"/>
            <a:ext cx="3695740" cy="4703669"/>
          </a:xfrm>
          <a:prstGeom prst="rect">
            <a:avLst/>
          </a:prstGeom>
        </p:spPr>
      </p:pic>
    </p:spTree>
    <p:extLst>
      <p:ext uri="{BB962C8B-B14F-4D97-AF65-F5344CB8AC3E}">
        <p14:creationId xmlns:p14="http://schemas.microsoft.com/office/powerpoint/2010/main" val="2567744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154E-2A8B-BAEC-053C-3D96502538AD}"/>
              </a:ext>
            </a:extLst>
          </p:cNvPr>
          <p:cNvSpPr>
            <a:spLocks noGrp="1"/>
          </p:cNvSpPr>
          <p:nvPr>
            <p:ph type="title"/>
          </p:nvPr>
        </p:nvSpPr>
        <p:spPr/>
        <p:txBody>
          <a:bodyPr/>
          <a:lstStyle/>
          <a:p>
            <a:endParaRPr lang="en-US"/>
          </a:p>
        </p:txBody>
      </p:sp>
      <p:graphicFrame>
        <p:nvGraphicFramePr>
          <p:cNvPr id="3" name="Table 10">
            <a:extLst>
              <a:ext uri="{FF2B5EF4-FFF2-40B4-BE49-F238E27FC236}">
                <a16:creationId xmlns:a16="http://schemas.microsoft.com/office/drawing/2014/main" id="{9B9EA571-0DDA-94C8-BD47-07E2791594CA}"/>
              </a:ext>
            </a:extLst>
          </p:cNvPr>
          <p:cNvGraphicFramePr>
            <a:graphicFrameLocks noGrp="1"/>
          </p:cNvGraphicFramePr>
          <p:nvPr>
            <p:extLst>
              <p:ext uri="{D42A27DB-BD31-4B8C-83A1-F6EECF244321}">
                <p14:modId xmlns:p14="http://schemas.microsoft.com/office/powerpoint/2010/main" val="2324394910"/>
              </p:ext>
            </p:extLst>
          </p:nvPr>
        </p:nvGraphicFramePr>
        <p:xfrm>
          <a:off x="0" y="60998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35494077"/>
                  </a:ext>
                </a:extLst>
              </a:tr>
            </a:tbl>
          </a:graphicData>
        </a:graphic>
      </p:graphicFrame>
      <p:sp>
        <p:nvSpPr>
          <p:cNvPr id="4" name="TextBox 3">
            <a:extLst>
              <a:ext uri="{FF2B5EF4-FFF2-40B4-BE49-F238E27FC236}">
                <a16:creationId xmlns:a16="http://schemas.microsoft.com/office/drawing/2014/main" id="{6AAF4CCA-1C95-6959-3EAE-1459DBA349A3}"/>
              </a:ext>
            </a:extLst>
          </p:cNvPr>
          <p:cNvSpPr txBox="1"/>
          <p:nvPr/>
        </p:nvSpPr>
        <p:spPr>
          <a:xfrm>
            <a:off x="1956435" y="1109880"/>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9" name="TextBox 8">
            <a:extLst>
              <a:ext uri="{FF2B5EF4-FFF2-40B4-BE49-F238E27FC236}">
                <a16:creationId xmlns:a16="http://schemas.microsoft.com/office/drawing/2014/main" id="{3C65EC8B-C2CD-5385-0773-B311DFC93EB2}"/>
              </a:ext>
            </a:extLst>
          </p:cNvPr>
          <p:cNvSpPr txBox="1"/>
          <p:nvPr/>
        </p:nvSpPr>
        <p:spPr>
          <a:xfrm>
            <a:off x="1127773" y="4176935"/>
            <a:ext cx="10683308"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4.</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8" name="TextBox 7">
            <a:extLst>
              <a:ext uri="{FF2B5EF4-FFF2-40B4-BE49-F238E27FC236}">
                <a16:creationId xmlns:a16="http://schemas.microsoft.com/office/drawing/2014/main" id="{7CD79DDD-996F-7F13-37B9-F0814A48F41C}"/>
              </a:ext>
            </a:extLst>
          </p:cNvPr>
          <p:cNvSpPr txBox="1"/>
          <p:nvPr/>
        </p:nvSpPr>
        <p:spPr>
          <a:xfrm>
            <a:off x="4146875" y="3175447"/>
            <a:ext cx="12232005" cy="857799"/>
          </a:xfrm>
          <a:prstGeom prst="rect">
            <a:avLst/>
          </a:prstGeom>
          <a:noFill/>
        </p:spPr>
        <p:txBody>
          <a:bodyPr wrap="square" rtlCol="0">
            <a:spAutoFit/>
          </a:bodyPr>
          <a:lstStyle/>
          <a:p>
            <a:pPr defTabSz="739683">
              <a:buClrTx/>
              <a:defRPr/>
            </a:pPr>
            <a:r>
              <a:rPr lang="lt-LT" sz="4974" b="1" kern="1200">
                <a:solidFill>
                  <a:srgbClr val="7030A0"/>
                </a:solidFill>
                <a:latin typeface="HP001 4 hàng" panose="020B0603050302020204" pitchFamily="34" charset="0"/>
                <a:ea typeface="+mn-ea"/>
                <a:cs typeface="HP001 5H Normal" panose="020B0603050302020204" pitchFamily="34" charset="0"/>
              </a:rPr>
              <a:t>(Ǉ</a:t>
            </a:r>
            <a:r>
              <a:rPr lang="el-GR" sz="4974" b="1" kern="1200">
                <a:solidFill>
                  <a:srgbClr val="7030A0"/>
                </a:solidFill>
                <a:latin typeface="HP001 4 hàng" panose="020B0603050302020204" pitchFamily="34" charset="0"/>
                <a:ea typeface="+mn-ea"/>
                <a:cs typeface="HP001 5H Normal" panose="020B0603050302020204" pitchFamily="34" charset="0"/>
              </a:rPr>
              <a:t>Η</a:t>
            </a:r>
            <a:r>
              <a:rPr lang="lt-LT" sz="4974" b="1" kern="1200">
                <a:solidFill>
                  <a:srgbClr val="7030A0"/>
                </a:solidFill>
                <a:latin typeface="HP001 4 hàng" panose="020B0603050302020204" pitchFamily="34" charset="0"/>
                <a:ea typeface="+mn-ea"/>
                <a:cs typeface="HP001 5H Normal" panose="020B0603050302020204" pitchFamily="34" charset="0"/>
              </a:rPr>
              <a:t>Ğt 1</a:t>
            </a:r>
            <a:r>
              <a:rPr lang="en-US" sz="4974" b="1" kern="1200">
                <a:solidFill>
                  <a:srgbClr val="7030A0"/>
                </a:solidFill>
                <a:latin typeface="HP001 4 hàng" panose="020B0603050302020204" pitchFamily="34" charset="0"/>
                <a:ea typeface="+mn-ea"/>
                <a:cs typeface="HP001 5H Normal" panose="020B0603050302020204" pitchFamily="34" charset="0"/>
              </a:rPr>
              <a:t> – 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11" name="Picture 10">
            <a:extLst>
              <a:ext uri="{FF2B5EF4-FFF2-40B4-BE49-F238E27FC236}">
                <a16:creationId xmlns:a16="http://schemas.microsoft.com/office/drawing/2014/main" id="{865D92C2-360C-D800-69B0-1ACA41D3618A}"/>
              </a:ext>
            </a:extLst>
          </p:cNvPr>
          <p:cNvPicPr>
            <a:picLocks noChangeAspect="1"/>
          </p:cNvPicPr>
          <p:nvPr/>
        </p:nvPicPr>
        <p:blipFill>
          <a:blip r:embed="rId3"/>
          <a:stretch>
            <a:fillRect/>
          </a:stretch>
        </p:blipFill>
        <p:spPr>
          <a:xfrm>
            <a:off x="2733350" y="1932744"/>
            <a:ext cx="9077731" cy="1390008"/>
          </a:xfrm>
          <a:prstGeom prst="rect">
            <a:avLst/>
          </a:prstGeom>
        </p:spPr>
      </p:pic>
    </p:spTree>
    <p:extLst>
      <p:ext uri="{BB962C8B-B14F-4D97-AF65-F5344CB8AC3E}">
        <p14:creationId xmlns:p14="http://schemas.microsoft.com/office/powerpoint/2010/main" val="3178796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2"/>
        <p:cNvGrpSpPr/>
        <p:nvPr/>
      </p:nvGrpSpPr>
      <p:grpSpPr>
        <a:xfrm>
          <a:off x="0" y="0"/>
          <a:ext cx="0" cy="0"/>
          <a:chOff x="0" y="0"/>
          <a:chExt cx="0" cy="0"/>
        </a:xfrm>
      </p:grpSpPr>
      <p:sp>
        <p:nvSpPr>
          <p:cNvPr id="5" name="TextBox 4">
            <a:extLst>
              <a:ext uri="{FF2B5EF4-FFF2-40B4-BE49-F238E27FC236}">
                <a16:creationId xmlns:a16="http://schemas.microsoft.com/office/drawing/2014/main" id="{C9CEEA61-1BAF-EFA9-6E99-0DF882599D50}"/>
              </a:ext>
            </a:extLst>
          </p:cNvPr>
          <p:cNvSpPr txBox="1"/>
          <p:nvPr/>
        </p:nvSpPr>
        <p:spPr>
          <a:xfrm>
            <a:off x="948519" y="191298"/>
            <a:ext cx="10763564" cy="646331"/>
          </a:xfrm>
          <a:prstGeom prst="rect">
            <a:avLst/>
          </a:prstGeom>
          <a:noFill/>
        </p:spPr>
        <p:txBody>
          <a:bodyPr wrap="square" rtlCol="0">
            <a:spAutoFit/>
          </a:bodyPr>
          <a:lstStyle/>
          <a:p>
            <a:pPr algn="just"/>
            <a:r>
              <a:rPr lang="en-US" sz="3600" b="1"/>
              <a:t>5</a:t>
            </a:r>
            <a:r>
              <a:rPr lang="en-US" sz="3600"/>
              <a:t>. Chọn dấu câu phù hợp thay cho ô vuông.</a:t>
            </a:r>
          </a:p>
        </p:txBody>
      </p:sp>
      <p:sp>
        <p:nvSpPr>
          <p:cNvPr id="2" name="Rectangle: Rounded Corners 1">
            <a:extLst>
              <a:ext uri="{FF2B5EF4-FFF2-40B4-BE49-F238E27FC236}">
                <a16:creationId xmlns:a16="http://schemas.microsoft.com/office/drawing/2014/main" id="{6549CA88-C595-F42F-47F2-B41F5B9AC090}"/>
              </a:ext>
            </a:extLst>
          </p:cNvPr>
          <p:cNvSpPr/>
          <p:nvPr/>
        </p:nvSpPr>
        <p:spPr>
          <a:xfrm>
            <a:off x="473275" y="1158907"/>
            <a:ext cx="11255433" cy="5619404"/>
          </a:xfrm>
          <a:prstGeom prst="roundRect">
            <a:avLst/>
          </a:prstGeom>
          <a:solidFill>
            <a:schemeClr val="accent5">
              <a:lumMod val="20000"/>
              <a:lumOff val="80000"/>
            </a:schemeClr>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00"/>
                </a:solidFill>
              </a:rPr>
              <a:t>Sửa chuông điện thoại</a:t>
            </a:r>
          </a:p>
          <a:p>
            <a:pPr algn="just"/>
            <a:r>
              <a:rPr lang="en-US" sz="3600">
                <a:solidFill>
                  <a:srgbClr val="000000"/>
                </a:solidFill>
              </a:rPr>
              <a:t>	Một thanh niên gọi thợ điện phàn nàn:</a:t>
            </a:r>
          </a:p>
          <a:p>
            <a:pPr algn="just"/>
            <a:r>
              <a:rPr lang="en-US" sz="3600">
                <a:solidFill>
                  <a:srgbClr val="000000"/>
                </a:solidFill>
              </a:rPr>
              <a:t>	- Sáng hôm qua, tôi đã gọi anh đến sửa chuông nhà tôi. Sao giờ vẫn chưa thấy đến</a:t>
            </a:r>
            <a:r>
              <a:rPr lang="en-US" sz="3600">
                <a:solidFill>
                  <a:srgbClr val="FF0000"/>
                </a:solidFill>
              </a:rPr>
              <a:t>? </a:t>
            </a:r>
            <a:r>
              <a:rPr lang="en-US" sz="3600">
                <a:solidFill>
                  <a:srgbClr val="000000"/>
                </a:solidFill>
              </a:rPr>
              <a:t>Các anh thật chậm quá</a:t>
            </a:r>
            <a:r>
              <a:rPr lang="en-US" sz="3600">
                <a:solidFill>
                  <a:srgbClr val="FF0000"/>
                </a:solidFill>
              </a:rPr>
              <a:t>!</a:t>
            </a:r>
          </a:p>
          <a:p>
            <a:pPr algn="just"/>
            <a:r>
              <a:rPr lang="en-US" sz="3600">
                <a:solidFill>
                  <a:srgbClr val="000000"/>
                </a:solidFill>
              </a:rPr>
              <a:t>	Người thợ điện phân trần:</a:t>
            </a:r>
          </a:p>
          <a:p>
            <a:pPr algn="just"/>
            <a:r>
              <a:rPr lang="en-US" sz="3600">
                <a:solidFill>
                  <a:srgbClr val="000000"/>
                </a:solidFill>
              </a:rPr>
              <a:t>	- Hôm qua, tôi có tới nhà anh, bấm chuông nhưng không thấy ai mở cửa</a:t>
            </a:r>
            <a:r>
              <a:rPr lang="en-US" sz="3600">
                <a:solidFill>
                  <a:srgbClr val="FF0000"/>
                </a:solidFill>
              </a:rPr>
              <a:t>.</a:t>
            </a:r>
            <a:r>
              <a:rPr lang="en-US" sz="3600">
                <a:solidFill>
                  <a:srgbClr val="000000"/>
                </a:solidFill>
              </a:rPr>
              <a:t> Tôi đoán là mọi người đi vắng hết rồi nên tôi về nhà</a:t>
            </a:r>
            <a:r>
              <a:rPr lang="en-US" sz="3600">
                <a:solidFill>
                  <a:srgbClr val="FF0000"/>
                </a:solidFill>
              </a:rPr>
              <a:t>.</a:t>
            </a:r>
          </a:p>
          <a:p>
            <a:pPr algn="r"/>
            <a:r>
              <a:rPr lang="en-US" sz="3600">
                <a:solidFill>
                  <a:srgbClr val="000000"/>
                </a:solidFill>
              </a:rPr>
              <a:t>(Trung Nguyên </a:t>
            </a:r>
            <a:r>
              <a:rPr lang="en-US" sz="3600" i="1">
                <a:solidFill>
                  <a:srgbClr val="000000"/>
                </a:solidFill>
              </a:rPr>
              <a:t>sưu tầm</a:t>
            </a:r>
            <a:r>
              <a:rPr lang="en-US" sz="3600">
                <a:solidFill>
                  <a:srgbClr val="000000"/>
                </a:solidFill>
              </a:rPr>
              <a:t>)</a:t>
            </a:r>
          </a:p>
        </p:txBody>
      </p:sp>
      <p:sp>
        <p:nvSpPr>
          <p:cNvPr id="3" name="Rectangle: Rounded Corners 2">
            <a:extLst>
              <a:ext uri="{FF2B5EF4-FFF2-40B4-BE49-F238E27FC236}">
                <a16:creationId xmlns:a16="http://schemas.microsoft.com/office/drawing/2014/main" id="{CA308315-5761-EDE8-9D11-A95D5EBFE597}"/>
              </a:ext>
            </a:extLst>
          </p:cNvPr>
          <p:cNvSpPr/>
          <p:nvPr/>
        </p:nvSpPr>
        <p:spPr>
          <a:xfrm>
            <a:off x="10094675" y="2896267"/>
            <a:ext cx="392965" cy="46966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49031214-B6FC-6705-1BC3-2F72DABA2928}"/>
              </a:ext>
            </a:extLst>
          </p:cNvPr>
          <p:cNvSpPr/>
          <p:nvPr/>
        </p:nvSpPr>
        <p:spPr>
          <a:xfrm>
            <a:off x="4627672" y="3498940"/>
            <a:ext cx="392965" cy="46966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F37ACAB-C526-D4F7-48A9-23A5EA439EB8}"/>
              </a:ext>
            </a:extLst>
          </p:cNvPr>
          <p:cNvSpPr/>
          <p:nvPr/>
        </p:nvSpPr>
        <p:spPr>
          <a:xfrm>
            <a:off x="7423519" y="5103296"/>
            <a:ext cx="392965" cy="46966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103894-95E9-B344-FBFA-091672BEF70A}"/>
              </a:ext>
            </a:extLst>
          </p:cNvPr>
          <p:cNvSpPr/>
          <p:nvPr/>
        </p:nvSpPr>
        <p:spPr>
          <a:xfrm>
            <a:off x="8041431" y="5726750"/>
            <a:ext cx="392965" cy="46966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688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grpId="0" nodeType="clickEffect">
                                  <p:stCondLst>
                                    <p:cond delay="0"/>
                                  </p:stCondLst>
                                  <p:childTnLst>
                                    <p:anim calcmode="lin" valueType="num">
                                      <p:cBhvr additive="base">
                                        <p:cTn id="27" dur="500"/>
                                        <p:tgtEl>
                                          <p:spTgt spid="7"/>
                                        </p:tgtEl>
                                        <p:attrNameLst>
                                          <p:attrName>ppt_x</p:attrName>
                                        </p:attrNameLst>
                                      </p:cBhvr>
                                      <p:tavLst>
                                        <p:tav tm="0">
                                          <p:val>
                                            <p:strVal val="ppt_x"/>
                                          </p:val>
                                        </p:tav>
                                        <p:tav tm="100000">
                                          <p:val>
                                            <p:strVal val="ppt_x"/>
                                          </p:val>
                                        </p:tav>
                                      </p:tavLst>
                                    </p:anim>
                                    <p:anim calcmode="lin" valueType="num">
                                      <p:cBhvr additive="base">
                                        <p:cTn id="28" dur="500"/>
                                        <p:tgtEl>
                                          <p:spTgt spid="7"/>
                                        </p:tgtEl>
                                        <p:attrNameLst>
                                          <p:attrName>ppt_y</p:attrName>
                                        </p:attrNameLst>
                                      </p:cBhvr>
                                      <p:tavLst>
                                        <p:tav tm="0">
                                          <p:val>
                                            <p:strVal val="ppt_y"/>
                                          </p:val>
                                        </p:tav>
                                        <p:tav tm="100000">
                                          <p:val>
                                            <p:strVal val="1+ppt_h/2"/>
                                          </p:val>
                                        </p:tav>
                                      </p:tavLst>
                                    </p:anim>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20"/>
        <p:cNvGrpSpPr/>
        <p:nvPr/>
      </p:nvGrpSpPr>
      <p:grpSpPr>
        <a:xfrm>
          <a:off x="0" y="0"/>
          <a:ext cx="0" cy="0"/>
          <a:chOff x="0" y="0"/>
          <a:chExt cx="0" cy="0"/>
        </a:xfrm>
      </p:grpSpPr>
      <p:grpSp>
        <p:nvGrpSpPr>
          <p:cNvPr id="2" name="Group 1">
            <a:extLst>
              <a:ext uri="{FF2B5EF4-FFF2-40B4-BE49-F238E27FC236}">
                <a16:creationId xmlns:a16="http://schemas.microsoft.com/office/drawing/2014/main" id="{8039C36D-E3AF-9E29-D152-E40EAC51EA11}"/>
              </a:ext>
            </a:extLst>
          </p:cNvPr>
          <p:cNvGrpSpPr/>
          <p:nvPr/>
        </p:nvGrpSpPr>
        <p:grpSpPr>
          <a:xfrm>
            <a:off x="8511722" y="2509590"/>
            <a:ext cx="2167528" cy="3727149"/>
            <a:chOff x="8511722" y="2509590"/>
            <a:chExt cx="2167528" cy="3727149"/>
          </a:xfrm>
        </p:grpSpPr>
        <p:sp>
          <p:nvSpPr>
            <p:cNvPr id="1542" name="Google Shape;1542;p50"/>
            <p:cNvSpPr/>
            <p:nvPr/>
          </p:nvSpPr>
          <p:spPr>
            <a:xfrm>
              <a:off x="8654677" y="6066360"/>
              <a:ext cx="1469345" cy="170379"/>
            </a:xfrm>
            <a:custGeom>
              <a:avLst/>
              <a:gdLst/>
              <a:ahLst/>
              <a:cxnLst/>
              <a:rect l="l" t="t" r="r" b="b"/>
              <a:pathLst>
                <a:path w="30943" h="3588" extrusionOk="0">
                  <a:moveTo>
                    <a:pt x="15471" y="1"/>
                  </a:moveTo>
                  <a:cubicBezTo>
                    <a:pt x="6930" y="1"/>
                    <a:pt x="0" y="791"/>
                    <a:pt x="0" y="1794"/>
                  </a:cubicBezTo>
                  <a:cubicBezTo>
                    <a:pt x="0" y="2767"/>
                    <a:pt x="6930" y="3588"/>
                    <a:pt x="15471" y="3588"/>
                  </a:cubicBezTo>
                  <a:cubicBezTo>
                    <a:pt x="24013" y="3588"/>
                    <a:pt x="30943" y="2767"/>
                    <a:pt x="30943" y="1794"/>
                  </a:cubicBezTo>
                  <a:cubicBezTo>
                    <a:pt x="30943" y="791"/>
                    <a:pt x="24013" y="1"/>
                    <a:pt x="15471" y="1"/>
                  </a:cubicBezTo>
                  <a:close/>
                </a:path>
              </a:pathLst>
            </a:custGeom>
            <a:solidFill>
              <a:srgbClr val="171918">
                <a:alpha val="18300"/>
              </a:srgbClr>
            </a:solidFill>
            <a:ln>
              <a:noFill/>
            </a:ln>
          </p:spPr>
          <p:txBody>
            <a:bodyPr spcFirstLastPara="1" wrap="square" lIns="121598" tIns="121598" rIns="121598" bIns="121598" anchor="ctr" anchorCtr="0">
              <a:noAutofit/>
            </a:bodyPr>
            <a:lstStyle/>
            <a:p>
              <a:endParaRPr sz="2479"/>
            </a:p>
          </p:txBody>
        </p:sp>
        <p:sp>
          <p:nvSpPr>
            <p:cNvPr id="1543" name="Google Shape;1543;p50"/>
            <p:cNvSpPr/>
            <p:nvPr/>
          </p:nvSpPr>
          <p:spPr>
            <a:xfrm rot="-369386">
              <a:off x="9562349" y="2509590"/>
              <a:ext cx="1116901" cy="879894"/>
            </a:xfrm>
            <a:custGeom>
              <a:avLst/>
              <a:gdLst/>
              <a:ahLst/>
              <a:cxnLst/>
              <a:rect l="l" t="t" r="r" b="b"/>
              <a:pathLst>
                <a:path w="15290" h="15729" extrusionOk="0">
                  <a:moveTo>
                    <a:pt x="8816" y="1"/>
                  </a:moveTo>
                  <a:cubicBezTo>
                    <a:pt x="8289" y="1"/>
                    <a:pt x="7764" y="145"/>
                    <a:pt x="7295" y="438"/>
                  </a:cubicBezTo>
                  <a:cubicBezTo>
                    <a:pt x="6687" y="864"/>
                    <a:pt x="6262" y="1472"/>
                    <a:pt x="6049" y="2171"/>
                  </a:cubicBezTo>
                  <a:cubicBezTo>
                    <a:pt x="5867" y="2839"/>
                    <a:pt x="5745" y="3538"/>
                    <a:pt x="5715" y="4238"/>
                  </a:cubicBezTo>
                  <a:cubicBezTo>
                    <a:pt x="5358" y="3583"/>
                    <a:pt x="4797" y="2899"/>
                    <a:pt x="4032" y="2899"/>
                  </a:cubicBezTo>
                  <a:cubicBezTo>
                    <a:pt x="4015" y="2899"/>
                    <a:pt x="3999" y="2899"/>
                    <a:pt x="3982" y="2900"/>
                  </a:cubicBezTo>
                  <a:cubicBezTo>
                    <a:pt x="3283" y="3022"/>
                    <a:pt x="2736" y="3508"/>
                    <a:pt x="2584" y="4207"/>
                  </a:cubicBezTo>
                  <a:lnTo>
                    <a:pt x="2584" y="4298"/>
                  </a:lnTo>
                  <a:cubicBezTo>
                    <a:pt x="2584" y="4359"/>
                    <a:pt x="2584" y="4390"/>
                    <a:pt x="2584" y="4450"/>
                  </a:cubicBezTo>
                  <a:lnTo>
                    <a:pt x="2584" y="4633"/>
                  </a:lnTo>
                  <a:cubicBezTo>
                    <a:pt x="2554" y="4937"/>
                    <a:pt x="2614" y="5241"/>
                    <a:pt x="2675" y="5514"/>
                  </a:cubicBezTo>
                  <a:cubicBezTo>
                    <a:pt x="2706" y="5697"/>
                    <a:pt x="2766" y="5879"/>
                    <a:pt x="2827" y="6061"/>
                  </a:cubicBezTo>
                  <a:cubicBezTo>
                    <a:pt x="2769" y="6058"/>
                    <a:pt x="2712" y="6057"/>
                    <a:pt x="2654" y="6057"/>
                  </a:cubicBezTo>
                  <a:cubicBezTo>
                    <a:pt x="2135" y="6057"/>
                    <a:pt x="1621" y="6180"/>
                    <a:pt x="1155" y="6426"/>
                  </a:cubicBezTo>
                  <a:cubicBezTo>
                    <a:pt x="426" y="6852"/>
                    <a:pt x="0" y="7672"/>
                    <a:pt x="31" y="8523"/>
                  </a:cubicBezTo>
                  <a:cubicBezTo>
                    <a:pt x="92" y="9344"/>
                    <a:pt x="487" y="10104"/>
                    <a:pt x="1155" y="10621"/>
                  </a:cubicBezTo>
                  <a:cubicBezTo>
                    <a:pt x="1247" y="10712"/>
                    <a:pt x="1368" y="10803"/>
                    <a:pt x="1520" y="10864"/>
                  </a:cubicBezTo>
                  <a:cubicBezTo>
                    <a:pt x="1459" y="10894"/>
                    <a:pt x="1429" y="10955"/>
                    <a:pt x="1399" y="11016"/>
                  </a:cubicBezTo>
                  <a:cubicBezTo>
                    <a:pt x="1368" y="11320"/>
                    <a:pt x="1459" y="11624"/>
                    <a:pt x="1642" y="11867"/>
                  </a:cubicBezTo>
                  <a:cubicBezTo>
                    <a:pt x="1885" y="12201"/>
                    <a:pt x="2189" y="12475"/>
                    <a:pt x="2523" y="12688"/>
                  </a:cubicBezTo>
                  <a:cubicBezTo>
                    <a:pt x="2787" y="12850"/>
                    <a:pt x="3077" y="12931"/>
                    <a:pt x="3377" y="12931"/>
                  </a:cubicBezTo>
                  <a:cubicBezTo>
                    <a:pt x="3526" y="12931"/>
                    <a:pt x="3678" y="12910"/>
                    <a:pt x="3830" y="12870"/>
                  </a:cubicBezTo>
                  <a:cubicBezTo>
                    <a:pt x="3891" y="12839"/>
                    <a:pt x="3952" y="12809"/>
                    <a:pt x="3982" y="12779"/>
                  </a:cubicBezTo>
                  <a:cubicBezTo>
                    <a:pt x="4013" y="12900"/>
                    <a:pt x="4043" y="13052"/>
                    <a:pt x="4073" y="13174"/>
                  </a:cubicBezTo>
                  <a:cubicBezTo>
                    <a:pt x="4286" y="13751"/>
                    <a:pt x="4529" y="14268"/>
                    <a:pt x="4864" y="14724"/>
                  </a:cubicBezTo>
                  <a:cubicBezTo>
                    <a:pt x="5218" y="15226"/>
                    <a:pt x="5716" y="15728"/>
                    <a:pt x="6330" y="15728"/>
                  </a:cubicBezTo>
                  <a:cubicBezTo>
                    <a:pt x="6348" y="15728"/>
                    <a:pt x="6366" y="15728"/>
                    <a:pt x="6384" y="15727"/>
                  </a:cubicBezTo>
                  <a:lnTo>
                    <a:pt x="6505" y="15727"/>
                  </a:lnTo>
                  <a:lnTo>
                    <a:pt x="6596" y="15697"/>
                  </a:lnTo>
                  <a:lnTo>
                    <a:pt x="6687" y="15697"/>
                  </a:lnTo>
                  <a:cubicBezTo>
                    <a:pt x="6779" y="15666"/>
                    <a:pt x="6870" y="15636"/>
                    <a:pt x="6961" y="15575"/>
                  </a:cubicBezTo>
                  <a:cubicBezTo>
                    <a:pt x="7326" y="15362"/>
                    <a:pt x="7630" y="14998"/>
                    <a:pt x="7751" y="14572"/>
                  </a:cubicBezTo>
                  <a:cubicBezTo>
                    <a:pt x="7903" y="14086"/>
                    <a:pt x="7630" y="13508"/>
                    <a:pt x="7356" y="13022"/>
                  </a:cubicBezTo>
                  <a:lnTo>
                    <a:pt x="7356" y="13022"/>
                  </a:lnTo>
                  <a:cubicBezTo>
                    <a:pt x="7539" y="13326"/>
                    <a:pt x="7751" y="13630"/>
                    <a:pt x="7995" y="13903"/>
                  </a:cubicBezTo>
                  <a:cubicBezTo>
                    <a:pt x="8450" y="14450"/>
                    <a:pt x="9089" y="14876"/>
                    <a:pt x="9788" y="15089"/>
                  </a:cubicBezTo>
                  <a:cubicBezTo>
                    <a:pt x="10080" y="15181"/>
                    <a:pt x="10393" y="15227"/>
                    <a:pt x="10709" y="15227"/>
                  </a:cubicBezTo>
                  <a:cubicBezTo>
                    <a:pt x="11643" y="15227"/>
                    <a:pt x="12601" y="14828"/>
                    <a:pt x="13101" y="14055"/>
                  </a:cubicBezTo>
                  <a:cubicBezTo>
                    <a:pt x="13496" y="13356"/>
                    <a:pt x="13587" y="12505"/>
                    <a:pt x="13314" y="11715"/>
                  </a:cubicBezTo>
                  <a:cubicBezTo>
                    <a:pt x="13010" y="10985"/>
                    <a:pt x="12584" y="10286"/>
                    <a:pt x="12037" y="9709"/>
                  </a:cubicBezTo>
                  <a:lnTo>
                    <a:pt x="12037" y="9709"/>
                  </a:lnTo>
                  <a:cubicBezTo>
                    <a:pt x="12260" y="9820"/>
                    <a:pt x="12502" y="9871"/>
                    <a:pt x="12749" y="9871"/>
                  </a:cubicBezTo>
                  <a:cubicBezTo>
                    <a:pt x="13578" y="9871"/>
                    <a:pt x="14459" y="9296"/>
                    <a:pt x="14834" y="8523"/>
                  </a:cubicBezTo>
                  <a:cubicBezTo>
                    <a:pt x="15289" y="7551"/>
                    <a:pt x="15107" y="6396"/>
                    <a:pt x="14712" y="5423"/>
                  </a:cubicBezTo>
                  <a:cubicBezTo>
                    <a:pt x="14408" y="4724"/>
                    <a:pt x="13982" y="4055"/>
                    <a:pt x="13253" y="3812"/>
                  </a:cubicBezTo>
                  <a:cubicBezTo>
                    <a:pt x="13105" y="3773"/>
                    <a:pt x="12954" y="3752"/>
                    <a:pt x="12804" y="3752"/>
                  </a:cubicBezTo>
                  <a:cubicBezTo>
                    <a:pt x="12491" y="3752"/>
                    <a:pt x="12182" y="3840"/>
                    <a:pt x="11916" y="4025"/>
                  </a:cubicBezTo>
                  <a:cubicBezTo>
                    <a:pt x="11976" y="3782"/>
                    <a:pt x="12007" y="3508"/>
                    <a:pt x="11976" y="3234"/>
                  </a:cubicBezTo>
                  <a:cubicBezTo>
                    <a:pt x="11885" y="2140"/>
                    <a:pt x="11338" y="1137"/>
                    <a:pt x="10457" y="499"/>
                  </a:cubicBezTo>
                  <a:cubicBezTo>
                    <a:pt x="9952" y="168"/>
                    <a:pt x="9383" y="1"/>
                    <a:pt x="8816" y="1"/>
                  </a:cubicBezTo>
                  <a:close/>
                </a:path>
              </a:pathLst>
            </a:custGeom>
            <a:solidFill>
              <a:srgbClr val="611B20"/>
            </a:solidFill>
            <a:ln>
              <a:noFill/>
            </a:ln>
          </p:spPr>
          <p:txBody>
            <a:bodyPr spcFirstLastPara="1" wrap="square" lIns="121598" tIns="121598" rIns="121598" bIns="121598" anchor="ctr" anchorCtr="0">
              <a:noAutofit/>
            </a:bodyPr>
            <a:lstStyle/>
            <a:p>
              <a:endParaRPr sz="2479"/>
            </a:p>
          </p:txBody>
        </p:sp>
        <p:sp>
          <p:nvSpPr>
            <p:cNvPr id="1544" name="Google Shape;1544;p50"/>
            <p:cNvSpPr/>
            <p:nvPr/>
          </p:nvSpPr>
          <p:spPr>
            <a:xfrm rot="-369386">
              <a:off x="9579062" y="2776688"/>
              <a:ext cx="601768" cy="639461"/>
            </a:xfrm>
            <a:custGeom>
              <a:avLst/>
              <a:gdLst/>
              <a:ahLst/>
              <a:cxnLst/>
              <a:rect l="l" t="t" r="r" b="b"/>
              <a:pathLst>
                <a:path w="8238" h="11431" extrusionOk="0">
                  <a:moveTo>
                    <a:pt x="2614" y="0"/>
                  </a:moveTo>
                  <a:cubicBezTo>
                    <a:pt x="2584" y="122"/>
                    <a:pt x="2584" y="213"/>
                    <a:pt x="2584" y="335"/>
                  </a:cubicBezTo>
                  <a:cubicBezTo>
                    <a:pt x="2554" y="639"/>
                    <a:pt x="2614" y="943"/>
                    <a:pt x="2675" y="1216"/>
                  </a:cubicBezTo>
                  <a:cubicBezTo>
                    <a:pt x="2706" y="1399"/>
                    <a:pt x="2766" y="1581"/>
                    <a:pt x="2827" y="1763"/>
                  </a:cubicBezTo>
                  <a:cubicBezTo>
                    <a:pt x="2769" y="1760"/>
                    <a:pt x="2712" y="1759"/>
                    <a:pt x="2654" y="1759"/>
                  </a:cubicBezTo>
                  <a:cubicBezTo>
                    <a:pt x="2135" y="1759"/>
                    <a:pt x="1621" y="1882"/>
                    <a:pt x="1155" y="2128"/>
                  </a:cubicBezTo>
                  <a:cubicBezTo>
                    <a:pt x="426" y="2554"/>
                    <a:pt x="0" y="3374"/>
                    <a:pt x="31" y="4225"/>
                  </a:cubicBezTo>
                  <a:cubicBezTo>
                    <a:pt x="92" y="5046"/>
                    <a:pt x="487" y="5806"/>
                    <a:pt x="1155" y="6323"/>
                  </a:cubicBezTo>
                  <a:cubicBezTo>
                    <a:pt x="1247" y="6414"/>
                    <a:pt x="1368" y="6505"/>
                    <a:pt x="1520" y="6566"/>
                  </a:cubicBezTo>
                  <a:cubicBezTo>
                    <a:pt x="1490" y="6596"/>
                    <a:pt x="1429" y="6657"/>
                    <a:pt x="1399" y="6718"/>
                  </a:cubicBezTo>
                  <a:cubicBezTo>
                    <a:pt x="1368" y="7022"/>
                    <a:pt x="1459" y="7326"/>
                    <a:pt x="1642" y="7569"/>
                  </a:cubicBezTo>
                  <a:cubicBezTo>
                    <a:pt x="1885" y="7903"/>
                    <a:pt x="2189" y="8177"/>
                    <a:pt x="2523" y="8390"/>
                  </a:cubicBezTo>
                  <a:cubicBezTo>
                    <a:pt x="2787" y="8552"/>
                    <a:pt x="3077" y="8633"/>
                    <a:pt x="3377" y="8633"/>
                  </a:cubicBezTo>
                  <a:cubicBezTo>
                    <a:pt x="3526" y="8633"/>
                    <a:pt x="3678" y="8612"/>
                    <a:pt x="3830" y="8572"/>
                  </a:cubicBezTo>
                  <a:cubicBezTo>
                    <a:pt x="3891" y="8541"/>
                    <a:pt x="3952" y="8511"/>
                    <a:pt x="3982" y="8481"/>
                  </a:cubicBezTo>
                  <a:cubicBezTo>
                    <a:pt x="4013" y="8602"/>
                    <a:pt x="4043" y="8754"/>
                    <a:pt x="4104" y="8876"/>
                  </a:cubicBezTo>
                  <a:cubicBezTo>
                    <a:pt x="4286" y="9453"/>
                    <a:pt x="4529" y="9970"/>
                    <a:pt x="4864" y="10426"/>
                  </a:cubicBezTo>
                  <a:cubicBezTo>
                    <a:pt x="5218" y="10928"/>
                    <a:pt x="5716" y="11430"/>
                    <a:pt x="6330" y="11430"/>
                  </a:cubicBezTo>
                  <a:cubicBezTo>
                    <a:pt x="6348" y="11430"/>
                    <a:pt x="6366" y="11430"/>
                    <a:pt x="6384" y="11429"/>
                  </a:cubicBezTo>
                  <a:lnTo>
                    <a:pt x="6505" y="11429"/>
                  </a:lnTo>
                  <a:lnTo>
                    <a:pt x="6596" y="11399"/>
                  </a:lnTo>
                  <a:lnTo>
                    <a:pt x="6687" y="11399"/>
                  </a:lnTo>
                  <a:cubicBezTo>
                    <a:pt x="6779" y="11368"/>
                    <a:pt x="6870" y="11307"/>
                    <a:pt x="6961" y="11277"/>
                  </a:cubicBezTo>
                  <a:cubicBezTo>
                    <a:pt x="7326" y="11064"/>
                    <a:pt x="7630" y="10700"/>
                    <a:pt x="7751" y="10274"/>
                  </a:cubicBezTo>
                  <a:cubicBezTo>
                    <a:pt x="7903" y="9788"/>
                    <a:pt x="7630" y="9210"/>
                    <a:pt x="7356" y="8724"/>
                  </a:cubicBezTo>
                  <a:lnTo>
                    <a:pt x="7356" y="8724"/>
                  </a:lnTo>
                  <a:cubicBezTo>
                    <a:pt x="7539" y="9028"/>
                    <a:pt x="7751" y="9332"/>
                    <a:pt x="7995" y="9605"/>
                  </a:cubicBezTo>
                  <a:cubicBezTo>
                    <a:pt x="8238" y="7630"/>
                    <a:pt x="7143" y="1763"/>
                    <a:pt x="2614" y="0"/>
                  </a:cubicBezTo>
                  <a:close/>
                </a:path>
              </a:pathLst>
            </a:custGeom>
            <a:solidFill>
              <a:srgbClr val="611B20"/>
            </a:solidFill>
            <a:ln>
              <a:noFill/>
            </a:ln>
          </p:spPr>
          <p:txBody>
            <a:bodyPr spcFirstLastPara="1" wrap="square" lIns="121598" tIns="121598" rIns="121598" bIns="121598" anchor="ctr" anchorCtr="0">
              <a:noAutofit/>
            </a:bodyPr>
            <a:lstStyle/>
            <a:p>
              <a:endParaRPr sz="2479"/>
            </a:p>
          </p:txBody>
        </p:sp>
        <p:sp>
          <p:nvSpPr>
            <p:cNvPr id="1545" name="Google Shape;1545;p50"/>
            <p:cNvSpPr/>
            <p:nvPr/>
          </p:nvSpPr>
          <p:spPr>
            <a:xfrm>
              <a:off x="9143960" y="4060303"/>
              <a:ext cx="861720" cy="840636"/>
            </a:xfrm>
            <a:custGeom>
              <a:avLst/>
              <a:gdLst/>
              <a:ahLst/>
              <a:cxnLst/>
              <a:rect l="l" t="t" r="r" b="b"/>
              <a:pathLst>
                <a:path w="18147" h="17703" extrusionOk="0">
                  <a:moveTo>
                    <a:pt x="10067" y="1"/>
                  </a:moveTo>
                  <a:cubicBezTo>
                    <a:pt x="6287" y="1"/>
                    <a:pt x="2763" y="684"/>
                    <a:pt x="2462" y="1122"/>
                  </a:cubicBezTo>
                  <a:cubicBezTo>
                    <a:pt x="0" y="4587"/>
                    <a:pt x="1125" y="16015"/>
                    <a:pt x="2614" y="17170"/>
                  </a:cubicBezTo>
                  <a:cubicBezTo>
                    <a:pt x="3114" y="17548"/>
                    <a:pt x="4742" y="17703"/>
                    <a:pt x="6732" y="17703"/>
                  </a:cubicBezTo>
                  <a:cubicBezTo>
                    <a:pt x="10668" y="17703"/>
                    <a:pt x="16022" y="17097"/>
                    <a:pt x="16870" y="16411"/>
                  </a:cubicBezTo>
                  <a:cubicBezTo>
                    <a:pt x="18146" y="15377"/>
                    <a:pt x="17052" y="8964"/>
                    <a:pt x="16870" y="6258"/>
                  </a:cubicBezTo>
                  <a:cubicBezTo>
                    <a:pt x="16687" y="3523"/>
                    <a:pt x="15593" y="210"/>
                    <a:pt x="11338" y="27"/>
                  </a:cubicBezTo>
                  <a:cubicBezTo>
                    <a:pt x="10914" y="9"/>
                    <a:pt x="10489" y="1"/>
                    <a:pt x="1006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546" name="Google Shape;1546;p50"/>
            <p:cNvSpPr/>
            <p:nvPr/>
          </p:nvSpPr>
          <p:spPr>
            <a:xfrm>
              <a:off x="9722705" y="4084663"/>
              <a:ext cx="282966" cy="786693"/>
            </a:xfrm>
            <a:custGeom>
              <a:avLst/>
              <a:gdLst/>
              <a:ahLst/>
              <a:cxnLst/>
              <a:rect l="l" t="t" r="r" b="b"/>
              <a:pathLst>
                <a:path w="5959" h="16567" extrusionOk="0">
                  <a:moveTo>
                    <a:pt x="1399" y="1"/>
                  </a:moveTo>
                  <a:cubicBezTo>
                    <a:pt x="1095" y="213"/>
                    <a:pt x="852" y="487"/>
                    <a:pt x="639" y="791"/>
                  </a:cubicBezTo>
                  <a:cubicBezTo>
                    <a:pt x="244" y="1581"/>
                    <a:pt x="31" y="2463"/>
                    <a:pt x="62" y="3344"/>
                  </a:cubicBezTo>
                  <a:cubicBezTo>
                    <a:pt x="1" y="5350"/>
                    <a:pt x="62" y="7387"/>
                    <a:pt x="153" y="9393"/>
                  </a:cubicBezTo>
                  <a:cubicBezTo>
                    <a:pt x="214" y="10426"/>
                    <a:pt x="305" y="11460"/>
                    <a:pt x="457" y="12493"/>
                  </a:cubicBezTo>
                  <a:cubicBezTo>
                    <a:pt x="518" y="13101"/>
                    <a:pt x="639" y="13709"/>
                    <a:pt x="791" y="14317"/>
                  </a:cubicBezTo>
                  <a:cubicBezTo>
                    <a:pt x="913" y="14925"/>
                    <a:pt x="1186" y="15472"/>
                    <a:pt x="1551" y="15958"/>
                  </a:cubicBezTo>
                  <a:cubicBezTo>
                    <a:pt x="1764" y="16232"/>
                    <a:pt x="2037" y="16445"/>
                    <a:pt x="2341" y="16566"/>
                  </a:cubicBezTo>
                  <a:cubicBezTo>
                    <a:pt x="3496" y="16354"/>
                    <a:pt x="4378" y="16141"/>
                    <a:pt x="4682" y="15898"/>
                  </a:cubicBezTo>
                  <a:cubicBezTo>
                    <a:pt x="5958" y="14834"/>
                    <a:pt x="4864" y="8451"/>
                    <a:pt x="4682" y="5745"/>
                  </a:cubicBezTo>
                  <a:cubicBezTo>
                    <a:pt x="4530" y="3587"/>
                    <a:pt x="3831" y="1034"/>
                    <a:pt x="13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547" name="Google Shape;1547;p50"/>
            <p:cNvSpPr/>
            <p:nvPr/>
          </p:nvSpPr>
          <p:spPr>
            <a:xfrm rot="-369386">
              <a:off x="8511722" y="2596121"/>
              <a:ext cx="1107989" cy="760517"/>
            </a:xfrm>
            <a:custGeom>
              <a:avLst/>
              <a:gdLst/>
              <a:ahLst/>
              <a:cxnLst/>
              <a:rect l="l" t="t" r="r" b="b"/>
              <a:pathLst>
                <a:path w="15168" h="13595" extrusionOk="0">
                  <a:moveTo>
                    <a:pt x="7423" y="1"/>
                  </a:moveTo>
                  <a:cubicBezTo>
                    <a:pt x="6754" y="1"/>
                    <a:pt x="6061" y="142"/>
                    <a:pt x="5593" y="583"/>
                  </a:cubicBezTo>
                  <a:cubicBezTo>
                    <a:pt x="5289" y="887"/>
                    <a:pt x="5137" y="1343"/>
                    <a:pt x="5228" y="1768"/>
                  </a:cubicBezTo>
                  <a:cubicBezTo>
                    <a:pt x="5015" y="1616"/>
                    <a:pt x="4772" y="1495"/>
                    <a:pt x="4529" y="1403"/>
                  </a:cubicBezTo>
                  <a:cubicBezTo>
                    <a:pt x="4099" y="1247"/>
                    <a:pt x="3653" y="1169"/>
                    <a:pt x="3208" y="1169"/>
                  </a:cubicBezTo>
                  <a:cubicBezTo>
                    <a:pt x="2616" y="1169"/>
                    <a:pt x="2028" y="1308"/>
                    <a:pt x="1489" y="1586"/>
                  </a:cubicBezTo>
                  <a:cubicBezTo>
                    <a:pt x="547" y="2072"/>
                    <a:pt x="0" y="3106"/>
                    <a:pt x="91" y="4169"/>
                  </a:cubicBezTo>
                  <a:cubicBezTo>
                    <a:pt x="213" y="4838"/>
                    <a:pt x="578" y="5446"/>
                    <a:pt x="1094" y="5872"/>
                  </a:cubicBezTo>
                  <a:cubicBezTo>
                    <a:pt x="1611" y="6297"/>
                    <a:pt x="2158" y="6692"/>
                    <a:pt x="2766" y="6996"/>
                  </a:cubicBezTo>
                  <a:cubicBezTo>
                    <a:pt x="2037" y="7027"/>
                    <a:pt x="1155" y="7209"/>
                    <a:pt x="882" y="7878"/>
                  </a:cubicBezTo>
                  <a:cubicBezTo>
                    <a:pt x="669" y="8516"/>
                    <a:pt x="882" y="9185"/>
                    <a:pt x="1429" y="9549"/>
                  </a:cubicBezTo>
                  <a:cubicBezTo>
                    <a:pt x="1915" y="9884"/>
                    <a:pt x="2523" y="10097"/>
                    <a:pt x="3131" y="10127"/>
                  </a:cubicBezTo>
                  <a:cubicBezTo>
                    <a:pt x="2857" y="10583"/>
                    <a:pt x="2736" y="11100"/>
                    <a:pt x="2766" y="11647"/>
                  </a:cubicBezTo>
                  <a:cubicBezTo>
                    <a:pt x="2857" y="12437"/>
                    <a:pt x="3374" y="13136"/>
                    <a:pt x="4134" y="13410"/>
                  </a:cubicBezTo>
                  <a:cubicBezTo>
                    <a:pt x="4476" y="13533"/>
                    <a:pt x="4830" y="13594"/>
                    <a:pt x="5183" y="13594"/>
                  </a:cubicBezTo>
                  <a:cubicBezTo>
                    <a:pt x="5614" y="13594"/>
                    <a:pt x="6043" y="13502"/>
                    <a:pt x="6444" y="13318"/>
                  </a:cubicBezTo>
                  <a:cubicBezTo>
                    <a:pt x="6566" y="13288"/>
                    <a:pt x="6687" y="13197"/>
                    <a:pt x="6809" y="13106"/>
                  </a:cubicBezTo>
                  <a:cubicBezTo>
                    <a:pt x="6839" y="13167"/>
                    <a:pt x="6869" y="13197"/>
                    <a:pt x="6930" y="13258"/>
                  </a:cubicBezTo>
                  <a:cubicBezTo>
                    <a:pt x="7096" y="13361"/>
                    <a:pt x="7289" y="13422"/>
                    <a:pt x="7491" y="13422"/>
                  </a:cubicBezTo>
                  <a:cubicBezTo>
                    <a:pt x="7586" y="13422"/>
                    <a:pt x="7684" y="13409"/>
                    <a:pt x="7781" y="13379"/>
                  </a:cubicBezTo>
                  <a:cubicBezTo>
                    <a:pt x="8177" y="13349"/>
                    <a:pt x="8541" y="13197"/>
                    <a:pt x="8876" y="12984"/>
                  </a:cubicBezTo>
                  <a:cubicBezTo>
                    <a:pt x="9240" y="12771"/>
                    <a:pt x="9514" y="12407"/>
                    <a:pt x="9575" y="11981"/>
                  </a:cubicBezTo>
                  <a:cubicBezTo>
                    <a:pt x="9575" y="11920"/>
                    <a:pt x="9575" y="11860"/>
                    <a:pt x="9575" y="11799"/>
                  </a:cubicBezTo>
                  <a:cubicBezTo>
                    <a:pt x="9696" y="11860"/>
                    <a:pt x="9848" y="11890"/>
                    <a:pt x="9970" y="11890"/>
                  </a:cubicBezTo>
                  <a:cubicBezTo>
                    <a:pt x="10229" y="11917"/>
                    <a:pt x="10489" y="11932"/>
                    <a:pt x="10746" y="11932"/>
                  </a:cubicBezTo>
                  <a:cubicBezTo>
                    <a:pt x="11060" y="11932"/>
                    <a:pt x="11371" y="11910"/>
                    <a:pt x="11672" y="11860"/>
                  </a:cubicBezTo>
                  <a:cubicBezTo>
                    <a:pt x="12280" y="11768"/>
                    <a:pt x="12918" y="11525"/>
                    <a:pt x="13192" y="10978"/>
                  </a:cubicBezTo>
                  <a:cubicBezTo>
                    <a:pt x="13405" y="10431"/>
                    <a:pt x="13222" y="9793"/>
                    <a:pt x="12766" y="9428"/>
                  </a:cubicBezTo>
                  <a:cubicBezTo>
                    <a:pt x="12462" y="9185"/>
                    <a:pt x="12010" y="9131"/>
                    <a:pt x="11571" y="9131"/>
                  </a:cubicBezTo>
                  <a:cubicBezTo>
                    <a:pt x="11515" y="9131"/>
                    <a:pt x="11460" y="9132"/>
                    <a:pt x="11405" y="9133"/>
                  </a:cubicBezTo>
                  <a:lnTo>
                    <a:pt x="11405" y="9133"/>
                  </a:lnTo>
                  <a:cubicBezTo>
                    <a:pt x="12394" y="9041"/>
                    <a:pt x="13336" y="8653"/>
                    <a:pt x="14073" y="7969"/>
                  </a:cubicBezTo>
                  <a:cubicBezTo>
                    <a:pt x="14864" y="7148"/>
                    <a:pt x="15168" y="5780"/>
                    <a:pt x="14560" y="4808"/>
                  </a:cubicBezTo>
                  <a:cubicBezTo>
                    <a:pt x="14104" y="4169"/>
                    <a:pt x="13374" y="3774"/>
                    <a:pt x="12584" y="3713"/>
                  </a:cubicBezTo>
                  <a:cubicBezTo>
                    <a:pt x="12423" y="3701"/>
                    <a:pt x="12262" y="3695"/>
                    <a:pt x="12103" y="3695"/>
                  </a:cubicBezTo>
                  <a:cubicBezTo>
                    <a:pt x="11483" y="3695"/>
                    <a:pt x="10879" y="3787"/>
                    <a:pt x="10274" y="3957"/>
                  </a:cubicBezTo>
                  <a:cubicBezTo>
                    <a:pt x="11125" y="3349"/>
                    <a:pt x="11094" y="1981"/>
                    <a:pt x="10426" y="1191"/>
                  </a:cubicBezTo>
                  <a:cubicBezTo>
                    <a:pt x="9757" y="370"/>
                    <a:pt x="8663" y="66"/>
                    <a:pt x="7629" y="5"/>
                  </a:cubicBezTo>
                  <a:cubicBezTo>
                    <a:pt x="7561" y="2"/>
                    <a:pt x="7492" y="1"/>
                    <a:pt x="7423" y="1"/>
                  </a:cubicBezTo>
                  <a:close/>
                </a:path>
              </a:pathLst>
            </a:custGeom>
            <a:solidFill>
              <a:srgbClr val="611B20"/>
            </a:solidFill>
            <a:ln>
              <a:noFill/>
            </a:ln>
          </p:spPr>
          <p:txBody>
            <a:bodyPr spcFirstLastPara="1" wrap="square" lIns="121598" tIns="121598" rIns="121598" bIns="121598" anchor="ctr" anchorCtr="0">
              <a:noAutofit/>
            </a:bodyPr>
            <a:lstStyle/>
            <a:p>
              <a:endParaRPr sz="2479"/>
            </a:p>
          </p:txBody>
        </p:sp>
        <p:sp>
          <p:nvSpPr>
            <p:cNvPr id="1548" name="Google Shape;1548;p50"/>
            <p:cNvSpPr/>
            <p:nvPr/>
          </p:nvSpPr>
          <p:spPr>
            <a:xfrm rot="-369386">
              <a:off x="8574279" y="2774851"/>
              <a:ext cx="1056929" cy="579995"/>
            </a:xfrm>
            <a:custGeom>
              <a:avLst/>
              <a:gdLst/>
              <a:ahLst/>
              <a:cxnLst/>
              <a:rect l="l" t="t" r="r" b="b"/>
              <a:pathLst>
                <a:path w="14469" h="10368" extrusionOk="0">
                  <a:moveTo>
                    <a:pt x="10092" y="1"/>
                  </a:moveTo>
                  <a:lnTo>
                    <a:pt x="10092" y="1"/>
                  </a:lnTo>
                  <a:cubicBezTo>
                    <a:pt x="8177" y="274"/>
                    <a:pt x="6262" y="791"/>
                    <a:pt x="4468" y="1520"/>
                  </a:cubicBezTo>
                  <a:cubicBezTo>
                    <a:pt x="3313" y="1946"/>
                    <a:pt x="2249" y="2523"/>
                    <a:pt x="1277" y="3283"/>
                  </a:cubicBezTo>
                  <a:cubicBezTo>
                    <a:pt x="1550" y="3435"/>
                    <a:pt x="1824" y="3587"/>
                    <a:pt x="2097" y="3739"/>
                  </a:cubicBezTo>
                  <a:cubicBezTo>
                    <a:pt x="1368" y="3770"/>
                    <a:pt x="486" y="3982"/>
                    <a:pt x="183" y="4651"/>
                  </a:cubicBezTo>
                  <a:cubicBezTo>
                    <a:pt x="0" y="5259"/>
                    <a:pt x="213" y="5928"/>
                    <a:pt x="730" y="6292"/>
                  </a:cubicBezTo>
                  <a:cubicBezTo>
                    <a:pt x="1246" y="6627"/>
                    <a:pt x="1854" y="6840"/>
                    <a:pt x="2462" y="6870"/>
                  </a:cubicBezTo>
                  <a:cubicBezTo>
                    <a:pt x="2189" y="7326"/>
                    <a:pt x="2067" y="7873"/>
                    <a:pt x="2067" y="8390"/>
                  </a:cubicBezTo>
                  <a:cubicBezTo>
                    <a:pt x="2189" y="9210"/>
                    <a:pt x="2705" y="9879"/>
                    <a:pt x="3465" y="10183"/>
                  </a:cubicBezTo>
                  <a:cubicBezTo>
                    <a:pt x="3807" y="10306"/>
                    <a:pt x="4161" y="10368"/>
                    <a:pt x="4514" y="10368"/>
                  </a:cubicBezTo>
                  <a:cubicBezTo>
                    <a:pt x="4945" y="10368"/>
                    <a:pt x="5374" y="10276"/>
                    <a:pt x="5775" y="10092"/>
                  </a:cubicBezTo>
                  <a:cubicBezTo>
                    <a:pt x="5897" y="10031"/>
                    <a:pt x="6019" y="9970"/>
                    <a:pt x="6140" y="9879"/>
                  </a:cubicBezTo>
                  <a:cubicBezTo>
                    <a:pt x="6170" y="9910"/>
                    <a:pt x="6201" y="9970"/>
                    <a:pt x="6262" y="10001"/>
                  </a:cubicBezTo>
                  <a:cubicBezTo>
                    <a:pt x="6442" y="10113"/>
                    <a:pt x="6656" y="10176"/>
                    <a:pt x="6878" y="10176"/>
                  </a:cubicBezTo>
                  <a:cubicBezTo>
                    <a:pt x="6956" y="10176"/>
                    <a:pt x="7034" y="10168"/>
                    <a:pt x="7113" y="10153"/>
                  </a:cubicBezTo>
                  <a:cubicBezTo>
                    <a:pt x="7508" y="10092"/>
                    <a:pt x="7873" y="9940"/>
                    <a:pt x="8207" y="9727"/>
                  </a:cubicBezTo>
                  <a:cubicBezTo>
                    <a:pt x="8572" y="9545"/>
                    <a:pt x="8815" y="9180"/>
                    <a:pt x="8906" y="8754"/>
                  </a:cubicBezTo>
                  <a:cubicBezTo>
                    <a:pt x="8906" y="8694"/>
                    <a:pt x="8906" y="8633"/>
                    <a:pt x="8906" y="8572"/>
                  </a:cubicBezTo>
                  <a:cubicBezTo>
                    <a:pt x="9028" y="8603"/>
                    <a:pt x="9180" y="8633"/>
                    <a:pt x="9301" y="8663"/>
                  </a:cubicBezTo>
                  <a:cubicBezTo>
                    <a:pt x="9522" y="8687"/>
                    <a:pt x="9742" y="8696"/>
                    <a:pt x="9961" y="8696"/>
                  </a:cubicBezTo>
                  <a:cubicBezTo>
                    <a:pt x="10316" y="8696"/>
                    <a:pt x="10665" y="8670"/>
                    <a:pt x="11003" y="8633"/>
                  </a:cubicBezTo>
                  <a:cubicBezTo>
                    <a:pt x="11611" y="8542"/>
                    <a:pt x="12250" y="8299"/>
                    <a:pt x="12523" y="7751"/>
                  </a:cubicBezTo>
                  <a:cubicBezTo>
                    <a:pt x="12736" y="7174"/>
                    <a:pt x="12554" y="6536"/>
                    <a:pt x="12067" y="6171"/>
                  </a:cubicBezTo>
                  <a:cubicBezTo>
                    <a:pt x="11763" y="5928"/>
                    <a:pt x="11311" y="5874"/>
                    <a:pt x="10872" y="5874"/>
                  </a:cubicBezTo>
                  <a:cubicBezTo>
                    <a:pt x="10816" y="5874"/>
                    <a:pt x="10761" y="5875"/>
                    <a:pt x="10706" y="5876"/>
                  </a:cubicBezTo>
                  <a:lnTo>
                    <a:pt x="10706" y="5876"/>
                  </a:lnTo>
                  <a:cubicBezTo>
                    <a:pt x="11695" y="5784"/>
                    <a:pt x="12637" y="5396"/>
                    <a:pt x="13374" y="4712"/>
                  </a:cubicBezTo>
                  <a:cubicBezTo>
                    <a:pt x="14165" y="3891"/>
                    <a:pt x="14469" y="2523"/>
                    <a:pt x="13861" y="1551"/>
                  </a:cubicBezTo>
                  <a:cubicBezTo>
                    <a:pt x="13405" y="912"/>
                    <a:pt x="12675" y="517"/>
                    <a:pt x="11885" y="456"/>
                  </a:cubicBezTo>
                  <a:cubicBezTo>
                    <a:pt x="11724" y="444"/>
                    <a:pt x="11563" y="438"/>
                    <a:pt x="11404" y="438"/>
                  </a:cubicBezTo>
                  <a:cubicBezTo>
                    <a:pt x="10784" y="438"/>
                    <a:pt x="10180" y="530"/>
                    <a:pt x="9575" y="700"/>
                  </a:cubicBezTo>
                  <a:cubicBezTo>
                    <a:pt x="9818" y="517"/>
                    <a:pt x="10000" y="274"/>
                    <a:pt x="10092" y="1"/>
                  </a:cubicBezTo>
                  <a:close/>
                </a:path>
              </a:pathLst>
            </a:custGeom>
            <a:solidFill>
              <a:srgbClr val="611B20"/>
            </a:solidFill>
            <a:ln>
              <a:noFill/>
            </a:ln>
          </p:spPr>
          <p:txBody>
            <a:bodyPr spcFirstLastPara="1" wrap="square" lIns="121598" tIns="121598" rIns="121598" bIns="121598" anchor="ctr" anchorCtr="0">
              <a:noAutofit/>
            </a:bodyPr>
            <a:lstStyle/>
            <a:p>
              <a:endParaRPr sz="2479"/>
            </a:p>
          </p:txBody>
        </p:sp>
        <p:sp>
          <p:nvSpPr>
            <p:cNvPr id="1549" name="Google Shape;1549;p50"/>
            <p:cNvSpPr/>
            <p:nvPr/>
          </p:nvSpPr>
          <p:spPr>
            <a:xfrm>
              <a:off x="8992390" y="5113760"/>
              <a:ext cx="339237" cy="913718"/>
            </a:xfrm>
            <a:custGeom>
              <a:avLst/>
              <a:gdLst/>
              <a:ahLst/>
              <a:cxnLst/>
              <a:rect l="l" t="t" r="r" b="b"/>
              <a:pathLst>
                <a:path w="7144" h="19242" extrusionOk="0">
                  <a:moveTo>
                    <a:pt x="1" y="1"/>
                  </a:moveTo>
                  <a:cubicBezTo>
                    <a:pt x="92" y="2280"/>
                    <a:pt x="244" y="4195"/>
                    <a:pt x="396" y="5290"/>
                  </a:cubicBezTo>
                  <a:cubicBezTo>
                    <a:pt x="1004" y="9667"/>
                    <a:pt x="2007" y="19241"/>
                    <a:pt x="2007" y="19241"/>
                  </a:cubicBezTo>
                  <a:lnTo>
                    <a:pt x="7144" y="19241"/>
                  </a:lnTo>
                  <a:cubicBezTo>
                    <a:pt x="7113" y="15715"/>
                    <a:pt x="6597" y="3831"/>
                    <a:pt x="6657" y="517"/>
                  </a:cubicBezTo>
                  <a:cubicBezTo>
                    <a:pt x="5685" y="517"/>
                    <a:pt x="4742" y="517"/>
                    <a:pt x="3800" y="457"/>
                  </a:cubicBezTo>
                  <a:cubicBezTo>
                    <a:pt x="2524" y="396"/>
                    <a:pt x="1277" y="244"/>
                    <a:pt x="61" y="1"/>
                  </a:cubicBezTo>
                  <a:close/>
                </a:path>
              </a:pathLst>
            </a:custGeom>
            <a:solidFill>
              <a:srgbClr val="B24D39"/>
            </a:solidFill>
            <a:ln>
              <a:noFill/>
            </a:ln>
          </p:spPr>
          <p:txBody>
            <a:bodyPr spcFirstLastPara="1" wrap="square" lIns="121598" tIns="121598" rIns="121598" bIns="121598" anchor="ctr" anchorCtr="0">
              <a:noAutofit/>
            </a:bodyPr>
            <a:lstStyle/>
            <a:p>
              <a:endParaRPr sz="2479"/>
            </a:p>
          </p:txBody>
        </p:sp>
        <p:sp>
          <p:nvSpPr>
            <p:cNvPr id="1550" name="Google Shape;1550;p50"/>
            <p:cNvSpPr/>
            <p:nvPr/>
          </p:nvSpPr>
          <p:spPr>
            <a:xfrm>
              <a:off x="8992390" y="5113761"/>
              <a:ext cx="319055" cy="236763"/>
            </a:xfrm>
            <a:custGeom>
              <a:avLst/>
              <a:gdLst/>
              <a:ahLst/>
              <a:cxnLst/>
              <a:rect l="l" t="t" r="r" b="b"/>
              <a:pathLst>
                <a:path w="6719" h="4986" extrusionOk="0">
                  <a:moveTo>
                    <a:pt x="1" y="1"/>
                  </a:moveTo>
                  <a:cubicBezTo>
                    <a:pt x="61" y="1733"/>
                    <a:pt x="183" y="3253"/>
                    <a:pt x="274" y="4378"/>
                  </a:cubicBezTo>
                  <a:lnTo>
                    <a:pt x="943" y="4469"/>
                  </a:lnTo>
                  <a:cubicBezTo>
                    <a:pt x="1885" y="4651"/>
                    <a:pt x="2827" y="4742"/>
                    <a:pt x="3770" y="4834"/>
                  </a:cubicBezTo>
                  <a:cubicBezTo>
                    <a:pt x="4682" y="4894"/>
                    <a:pt x="5715" y="4955"/>
                    <a:pt x="6718" y="4986"/>
                  </a:cubicBezTo>
                  <a:cubicBezTo>
                    <a:pt x="6657" y="3071"/>
                    <a:pt x="6627" y="1460"/>
                    <a:pt x="6657" y="517"/>
                  </a:cubicBezTo>
                  <a:cubicBezTo>
                    <a:pt x="5685" y="517"/>
                    <a:pt x="4742" y="517"/>
                    <a:pt x="3800" y="457"/>
                  </a:cubicBezTo>
                  <a:cubicBezTo>
                    <a:pt x="2524" y="396"/>
                    <a:pt x="1277" y="244"/>
                    <a:pt x="61" y="1"/>
                  </a:cubicBezTo>
                  <a:close/>
                </a:path>
              </a:pathLst>
            </a:custGeom>
            <a:solidFill>
              <a:srgbClr val="C4311D"/>
            </a:solidFill>
            <a:ln>
              <a:noFill/>
            </a:ln>
          </p:spPr>
          <p:txBody>
            <a:bodyPr spcFirstLastPara="1" wrap="square" lIns="121598" tIns="121598" rIns="121598" bIns="121598" anchor="ctr" anchorCtr="0">
              <a:noAutofit/>
            </a:bodyPr>
            <a:lstStyle/>
            <a:p>
              <a:endParaRPr sz="2479"/>
            </a:p>
          </p:txBody>
        </p:sp>
        <p:sp>
          <p:nvSpPr>
            <p:cNvPr id="1551" name="Google Shape;1551;p50"/>
            <p:cNvSpPr/>
            <p:nvPr/>
          </p:nvSpPr>
          <p:spPr>
            <a:xfrm>
              <a:off x="9047233" y="5652146"/>
              <a:ext cx="284391" cy="373854"/>
            </a:xfrm>
            <a:custGeom>
              <a:avLst/>
              <a:gdLst/>
              <a:ahLst/>
              <a:cxnLst/>
              <a:rect l="l" t="t" r="r" b="b"/>
              <a:pathLst>
                <a:path w="5989" h="7873" extrusionOk="0">
                  <a:moveTo>
                    <a:pt x="1" y="0"/>
                  </a:moveTo>
                  <a:lnTo>
                    <a:pt x="122" y="1003"/>
                  </a:lnTo>
                  <a:cubicBezTo>
                    <a:pt x="122" y="1034"/>
                    <a:pt x="122" y="1095"/>
                    <a:pt x="122" y="1125"/>
                  </a:cubicBezTo>
                  <a:lnTo>
                    <a:pt x="183" y="1702"/>
                  </a:lnTo>
                  <a:lnTo>
                    <a:pt x="183" y="1824"/>
                  </a:lnTo>
                  <a:cubicBezTo>
                    <a:pt x="548" y="5076"/>
                    <a:pt x="852" y="7873"/>
                    <a:pt x="852" y="7873"/>
                  </a:cubicBezTo>
                  <a:lnTo>
                    <a:pt x="5989" y="7873"/>
                  </a:lnTo>
                  <a:cubicBezTo>
                    <a:pt x="5958" y="6687"/>
                    <a:pt x="5897" y="4529"/>
                    <a:pt x="5806" y="2067"/>
                  </a:cubicBezTo>
                  <a:lnTo>
                    <a:pt x="5806" y="1915"/>
                  </a:lnTo>
                  <a:lnTo>
                    <a:pt x="5806" y="1307"/>
                  </a:lnTo>
                  <a:lnTo>
                    <a:pt x="5806" y="1155"/>
                  </a:lnTo>
                  <a:cubicBezTo>
                    <a:pt x="5806" y="791"/>
                    <a:pt x="5776" y="395"/>
                    <a:pt x="5776" y="31"/>
                  </a:cubicBezTo>
                  <a:cubicBezTo>
                    <a:pt x="4915" y="58"/>
                    <a:pt x="4048" y="73"/>
                    <a:pt x="3181" y="73"/>
                  </a:cubicBezTo>
                  <a:cubicBezTo>
                    <a:pt x="2118" y="73"/>
                    <a:pt x="1055" y="51"/>
                    <a:pt x="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552" name="Google Shape;1552;p50"/>
            <p:cNvSpPr/>
            <p:nvPr/>
          </p:nvSpPr>
          <p:spPr>
            <a:xfrm>
              <a:off x="9051555" y="5699774"/>
              <a:ext cx="271427" cy="17997"/>
            </a:xfrm>
            <a:custGeom>
              <a:avLst/>
              <a:gdLst/>
              <a:ahLst/>
              <a:cxnLst/>
              <a:rect l="l" t="t" r="r" b="b"/>
              <a:pathLst>
                <a:path w="5716" h="379" extrusionOk="0">
                  <a:moveTo>
                    <a:pt x="1" y="0"/>
                  </a:moveTo>
                  <a:cubicBezTo>
                    <a:pt x="1" y="31"/>
                    <a:pt x="1" y="92"/>
                    <a:pt x="1" y="122"/>
                  </a:cubicBezTo>
                  <a:cubicBezTo>
                    <a:pt x="1161" y="290"/>
                    <a:pt x="2333" y="378"/>
                    <a:pt x="3510" y="378"/>
                  </a:cubicBezTo>
                  <a:cubicBezTo>
                    <a:pt x="4244" y="378"/>
                    <a:pt x="4980" y="344"/>
                    <a:pt x="5715" y="274"/>
                  </a:cubicBezTo>
                  <a:cubicBezTo>
                    <a:pt x="5715" y="244"/>
                    <a:pt x="5715" y="213"/>
                    <a:pt x="5685" y="152"/>
                  </a:cubicBezTo>
                  <a:cubicBezTo>
                    <a:pt x="5259" y="213"/>
                    <a:pt x="4834" y="244"/>
                    <a:pt x="4378" y="244"/>
                  </a:cubicBezTo>
                  <a:cubicBezTo>
                    <a:pt x="4098" y="250"/>
                    <a:pt x="3816" y="254"/>
                    <a:pt x="3534" y="254"/>
                  </a:cubicBezTo>
                  <a:cubicBezTo>
                    <a:pt x="2559" y="254"/>
                    <a:pt x="1575" y="209"/>
                    <a:pt x="609" y="92"/>
                  </a:cubicBezTo>
                  <a:cubicBezTo>
                    <a:pt x="426" y="61"/>
                    <a:pt x="214" y="31"/>
                    <a:pt x="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553" name="Google Shape;1553;p50"/>
            <p:cNvSpPr/>
            <p:nvPr/>
          </p:nvSpPr>
          <p:spPr>
            <a:xfrm>
              <a:off x="9057349" y="5731542"/>
              <a:ext cx="267059" cy="22508"/>
            </a:xfrm>
            <a:custGeom>
              <a:avLst/>
              <a:gdLst/>
              <a:ahLst/>
              <a:cxnLst/>
              <a:rect l="l" t="t" r="r" b="b"/>
              <a:pathLst>
                <a:path w="5624" h="474" extrusionOk="0">
                  <a:moveTo>
                    <a:pt x="0" y="0"/>
                  </a:moveTo>
                  <a:lnTo>
                    <a:pt x="0" y="152"/>
                  </a:lnTo>
                  <a:cubicBezTo>
                    <a:pt x="1247" y="372"/>
                    <a:pt x="2512" y="474"/>
                    <a:pt x="3766" y="474"/>
                  </a:cubicBezTo>
                  <a:cubicBezTo>
                    <a:pt x="4072" y="474"/>
                    <a:pt x="4377" y="468"/>
                    <a:pt x="4681" y="456"/>
                  </a:cubicBezTo>
                  <a:cubicBezTo>
                    <a:pt x="4925" y="426"/>
                    <a:pt x="5198" y="426"/>
                    <a:pt x="5441" y="395"/>
                  </a:cubicBezTo>
                  <a:lnTo>
                    <a:pt x="5624" y="395"/>
                  </a:lnTo>
                  <a:cubicBezTo>
                    <a:pt x="5593" y="334"/>
                    <a:pt x="5593" y="274"/>
                    <a:pt x="5593" y="213"/>
                  </a:cubicBezTo>
                  <a:lnTo>
                    <a:pt x="5502" y="213"/>
                  </a:lnTo>
                  <a:cubicBezTo>
                    <a:pt x="5289" y="243"/>
                    <a:pt x="5077" y="274"/>
                    <a:pt x="4833" y="274"/>
                  </a:cubicBezTo>
                  <a:cubicBezTo>
                    <a:pt x="4377" y="304"/>
                    <a:pt x="3952" y="334"/>
                    <a:pt x="3496" y="334"/>
                  </a:cubicBezTo>
                  <a:cubicBezTo>
                    <a:pt x="2584" y="304"/>
                    <a:pt x="1672" y="243"/>
                    <a:pt x="760" y="122"/>
                  </a:cubicBezTo>
                  <a:lnTo>
                    <a:pt x="0" y="0"/>
                  </a:ln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554" name="Google Shape;1554;p50"/>
            <p:cNvSpPr/>
            <p:nvPr/>
          </p:nvSpPr>
          <p:spPr>
            <a:xfrm>
              <a:off x="8928902" y="6013983"/>
              <a:ext cx="438814" cy="138231"/>
            </a:xfrm>
            <a:custGeom>
              <a:avLst/>
              <a:gdLst/>
              <a:ahLst/>
              <a:cxnLst/>
              <a:rect l="l" t="t" r="r" b="b"/>
              <a:pathLst>
                <a:path w="9241" h="2911" extrusionOk="0">
                  <a:moveTo>
                    <a:pt x="4543" y="1"/>
                  </a:moveTo>
                  <a:cubicBezTo>
                    <a:pt x="3850" y="1"/>
                    <a:pt x="3331" y="11"/>
                    <a:pt x="3283" y="40"/>
                  </a:cubicBezTo>
                  <a:cubicBezTo>
                    <a:pt x="3283" y="40"/>
                    <a:pt x="2827" y="70"/>
                    <a:pt x="1490" y="952"/>
                  </a:cubicBezTo>
                  <a:cubicBezTo>
                    <a:pt x="912" y="1286"/>
                    <a:pt x="426" y="1742"/>
                    <a:pt x="91" y="2320"/>
                  </a:cubicBezTo>
                  <a:cubicBezTo>
                    <a:pt x="0" y="2502"/>
                    <a:pt x="122" y="2684"/>
                    <a:pt x="335" y="2715"/>
                  </a:cubicBezTo>
                  <a:cubicBezTo>
                    <a:pt x="1382" y="2753"/>
                    <a:pt x="4412" y="2910"/>
                    <a:pt x="6588" y="2910"/>
                  </a:cubicBezTo>
                  <a:cubicBezTo>
                    <a:pt x="7884" y="2910"/>
                    <a:pt x="8876" y="2855"/>
                    <a:pt x="8967" y="2684"/>
                  </a:cubicBezTo>
                  <a:cubicBezTo>
                    <a:pt x="9241" y="2228"/>
                    <a:pt x="8724" y="131"/>
                    <a:pt x="8511" y="70"/>
                  </a:cubicBezTo>
                  <a:cubicBezTo>
                    <a:pt x="8345" y="50"/>
                    <a:pt x="6038" y="1"/>
                    <a:pt x="454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55" name="Google Shape;1555;p50"/>
            <p:cNvSpPr/>
            <p:nvPr/>
          </p:nvSpPr>
          <p:spPr>
            <a:xfrm>
              <a:off x="8985171" y="6052826"/>
              <a:ext cx="112635" cy="37941"/>
            </a:xfrm>
            <a:custGeom>
              <a:avLst/>
              <a:gdLst/>
              <a:ahLst/>
              <a:cxnLst/>
              <a:rect l="l" t="t" r="r" b="b"/>
              <a:pathLst>
                <a:path w="2372" h="799" extrusionOk="0">
                  <a:moveTo>
                    <a:pt x="601" y="0"/>
                  </a:moveTo>
                  <a:cubicBezTo>
                    <a:pt x="444" y="0"/>
                    <a:pt x="286" y="15"/>
                    <a:pt x="122" y="43"/>
                  </a:cubicBezTo>
                  <a:cubicBezTo>
                    <a:pt x="1" y="73"/>
                    <a:pt x="31" y="255"/>
                    <a:pt x="153" y="255"/>
                  </a:cubicBezTo>
                  <a:cubicBezTo>
                    <a:pt x="204" y="253"/>
                    <a:pt x="255" y="252"/>
                    <a:pt x="306" y="252"/>
                  </a:cubicBezTo>
                  <a:cubicBezTo>
                    <a:pt x="862" y="252"/>
                    <a:pt x="1414" y="403"/>
                    <a:pt x="1916" y="681"/>
                  </a:cubicBezTo>
                  <a:cubicBezTo>
                    <a:pt x="1975" y="720"/>
                    <a:pt x="2085" y="798"/>
                    <a:pt x="2180" y="798"/>
                  </a:cubicBezTo>
                  <a:cubicBezTo>
                    <a:pt x="2232" y="798"/>
                    <a:pt x="2279" y="775"/>
                    <a:pt x="2311" y="711"/>
                  </a:cubicBezTo>
                  <a:cubicBezTo>
                    <a:pt x="2372" y="529"/>
                    <a:pt x="2159" y="438"/>
                    <a:pt x="2037" y="377"/>
                  </a:cubicBezTo>
                  <a:cubicBezTo>
                    <a:pt x="1764" y="225"/>
                    <a:pt x="1490" y="134"/>
                    <a:pt x="1186" y="73"/>
                  </a:cubicBezTo>
                  <a:cubicBezTo>
                    <a:pt x="985" y="23"/>
                    <a:pt x="794" y="0"/>
                    <a:pt x="601" y="0"/>
                  </a:cubicBezTo>
                  <a:close/>
                </a:path>
              </a:pathLst>
            </a:custGeom>
            <a:solidFill>
              <a:srgbClr val="000000"/>
            </a:solidFill>
            <a:ln>
              <a:noFill/>
            </a:ln>
          </p:spPr>
          <p:txBody>
            <a:bodyPr spcFirstLastPara="1" wrap="square" lIns="121598" tIns="121598" rIns="121598" bIns="121598" anchor="ctr" anchorCtr="0">
              <a:noAutofit/>
            </a:bodyPr>
            <a:lstStyle/>
            <a:p>
              <a:endParaRPr sz="2479"/>
            </a:p>
          </p:txBody>
        </p:sp>
        <p:sp>
          <p:nvSpPr>
            <p:cNvPr id="1556" name="Google Shape;1556;p50"/>
            <p:cNvSpPr/>
            <p:nvPr/>
          </p:nvSpPr>
          <p:spPr>
            <a:xfrm>
              <a:off x="9025581" y="6034639"/>
              <a:ext cx="115009" cy="42404"/>
            </a:xfrm>
            <a:custGeom>
              <a:avLst/>
              <a:gdLst/>
              <a:ahLst/>
              <a:cxnLst/>
              <a:rect l="l" t="t" r="r" b="b"/>
              <a:pathLst>
                <a:path w="2422" h="893" extrusionOk="0">
                  <a:moveTo>
                    <a:pt x="153" y="0"/>
                  </a:moveTo>
                  <a:cubicBezTo>
                    <a:pt x="1" y="31"/>
                    <a:pt x="1" y="213"/>
                    <a:pt x="153" y="243"/>
                  </a:cubicBezTo>
                  <a:cubicBezTo>
                    <a:pt x="517" y="274"/>
                    <a:pt x="852" y="334"/>
                    <a:pt x="1217" y="426"/>
                  </a:cubicBezTo>
                  <a:cubicBezTo>
                    <a:pt x="1369" y="486"/>
                    <a:pt x="1521" y="547"/>
                    <a:pt x="1703" y="638"/>
                  </a:cubicBezTo>
                  <a:cubicBezTo>
                    <a:pt x="1855" y="699"/>
                    <a:pt x="2007" y="821"/>
                    <a:pt x="2189" y="882"/>
                  </a:cubicBezTo>
                  <a:cubicBezTo>
                    <a:pt x="2208" y="889"/>
                    <a:pt x="2225" y="892"/>
                    <a:pt x="2242" y="892"/>
                  </a:cubicBezTo>
                  <a:cubicBezTo>
                    <a:pt x="2361" y="892"/>
                    <a:pt x="2421" y="719"/>
                    <a:pt x="2341" y="638"/>
                  </a:cubicBezTo>
                  <a:lnTo>
                    <a:pt x="2280" y="578"/>
                  </a:lnTo>
                  <a:cubicBezTo>
                    <a:pt x="2128" y="486"/>
                    <a:pt x="1976" y="395"/>
                    <a:pt x="1825" y="334"/>
                  </a:cubicBezTo>
                  <a:cubicBezTo>
                    <a:pt x="1642" y="274"/>
                    <a:pt x="1460" y="213"/>
                    <a:pt x="1277" y="152"/>
                  </a:cubicBezTo>
                  <a:cubicBezTo>
                    <a:pt x="913" y="31"/>
                    <a:pt x="517" y="0"/>
                    <a:pt x="153" y="0"/>
                  </a:cubicBezTo>
                  <a:close/>
                </a:path>
              </a:pathLst>
            </a:custGeom>
            <a:solidFill>
              <a:srgbClr val="000000"/>
            </a:solidFill>
            <a:ln>
              <a:noFill/>
            </a:ln>
          </p:spPr>
          <p:txBody>
            <a:bodyPr spcFirstLastPara="1" wrap="square" lIns="121598" tIns="121598" rIns="121598" bIns="121598" anchor="ctr" anchorCtr="0">
              <a:noAutofit/>
            </a:bodyPr>
            <a:lstStyle/>
            <a:p>
              <a:endParaRPr sz="2479"/>
            </a:p>
          </p:txBody>
        </p:sp>
        <p:sp>
          <p:nvSpPr>
            <p:cNvPr id="1557" name="Google Shape;1557;p50"/>
            <p:cNvSpPr/>
            <p:nvPr/>
          </p:nvSpPr>
          <p:spPr>
            <a:xfrm>
              <a:off x="9061670" y="6015787"/>
              <a:ext cx="101097" cy="35376"/>
            </a:xfrm>
            <a:custGeom>
              <a:avLst/>
              <a:gdLst/>
              <a:ahLst/>
              <a:cxnLst/>
              <a:rect l="l" t="t" r="r" b="b"/>
              <a:pathLst>
                <a:path w="2129" h="745" extrusionOk="0">
                  <a:moveTo>
                    <a:pt x="458" y="1"/>
                  </a:moveTo>
                  <a:cubicBezTo>
                    <a:pt x="324" y="1"/>
                    <a:pt x="191" y="11"/>
                    <a:pt x="61" y="32"/>
                  </a:cubicBezTo>
                  <a:cubicBezTo>
                    <a:pt x="1" y="32"/>
                    <a:pt x="1" y="154"/>
                    <a:pt x="61" y="154"/>
                  </a:cubicBezTo>
                  <a:cubicBezTo>
                    <a:pt x="426" y="184"/>
                    <a:pt x="761" y="245"/>
                    <a:pt x="1095" y="367"/>
                  </a:cubicBezTo>
                  <a:cubicBezTo>
                    <a:pt x="1277" y="428"/>
                    <a:pt x="1429" y="488"/>
                    <a:pt x="1581" y="549"/>
                  </a:cubicBezTo>
                  <a:lnTo>
                    <a:pt x="1824" y="701"/>
                  </a:lnTo>
                  <a:cubicBezTo>
                    <a:pt x="1867" y="723"/>
                    <a:pt x="1926" y="744"/>
                    <a:pt x="1988" y="744"/>
                  </a:cubicBezTo>
                  <a:cubicBezTo>
                    <a:pt x="2014" y="744"/>
                    <a:pt x="2041" y="740"/>
                    <a:pt x="2068" y="731"/>
                  </a:cubicBezTo>
                  <a:cubicBezTo>
                    <a:pt x="2098" y="701"/>
                    <a:pt x="2098" y="671"/>
                    <a:pt x="2098" y="640"/>
                  </a:cubicBezTo>
                  <a:cubicBezTo>
                    <a:pt x="2128" y="458"/>
                    <a:pt x="1855" y="367"/>
                    <a:pt x="1733" y="306"/>
                  </a:cubicBezTo>
                  <a:cubicBezTo>
                    <a:pt x="1551" y="215"/>
                    <a:pt x="1368" y="154"/>
                    <a:pt x="1186" y="93"/>
                  </a:cubicBezTo>
                  <a:cubicBezTo>
                    <a:pt x="951" y="34"/>
                    <a:pt x="702" y="1"/>
                    <a:pt x="458" y="1"/>
                  </a:cubicBezTo>
                  <a:close/>
                </a:path>
              </a:pathLst>
            </a:custGeom>
            <a:solidFill>
              <a:srgbClr val="000000"/>
            </a:solidFill>
            <a:ln>
              <a:noFill/>
            </a:ln>
          </p:spPr>
          <p:txBody>
            <a:bodyPr spcFirstLastPara="1" wrap="square" lIns="121598" tIns="121598" rIns="121598" bIns="121598" anchor="ctr" anchorCtr="0">
              <a:noAutofit/>
            </a:bodyPr>
            <a:lstStyle/>
            <a:p>
              <a:endParaRPr sz="2479"/>
            </a:p>
          </p:txBody>
        </p:sp>
        <p:sp>
          <p:nvSpPr>
            <p:cNvPr id="1558" name="Google Shape;1558;p50"/>
            <p:cNvSpPr/>
            <p:nvPr/>
          </p:nvSpPr>
          <p:spPr>
            <a:xfrm>
              <a:off x="9393635" y="5106542"/>
              <a:ext cx="425851" cy="919464"/>
            </a:xfrm>
            <a:custGeom>
              <a:avLst/>
              <a:gdLst/>
              <a:ahLst/>
              <a:cxnLst/>
              <a:rect l="l" t="t" r="r" b="b"/>
              <a:pathLst>
                <a:path w="8968" h="19363" extrusionOk="0">
                  <a:moveTo>
                    <a:pt x="6384" y="1"/>
                  </a:moveTo>
                  <a:cubicBezTo>
                    <a:pt x="5654" y="122"/>
                    <a:pt x="4894" y="214"/>
                    <a:pt x="4134" y="305"/>
                  </a:cubicBezTo>
                  <a:cubicBezTo>
                    <a:pt x="2767" y="487"/>
                    <a:pt x="1399" y="578"/>
                    <a:pt x="1" y="639"/>
                  </a:cubicBezTo>
                  <a:cubicBezTo>
                    <a:pt x="1186" y="3618"/>
                    <a:pt x="3891" y="19363"/>
                    <a:pt x="3891" y="19363"/>
                  </a:cubicBezTo>
                  <a:lnTo>
                    <a:pt x="8967" y="19363"/>
                  </a:lnTo>
                  <a:cubicBezTo>
                    <a:pt x="8603" y="15715"/>
                    <a:pt x="7204" y="5867"/>
                    <a:pt x="6384" y="1"/>
                  </a:cubicBezTo>
                  <a:close/>
                </a:path>
              </a:pathLst>
            </a:custGeom>
            <a:solidFill>
              <a:srgbClr val="B24D39"/>
            </a:solidFill>
            <a:ln>
              <a:noFill/>
            </a:ln>
          </p:spPr>
          <p:txBody>
            <a:bodyPr spcFirstLastPara="1" wrap="square" lIns="121598" tIns="121598" rIns="121598" bIns="121598" anchor="ctr" anchorCtr="0">
              <a:noAutofit/>
            </a:bodyPr>
            <a:lstStyle/>
            <a:p>
              <a:endParaRPr sz="2479"/>
            </a:p>
          </p:txBody>
        </p:sp>
        <p:sp>
          <p:nvSpPr>
            <p:cNvPr id="1559" name="Google Shape;1559;p50"/>
            <p:cNvSpPr/>
            <p:nvPr/>
          </p:nvSpPr>
          <p:spPr>
            <a:xfrm>
              <a:off x="9393636" y="5105119"/>
              <a:ext cx="333492" cy="243980"/>
            </a:xfrm>
            <a:custGeom>
              <a:avLst/>
              <a:gdLst/>
              <a:ahLst/>
              <a:cxnLst/>
              <a:rect l="l" t="t" r="r" b="b"/>
              <a:pathLst>
                <a:path w="7023" h="5138" extrusionOk="0">
                  <a:moveTo>
                    <a:pt x="6384" y="0"/>
                  </a:moveTo>
                  <a:cubicBezTo>
                    <a:pt x="5624" y="152"/>
                    <a:pt x="4864" y="244"/>
                    <a:pt x="4104" y="335"/>
                  </a:cubicBezTo>
                  <a:cubicBezTo>
                    <a:pt x="2736" y="517"/>
                    <a:pt x="1368" y="608"/>
                    <a:pt x="1" y="669"/>
                  </a:cubicBezTo>
                  <a:cubicBezTo>
                    <a:pt x="487" y="2128"/>
                    <a:pt x="852" y="3617"/>
                    <a:pt x="1156" y="5137"/>
                  </a:cubicBezTo>
                  <a:cubicBezTo>
                    <a:pt x="2432" y="5107"/>
                    <a:pt x="3679" y="5016"/>
                    <a:pt x="4955" y="4864"/>
                  </a:cubicBezTo>
                  <a:cubicBezTo>
                    <a:pt x="5624" y="4772"/>
                    <a:pt x="6323" y="4681"/>
                    <a:pt x="7022" y="4560"/>
                  </a:cubicBezTo>
                  <a:cubicBezTo>
                    <a:pt x="6779" y="2918"/>
                    <a:pt x="6566" y="1368"/>
                    <a:pt x="6384" y="0"/>
                  </a:cubicBezTo>
                  <a:close/>
                </a:path>
              </a:pathLst>
            </a:custGeom>
            <a:solidFill>
              <a:srgbClr val="C4311D"/>
            </a:solidFill>
            <a:ln>
              <a:noFill/>
            </a:ln>
          </p:spPr>
          <p:txBody>
            <a:bodyPr spcFirstLastPara="1" wrap="square" lIns="121598" tIns="121598" rIns="121598" bIns="121598" anchor="ctr" anchorCtr="0">
              <a:noAutofit/>
            </a:bodyPr>
            <a:lstStyle/>
            <a:p>
              <a:endParaRPr sz="2479"/>
            </a:p>
          </p:txBody>
        </p:sp>
        <p:sp>
          <p:nvSpPr>
            <p:cNvPr id="1560" name="Google Shape;1560;p50"/>
            <p:cNvSpPr/>
            <p:nvPr/>
          </p:nvSpPr>
          <p:spPr>
            <a:xfrm>
              <a:off x="9509118" y="5618954"/>
              <a:ext cx="310366" cy="407046"/>
            </a:xfrm>
            <a:custGeom>
              <a:avLst/>
              <a:gdLst/>
              <a:ahLst/>
              <a:cxnLst/>
              <a:rect l="l" t="t" r="r" b="b"/>
              <a:pathLst>
                <a:path w="6536" h="8572" extrusionOk="0">
                  <a:moveTo>
                    <a:pt x="5441" y="0"/>
                  </a:moveTo>
                  <a:cubicBezTo>
                    <a:pt x="3617" y="183"/>
                    <a:pt x="1824" y="335"/>
                    <a:pt x="0" y="487"/>
                  </a:cubicBezTo>
                  <a:cubicBezTo>
                    <a:pt x="61" y="851"/>
                    <a:pt x="122" y="1216"/>
                    <a:pt x="213" y="1581"/>
                  </a:cubicBezTo>
                  <a:cubicBezTo>
                    <a:pt x="243" y="1642"/>
                    <a:pt x="243" y="1672"/>
                    <a:pt x="243" y="1733"/>
                  </a:cubicBezTo>
                  <a:cubicBezTo>
                    <a:pt x="274" y="1915"/>
                    <a:pt x="304" y="2098"/>
                    <a:pt x="335" y="2280"/>
                  </a:cubicBezTo>
                  <a:lnTo>
                    <a:pt x="365" y="2401"/>
                  </a:lnTo>
                  <a:cubicBezTo>
                    <a:pt x="1003" y="5836"/>
                    <a:pt x="1459" y="8572"/>
                    <a:pt x="1459" y="8572"/>
                  </a:cubicBezTo>
                  <a:lnTo>
                    <a:pt x="6535" y="8572"/>
                  </a:lnTo>
                  <a:cubicBezTo>
                    <a:pt x="6383" y="7143"/>
                    <a:pt x="6079" y="4712"/>
                    <a:pt x="5715" y="1976"/>
                  </a:cubicBezTo>
                  <a:lnTo>
                    <a:pt x="5684" y="1824"/>
                  </a:lnTo>
                  <a:cubicBezTo>
                    <a:pt x="5654" y="1611"/>
                    <a:pt x="5624" y="1398"/>
                    <a:pt x="5624" y="1186"/>
                  </a:cubicBezTo>
                  <a:cubicBezTo>
                    <a:pt x="5593" y="1125"/>
                    <a:pt x="5593" y="1064"/>
                    <a:pt x="5593" y="1003"/>
                  </a:cubicBezTo>
                  <a:cubicBezTo>
                    <a:pt x="5532" y="669"/>
                    <a:pt x="5502" y="335"/>
                    <a:pt x="54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561" name="Google Shape;1561;p50"/>
            <p:cNvSpPr/>
            <p:nvPr/>
          </p:nvSpPr>
          <p:spPr>
            <a:xfrm>
              <a:off x="9520658" y="5668007"/>
              <a:ext cx="255520" cy="33240"/>
            </a:xfrm>
            <a:custGeom>
              <a:avLst/>
              <a:gdLst/>
              <a:ahLst/>
              <a:cxnLst/>
              <a:rect l="l" t="t" r="r" b="b"/>
              <a:pathLst>
                <a:path w="5381" h="700" extrusionOk="0">
                  <a:moveTo>
                    <a:pt x="5381" y="1"/>
                  </a:moveTo>
                  <a:lnTo>
                    <a:pt x="5381" y="1"/>
                  </a:lnTo>
                  <a:cubicBezTo>
                    <a:pt x="5137" y="61"/>
                    <a:pt x="4925" y="92"/>
                    <a:pt x="4681" y="122"/>
                  </a:cubicBezTo>
                  <a:cubicBezTo>
                    <a:pt x="3496" y="305"/>
                    <a:pt x="2341" y="426"/>
                    <a:pt x="1156" y="517"/>
                  </a:cubicBezTo>
                  <a:cubicBezTo>
                    <a:pt x="821" y="517"/>
                    <a:pt x="487" y="548"/>
                    <a:pt x="152" y="548"/>
                  </a:cubicBezTo>
                  <a:lnTo>
                    <a:pt x="0" y="548"/>
                  </a:lnTo>
                  <a:cubicBezTo>
                    <a:pt x="31" y="609"/>
                    <a:pt x="31" y="639"/>
                    <a:pt x="31" y="700"/>
                  </a:cubicBezTo>
                  <a:cubicBezTo>
                    <a:pt x="335" y="700"/>
                    <a:pt x="608" y="669"/>
                    <a:pt x="943" y="669"/>
                  </a:cubicBezTo>
                  <a:cubicBezTo>
                    <a:pt x="1520" y="639"/>
                    <a:pt x="2128" y="609"/>
                    <a:pt x="2706" y="548"/>
                  </a:cubicBezTo>
                  <a:cubicBezTo>
                    <a:pt x="3587" y="457"/>
                    <a:pt x="4469" y="305"/>
                    <a:pt x="5381" y="153"/>
                  </a:cubicBezTo>
                  <a:cubicBezTo>
                    <a:pt x="5350" y="92"/>
                    <a:pt x="5350" y="61"/>
                    <a:pt x="538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562" name="Google Shape;1562;p50"/>
            <p:cNvSpPr/>
            <p:nvPr/>
          </p:nvSpPr>
          <p:spPr>
            <a:xfrm>
              <a:off x="9524979" y="5705520"/>
              <a:ext cx="255520" cy="27494"/>
            </a:xfrm>
            <a:custGeom>
              <a:avLst/>
              <a:gdLst/>
              <a:ahLst/>
              <a:cxnLst/>
              <a:rect l="l" t="t" r="r" b="b"/>
              <a:pathLst>
                <a:path w="5381" h="579" extrusionOk="0">
                  <a:moveTo>
                    <a:pt x="5350" y="1"/>
                  </a:moveTo>
                  <a:cubicBezTo>
                    <a:pt x="5016" y="62"/>
                    <a:pt x="4682" y="123"/>
                    <a:pt x="4317" y="153"/>
                  </a:cubicBezTo>
                  <a:cubicBezTo>
                    <a:pt x="3223" y="305"/>
                    <a:pt x="2098" y="426"/>
                    <a:pt x="973" y="457"/>
                  </a:cubicBezTo>
                  <a:lnTo>
                    <a:pt x="1" y="457"/>
                  </a:lnTo>
                  <a:lnTo>
                    <a:pt x="31" y="578"/>
                  </a:lnTo>
                  <a:cubicBezTo>
                    <a:pt x="821" y="578"/>
                    <a:pt x="1642" y="548"/>
                    <a:pt x="2463" y="487"/>
                  </a:cubicBezTo>
                  <a:cubicBezTo>
                    <a:pt x="3435" y="426"/>
                    <a:pt x="4408" y="305"/>
                    <a:pt x="5381" y="153"/>
                  </a:cubicBezTo>
                  <a:lnTo>
                    <a:pt x="5350" y="1"/>
                  </a:ln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563" name="Google Shape;1563;p50"/>
            <p:cNvSpPr/>
            <p:nvPr/>
          </p:nvSpPr>
          <p:spPr>
            <a:xfrm>
              <a:off x="9421083" y="6013983"/>
              <a:ext cx="438814" cy="138231"/>
            </a:xfrm>
            <a:custGeom>
              <a:avLst/>
              <a:gdLst/>
              <a:ahLst/>
              <a:cxnLst/>
              <a:rect l="l" t="t" r="r" b="b"/>
              <a:pathLst>
                <a:path w="9241" h="2911" extrusionOk="0">
                  <a:moveTo>
                    <a:pt x="4534" y="1"/>
                  </a:moveTo>
                  <a:cubicBezTo>
                    <a:pt x="3835" y="1"/>
                    <a:pt x="3310" y="11"/>
                    <a:pt x="3253" y="40"/>
                  </a:cubicBezTo>
                  <a:cubicBezTo>
                    <a:pt x="3253" y="40"/>
                    <a:pt x="2827" y="70"/>
                    <a:pt x="1490" y="952"/>
                  </a:cubicBezTo>
                  <a:cubicBezTo>
                    <a:pt x="912" y="1286"/>
                    <a:pt x="426" y="1742"/>
                    <a:pt x="91" y="2320"/>
                  </a:cubicBezTo>
                  <a:cubicBezTo>
                    <a:pt x="0" y="2502"/>
                    <a:pt x="122" y="2684"/>
                    <a:pt x="304" y="2715"/>
                  </a:cubicBezTo>
                  <a:cubicBezTo>
                    <a:pt x="1371" y="2753"/>
                    <a:pt x="4396" y="2910"/>
                    <a:pt x="6573" y="2910"/>
                  </a:cubicBezTo>
                  <a:cubicBezTo>
                    <a:pt x="7869" y="2910"/>
                    <a:pt x="8865" y="2855"/>
                    <a:pt x="8967" y="2684"/>
                  </a:cubicBezTo>
                  <a:cubicBezTo>
                    <a:pt x="9240" y="2228"/>
                    <a:pt x="8754" y="131"/>
                    <a:pt x="8511" y="70"/>
                  </a:cubicBezTo>
                  <a:cubicBezTo>
                    <a:pt x="8345" y="50"/>
                    <a:pt x="6038" y="1"/>
                    <a:pt x="453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64" name="Google Shape;1564;p50"/>
            <p:cNvSpPr/>
            <p:nvPr/>
          </p:nvSpPr>
          <p:spPr>
            <a:xfrm>
              <a:off x="9475926" y="6052826"/>
              <a:ext cx="112635" cy="37941"/>
            </a:xfrm>
            <a:custGeom>
              <a:avLst/>
              <a:gdLst/>
              <a:ahLst/>
              <a:cxnLst/>
              <a:rect l="l" t="t" r="r" b="b"/>
              <a:pathLst>
                <a:path w="2372" h="799" extrusionOk="0">
                  <a:moveTo>
                    <a:pt x="601" y="0"/>
                  </a:moveTo>
                  <a:cubicBezTo>
                    <a:pt x="444" y="0"/>
                    <a:pt x="286" y="15"/>
                    <a:pt x="122" y="43"/>
                  </a:cubicBezTo>
                  <a:cubicBezTo>
                    <a:pt x="0" y="73"/>
                    <a:pt x="31" y="255"/>
                    <a:pt x="152" y="255"/>
                  </a:cubicBezTo>
                  <a:cubicBezTo>
                    <a:pt x="206" y="253"/>
                    <a:pt x="259" y="252"/>
                    <a:pt x="312" y="252"/>
                  </a:cubicBezTo>
                  <a:cubicBezTo>
                    <a:pt x="892" y="252"/>
                    <a:pt x="1442" y="403"/>
                    <a:pt x="1915" y="681"/>
                  </a:cubicBezTo>
                  <a:cubicBezTo>
                    <a:pt x="1994" y="720"/>
                    <a:pt x="2098" y="798"/>
                    <a:pt x="2187" y="798"/>
                  </a:cubicBezTo>
                  <a:cubicBezTo>
                    <a:pt x="2235" y="798"/>
                    <a:pt x="2278" y="775"/>
                    <a:pt x="2310" y="711"/>
                  </a:cubicBezTo>
                  <a:cubicBezTo>
                    <a:pt x="2371" y="529"/>
                    <a:pt x="2158" y="438"/>
                    <a:pt x="2037" y="377"/>
                  </a:cubicBezTo>
                  <a:cubicBezTo>
                    <a:pt x="1763" y="225"/>
                    <a:pt x="1490" y="134"/>
                    <a:pt x="1186" y="73"/>
                  </a:cubicBezTo>
                  <a:cubicBezTo>
                    <a:pt x="985" y="23"/>
                    <a:pt x="793" y="0"/>
                    <a:pt x="601" y="0"/>
                  </a:cubicBezTo>
                  <a:close/>
                </a:path>
              </a:pathLst>
            </a:custGeom>
            <a:solidFill>
              <a:srgbClr val="000000"/>
            </a:solidFill>
            <a:ln>
              <a:noFill/>
            </a:ln>
          </p:spPr>
          <p:txBody>
            <a:bodyPr spcFirstLastPara="1" wrap="square" lIns="121598" tIns="121598" rIns="121598" bIns="121598" anchor="ctr" anchorCtr="0">
              <a:noAutofit/>
            </a:bodyPr>
            <a:lstStyle/>
            <a:p>
              <a:endParaRPr sz="2479"/>
            </a:p>
          </p:txBody>
        </p:sp>
        <p:sp>
          <p:nvSpPr>
            <p:cNvPr id="1565" name="Google Shape;1565;p50"/>
            <p:cNvSpPr/>
            <p:nvPr/>
          </p:nvSpPr>
          <p:spPr>
            <a:xfrm>
              <a:off x="9516336" y="6034639"/>
              <a:ext cx="114963" cy="42404"/>
            </a:xfrm>
            <a:custGeom>
              <a:avLst/>
              <a:gdLst/>
              <a:ahLst/>
              <a:cxnLst/>
              <a:rect l="l" t="t" r="r" b="b"/>
              <a:pathLst>
                <a:path w="2421" h="893" extrusionOk="0">
                  <a:moveTo>
                    <a:pt x="152" y="0"/>
                  </a:moveTo>
                  <a:cubicBezTo>
                    <a:pt x="0" y="31"/>
                    <a:pt x="0" y="213"/>
                    <a:pt x="152" y="243"/>
                  </a:cubicBezTo>
                  <a:cubicBezTo>
                    <a:pt x="517" y="274"/>
                    <a:pt x="851" y="334"/>
                    <a:pt x="1216" y="426"/>
                  </a:cubicBezTo>
                  <a:cubicBezTo>
                    <a:pt x="1368" y="486"/>
                    <a:pt x="1550" y="547"/>
                    <a:pt x="1702" y="638"/>
                  </a:cubicBezTo>
                  <a:cubicBezTo>
                    <a:pt x="1854" y="699"/>
                    <a:pt x="2006" y="821"/>
                    <a:pt x="2189" y="882"/>
                  </a:cubicBezTo>
                  <a:cubicBezTo>
                    <a:pt x="2207" y="889"/>
                    <a:pt x="2225" y="892"/>
                    <a:pt x="2241" y="892"/>
                  </a:cubicBezTo>
                  <a:cubicBezTo>
                    <a:pt x="2360" y="892"/>
                    <a:pt x="2421" y="719"/>
                    <a:pt x="2341" y="638"/>
                  </a:cubicBezTo>
                  <a:lnTo>
                    <a:pt x="2280" y="578"/>
                  </a:lnTo>
                  <a:cubicBezTo>
                    <a:pt x="2128" y="486"/>
                    <a:pt x="1976" y="395"/>
                    <a:pt x="1824" y="334"/>
                  </a:cubicBezTo>
                  <a:cubicBezTo>
                    <a:pt x="1307" y="122"/>
                    <a:pt x="730" y="0"/>
                    <a:pt x="152" y="0"/>
                  </a:cubicBezTo>
                  <a:close/>
                </a:path>
              </a:pathLst>
            </a:custGeom>
            <a:solidFill>
              <a:srgbClr val="000000"/>
            </a:solidFill>
            <a:ln>
              <a:noFill/>
            </a:ln>
          </p:spPr>
          <p:txBody>
            <a:bodyPr spcFirstLastPara="1" wrap="square" lIns="121598" tIns="121598" rIns="121598" bIns="121598" anchor="ctr" anchorCtr="0">
              <a:noAutofit/>
            </a:bodyPr>
            <a:lstStyle/>
            <a:p>
              <a:endParaRPr sz="2479"/>
            </a:p>
          </p:txBody>
        </p:sp>
        <p:sp>
          <p:nvSpPr>
            <p:cNvPr id="1566" name="Google Shape;1566;p50"/>
            <p:cNvSpPr/>
            <p:nvPr/>
          </p:nvSpPr>
          <p:spPr>
            <a:xfrm>
              <a:off x="9552425" y="6015787"/>
              <a:ext cx="101049" cy="35376"/>
            </a:xfrm>
            <a:custGeom>
              <a:avLst/>
              <a:gdLst/>
              <a:ahLst/>
              <a:cxnLst/>
              <a:rect l="l" t="t" r="r" b="b"/>
              <a:pathLst>
                <a:path w="2128" h="745" extrusionOk="0">
                  <a:moveTo>
                    <a:pt x="471" y="1"/>
                  </a:moveTo>
                  <a:cubicBezTo>
                    <a:pt x="337" y="1"/>
                    <a:pt x="201" y="11"/>
                    <a:pt x="61" y="32"/>
                  </a:cubicBezTo>
                  <a:cubicBezTo>
                    <a:pt x="0" y="32"/>
                    <a:pt x="0" y="154"/>
                    <a:pt x="61" y="154"/>
                  </a:cubicBezTo>
                  <a:cubicBezTo>
                    <a:pt x="426" y="184"/>
                    <a:pt x="760" y="245"/>
                    <a:pt x="1094" y="367"/>
                  </a:cubicBezTo>
                  <a:cubicBezTo>
                    <a:pt x="1277" y="428"/>
                    <a:pt x="1429" y="488"/>
                    <a:pt x="1581" y="549"/>
                  </a:cubicBezTo>
                  <a:cubicBezTo>
                    <a:pt x="1672" y="610"/>
                    <a:pt x="1733" y="640"/>
                    <a:pt x="1824" y="701"/>
                  </a:cubicBezTo>
                  <a:cubicBezTo>
                    <a:pt x="1867" y="723"/>
                    <a:pt x="1925" y="744"/>
                    <a:pt x="1988" y="744"/>
                  </a:cubicBezTo>
                  <a:cubicBezTo>
                    <a:pt x="2014" y="744"/>
                    <a:pt x="2040" y="740"/>
                    <a:pt x="2067" y="731"/>
                  </a:cubicBezTo>
                  <a:cubicBezTo>
                    <a:pt x="2097" y="701"/>
                    <a:pt x="2097" y="671"/>
                    <a:pt x="2097" y="640"/>
                  </a:cubicBezTo>
                  <a:cubicBezTo>
                    <a:pt x="2128" y="458"/>
                    <a:pt x="1854" y="367"/>
                    <a:pt x="1733" y="306"/>
                  </a:cubicBezTo>
                  <a:cubicBezTo>
                    <a:pt x="1550" y="215"/>
                    <a:pt x="1368" y="154"/>
                    <a:pt x="1186" y="93"/>
                  </a:cubicBezTo>
                  <a:cubicBezTo>
                    <a:pt x="950" y="34"/>
                    <a:pt x="715" y="1"/>
                    <a:pt x="471" y="1"/>
                  </a:cubicBezTo>
                  <a:close/>
                </a:path>
              </a:pathLst>
            </a:custGeom>
            <a:solidFill>
              <a:srgbClr val="000000"/>
            </a:solidFill>
            <a:ln>
              <a:noFill/>
            </a:ln>
          </p:spPr>
          <p:txBody>
            <a:bodyPr spcFirstLastPara="1" wrap="square" lIns="121598" tIns="121598" rIns="121598" bIns="121598" anchor="ctr" anchorCtr="0">
              <a:noAutofit/>
            </a:bodyPr>
            <a:lstStyle/>
            <a:p>
              <a:endParaRPr sz="2479"/>
            </a:p>
          </p:txBody>
        </p:sp>
        <p:sp>
          <p:nvSpPr>
            <p:cNvPr id="1567" name="Google Shape;1567;p50"/>
            <p:cNvSpPr/>
            <p:nvPr/>
          </p:nvSpPr>
          <p:spPr>
            <a:xfrm>
              <a:off x="8822061" y="4101994"/>
              <a:ext cx="985895" cy="1228166"/>
            </a:xfrm>
            <a:custGeom>
              <a:avLst/>
              <a:gdLst/>
              <a:ahLst/>
              <a:cxnLst/>
              <a:rect l="l" t="t" r="r" b="b"/>
              <a:pathLst>
                <a:path w="20762" h="25864" extrusionOk="0">
                  <a:moveTo>
                    <a:pt x="12858" y="0"/>
                  </a:moveTo>
                  <a:cubicBezTo>
                    <a:pt x="10913" y="0"/>
                    <a:pt x="8968" y="304"/>
                    <a:pt x="7114" y="852"/>
                  </a:cubicBezTo>
                  <a:lnTo>
                    <a:pt x="6962" y="882"/>
                  </a:lnTo>
                  <a:cubicBezTo>
                    <a:pt x="5898" y="1216"/>
                    <a:pt x="5138" y="1551"/>
                    <a:pt x="4955" y="1763"/>
                  </a:cubicBezTo>
                  <a:cubicBezTo>
                    <a:pt x="3709" y="3587"/>
                    <a:pt x="2159" y="16141"/>
                    <a:pt x="335" y="23192"/>
                  </a:cubicBezTo>
                  <a:lnTo>
                    <a:pt x="275" y="23344"/>
                  </a:lnTo>
                  <a:cubicBezTo>
                    <a:pt x="183" y="23679"/>
                    <a:pt x="92" y="24013"/>
                    <a:pt x="1" y="24347"/>
                  </a:cubicBezTo>
                  <a:cubicBezTo>
                    <a:pt x="3366" y="25441"/>
                    <a:pt x="7504" y="25864"/>
                    <a:pt x="11301" y="25864"/>
                  </a:cubicBezTo>
                  <a:cubicBezTo>
                    <a:pt x="14364" y="25864"/>
                    <a:pt x="17206" y="25589"/>
                    <a:pt x="19241" y="25168"/>
                  </a:cubicBezTo>
                  <a:lnTo>
                    <a:pt x="19393" y="25138"/>
                  </a:lnTo>
                  <a:cubicBezTo>
                    <a:pt x="19849" y="25046"/>
                    <a:pt x="20305" y="24925"/>
                    <a:pt x="20761" y="24773"/>
                  </a:cubicBezTo>
                  <a:cubicBezTo>
                    <a:pt x="20640" y="24560"/>
                    <a:pt x="20548" y="24347"/>
                    <a:pt x="20488" y="24104"/>
                  </a:cubicBezTo>
                  <a:cubicBezTo>
                    <a:pt x="20457" y="24043"/>
                    <a:pt x="20427" y="23983"/>
                    <a:pt x="20396" y="23922"/>
                  </a:cubicBezTo>
                  <a:cubicBezTo>
                    <a:pt x="19515" y="21247"/>
                    <a:pt x="18846" y="18481"/>
                    <a:pt x="18451" y="15654"/>
                  </a:cubicBezTo>
                  <a:cubicBezTo>
                    <a:pt x="18178" y="13496"/>
                    <a:pt x="18512" y="2766"/>
                    <a:pt x="18269" y="2007"/>
                  </a:cubicBezTo>
                  <a:cubicBezTo>
                    <a:pt x="18056" y="1459"/>
                    <a:pt x="16871" y="639"/>
                    <a:pt x="15016" y="244"/>
                  </a:cubicBezTo>
                  <a:lnTo>
                    <a:pt x="14864" y="213"/>
                  </a:lnTo>
                  <a:cubicBezTo>
                    <a:pt x="14196" y="61"/>
                    <a:pt x="13527" y="0"/>
                    <a:pt x="1285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568" name="Google Shape;1568;p50"/>
            <p:cNvSpPr/>
            <p:nvPr/>
          </p:nvSpPr>
          <p:spPr>
            <a:xfrm>
              <a:off x="8835071" y="4309124"/>
              <a:ext cx="959873" cy="987984"/>
            </a:xfrm>
            <a:custGeom>
              <a:avLst/>
              <a:gdLst/>
              <a:ahLst/>
              <a:cxnLst/>
              <a:rect l="l" t="t" r="r" b="b"/>
              <a:pathLst>
                <a:path w="20214" h="20806" extrusionOk="0">
                  <a:moveTo>
                    <a:pt x="17524" y="0"/>
                  </a:moveTo>
                  <a:cubicBezTo>
                    <a:pt x="17501" y="0"/>
                    <a:pt x="17478" y="15"/>
                    <a:pt x="17478" y="46"/>
                  </a:cubicBezTo>
                  <a:cubicBezTo>
                    <a:pt x="17053" y="3329"/>
                    <a:pt x="16840" y="6611"/>
                    <a:pt x="16840" y="9924"/>
                  </a:cubicBezTo>
                  <a:cubicBezTo>
                    <a:pt x="16809" y="12903"/>
                    <a:pt x="17265" y="15882"/>
                    <a:pt x="18177" y="18739"/>
                  </a:cubicBezTo>
                  <a:cubicBezTo>
                    <a:pt x="18299" y="19104"/>
                    <a:pt x="18420" y="19469"/>
                    <a:pt x="18542" y="19803"/>
                  </a:cubicBezTo>
                  <a:cubicBezTo>
                    <a:pt x="17721" y="19925"/>
                    <a:pt x="16840" y="20016"/>
                    <a:pt x="16019" y="20076"/>
                  </a:cubicBezTo>
                  <a:cubicBezTo>
                    <a:pt x="14666" y="20189"/>
                    <a:pt x="13314" y="20252"/>
                    <a:pt x="11961" y="20252"/>
                  </a:cubicBezTo>
                  <a:cubicBezTo>
                    <a:pt x="11490" y="20252"/>
                    <a:pt x="11019" y="20244"/>
                    <a:pt x="10548" y="20228"/>
                  </a:cubicBezTo>
                  <a:cubicBezTo>
                    <a:pt x="8694" y="20168"/>
                    <a:pt x="6870" y="20016"/>
                    <a:pt x="5046" y="19773"/>
                  </a:cubicBezTo>
                  <a:cubicBezTo>
                    <a:pt x="3374" y="19560"/>
                    <a:pt x="1703" y="19225"/>
                    <a:pt x="61" y="18830"/>
                  </a:cubicBezTo>
                  <a:lnTo>
                    <a:pt x="1" y="18982"/>
                  </a:lnTo>
                  <a:cubicBezTo>
                    <a:pt x="1460" y="19317"/>
                    <a:pt x="2919" y="19621"/>
                    <a:pt x="4378" y="19833"/>
                  </a:cubicBezTo>
                  <a:cubicBezTo>
                    <a:pt x="6895" y="20235"/>
                    <a:pt x="9441" y="20431"/>
                    <a:pt x="11996" y="20431"/>
                  </a:cubicBezTo>
                  <a:cubicBezTo>
                    <a:pt x="13113" y="20431"/>
                    <a:pt x="14232" y="20394"/>
                    <a:pt x="15350" y="20320"/>
                  </a:cubicBezTo>
                  <a:cubicBezTo>
                    <a:pt x="16445" y="20259"/>
                    <a:pt x="17539" y="20137"/>
                    <a:pt x="18633" y="19985"/>
                  </a:cubicBezTo>
                  <a:cubicBezTo>
                    <a:pt x="18724" y="20259"/>
                    <a:pt x="18846" y="20532"/>
                    <a:pt x="18967" y="20806"/>
                  </a:cubicBezTo>
                  <a:lnTo>
                    <a:pt x="19119" y="20776"/>
                  </a:lnTo>
                  <a:cubicBezTo>
                    <a:pt x="18998" y="20502"/>
                    <a:pt x="18876" y="20259"/>
                    <a:pt x="18755" y="19985"/>
                  </a:cubicBezTo>
                  <a:cubicBezTo>
                    <a:pt x="19241" y="19925"/>
                    <a:pt x="19727" y="19833"/>
                    <a:pt x="20214" y="19742"/>
                  </a:cubicBezTo>
                  <a:cubicBezTo>
                    <a:pt x="20183" y="19681"/>
                    <a:pt x="20153" y="19621"/>
                    <a:pt x="20122" y="19560"/>
                  </a:cubicBezTo>
                  <a:cubicBezTo>
                    <a:pt x="19636" y="19651"/>
                    <a:pt x="19180" y="19712"/>
                    <a:pt x="18694" y="19773"/>
                  </a:cubicBezTo>
                  <a:cubicBezTo>
                    <a:pt x="18603" y="19560"/>
                    <a:pt x="18512" y="19317"/>
                    <a:pt x="18451" y="19104"/>
                  </a:cubicBezTo>
                  <a:cubicBezTo>
                    <a:pt x="17964" y="17736"/>
                    <a:pt x="17630" y="16338"/>
                    <a:pt x="17387" y="14940"/>
                  </a:cubicBezTo>
                  <a:cubicBezTo>
                    <a:pt x="16931" y="11809"/>
                    <a:pt x="16840" y="8648"/>
                    <a:pt x="17083" y="5517"/>
                  </a:cubicBezTo>
                  <a:cubicBezTo>
                    <a:pt x="17204" y="3693"/>
                    <a:pt x="17387" y="1870"/>
                    <a:pt x="17569" y="46"/>
                  </a:cubicBezTo>
                  <a:cubicBezTo>
                    <a:pt x="17569" y="15"/>
                    <a:pt x="17546" y="0"/>
                    <a:pt x="1752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1569" name="Google Shape;1569;p50"/>
            <p:cNvSpPr/>
            <p:nvPr/>
          </p:nvSpPr>
          <p:spPr>
            <a:xfrm>
              <a:off x="9148281" y="4112108"/>
              <a:ext cx="386865" cy="127072"/>
            </a:xfrm>
            <a:custGeom>
              <a:avLst/>
              <a:gdLst/>
              <a:ahLst/>
              <a:cxnLst/>
              <a:rect l="l" t="t" r="r" b="b"/>
              <a:pathLst>
                <a:path w="8147" h="2676" extrusionOk="0">
                  <a:moveTo>
                    <a:pt x="7994" y="0"/>
                  </a:moveTo>
                  <a:cubicBezTo>
                    <a:pt x="7934" y="122"/>
                    <a:pt x="7842" y="243"/>
                    <a:pt x="7751" y="335"/>
                  </a:cubicBezTo>
                  <a:cubicBezTo>
                    <a:pt x="7508" y="578"/>
                    <a:pt x="7265" y="821"/>
                    <a:pt x="7022" y="1034"/>
                  </a:cubicBezTo>
                  <a:cubicBezTo>
                    <a:pt x="6444" y="1459"/>
                    <a:pt x="5836" y="1794"/>
                    <a:pt x="5168" y="2037"/>
                  </a:cubicBezTo>
                  <a:cubicBezTo>
                    <a:pt x="4499" y="2280"/>
                    <a:pt x="3830" y="2432"/>
                    <a:pt x="3131" y="2493"/>
                  </a:cubicBezTo>
                  <a:cubicBezTo>
                    <a:pt x="2897" y="2511"/>
                    <a:pt x="2652" y="2526"/>
                    <a:pt x="2406" y="2526"/>
                  </a:cubicBezTo>
                  <a:cubicBezTo>
                    <a:pt x="1821" y="2526"/>
                    <a:pt x="1231" y="2440"/>
                    <a:pt x="760" y="2098"/>
                  </a:cubicBezTo>
                  <a:cubicBezTo>
                    <a:pt x="396" y="1854"/>
                    <a:pt x="183" y="1459"/>
                    <a:pt x="183" y="1064"/>
                  </a:cubicBezTo>
                  <a:cubicBezTo>
                    <a:pt x="152" y="912"/>
                    <a:pt x="183" y="760"/>
                    <a:pt x="244" y="639"/>
                  </a:cubicBezTo>
                  <a:lnTo>
                    <a:pt x="244" y="639"/>
                  </a:lnTo>
                  <a:lnTo>
                    <a:pt x="122" y="669"/>
                  </a:lnTo>
                  <a:cubicBezTo>
                    <a:pt x="0" y="1034"/>
                    <a:pt x="61" y="1429"/>
                    <a:pt x="244" y="1733"/>
                  </a:cubicBezTo>
                  <a:cubicBezTo>
                    <a:pt x="699" y="2462"/>
                    <a:pt x="1611" y="2675"/>
                    <a:pt x="2402" y="2675"/>
                  </a:cubicBezTo>
                  <a:cubicBezTo>
                    <a:pt x="3952" y="2675"/>
                    <a:pt x="5472" y="2219"/>
                    <a:pt x="6779" y="1368"/>
                  </a:cubicBezTo>
                  <a:cubicBezTo>
                    <a:pt x="7295" y="1003"/>
                    <a:pt x="7782" y="547"/>
                    <a:pt x="8146" y="31"/>
                  </a:cubicBezTo>
                  <a:lnTo>
                    <a:pt x="7994" y="0"/>
                  </a:ln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1570" name="Google Shape;1570;p50"/>
            <p:cNvSpPr/>
            <p:nvPr/>
          </p:nvSpPr>
          <p:spPr>
            <a:xfrm>
              <a:off x="9168462" y="3993728"/>
              <a:ext cx="298827" cy="192649"/>
            </a:xfrm>
            <a:custGeom>
              <a:avLst/>
              <a:gdLst/>
              <a:ahLst/>
              <a:cxnLst/>
              <a:rect l="l" t="t" r="r" b="b"/>
              <a:pathLst>
                <a:path w="6293" h="4057" extrusionOk="0">
                  <a:moveTo>
                    <a:pt x="5472" y="1"/>
                  </a:moveTo>
                  <a:lnTo>
                    <a:pt x="1" y="1156"/>
                  </a:lnTo>
                  <a:lnTo>
                    <a:pt x="670" y="3618"/>
                  </a:lnTo>
                  <a:cubicBezTo>
                    <a:pt x="670" y="3618"/>
                    <a:pt x="952" y="4057"/>
                    <a:pt x="2078" y="4057"/>
                  </a:cubicBezTo>
                  <a:cubicBezTo>
                    <a:pt x="2521" y="4057"/>
                    <a:pt x="3094" y="3989"/>
                    <a:pt x="3831" y="3800"/>
                  </a:cubicBezTo>
                  <a:cubicBezTo>
                    <a:pt x="6293" y="3132"/>
                    <a:pt x="6050" y="1916"/>
                    <a:pt x="6050" y="1916"/>
                  </a:cubicBezTo>
                  <a:lnTo>
                    <a:pt x="5472" y="1"/>
                  </a:lnTo>
                  <a:close/>
                </a:path>
              </a:pathLst>
            </a:custGeom>
            <a:solidFill>
              <a:srgbClr val="B24D39"/>
            </a:solidFill>
            <a:ln>
              <a:noFill/>
            </a:ln>
          </p:spPr>
          <p:txBody>
            <a:bodyPr spcFirstLastPara="1" wrap="square" lIns="121598" tIns="121598" rIns="121598" bIns="121598" anchor="ctr" anchorCtr="0">
              <a:noAutofit/>
            </a:bodyPr>
            <a:lstStyle/>
            <a:p>
              <a:endParaRPr sz="2479"/>
            </a:p>
          </p:txBody>
        </p:sp>
        <p:sp>
          <p:nvSpPr>
            <p:cNvPr id="1571" name="Google Shape;1571;p50"/>
            <p:cNvSpPr/>
            <p:nvPr/>
          </p:nvSpPr>
          <p:spPr>
            <a:xfrm>
              <a:off x="9416713" y="4099098"/>
              <a:ext cx="326273" cy="730139"/>
            </a:xfrm>
            <a:custGeom>
              <a:avLst/>
              <a:gdLst/>
              <a:ahLst/>
              <a:cxnLst/>
              <a:rect l="l" t="t" r="r" b="b"/>
              <a:pathLst>
                <a:path w="6871" h="15376" extrusionOk="0">
                  <a:moveTo>
                    <a:pt x="1369" y="1"/>
                  </a:moveTo>
                  <a:cubicBezTo>
                    <a:pt x="1308" y="1"/>
                    <a:pt x="1247" y="31"/>
                    <a:pt x="1247" y="61"/>
                  </a:cubicBezTo>
                  <a:cubicBezTo>
                    <a:pt x="1" y="2463"/>
                    <a:pt x="1" y="5593"/>
                    <a:pt x="791" y="8359"/>
                  </a:cubicBezTo>
                  <a:cubicBezTo>
                    <a:pt x="1612" y="11186"/>
                    <a:pt x="3405" y="13648"/>
                    <a:pt x="5928" y="15259"/>
                  </a:cubicBezTo>
                  <a:cubicBezTo>
                    <a:pt x="6018" y="15338"/>
                    <a:pt x="6129" y="15375"/>
                    <a:pt x="6241" y="15375"/>
                  </a:cubicBezTo>
                  <a:cubicBezTo>
                    <a:pt x="6431" y="15375"/>
                    <a:pt x="6623" y="15268"/>
                    <a:pt x="6718" y="15077"/>
                  </a:cubicBezTo>
                  <a:cubicBezTo>
                    <a:pt x="6870" y="14712"/>
                    <a:pt x="6627" y="14256"/>
                    <a:pt x="6323" y="13922"/>
                  </a:cubicBezTo>
                  <a:cubicBezTo>
                    <a:pt x="5624" y="13010"/>
                    <a:pt x="3770" y="10578"/>
                    <a:pt x="2949" y="7569"/>
                  </a:cubicBezTo>
                  <a:cubicBezTo>
                    <a:pt x="2341" y="5289"/>
                    <a:pt x="2524" y="2888"/>
                    <a:pt x="3466" y="730"/>
                  </a:cubicBezTo>
                  <a:cubicBezTo>
                    <a:pt x="3527" y="639"/>
                    <a:pt x="3497" y="548"/>
                    <a:pt x="3405" y="517"/>
                  </a:cubicBezTo>
                  <a:cubicBezTo>
                    <a:pt x="2737" y="274"/>
                    <a:pt x="2068" y="92"/>
                    <a:pt x="1369" y="1"/>
                  </a:cubicBezTo>
                  <a:close/>
                </a:path>
              </a:pathLst>
            </a:custGeom>
            <a:solidFill>
              <a:srgbClr val="000000"/>
            </a:solidFill>
            <a:ln>
              <a:noFill/>
            </a:ln>
          </p:spPr>
          <p:txBody>
            <a:bodyPr spcFirstLastPara="1" wrap="square" lIns="121598" tIns="121598" rIns="121598" bIns="121598" anchor="ctr" anchorCtr="0">
              <a:noAutofit/>
            </a:bodyPr>
            <a:lstStyle/>
            <a:p>
              <a:endParaRPr sz="2479"/>
            </a:p>
          </p:txBody>
        </p:sp>
        <p:sp>
          <p:nvSpPr>
            <p:cNvPr id="1572" name="Google Shape;1572;p50"/>
            <p:cNvSpPr/>
            <p:nvPr/>
          </p:nvSpPr>
          <p:spPr>
            <a:xfrm>
              <a:off x="8875482" y="4133525"/>
              <a:ext cx="303148" cy="598603"/>
            </a:xfrm>
            <a:custGeom>
              <a:avLst/>
              <a:gdLst/>
              <a:ahLst/>
              <a:cxnLst/>
              <a:rect l="l" t="t" r="r" b="b"/>
              <a:pathLst>
                <a:path w="6384" h="12606" extrusionOk="0">
                  <a:moveTo>
                    <a:pt x="6200" y="0"/>
                  </a:moveTo>
                  <a:cubicBezTo>
                    <a:pt x="5876" y="0"/>
                    <a:pt x="5228" y="226"/>
                    <a:pt x="5137" y="248"/>
                  </a:cubicBezTo>
                  <a:lnTo>
                    <a:pt x="4894" y="340"/>
                  </a:lnTo>
                  <a:cubicBezTo>
                    <a:pt x="4074" y="674"/>
                    <a:pt x="3344" y="1282"/>
                    <a:pt x="2888" y="2042"/>
                  </a:cubicBezTo>
                  <a:cubicBezTo>
                    <a:pt x="1" y="7209"/>
                    <a:pt x="821" y="12376"/>
                    <a:pt x="1004" y="12559"/>
                  </a:cubicBezTo>
                  <a:cubicBezTo>
                    <a:pt x="1032" y="12591"/>
                    <a:pt x="1063" y="12605"/>
                    <a:pt x="1096" y="12605"/>
                  </a:cubicBezTo>
                  <a:cubicBezTo>
                    <a:pt x="1281" y="12605"/>
                    <a:pt x="1520" y="12175"/>
                    <a:pt x="1520" y="12072"/>
                  </a:cubicBezTo>
                  <a:cubicBezTo>
                    <a:pt x="2311" y="7057"/>
                    <a:pt x="3435" y="4321"/>
                    <a:pt x="4195" y="2954"/>
                  </a:cubicBezTo>
                  <a:cubicBezTo>
                    <a:pt x="4530" y="2346"/>
                    <a:pt x="4925" y="1768"/>
                    <a:pt x="5381" y="1251"/>
                  </a:cubicBezTo>
                  <a:cubicBezTo>
                    <a:pt x="5624" y="978"/>
                    <a:pt x="5867" y="735"/>
                    <a:pt x="6080" y="491"/>
                  </a:cubicBezTo>
                  <a:cubicBezTo>
                    <a:pt x="6171" y="400"/>
                    <a:pt x="6384" y="248"/>
                    <a:pt x="6384" y="96"/>
                  </a:cubicBezTo>
                  <a:cubicBezTo>
                    <a:pt x="6384" y="27"/>
                    <a:pt x="6311" y="0"/>
                    <a:pt x="6200" y="0"/>
                  </a:cubicBezTo>
                  <a:close/>
                </a:path>
              </a:pathLst>
            </a:custGeom>
            <a:solidFill>
              <a:srgbClr val="000000"/>
            </a:solidFill>
            <a:ln>
              <a:noFill/>
            </a:ln>
          </p:spPr>
          <p:txBody>
            <a:bodyPr spcFirstLastPara="1" wrap="square" lIns="121598" tIns="121598" rIns="121598" bIns="121598" anchor="ctr" anchorCtr="0">
              <a:noAutofit/>
            </a:bodyPr>
            <a:lstStyle/>
            <a:p>
              <a:endParaRPr sz="2479"/>
            </a:p>
          </p:txBody>
        </p:sp>
        <p:sp>
          <p:nvSpPr>
            <p:cNvPr id="1573" name="Google Shape;1573;p50"/>
            <p:cNvSpPr/>
            <p:nvPr/>
          </p:nvSpPr>
          <p:spPr>
            <a:xfrm>
              <a:off x="8784548" y="4250290"/>
              <a:ext cx="604824" cy="742294"/>
            </a:xfrm>
            <a:custGeom>
              <a:avLst/>
              <a:gdLst/>
              <a:ahLst/>
              <a:cxnLst/>
              <a:rect l="l" t="t" r="r" b="b"/>
              <a:pathLst>
                <a:path w="12737" h="15632" extrusionOk="0">
                  <a:moveTo>
                    <a:pt x="11522" y="0"/>
                  </a:moveTo>
                  <a:cubicBezTo>
                    <a:pt x="11512" y="0"/>
                    <a:pt x="11501" y="3"/>
                    <a:pt x="11490" y="8"/>
                  </a:cubicBezTo>
                  <a:lnTo>
                    <a:pt x="1125" y="677"/>
                  </a:lnTo>
                  <a:cubicBezTo>
                    <a:pt x="1115" y="667"/>
                    <a:pt x="1105" y="663"/>
                    <a:pt x="1095" y="663"/>
                  </a:cubicBezTo>
                  <a:cubicBezTo>
                    <a:pt x="1075" y="663"/>
                    <a:pt x="1054" y="677"/>
                    <a:pt x="1034" y="677"/>
                  </a:cubicBezTo>
                  <a:lnTo>
                    <a:pt x="61" y="1528"/>
                  </a:lnTo>
                  <a:cubicBezTo>
                    <a:pt x="31" y="1558"/>
                    <a:pt x="1" y="1589"/>
                    <a:pt x="1" y="1650"/>
                  </a:cubicBezTo>
                  <a:lnTo>
                    <a:pt x="2736" y="15510"/>
                  </a:lnTo>
                  <a:cubicBezTo>
                    <a:pt x="2767" y="15571"/>
                    <a:pt x="2827" y="15632"/>
                    <a:pt x="2888" y="15632"/>
                  </a:cubicBezTo>
                  <a:lnTo>
                    <a:pt x="12676" y="15388"/>
                  </a:lnTo>
                  <a:lnTo>
                    <a:pt x="12736" y="15328"/>
                  </a:lnTo>
                  <a:lnTo>
                    <a:pt x="11642" y="130"/>
                  </a:lnTo>
                  <a:cubicBezTo>
                    <a:pt x="11617" y="55"/>
                    <a:pt x="11572" y="0"/>
                    <a:pt x="115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574" name="Google Shape;1574;p50"/>
            <p:cNvSpPr/>
            <p:nvPr/>
          </p:nvSpPr>
          <p:spPr>
            <a:xfrm>
              <a:off x="8800456" y="4259313"/>
              <a:ext cx="578802" cy="752028"/>
            </a:xfrm>
            <a:custGeom>
              <a:avLst/>
              <a:gdLst/>
              <a:ahLst/>
              <a:cxnLst/>
              <a:rect l="l" t="t" r="r" b="b"/>
              <a:pathLst>
                <a:path w="12189" h="15837" extrusionOk="0">
                  <a:moveTo>
                    <a:pt x="11034" y="1"/>
                  </a:moveTo>
                  <a:lnTo>
                    <a:pt x="730" y="608"/>
                  </a:lnTo>
                  <a:lnTo>
                    <a:pt x="0" y="1308"/>
                  </a:lnTo>
                  <a:lnTo>
                    <a:pt x="2189" y="15624"/>
                  </a:lnTo>
                  <a:lnTo>
                    <a:pt x="11216" y="15837"/>
                  </a:lnTo>
                  <a:lnTo>
                    <a:pt x="12189" y="15046"/>
                  </a:lnTo>
                  <a:lnTo>
                    <a:pt x="11034" y="1"/>
                  </a:ln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1575" name="Google Shape;1575;p50"/>
            <p:cNvSpPr/>
            <p:nvPr/>
          </p:nvSpPr>
          <p:spPr>
            <a:xfrm>
              <a:off x="8784548" y="4293976"/>
              <a:ext cx="557195" cy="741915"/>
            </a:xfrm>
            <a:custGeom>
              <a:avLst/>
              <a:gdLst/>
              <a:ahLst/>
              <a:cxnLst/>
              <a:rect l="l" t="t" r="r" b="b"/>
              <a:pathLst>
                <a:path w="11734" h="15624" extrusionOk="0">
                  <a:moveTo>
                    <a:pt x="10396" y="0"/>
                  </a:moveTo>
                  <a:lnTo>
                    <a:pt x="365" y="547"/>
                  </a:lnTo>
                  <a:lnTo>
                    <a:pt x="335" y="547"/>
                  </a:lnTo>
                  <a:lnTo>
                    <a:pt x="92" y="608"/>
                  </a:lnTo>
                  <a:cubicBezTo>
                    <a:pt x="31" y="608"/>
                    <a:pt x="1" y="699"/>
                    <a:pt x="1" y="760"/>
                  </a:cubicBezTo>
                  <a:lnTo>
                    <a:pt x="1672" y="15502"/>
                  </a:lnTo>
                  <a:cubicBezTo>
                    <a:pt x="1672" y="15563"/>
                    <a:pt x="1733" y="15623"/>
                    <a:pt x="1824" y="15623"/>
                  </a:cubicBezTo>
                  <a:lnTo>
                    <a:pt x="11673" y="15380"/>
                  </a:lnTo>
                  <a:lnTo>
                    <a:pt x="11733" y="15289"/>
                  </a:lnTo>
                  <a:lnTo>
                    <a:pt x="10548" y="122"/>
                  </a:lnTo>
                  <a:cubicBezTo>
                    <a:pt x="10548" y="61"/>
                    <a:pt x="10487" y="0"/>
                    <a:pt x="10396"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576" name="Google Shape;1576;p50"/>
            <p:cNvSpPr/>
            <p:nvPr/>
          </p:nvSpPr>
          <p:spPr>
            <a:xfrm>
              <a:off x="8895710" y="4446927"/>
              <a:ext cx="332019" cy="466261"/>
            </a:xfrm>
            <a:custGeom>
              <a:avLst/>
              <a:gdLst/>
              <a:ahLst/>
              <a:cxnLst/>
              <a:rect l="l" t="t" r="r" b="b"/>
              <a:pathLst>
                <a:path w="6992" h="9819" extrusionOk="0">
                  <a:moveTo>
                    <a:pt x="6201" y="1"/>
                  </a:moveTo>
                  <a:cubicBezTo>
                    <a:pt x="4681" y="92"/>
                    <a:pt x="3070" y="92"/>
                    <a:pt x="1550" y="275"/>
                  </a:cubicBezTo>
                  <a:cubicBezTo>
                    <a:pt x="1064" y="305"/>
                    <a:pt x="578" y="305"/>
                    <a:pt x="91" y="396"/>
                  </a:cubicBezTo>
                  <a:cubicBezTo>
                    <a:pt x="61" y="396"/>
                    <a:pt x="31" y="396"/>
                    <a:pt x="0" y="427"/>
                  </a:cubicBezTo>
                  <a:cubicBezTo>
                    <a:pt x="0" y="457"/>
                    <a:pt x="0" y="487"/>
                    <a:pt x="0" y="518"/>
                  </a:cubicBezTo>
                  <a:cubicBezTo>
                    <a:pt x="152" y="2159"/>
                    <a:pt x="334" y="3800"/>
                    <a:pt x="517" y="5442"/>
                  </a:cubicBezTo>
                  <a:cubicBezTo>
                    <a:pt x="669" y="6840"/>
                    <a:pt x="821" y="8238"/>
                    <a:pt x="973" y="9636"/>
                  </a:cubicBezTo>
                  <a:cubicBezTo>
                    <a:pt x="973" y="9667"/>
                    <a:pt x="973" y="9697"/>
                    <a:pt x="973" y="9758"/>
                  </a:cubicBezTo>
                  <a:cubicBezTo>
                    <a:pt x="973" y="9788"/>
                    <a:pt x="1003" y="9819"/>
                    <a:pt x="1034" y="9819"/>
                  </a:cubicBezTo>
                  <a:lnTo>
                    <a:pt x="4924" y="9697"/>
                  </a:lnTo>
                  <a:lnTo>
                    <a:pt x="6170" y="9667"/>
                  </a:lnTo>
                  <a:cubicBezTo>
                    <a:pt x="6231" y="9667"/>
                    <a:pt x="6421" y="9682"/>
                    <a:pt x="6604" y="9682"/>
                  </a:cubicBezTo>
                  <a:cubicBezTo>
                    <a:pt x="6786" y="9682"/>
                    <a:pt x="6961" y="9667"/>
                    <a:pt x="6991" y="9606"/>
                  </a:cubicBezTo>
                  <a:cubicBezTo>
                    <a:pt x="6991" y="9576"/>
                    <a:pt x="6991" y="9545"/>
                    <a:pt x="6991" y="9515"/>
                  </a:cubicBezTo>
                  <a:cubicBezTo>
                    <a:pt x="6900" y="8360"/>
                    <a:pt x="6748" y="7174"/>
                    <a:pt x="6748" y="6019"/>
                  </a:cubicBezTo>
                  <a:cubicBezTo>
                    <a:pt x="6596" y="4256"/>
                    <a:pt x="6474" y="2493"/>
                    <a:pt x="6353" y="730"/>
                  </a:cubicBezTo>
                  <a:lnTo>
                    <a:pt x="6322" y="123"/>
                  </a:lnTo>
                  <a:cubicBezTo>
                    <a:pt x="6292" y="92"/>
                    <a:pt x="6292" y="62"/>
                    <a:pt x="6292" y="31"/>
                  </a:cubicBezTo>
                  <a:cubicBezTo>
                    <a:pt x="6262" y="1"/>
                    <a:pt x="6231" y="1"/>
                    <a:pt x="6201"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577" name="Google Shape;1577;p50"/>
            <p:cNvSpPr/>
            <p:nvPr/>
          </p:nvSpPr>
          <p:spPr>
            <a:xfrm>
              <a:off x="8915890" y="4134426"/>
              <a:ext cx="824207" cy="798992"/>
            </a:xfrm>
            <a:custGeom>
              <a:avLst/>
              <a:gdLst/>
              <a:ahLst/>
              <a:cxnLst/>
              <a:rect l="l" t="t" r="r" b="b"/>
              <a:pathLst>
                <a:path w="17357" h="16826" extrusionOk="0">
                  <a:moveTo>
                    <a:pt x="15313" y="0"/>
                  </a:moveTo>
                  <a:cubicBezTo>
                    <a:pt x="14502" y="0"/>
                    <a:pt x="13612" y="738"/>
                    <a:pt x="13132" y="1779"/>
                  </a:cubicBezTo>
                  <a:cubicBezTo>
                    <a:pt x="12372" y="3451"/>
                    <a:pt x="11764" y="4789"/>
                    <a:pt x="9089" y="8041"/>
                  </a:cubicBezTo>
                  <a:cubicBezTo>
                    <a:pt x="6414" y="11324"/>
                    <a:pt x="1" y="11901"/>
                    <a:pt x="1" y="11901"/>
                  </a:cubicBezTo>
                  <a:lnTo>
                    <a:pt x="517" y="16825"/>
                  </a:lnTo>
                  <a:cubicBezTo>
                    <a:pt x="6019" y="16278"/>
                    <a:pt x="13010" y="13634"/>
                    <a:pt x="15199" y="9135"/>
                  </a:cubicBezTo>
                  <a:cubicBezTo>
                    <a:pt x="17357" y="4606"/>
                    <a:pt x="17326" y="1962"/>
                    <a:pt x="16445" y="655"/>
                  </a:cubicBezTo>
                  <a:cubicBezTo>
                    <a:pt x="16134" y="198"/>
                    <a:pt x="15734" y="0"/>
                    <a:pt x="15313" y="0"/>
                  </a:cubicBezTo>
                  <a:close/>
                </a:path>
              </a:pathLst>
            </a:custGeom>
            <a:solidFill>
              <a:srgbClr val="B24D39"/>
            </a:solidFill>
            <a:ln>
              <a:noFill/>
            </a:ln>
          </p:spPr>
          <p:txBody>
            <a:bodyPr spcFirstLastPara="1" wrap="square" lIns="121598" tIns="121598" rIns="121598" bIns="121598" anchor="ctr" anchorCtr="0">
              <a:noAutofit/>
            </a:bodyPr>
            <a:lstStyle/>
            <a:p>
              <a:endParaRPr sz="2479"/>
            </a:p>
          </p:txBody>
        </p:sp>
        <p:sp>
          <p:nvSpPr>
            <p:cNvPr id="1578" name="Google Shape;1578;p50"/>
            <p:cNvSpPr/>
            <p:nvPr/>
          </p:nvSpPr>
          <p:spPr>
            <a:xfrm>
              <a:off x="8791766" y="4617873"/>
              <a:ext cx="252623" cy="321145"/>
            </a:xfrm>
            <a:custGeom>
              <a:avLst/>
              <a:gdLst/>
              <a:ahLst/>
              <a:cxnLst/>
              <a:rect l="l" t="t" r="r" b="b"/>
              <a:pathLst>
                <a:path w="5320" h="6763" extrusionOk="0">
                  <a:moveTo>
                    <a:pt x="835" y="1"/>
                  </a:moveTo>
                  <a:cubicBezTo>
                    <a:pt x="765" y="1"/>
                    <a:pt x="738" y="51"/>
                    <a:pt x="761" y="170"/>
                  </a:cubicBezTo>
                  <a:cubicBezTo>
                    <a:pt x="882" y="991"/>
                    <a:pt x="1794" y="1811"/>
                    <a:pt x="1520" y="2055"/>
                  </a:cubicBezTo>
                  <a:cubicBezTo>
                    <a:pt x="1488" y="2077"/>
                    <a:pt x="1450" y="2086"/>
                    <a:pt x="1408" y="2086"/>
                  </a:cubicBezTo>
                  <a:cubicBezTo>
                    <a:pt x="1203" y="2086"/>
                    <a:pt x="891" y="1873"/>
                    <a:pt x="629" y="1873"/>
                  </a:cubicBezTo>
                  <a:cubicBezTo>
                    <a:pt x="427" y="1873"/>
                    <a:pt x="254" y="2000"/>
                    <a:pt x="183" y="2450"/>
                  </a:cubicBezTo>
                  <a:cubicBezTo>
                    <a:pt x="1" y="3635"/>
                    <a:pt x="1125" y="6584"/>
                    <a:pt x="1976" y="6735"/>
                  </a:cubicBezTo>
                  <a:cubicBezTo>
                    <a:pt x="2076" y="6754"/>
                    <a:pt x="2202" y="6762"/>
                    <a:pt x="2345" y="6762"/>
                  </a:cubicBezTo>
                  <a:cubicBezTo>
                    <a:pt x="3375" y="6762"/>
                    <a:pt x="5320" y="6340"/>
                    <a:pt x="5320" y="6340"/>
                  </a:cubicBezTo>
                  <a:lnTo>
                    <a:pt x="4894" y="1325"/>
                  </a:lnTo>
                  <a:cubicBezTo>
                    <a:pt x="4750" y="1345"/>
                    <a:pt x="4607" y="1354"/>
                    <a:pt x="4466" y="1354"/>
                  </a:cubicBezTo>
                  <a:cubicBezTo>
                    <a:pt x="2728" y="1354"/>
                    <a:pt x="1199" y="1"/>
                    <a:pt x="835" y="1"/>
                  </a:cubicBezTo>
                  <a:close/>
                </a:path>
              </a:pathLst>
            </a:custGeom>
            <a:solidFill>
              <a:srgbClr val="B24D39"/>
            </a:solidFill>
            <a:ln>
              <a:noFill/>
            </a:ln>
          </p:spPr>
          <p:txBody>
            <a:bodyPr spcFirstLastPara="1" wrap="square" lIns="121598" tIns="121598" rIns="121598" bIns="121598" anchor="ctr" anchorCtr="0">
              <a:noAutofit/>
            </a:bodyPr>
            <a:lstStyle/>
            <a:p>
              <a:endParaRPr sz="2479"/>
            </a:p>
          </p:txBody>
        </p:sp>
        <p:sp>
          <p:nvSpPr>
            <p:cNvPr id="1579" name="Google Shape;1579;p50"/>
            <p:cNvSpPr/>
            <p:nvPr/>
          </p:nvSpPr>
          <p:spPr>
            <a:xfrm>
              <a:off x="8703729" y="4319857"/>
              <a:ext cx="174604" cy="265681"/>
            </a:xfrm>
            <a:custGeom>
              <a:avLst/>
              <a:gdLst/>
              <a:ahLst/>
              <a:cxnLst/>
              <a:rect l="l" t="t" r="r" b="b"/>
              <a:pathLst>
                <a:path w="3677" h="5595" extrusionOk="0">
                  <a:moveTo>
                    <a:pt x="1504" y="1"/>
                  </a:moveTo>
                  <a:cubicBezTo>
                    <a:pt x="1344" y="1"/>
                    <a:pt x="1194" y="20"/>
                    <a:pt x="1064" y="63"/>
                  </a:cubicBezTo>
                  <a:cubicBezTo>
                    <a:pt x="213" y="337"/>
                    <a:pt x="1" y="1157"/>
                    <a:pt x="548" y="3194"/>
                  </a:cubicBezTo>
                  <a:cubicBezTo>
                    <a:pt x="1125" y="5230"/>
                    <a:pt x="1946" y="5595"/>
                    <a:pt x="1946" y="5595"/>
                  </a:cubicBezTo>
                  <a:cubicBezTo>
                    <a:pt x="2858" y="5595"/>
                    <a:pt x="2280" y="4075"/>
                    <a:pt x="2280" y="4075"/>
                  </a:cubicBezTo>
                  <a:cubicBezTo>
                    <a:pt x="2280" y="4075"/>
                    <a:pt x="3344" y="4045"/>
                    <a:pt x="3131" y="3710"/>
                  </a:cubicBezTo>
                  <a:cubicBezTo>
                    <a:pt x="2888" y="3437"/>
                    <a:pt x="2584" y="3255"/>
                    <a:pt x="2250" y="3133"/>
                  </a:cubicBezTo>
                  <a:lnTo>
                    <a:pt x="2250" y="3133"/>
                  </a:lnTo>
                  <a:cubicBezTo>
                    <a:pt x="2250" y="3133"/>
                    <a:pt x="2285" y="3134"/>
                    <a:pt x="2344" y="3134"/>
                  </a:cubicBezTo>
                  <a:cubicBezTo>
                    <a:pt x="2638" y="3134"/>
                    <a:pt x="3516" y="3113"/>
                    <a:pt x="3466" y="2859"/>
                  </a:cubicBezTo>
                  <a:cubicBezTo>
                    <a:pt x="3405" y="2555"/>
                    <a:pt x="2159" y="2130"/>
                    <a:pt x="2159" y="2130"/>
                  </a:cubicBezTo>
                  <a:lnTo>
                    <a:pt x="2159" y="2130"/>
                  </a:lnTo>
                  <a:cubicBezTo>
                    <a:pt x="2159" y="2130"/>
                    <a:pt x="2574" y="2210"/>
                    <a:pt x="2963" y="2210"/>
                  </a:cubicBezTo>
                  <a:cubicBezTo>
                    <a:pt x="3332" y="2210"/>
                    <a:pt x="3677" y="2138"/>
                    <a:pt x="3618" y="1856"/>
                  </a:cubicBezTo>
                  <a:cubicBezTo>
                    <a:pt x="3526" y="1279"/>
                    <a:pt x="2007" y="1005"/>
                    <a:pt x="2007" y="1005"/>
                  </a:cubicBezTo>
                  <a:lnTo>
                    <a:pt x="2007" y="1005"/>
                  </a:lnTo>
                  <a:cubicBezTo>
                    <a:pt x="2007" y="1005"/>
                    <a:pt x="2296" y="1040"/>
                    <a:pt x="2613" y="1040"/>
                  </a:cubicBezTo>
                  <a:cubicBezTo>
                    <a:pt x="2961" y="1040"/>
                    <a:pt x="3341" y="998"/>
                    <a:pt x="3405" y="823"/>
                  </a:cubicBezTo>
                  <a:cubicBezTo>
                    <a:pt x="3507" y="541"/>
                    <a:pt x="2359" y="1"/>
                    <a:pt x="1504" y="1"/>
                  </a:cubicBezTo>
                  <a:close/>
                </a:path>
              </a:pathLst>
            </a:custGeom>
            <a:solidFill>
              <a:srgbClr val="B24D39"/>
            </a:solidFill>
            <a:ln>
              <a:noFill/>
            </a:ln>
          </p:spPr>
          <p:txBody>
            <a:bodyPr spcFirstLastPara="1" wrap="square" lIns="121598" tIns="121598" rIns="121598" bIns="121598" anchor="ctr" anchorCtr="0">
              <a:noAutofit/>
            </a:bodyPr>
            <a:lstStyle/>
            <a:p>
              <a:endParaRPr sz="2479"/>
            </a:p>
          </p:txBody>
        </p:sp>
        <p:sp>
          <p:nvSpPr>
            <p:cNvPr id="1580" name="Google Shape;1580;p50"/>
            <p:cNvSpPr/>
            <p:nvPr/>
          </p:nvSpPr>
          <p:spPr>
            <a:xfrm rot="-369386">
              <a:off x="8540412" y="2927364"/>
              <a:ext cx="1381188" cy="1161333"/>
            </a:xfrm>
            <a:custGeom>
              <a:avLst/>
              <a:gdLst/>
              <a:ahLst/>
              <a:cxnLst/>
              <a:rect l="l" t="t" r="r" b="b"/>
              <a:pathLst>
                <a:path w="18908" h="20760" extrusionOk="0">
                  <a:moveTo>
                    <a:pt x="8739" y="0"/>
                  </a:moveTo>
                  <a:cubicBezTo>
                    <a:pt x="3732" y="0"/>
                    <a:pt x="855" y="3720"/>
                    <a:pt x="214" y="9899"/>
                  </a:cubicBezTo>
                  <a:cubicBezTo>
                    <a:pt x="92" y="10933"/>
                    <a:pt x="1" y="11936"/>
                    <a:pt x="1" y="12878"/>
                  </a:cubicBezTo>
                  <a:cubicBezTo>
                    <a:pt x="1" y="14854"/>
                    <a:pt x="518" y="17012"/>
                    <a:pt x="1612" y="18349"/>
                  </a:cubicBezTo>
                  <a:cubicBezTo>
                    <a:pt x="1764" y="18501"/>
                    <a:pt x="1885" y="18653"/>
                    <a:pt x="2037" y="18805"/>
                  </a:cubicBezTo>
                  <a:cubicBezTo>
                    <a:pt x="3071" y="19748"/>
                    <a:pt x="4530" y="20447"/>
                    <a:pt x="7357" y="20690"/>
                  </a:cubicBezTo>
                  <a:lnTo>
                    <a:pt x="8177" y="20751"/>
                  </a:lnTo>
                  <a:cubicBezTo>
                    <a:pt x="8314" y="20756"/>
                    <a:pt x="8451" y="20759"/>
                    <a:pt x="8588" y="20759"/>
                  </a:cubicBezTo>
                  <a:cubicBezTo>
                    <a:pt x="12081" y="20759"/>
                    <a:pt x="15329" y="18899"/>
                    <a:pt x="17114" y="15857"/>
                  </a:cubicBezTo>
                  <a:cubicBezTo>
                    <a:pt x="17965" y="14368"/>
                    <a:pt x="18482" y="12696"/>
                    <a:pt x="18573" y="10963"/>
                  </a:cubicBezTo>
                  <a:cubicBezTo>
                    <a:pt x="18907" y="5249"/>
                    <a:pt x="14804" y="386"/>
                    <a:pt x="9393" y="21"/>
                  </a:cubicBezTo>
                  <a:cubicBezTo>
                    <a:pt x="9171" y="7"/>
                    <a:pt x="8953" y="0"/>
                    <a:pt x="8739" y="0"/>
                  </a:cubicBezTo>
                  <a:close/>
                </a:path>
              </a:pathLst>
            </a:custGeom>
            <a:solidFill>
              <a:srgbClr val="B24D39"/>
            </a:solidFill>
            <a:ln>
              <a:noFill/>
            </a:ln>
          </p:spPr>
          <p:txBody>
            <a:bodyPr spcFirstLastPara="1" wrap="square" lIns="121598" tIns="121598" rIns="121598" bIns="121598" anchor="ctr" anchorCtr="0">
              <a:noAutofit/>
            </a:bodyPr>
            <a:lstStyle/>
            <a:p>
              <a:endParaRPr sz="2479"/>
            </a:p>
          </p:txBody>
        </p:sp>
        <p:sp>
          <p:nvSpPr>
            <p:cNvPr id="1581" name="Google Shape;1581;p50"/>
            <p:cNvSpPr/>
            <p:nvPr/>
          </p:nvSpPr>
          <p:spPr>
            <a:xfrm rot="-369386">
              <a:off x="8517949" y="2826606"/>
              <a:ext cx="1636418" cy="854777"/>
            </a:xfrm>
            <a:custGeom>
              <a:avLst/>
              <a:gdLst/>
              <a:ahLst/>
              <a:cxnLst/>
              <a:rect l="l" t="t" r="r" b="b"/>
              <a:pathLst>
                <a:path w="22402" h="15280" extrusionOk="0">
                  <a:moveTo>
                    <a:pt x="11980" y="0"/>
                  </a:moveTo>
                  <a:cubicBezTo>
                    <a:pt x="10460" y="0"/>
                    <a:pt x="8943" y="242"/>
                    <a:pt x="7508" y="702"/>
                  </a:cubicBezTo>
                  <a:lnTo>
                    <a:pt x="6931" y="884"/>
                  </a:lnTo>
                  <a:cubicBezTo>
                    <a:pt x="5228" y="1401"/>
                    <a:pt x="3496" y="2009"/>
                    <a:pt x="2250" y="3225"/>
                  </a:cubicBezTo>
                  <a:cubicBezTo>
                    <a:pt x="639" y="4775"/>
                    <a:pt x="0" y="7054"/>
                    <a:pt x="517" y="9212"/>
                  </a:cubicBezTo>
                  <a:cubicBezTo>
                    <a:pt x="517" y="9273"/>
                    <a:pt x="555" y="9304"/>
                    <a:pt x="593" y="9304"/>
                  </a:cubicBezTo>
                  <a:cubicBezTo>
                    <a:pt x="631" y="9304"/>
                    <a:pt x="669" y="9273"/>
                    <a:pt x="669" y="9212"/>
                  </a:cubicBezTo>
                  <a:cubicBezTo>
                    <a:pt x="973" y="7510"/>
                    <a:pt x="1702" y="5899"/>
                    <a:pt x="2827" y="4532"/>
                  </a:cubicBezTo>
                  <a:cubicBezTo>
                    <a:pt x="3830" y="3407"/>
                    <a:pt x="5350" y="2495"/>
                    <a:pt x="6900" y="2495"/>
                  </a:cubicBezTo>
                  <a:cubicBezTo>
                    <a:pt x="8146" y="2495"/>
                    <a:pt x="9453" y="3741"/>
                    <a:pt x="10092" y="4714"/>
                  </a:cubicBezTo>
                  <a:cubicBezTo>
                    <a:pt x="10700" y="5656"/>
                    <a:pt x="11064" y="6750"/>
                    <a:pt x="11551" y="7784"/>
                  </a:cubicBezTo>
                  <a:cubicBezTo>
                    <a:pt x="12037" y="8817"/>
                    <a:pt x="12706" y="9820"/>
                    <a:pt x="13678" y="10398"/>
                  </a:cubicBezTo>
                  <a:cubicBezTo>
                    <a:pt x="14104" y="10611"/>
                    <a:pt x="14560" y="10763"/>
                    <a:pt x="14955" y="10975"/>
                  </a:cubicBezTo>
                  <a:cubicBezTo>
                    <a:pt x="15381" y="11188"/>
                    <a:pt x="15715" y="11553"/>
                    <a:pt x="15867" y="12009"/>
                  </a:cubicBezTo>
                  <a:cubicBezTo>
                    <a:pt x="16019" y="12617"/>
                    <a:pt x="15685" y="13225"/>
                    <a:pt x="15441" y="13833"/>
                  </a:cubicBezTo>
                  <a:cubicBezTo>
                    <a:pt x="15289" y="14167"/>
                    <a:pt x="15229" y="14532"/>
                    <a:pt x="15229" y="14896"/>
                  </a:cubicBezTo>
                  <a:cubicBezTo>
                    <a:pt x="15248" y="15133"/>
                    <a:pt x="15446" y="15280"/>
                    <a:pt x="15650" y="15280"/>
                  </a:cubicBezTo>
                  <a:cubicBezTo>
                    <a:pt x="15760" y="15280"/>
                    <a:pt x="15872" y="15236"/>
                    <a:pt x="15958" y="15140"/>
                  </a:cubicBezTo>
                  <a:cubicBezTo>
                    <a:pt x="16627" y="14349"/>
                    <a:pt x="17387" y="13620"/>
                    <a:pt x="18359" y="13316"/>
                  </a:cubicBezTo>
                  <a:cubicBezTo>
                    <a:pt x="18998" y="13134"/>
                    <a:pt x="19697" y="13164"/>
                    <a:pt x="20305" y="12769"/>
                  </a:cubicBezTo>
                  <a:cubicBezTo>
                    <a:pt x="20913" y="12343"/>
                    <a:pt x="21186" y="11614"/>
                    <a:pt x="21399" y="10915"/>
                  </a:cubicBezTo>
                  <a:cubicBezTo>
                    <a:pt x="21916" y="9273"/>
                    <a:pt x="22402" y="7480"/>
                    <a:pt x="21824" y="5839"/>
                  </a:cubicBezTo>
                  <a:cubicBezTo>
                    <a:pt x="21551" y="5109"/>
                    <a:pt x="21125" y="4440"/>
                    <a:pt x="20578" y="3893"/>
                  </a:cubicBezTo>
                  <a:cubicBezTo>
                    <a:pt x="19940" y="3285"/>
                    <a:pt x="19241" y="2738"/>
                    <a:pt x="18481" y="2252"/>
                  </a:cubicBezTo>
                  <a:lnTo>
                    <a:pt x="18055" y="2009"/>
                  </a:lnTo>
                  <a:cubicBezTo>
                    <a:pt x="16536" y="1006"/>
                    <a:pt x="14803" y="337"/>
                    <a:pt x="13010" y="33"/>
                  </a:cubicBezTo>
                  <a:cubicBezTo>
                    <a:pt x="12767" y="3"/>
                    <a:pt x="12523" y="3"/>
                    <a:pt x="12250" y="3"/>
                  </a:cubicBezTo>
                  <a:cubicBezTo>
                    <a:pt x="12160" y="1"/>
                    <a:pt x="12070" y="0"/>
                    <a:pt x="11980" y="0"/>
                  </a:cubicBezTo>
                  <a:close/>
                </a:path>
              </a:pathLst>
            </a:custGeom>
            <a:solidFill>
              <a:srgbClr val="611B20"/>
            </a:solidFill>
            <a:ln>
              <a:noFill/>
            </a:ln>
          </p:spPr>
          <p:txBody>
            <a:bodyPr spcFirstLastPara="1" wrap="square" lIns="121598" tIns="121598" rIns="121598" bIns="121598" anchor="ctr" anchorCtr="0">
              <a:noAutofit/>
            </a:bodyPr>
            <a:lstStyle/>
            <a:p>
              <a:endParaRPr sz="2479"/>
            </a:p>
          </p:txBody>
        </p:sp>
        <p:sp>
          <p:nvSpPr>
            <p:cNvPr id="1582" name="Google Shape;1582;p50"/>
            <p:cNvSpPr/>
            <p:nvPr/>
          </p:nvSpPr>
          <p:spPr>
            <a:xfrm rot="-369386">
              <a:off x="9772140" y="3422241"/>
              <a:ext cx="404174" cy="316681"/>
            </a:xfrm>
            <a:custGeom>
              <a:avLst/>
              <a:gdLst/>
              <a:ahLst/>
              <a:cxnLst/>
              <a:rect l="l" t="t" r="r" b="b"/>
              <a:pathLst>
                <a:path w="5533" h="5661" extrusionOk="0">
                  <a:moveTo>
                    <a:pt x="3474" y="0"/>
                  </a:moveTo>
                  <a:cubicBezTo>
                    <a:pt x="2680" y="0"/>
                    <a:pt x="1834" y="321"/>
                    <a:pt x="1308" y="699"/>
                  </a:cubicBezTo>
                  <a:cubicBezTo>
                    <a:pt x="457" y="1307"/>
                    <a:pt x="183" y="2584"/>
                    <a:pt x="92" y="3648"/>
                  </a:cubicBezTo>
                  <a:cubicBezTo>
                    <a:pt x="1" y="4164"/>
                    <a:pt x="153" y="4681"/>
                    <a:pt x="457" y="5107"/>
                  </a:cubicBezTo>
                  <a:cubicBezTo>
                    <a:pt x="821" y="5513"/>
                    <a:pt x="1307" y="5661"/>
                    <a:pt x="1807" y="5661"/>
                  </a:cubicBezTo>
                  <a:cubicBezTo>
                    <a:pt x="2391" y="5661"/>
                    <a:pt x="2993" y="5458"/>
                    <a:pt x="3436" y="5228"/>
                  </a:cubicBezTo>
                  <a:cubicBezTo>
                    <a:pt x="4439" y="4712"/>
                    <a:pt x="5138" y="3800"/>
                    <a:pt x="5411" y="2736"/>
                  </a:cubicBezTo>
                  <a:cubicBezTo>
                    <a:pt x="5533" y="2219"/>
                    <a:pt x="5502" y="1672"/>
                    <a:pt x="5320" y="1155"/>
                  </a:cubicBezTo>
                  <a:cubicBezTo>
                    <a:pt x="5168" y="760"/>
                    <a:pt x="4864" y="426"/>
                    <a:pt x="4469" y="213"/>
                  </a:cubicBezTo>
                  <a:cubicBezTo>
                    <a:pt x="4170" y="63"/>
                    <a:pt x="3827" y="0"/>
                    <a:pt x="3474" y="0"/>
                  </a:cubicBezTo>
                  <a:close/>
                </a:path>
              </a:pathLst>
            </a:custGeom>
            <a:solidFill>
              <a:srgbClr val="B24D39"/>
            </a:solidFill>
            <a:ln>
              <a:noFill/>
            </a:ln>
          </p:spPr>
          <p:txBody>
            <a:bodyPr spcFirstLastPara="1" wrap="square" lIns="121598" tIns="121598" rIns="121598" bIns="121598" anchor="ctr" anchorCtr="0">
              <a:noAutofit/>
            </a:bodyPr>
            <a:lstStyle/>
            <a:p>
              <a:endParaRPr sz="2479"/>
            </a:p>
          </p:txBody>
        </p:sp>
        <p:sp>
          <p:nvSpPr>
            <p:cNvPr id="1583" name="Google Shape;1583;p50"/>
            <p:cNvSpPr/>
            <p:nvPr/>
          </p:nvSpPr>
          <p:spPr>
            <a:xfrm rot="-369386">
              <a:off x="9847984" y="3660582"/>
              <a:ext cx="100003" cy="65507"/>
            </a:xfrm>
            <a:custGeom>
              <a:avLst/>
              <a:gdLst/>
              <a:ahLst/>
              <a:cxnLst/>
              <a:rect l="l" t="t" r="r" b="b"/>
              <a:pathLst>
                <a:path w="1369" h="1171" extrusionOk="0">
                  <a:moveTo>
                    <a:pt x="791" y="1"/>
                  </a:moveTo>
                  <a:cubicBezTo>
                    <a:pt x="274" y="1"/>
                    <a:pt x="1" y="639"/>
                    <a:pt x="366" y="1004"/>
                  </a:cubicBezTo>
                  <a:cubicBezTo>
                    <a:pt x="491" y="1119"/>
                    <a:pt x="637" y="1171"/>
                    <a:pt x="779" y="1171"/>
                  </a:cubicBezTo>
                  <a:cubicBezTo>
                    <a:pt x="1085" y="1171"/>
                    <a:pt x="1369" y="931"/>
                    <a:pt x="1369" y="578"/>
                  </a:cubicBezTo>
                  <a:cubicBezTo>
                    <a:pt x="1369" y="274"/>
                    <a:pt x="1126" y="1"/>
                    <a:pt x="79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584" name="Google Shape;1584;p50"/>
            <p:cNvSpPr/>
            <p:nvPr/>
          </p:nvSpPr>
          <p:spPr>
            <a:xfrm rot="-369386">
              <a:off x="9884298" y="3497402"/>
              <a:ext cx="242081" cy="110148"/>
            </a:xfrm>
            <a:custGeom>
              <a:avLst/>
              <a:gdLst/>
              <a:ahLst/>
              <a:cxnLst/>
              <a:rect l="l" t="t" r="r" b="b"/>
              <a:pathLst>
                <a:path w="3314" h="1969" extrusionOk="0">
                  <a:moveTo>
                    <a:pt x="2258" y="0"/>
                  </a:moveTo>
                  <a:cubicBezTo>
                    <a:pt x="1963" y="0"/>
                    <a:pt x="1672" y="68"/>
                    <a:pt x="1399" y="205"/>
                  </a:cubicBezTo>
                  <a:cubicBezTo>
                    <a:pt x="1064" y="357"/>
                    <a:pt x="760" y="600"/>
                    <a:pt x="517" y="874"/>
                  </a:cubicBezTo>
                  <a:cubicBezTo>
                    <a:pt x="274" y="1147"/>
                    <a:pt x="92" y="1482"/>
                    <a:pt x="0" y="1847"/>
                  </a:cubicBezTo>
                  <a:cubicBezTo>
                    <a:pt x="0" y="1890"/>
                    <a:pt x="46" y="1933"/>
                    <a:pt x="94" y="1933"/>
                  </a:cubicBezTo>
                  <a:cubicBezTo>
                    <a:pt x="114" y="1933"/>
                    <a:pt x="135" y="1925"/>
                    <a:pt x="152" y="1907"/>
                  </a:cubicBezTo>
                  <a:cubicBezTo>
                    <a:pt x="426" y="1360"/>
                    <a:pt x="851" y="904"/>
                    <a:pt x="1399" y="600"/>
                  </a:cubicBezTo>
                  <a:cubicBezTo>
                    <a:pt x="1551" y="540"/>
                    <a:pt x="1672" y="479"/>
                    <a:pt x="1824" y="448"/>
                  </a:cubicBezTo>
                  <a:cubicBezTo>
                    <a:pt x="1946" y="631"/>
                    <a:pt x="2006" y="874"/>
                    <a:pt x="1976" y="1087"/>
                  </a:cubicBezTo>
                  <a:cubicBezTo>
                    <a:pt x="1946" y="1208"/>
                    <a:pt x="1915" y="1330"/>
                    <a:pt x="1855" y="1451"/>
                  </a:cubicBezTo>
                  <a:cubicBezTo>
                    <a:pt x="1855" y="1512"/>
                    <a:pt x="1824" y="1543"/>
                    <a:pt x="1794" y="1603"/>
                  </a:cubicBezTo>
                  <a:cubicBezTo>
                    <a:pt x="1763" y="1634"/>
                    <a:pt x="1703" y="1664"/>
                    <a:pt x="1703" y="1695"/>
                  </a:cubicBezTo>
                  <a:cubicBezTo>
                    <a:pt x="1703" y="1725"/>
                    <a:pt x="1672" y="1755"/>
                    <a:pt x="1672" y="1786"/>
                  </a:cubicBezTo>
                  <a:cubicBezTo>
                    <a:pt x="1672" y="1877"/>
                    <a:pt x="1733" y="1968"/>
                    <a:pt x="1824" y="1968"/>
                  </a:cubicBezTo>
                  <a:cubicBezTo>
                    <a:pt x="1885" y="1938"/>
                    <a:pt x="1946" y="1907"/>
                    <a:pt x="1976" y="1877"/>
                  </a:cubicBezTo>
                  <a:lnTo>
                    <a:pt x="2067" y="1786"/>
                  </a:lnTo>
                  <a:cubicBezTo>
                    <a:pt x="2128" y="1725"/>
                    <a:pt x="2158" y="1664"/>
                    <a:pt x="2189" y="1573"/>
                  </a:cubicBezTo>
                  <a:cubicBezTo>
                    <a:pt x="2280" y="1421"/>
                    <a:pt x="2310" y="1269"/>
                    <a:pt x="2310" y="1117"/>
                  </a:cubicBezTo>
                  <a:cubicBezTo>
                    <a:pt x="2341" y="874"/>
                    <a:pt x="2280" y="631"/>
                    <a:pt x="2158" y="418"/>
                  </a:cubicBezTo>
                  <a:cubicBezTo>
                    <a:pt x="2219" y="418"/>
                    <a:pt x="2310" y="418"/>
                    <a:pt x="2402" y="448"/>
                  </a:cubicBezTo>
                  <a:cubicBezTo>
                    <a:pt x="2523" y="448"/>
                    <a:pt x="2645" y="509"/>
                    <a:pt x="2766" y="600"/>
                  </a:cubicBezTo>
                  <a:cubicBezTo>
                    <a:pt x="2858" y="692"/>
                    <a:pt x="2949" y="813"/>
                    <a:pt x="3070" y="874"/>
                  </a:cubicBezTo>
                  <a:cubicBezTo>
                    <a:pt x="3086" y="879"/>
                    <a:pt x="3104" y="882"/>
                    <a:pt x="3121" y="882"/>
                  </a:cubicBezTo>
                  <a:cubicBezTo>
                    <a:pt x="3201" y="882"/>
                    <a:pt x="3283" y="827"/>
                    <a:pt x="3283" y="752"/>
                  </a:cubicBezTo>
                  <a:cubicBezTo>
                    <a:pt x="3313" y="570"/>
                    <a:pt x="3162" y="357"/>
                    <a:pt x="3040" y="266"/>
                  </a:cubicBezTo>
                  <a:cubicBezTo>
                    <a:pt x="2888" y="144"/>
                    <a:pt x="2736" y="84"/>
                    <a:pt x="2554" y="23"/>
                  </a:cubicBezTo>
                  <a:cubicBezTo>
                    <a:pt x="2455" y="8"/>
                    <a:pt x="2356" y="0"/>
                    <a:pt x="225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85" name="Google Shape;1585;p50"/>
            <p:cNvSpPr/>
            <p:nvPr/>
          </p:nvSpPr>
          <p:spPr>
            <a:xfrm rot="-369386">
              <a:off x="8778160" y="3698199"/>
              <a:ext cx="382917" cy="122063"/>
            </a:xfrm>
            <a:custGeom>
              <a:avLst/>
              <a:gdLst/>
              <a:ahLst/>
              <a:cxnLst/>
              <a:rect l="l" t="t" r="r" b="b"/>
              <a:pathLst>
                <a:path w="5242" h="2182" extrusionOk="0">
                  <a:moveTo>
                    <a:pt x="4207" y="0"/>
                  </a:moveTo>
                  <a:cubicBezTo>
                    <a:pt x="3749" y="0"/>
                    <a:pt x="3233" y="239"/>
                    <a:pt x="2402" y="261"/>
                  </a:cubicBezTo>
                  <a:cubicBezTo>
                    <a:pt x="1555" y="261"/>
                    <a:pt x="970" y="82"/>
                    <a:pt x="646" y="82"/>
                  </a:cubicBezTo>
                  <a:cubicBezTo>
                    <a:pt x="528" y="82"/>
                    <a:pt x="445" y="105"/>
                    <a:pt x="396" y="170"/>
                  </a:cubicBezTo>
                  <a:cubicBezTo>
                    <a:pt x="1" y="687"/>
                    <a:pt x="821" y="2085"/>
                    <a:pt x="2402" y="2176"/>
                  </a:cubicBezTo>
                  <a:cubicBezTo>
                    <a:pt x="2451" y="2180"/>
                    <a:pt x="2499" y="2182"/>
                    <a:pt x="2547" y="2182"/>
                  </a:cubicBezTo>
                  <a:cubicBezTo>
                    <a:pt x="4059" y="2182"/>
                    <a:pt x="5242" y="375"/>
                    <a:pt x="4682" y="109"/>
                  </a:cubicBezTo>
                  <a:cubicBezTo>
                    <a:pt x="4523" y="30"/>
                    <a:pt x="4369" y="0"/>
                    <a:pt x="42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86" name="Google Shape;1586;p50"/>
            <p:cNvSpPr/>
            <p:nvPr/>
          </p:nvSpPr>
          <p:spPr>
            <a:xfrm rot="-369386">
              <a:off x="8894910" y="3717682"/>
              <a:ext cx="235433" cy="97728"/>
            </a:xfrm>
            <a:custGeom>
              <a:avLst/>
              <a:gdLst/>
              <a:ahLst/>
              <a:cxnLst/>
              <a:rect l="l" t="t" r="r" b="b"/>
              <a:pathLst>
                <a:path w="3223" h="1747" extrusionOk="0">
                  <a:moveTo>
                    <a:pt x="2929" y="0"/>
                  </a:moveTo>
                  <a:cubicBezTo>
                    <a:pt x="2504" y="0"/>
                    <a:pt x="1951" y="209"/>
                    <a:pt x="1611" y="378"/>
                  </a:cubicBezTo>
                  <a:cubicBezTo>
                    <a:pt x="1003" y="652"/>
                    <a:pt x="456" y="1078"/>
                    <a:pt x="0" y="1564"/>
                  </a:cubicBezTo>
                  <a:cubicBezTo>
                    <a:pt x="274" y="1686"/>
                    <a:pt x="547" y="1746"/>
                    <a:pt x="821" y="1746"/>
                  </a:cubicBezTo>
                  <a:cubicBezTo>
                    <a:pt x="1885" y="1746"/>
                    <a:pt x="2858" y="1078"/>
                    <a:pt x="3222" y="44"/>
                  </a:cubicBezTo>
                  <a:cubicBezTo>
                    <a:pt x="3136" y="13"/>
                    <a:pt x="3037" y="0"/>
                    <a:pt x="2929" y="0"/>
                  </a:cubicBezTo>
                  <a:close/>
                </a:path>
              </a:pathLst>
            </a:custGeom>
            <a:solidFill>
              <a:srgbClr val="FF582C"/>
            </a:solidFill>
            <a:ln>
              <a:noFill/>
            </a:ln>
          </p:spPr>
          <p:txBody>
            <a:bodyPr spcFirstLastPara="1" wrap="square" lIns="121598" tIns="121598" rIns="121598" bIns="121598" anchor="ctr" anchorCtr="0">
              <a:noAutofit/>
            </a:bodyPr>
            <a:lstStyle/>
            <a:p>
              <a:endParaRPr sz="2479"/>
            </a:p>
          </p:txBody>
        </p:sp>
        <p:sp>
          <p:nvSpPr>
            <p:cNvPr id="1587" name="Google Shape;1587;p50"/>
            <p:cNvSpPr/>
            <p:nvPr/>
          </p:nvSpPr>
          <p:spPr>
            <a:xfrm rot="-369386">
              <a:off x="9081621" y="3542132"/>
              <a:ext cx="236090" cy="60417"/>
            </a:xfrm>
            <a:custGeom>
              <a:avLst/>
              <a:gdLst/>
              <a:ahLst/>
              <a:cxnLst/>
              <a:rect l="l" t="t" r="r" b="b"/>
              <a:pathLst>
                <a:path w="3232" h="1080" extrusionOk="0">
                  <a:moveTo>
                    <a:pt x="1378" y="0"/>
                  </a:moveTo>
                  <a:cubicBezTo>
                    <a:pt x="1127" y="0"/>
                    <a:pt x="880" y="59"/>
                    <a:pt x="653" y="160"/>
                  </a:cubicBezTo>
                  <a:cubicBezTo>
                    <a:pt x="380" y="281"/>
                    <a:pt x="137" y="524"/>
                    <a:pt x="45" y="798"/>
                  </a:cubicBezTo>
                  <a:cubicBezTo>
                    <a:pt x="1" y="887"/>
                    <a:pt x="70" y="943"/>
                    <a:pt x="147" y="943"/>
                  </a:cubicBezTo>
                  <a:cubicBezTo>
                    <a:pt x="174" y="943"/>
                    <a:pt x="203" y="936"/>
                    <a:pt x="228" y="920"/>
                  </a:cubicBezTo>
                  <a:cubicBezTo>
                    <a:pt x="380" y="707"/>
                    <a:pt x="592" y="555"/>
                    <a:pt x="805" y="433"/>
                  </a:cubicBezTo>
                  <a:cubicBezTo>
                    <a:pt x="981" y="368"/>
                    <a:pt x="1172" y="318"/>
                    <a:pt x="1356" y="318"/>
                  </a:cubicBezTo>
                  <a:cubicBezTo>
                    <a:pt x="1427" y="318"/>
                    <a:pt x="1497" y="325"/>
                    <a:pt x="1565" y="342"/>
                  </a:cubicBezTo>
                  <a:cubicBezTo>
                    <a:pt x="1869" y="373"/>
                    <a:pt x="2143" y="464"/>
                    <a:pt x="2355" y="616"/>
                  </a:cubicBezTo>
                  <a:cubicBezTo>
                    <a:pt x="2477" y="676"/>
                    <a:pt x="2599" y="737"/>
                    <a:pt x="2720" y="828"/>
                  </a:cubicBezTo>
                  <a:cubicBezTo>
                    <a:pt x="2842" y="950"/>
                    <a:pt x="2963" y="1011"/>
                    <a:pt x="3085" y="1072"/>
                  </a:cubicBezTo>
                  <a:cubicBezTo>
                    <a:pt x="3102" y="1077"/>
                    <a:pt x="3117" y="1080"/>
                    <a:pt x="3132" y="1080"/>
                  </a:cubicBezTo>
                  <a:cubicBezTo>
                    <a:pt x="3195" y="1080"/>
                    <a:pt x="3231" y="1030"/>
                    <a:pt x="3207" y="980"/>
                  </a:cubicBezTo>
                  <a:cubicBezTo>
                    <a:pt x="3146" y="828"/>
                    <a:pt x="3024" y="676"/>
                    <a:pt x="2903" y="585"/>
                  </a:cubicBezTo>
                  <a:cubicBezTo>
                    <a:pt x="2781" y="494"/>
                    <a:pt x="2629" y="403"/>
                    <a:pt x="2477" y="312"/>
                  </a:cubicBezTo>
                  <a:cubicBezTo>
                    <a:pt x="2203" y="129"/>
                    <a:pt x="1869" y="38"/>
                    <a:pt x="1535" y="8"/>
                  </a:cubicBezTo>
                  <a:cubicBezTo>
                    <a:pt x="1483" y="3"/>
                    <a:pt x="1430" y="0"/>
                    <a:pt x="137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88" name="Google Shape;1588;p50"/>
            <p:cNvSpPr/>
            <p:nvPr/>
          </p:nvSpPr>
          <p:spPr>
            <a:xfrm rot="-369386">
              <a:off x="8659135" y="3531526"/>
              <a:ext cx="151063" cy="77311"/>
            </a:xfrm>
            <a:custGeom>
              <a:avLst/>
              <a:gdLst/>
              <a:ahLst/>
              <a:cxnLst/>
              <a:rect l="l" t="t" r="r" b="b"/>
              <a:pathLst>
                <a:path w="2068" h="1382" extrusionOk="0">
                  <a:moveTo>
                    <a:pt x="579" y="0"/>
                  </a:moveTo>
                  <a:cubicBezTo>
                    <a:pt x="318" y="0"/>
                    <a:pt x="74" y="93"/>
                    <a:pt x="0" y="390"/>
                  </a:cubicBezTo>
                  <a:cubicBezTo>
                    <a:pt x="0" y="443"/>
                    <a:pt x="51" y="475"/>
                    <a:pt x="100" y="475"/>
                  </a:cubicBezTo>
                  <a:cubicBezTo>
                    <a:pt x="136" y="475"/>
                    <a:pt x="170" y="458"/>
                    <a:pt x="183" y="420"/>
                  </a:cubicBezTo>
                  <a:cubicBezTo>
                    <a:pt x="274" y="268"/>
                    <a:pt x="486" y="268"/>
                    <a:pt x="669" y="268"/>
                  </a:cubicBezTo>
                  <a:cubicBezTo>
                    <a:pt x="821" y="298"/>
                    <a:pt x="973" y="359"/>
                    <a:pt x="1094" y="450"/>
                  </a:cubicBezTo>
                  <a:cubicBezTo>
                    <a:pt x="1398" y="602"/>
                    <a:pt x="1611" y="876"/>
                    <a:pt x="1733" y="1150"/>
                  </a:cubicBezTo>
                  <a:cubicBezTo>
                    <a:pt x="1763" y="1241"/>
                    <a:pt x="1794" y="1332"/>
                    <a:pt x="1885" y="1362"/>
                  </a:cubicBezTo>
                  <a:cubicBezTo>
                    <a:pt x="1898" y="1376"/>
                    <a:pt x="1914" y="1382"/>
                    <a:pt x="1932" y="1382"/>
                  </a:cubicBezTo>
                  <a:cubicBezTo>
                    <a:pt x="1993" y="1382"/>
                    <a:pt x="2067" y="1305"/>
                    <a:pt x="2067" y="1210"/>
                  </a:cubicBezTo>
                  <a:cubicBezTo>
                    <a:pt x="2067" y="1028"/>
                    <a:pt x="1976" y="846"/>
                    <a:pt x="1854" y="724"/>
                  </a:cubicBezTo>
                  <a:cubicBezTo>
                    <a:pt x="1672" y="420"/>
                    <a:pt x="1398" y="207"/>
                    <a:pt x="1064" y="86"/>
                  </a:cubicBezTo>
                  <a:cubicBezTo>
                    <a:pt x="922" y="38"/>
                    <a:pt x="747" y="0"/>
                    <a:pt x="57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89" name="Google Shape;1589;p50"/>
            <p:cNvSpPr/>
            <p:nvPr/>
          </p:nvSpPr>
          <p:spPr>
            <a:xfrm rot="-369386">
              <a:off x="8787803" y="3529497"/>
              <a:ext cx="137695" cy="134706"/>
            </a:xfrm>
            <a:custGeom>
              <a:avLst/>
              <a:gdLst/>
              <a:ahLst/>
              <a:cxnLst/>
              <a:rect l="l" t="t" r="r" b="b"/>
              <a:pathLst>
                <a:path w="1885" h="2408" extrusionOk="0">
                  <a:moveTo>
                    <a:pt x="1410" y="1"/>
                  </a:moveTo>
                  <a:cubicBezTo>
                    <a:pt x="1359" y="1"/>
                    <a:pt x="1307" y="35"/>
                    <a:pt x="1307" y="103"/>
                  </a:cubicBezTo>
                  <a:cubicBezTo>
                    <a:pt x="1307" y="195"/>
                    <a:pt x="1338" y="286"/>
                    <a:pt x="1399" y="347"/>
                  </a:cubicBezTo>
                  <a:cubicBezTo>
                    <a:pt x="1429" y="407"/>
                    <a:pt x="1429" y="499"/>
                    <a:pt x="1459" y="590"/>
                  </a:cubicBezTo>
                  <a:cubicBezTo>
                    <a:pt x="1520" y="742"/>
                    <a:pt x="1551" y="894"/>
                    <a:pt x="1520" y="1076"/>
                  </a:cubicBezTo>
                  <a:cubicBezTo>
                    <a:pt x="1551" y="1228"/>
                    <a:pt x="1520" y="1380"/>
                    <a:pt x="1429" y="1502"/>
                  </a:cubicBezTo>
                  <a:cubicBezTo>
                    <a:pt x="1390" y="1553"/>
                    <a:pt x="1336" y="1572"/>
                    <a:pt x="1278" y="1572"/>
                  </a:cubicBezTo>
                  <a:cubicBezTo>
                    <a:pt x="1200" y="1572"/>
                    <a:pt x="1117" y="1537"/>
                    <a:pt x="1064" y="1502"/>
                  </a:cubicBezTo>
                  <a:cubicBezTo>
                    <a:pt x="902" y="1421"/>
                    <a:pt x="672" y="1286"/>
                    <a:pt x="465" y="1286"/>
                  </a:cubicBezTo>
                  <a:cubicBezTo>
                    <a:pt x="362" y="1286"/>
                    <a:pt x="264" y="1319"/>
                    <a:pt x="183" y="1410"/>
                  </a:cubicBezTo>
                  <a:cubicBezTo>
                    <a:pt x="0" y="1684"/>
                    <a:pt x="0" y="2049"/>
                    <a:pt x="152" y="2353"/>
                  </a:cubicBezTo>
                  <a:cubicBezTo>
                    <a:pt x="165" y="2391"/>
                    <a:pt x="199" y="2408"/>
                    <a:pt x="232" y="2408"/>
                  </a:cubicBezTo>
                  <a:cubicBezTo>
                    <a:pt x="278" y="2408"/>
                    <a:pt x="322" y="2375"/>
                    <a:pt x="304" y="2322"/>
                  </a:cubicBezTo>
                  <a:cubicBezTo>
                    <a:pt x="243" y="2140"/>
                    <a:pt x="243" y="1927"/>
                    <a:pt x="304" y="1745"/>
                  </a:cubicBezTo>
                  <a:cubicBezTo>
                    <a:pt x="304" y="1684"/>
                    <a:pt x="335" y="1593"/>
                    <a:pt x="426" y="1562"/>
                  </a:cubicBezTo>
                  <a:cubicBezTo>
                    <a:pt x="487" y="1562"/>
                    <a:pt x="578" y="1562"/>
                    <a:pt x="639" y="1623"/>
                  </a:cubicBezTo>
                  <a:cubicBezTo>
                    <a:pt x="842" y="1714"/>
                    <a:pt x="1062" y="1871"/>
                    <a:pt x="1299" y="1871"/>
                  </a:cubicBezTo>
                  <a:cubicBezTo>
                    <a:pt x="1381" y="1871"/>
                    <a:pt x="1465" y="1852"/>
                    <a:pt x="1551" y="1806"/>
                  </a:cubicBezTo>
                  <a:cubicBezTo>
                    <a:pt x="1885" y="1623"/>
                    <a:pt x="1854" y="1259"/>
                    <a:pt x="1854" y="955"/>
                  </a:cubicBezTo>
                  <a:cubicBezTo>
                    <a:pt x="1824" y="772"/>
                    <a:pt x="1794" y="590"/>
                    <a:pt x="1733" y="438"/>
                  </a:cubicBezTo>
                  <a:cubicBezTo>
                    <a:pt x="1702" y="316"/>
                    <a:pt x="1611" y="73"/>
                    <a:pt x="1459" y="12"/>
                  </a:cubicBezTo>
                  <a:cubicBezTo>
                    <a:pt x="1444" y="5"/>
                    <a:pt x="1427" y="1"/>
                    <a:pt x="141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90" name="Google Shape;1590;p50"/>
            <p:cNvSpPr/>
            <p:nvPr/>
          </p:nvSpPr>
          <p:spPr>
            <a:xfrm rot="-369386">
              <a:off x="9035698" y="3251760"/>
              <a:ext cx="231050" cy="105505"/>
            </a:xfrm>
            <a:custGeom>
              <a:avLst/>
              <a:gdLst/>
              <a:ahLst/>
              <a:cxnLst/>
              <a:rect l="l" t="t" r="r" b="b"/>
              <a:pathLst>
                <a:path w="3163" h="1886" extrusionOk="0">
                  <a:moveTo>
                    <a:pt x="407" y="1"/>
                  </a:moveTo>
                  <a:cubicBezTo>
                    <a:pt x="282" y="1"/>
                    <a:pt x="162" y="55"/>
                    <a:pt x="62" y="130"/>
                  </a:cubicBezTo>
                  <a:cubicBezTo>
                    <a:pt x="1" y="191"/>
                    <a:pt x="1" y="282"/>
                    <a:pt x="62" y="312"/>
                  </a:cubicBezTo>
                  <a:cubicBezTo>
                    <a:pt x="135" y="367"/>
                    <a:pt x="219" y="378"/>
                    <a:pt x="300" y="378"/>
                  </a:cubicBezTo>
                  <a:cubicBezTo>
                    <a:pt x="355" y="378"/>
                    <a:pt x="408" y="373"/>
                    <a:pt x="457" y="373"/>
                  </a:cubicBezTo>
                  <a:cubicBezTo>
                    <a:pt x="578" y="404"/>
                    <a:pt x="730" y="434"/>
                    <a:pt x="882" y="464"/>
                  </a:cubicBezTo>
                  <a:cubicBezTo>
                    <a:pt x="1156" y="525"/>
                    <a:pt x="1399" y="616"/>
                    <a:pt x="1673" y="738"/>
                  </a:cubicBezTo>
                  <a:cubicBezTo>
                    <a:pt x="1885" y="860"/>
                    <a:pt x="2129" y="1042"/>
                    <a:pt x="2311" y="1224"/>
                  </a:cubicBezTo>
                  <a:cubicBezTo>
                    <a:pt x="2433" y="1316"/>
                    <a:pt x="2524" y="1437"/>
                    <a:pt x="2615" y="1528"/>
                  </a:cubicBezTo>
                  <a:cubicBezTo>
                    <a:pt x="2706" y="1650"/>
                    <a:pt x="2797" y="1741"/>
                    <a:pt x="2919" y="1863"/>
                  </a:cubicBezTo>
                  <a:cubicBezTo>
                    <a:pt x="2942" y="1878"/>
                    <a:pt x="2970" y="1886"/>
                    <a:pt x="2998" y="1886"/>
                  </a:cubicBezTo>
                  <a:cubicBezTo>
                    <a:pt x="3078" y="1886"/>
                    <a:pt x="3162" y="1823"/>
                    <a:pt x="3162" y="1711"/>
                  </a:cubicBezTo>
                  <a:cubicBezTo>
                    <a:pt x="3132" y="1559"/>
                    <a:pt x="3071" y="1437"/>
                    <a:pt x="2980" y="1316"/>
                  </a:cubicBezTo>
                  <a:cubicBezTo>
                    <a:pt x="2889" y="1164"/>
                    <a:pt x="2797" y="1042"/>
                    <a:pt x="2676" y="920"/>
                  </a:cubicBezTo>
                  <a:cubicBezTo>
                    <a:pt x="2433" y="708"/>
                    <a:pt x="2189" y="495"/>
                    <a:pt x="1885" y="343"/>
                  </a:cubicBezTo>
                  <a:cubicBezTo>
                    <a:pt x="1582" y="221"/>
                    <a:pt x="1278" y="100"/>
                    <a:pt x="974" y="39"/>
                  </a:cubicBezTo>
                  <a:cubicBezTo>
                    <a:pt x="822" y="39"/>
                    <a:pt x="670" y="9"/>
                    <a:pt x="487" y="9"/>
                  </a:cubicBezTo>
                  <a:cubicBezTo>
                    <a:pt x="460" y="3"/>
                    <a:pt x="433" y="1"/>
                    <a:pt x="40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91" name="Google Shape;1591;p50"/>
            <p:cNvSpPr/>
            <p:nvPr/>
          </p:nvSpPr>
          <p:spPr>
            <a:xfrm rot="-369386">
              <a:off x="8635950" y="3273909"/>
              <a:ext cx="170639" cy="71324"/>
            </a:xfrm>
            <a:custGeom>
              <a:avLst/>
              <a:gdLst/>
              <a:ahLst/>
              <a:cxnLst/>
              <a:rect l="l" t="t" r="r" b="b"/>
              <a:pathLst>
                <a:path w="2336" h="1275" extrusionOk="0">
                  <a:moveTo>
                    <a:pt x="1557" y="0"/>
                  </a:moveTo>
                  <a:cubicBezTo>
                    <a:pt x="1401" y="0"/>
                    <a:pt x="1245" y="28"/>
                    <a:pt x="1089" y="73"/>
                  </a:cubicBezTo>
                  <a:cubicBezTo>
                    <a:pt x="846" y="164"/>
                    <a:pt x="633" y="286"/>
                    <a:pt x="481" y="438"/>
                  </a:cubicBezTo>
                  <a:cubicBezTo>
                    <a:pt x="360" y="529"/>
                    <a:pt x="299" y="620"/>
                    <a:pt x="208" y="711"/>
                  </a:cubicBezTo>
                  <a:cubicBezTo>
                    <a:pt x="117" y="833"/>
                    <a:pt x="56" y="954"/>
                    <a:pt x="25" y="1076"/>
                  </a:cubicBezTo>
                  <a:cubicBezTo>
                    <a:pt x="1" y="1175"/>
                    <a:pt x="37" y="1274"/>
                    <a:pt x="100" y="1274"/>
                  </a:cubicBezTo>
                  <a:cubicBezTo>
                    <a:pt x="115" y="1274"/>
                    <a:pt x="130" y="1269"/>
                    <a:pt x="147" y="1258"/>
                  </a:cubicBezTo>
                  <a:cubicBezTo>
                    <a:pt x="238" y="1197"/>
                    <a:pt x="329" y="1106"/>
                    <a:pt x="390" y="1015"/>
                  </a:cubicBezTo>
                  <a:cubicBezTo>
                    <a:pt x="481" y="954"/>
                    <a:pt x="542" y="863"/>
                    <a:pt x="633" y="802"/>
                  </a:cubicBezTo>
                  <a:cubicBezTo>
                    <a:pt x="785" y="681"/>
                    <a:pt x="968" y="589"/>
                    <a:pt x="1150" y="498"/>
                  </a:cubicBezTo>
                  <a:cubicBezTo>
                    <a:pt x="1284" y="454"/>
                    <a:pt x="1417" y="426"/>
                    <a:pt x="1563" y="426"/>
                  </a:cubicBezTo>
                  <a:cubicBezTo>
                    <a:pt x="1616" y="426"/>
                    <a:pt x="1671" y="429"/>
                    <a:pt x="1728" y="438"/>
                  </a:cubicBezTo>
                  <a:cubicBezTo>
                    <a:pt x="1819" y="438"/>
                    <a:pt x="1910" y="438"/>
                    <a:pt x="2001" y="468"/>
                  </a:cubicBezTo>
                  <a:cubicBezTo>
                    <a:pt x="2064" y="489"/>
                    <a:pt x="2127" y="524"/>
                    <a:pt x="2190" y="524"/>
                  </a:cubicBezTo>
                  <a:cubicBezTo>
                    <a:pt x="2218" y="524"/>
                    <a:pt x="2247" y="517"/>
                    <a:pt x="2275" y="498"/>
                  </a:cubicBezTo>
                  <a:cubicBezTo>
                    <a:pt x="2336" y="468"/>
                    <a:pt x="2336" y="377"/>
                    <a:pt x="2305" y="316"/>
                  </a:cubicBezTo>
                  <a:cubicBezTo>
                    <a:pt x="2275" y="194"/>
                    <a:pt x="2153" y="134"/>
                    <a:pt x="2032" y="103"/>
                  </a:cubicBezTo>
                  <a:cubicBezTo>
                    <a:pt x="1940" y="73"/>
                    <a:pt x="1819" y="42"/>
                    <a:pt x="1728" y="12"/>
                  </a:cubicBezTo>
                  <a:cubicBezTo>
                    <a:pt x="1671" y="4"/>
                    <a:pt x="1614" y="0"/>
                    <a:pt x="155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92" name="Google Shape;1592;p50"/>
            <p:cNvSpPr/>
            <p:nvPr/>
          </p:nvSpPr>
          <p:spPr>
            <a:xfrm rot="-369437">
              <a:off x="9166629" y="3666536"/>
              <a:ext cx="333126" cy="162845"/>
            </a:xfrm>
            <a:custGeom>
              <a:avLst/>
              <a:gdLst/>
              <a:ahLst/>
              <a:cxnLst/>
              <a:rect l="l" t="t" r="r" b="b"/>
              <a:pathLst>
                <a:path w="4561" h="3827" extrusionOk="0">
                  <a:moveTo>
                    <a:pt x="2206" y="1"/>
                  </a:moveTo>
                  <a:cubicBezTo>
                    <a:pt x="1131" y="1"/>
                    <a:pt x="235" y="700"/>
                    <a:pt x="123" y="1686"/>
                  </a:cubicBezTo>
                  <a:cubicBezTo>
                    <a:pt x="1" y="2719"/>
                    <a:pt x="882" y="3662"/>
                    <a:pt x="2098" y="3814"/>
                  </a:cubicBezTo>
                  <a:cubicBezTo>
                    <a:pt x="2182" y="3822"/>
                    <a:pt x="2265" y="3826"/>
                    <a:pt x="2347" y="3826"/>
                  </a:cubicBezTo>
                  <a:cubicBezTo>
                    <a:pt x="3429" y="3826"/>
                    <a:pt x="4354" y="3100"/>
                    <a:pt x="4439" y="2111"/>
                  </a:cubicBezTo>
                  <a:cubicBezTo>
                    <a:pt x="4560" y="1078"/>
                    <a:pt x="3679" y="136"/>
                    <a:pt x="2463" y="14"/>
                  </a:cubicBezTo>
                  <a:cubicBezTo>
                    <a:pt x="2376" y="5"/>
                    <a:pt x="2291" y="1"/>
                    <a:pt x="2206" y="1"/>
                  </a:cubicBezTo>
                  <a:close/>
                </a:path>
              </a:pathLst>
            </a:custGeom>
            <a:solidFill>
              <a:srgbClr val="990000"/>
            </a:solidFill>
            <a:ln>
              <a:noFill/>
            </a:ln>
          </p:spPr>
          <p:txBody>
            <a:bodyPr spcFirstLastPara="1" wrap="square" lIns="121598" tIns="121598" rIns="121598" bIns="121598" anchor="ctr" anchorCtr="0">
              <a:noAutofit/>
            </a:bodyPr>
            <a:lstStyle/>
            <a:p>
              <a:endParaRPr sz="2479"/>
            </a:p>
          </p:txBody>
        </p:sp>
        <p:sp>
          <p:nvSpPr>
            <p:cNvPr id="1593" name="Google Shape;1593;p50"/>
            <p:cNvSpPr/>
            <p:nvPr/>
          </p:nvSpPr>
          <p:spPr>
            <a:xfrm rot="1404526">
              <a:off x="8557539" y="3678163"/>
              <a:ext cx="230241" cy="139599"/>
            </a:xfrm>
            <a:custGeom>
              <a:avLst/>
              <a:gdLst/>
              <a:ahLst/>
              <a:cxnLst/>
              <a:rect l="l" t="t" r="r" b="b"/>
              <a:pathLst>
                <a:path w="3861" h="3556" extrusionOk="0">
                  <a:moveTo>
                    <a:pt x="1692" y="0"/>
                  </a:moveTo>
                  <a:cubicBezTo>
                    <a:pt x="1333" y="0"/>
                    <a:pt x="984" y="115"/>
                    <a:pt x="700" y="349"/>
                  </a:cubicBezTo>
                  <a:cubicBezTo>
                    <a:pt x="1" y="957"/>
                    <a:pt x="1" y="2082"/>
                    <a:pt x="669" y="2842"/>
                  </a:cubicBezTo>
                  <a:cubicBezTo>
                    <a:pt x="1030" y="3311"/>
                    <a:pt x="1563" y="3555"/>
                    <a:pt x="2101" y="3555"/>
                  </a:cubicBezTo>
                  <a:cubicBezTo>
                    <a:pt x="2470" y="3555"/>
                    <a:pt x="2841" y="3441"/>
                    <a:pt x="3162" y="3206"/>
                  </a:cubicBezTo>
                  <a:cubicBezTo>
                    <a:pt x="3830" y="2507"/>
                    <a:pt x="3861" y="1413"/>
                    <a:pt x="3162" y="714"/>
                  </a:cubicBezTo>
                  <a:cubicBezTo>
                    <a:pt x="2765" y="245"/>
                    <a:pt x="2217" y="0"/>
                    <a:pt x="1692" y="0"/>
                  </a:cubicBezTo>
                  <a:close/>
                </a:path>
              </a:pathLst>
            </a:custGeom>
            <a:solidFill>
              <a:srgbClr val="990000"/>
            </a:solidFill>
            <a:ln>
              <a:noFill/>
            </a:ln>
          </p:spPr>
          <p:txBody>
            <a:bodyPr spcFirstLastPara="1" wrap="square" lIns="121598" tIns="121598" rIns="121598" bIns="121598" anchor="ctr" anchorCtr="0">
              <a:noAutofit/>
            </a:bodyPr>
            <a:lstStyle/>
            <a:p>
              <a:endParaRPr sz="2479"/>
            </a:p>
          </p:txBody>
        </p:sp>
      </p:grpSp>
      <p:sp>
        <p:nvSpPr>
          <p:cNvPr id="4" name="Title 3">
            <a:extLst>
              <a:ext uri="{FF2B5EF4-FFF2-40B4-BE49-F238E27FC236}">
                <a16:creationId xmlns:a16="http://schemas.microsoft.com/office/drawing/2014/main" id="{5A88E279-6769-24CC-0DAA-2D2D690F9A84}"/>
              </a:ext>
            </a:extLst>
          </p:cNvPr>
          <p:cNvSpPr>
            <a:spLocks noGrp="1"/>
          </p:cNvSpPr>
          <p:nvPr>
            <p:ph type="title"/>
          </p:nvPr>
        </p:nvSpPr>
        <p:spPr>
          <a:xfrm>
            <a:off x="-821460" y="2888388"/>
            <a:ext cx="9573856" cy="862000"/>
          </a:xfrm>
        </p:spPr>
        <p:txBody>
          <a:bodyPr/>
          <a:lstStyle/>
          <a:p>
            <a:r>
              <a:rPr lang="en-US" sz="8800" b="1">
                <a:latin typeface="+mj-lt"/>
              </a:rPr>
              <a:t>Dặn dò</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9521" y="3429001"/>
            <a:ext cx="3959626" cy="2908316"/>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293991" y="2171643"/>
            <a:ext cx="9573856" cy="862000"/>
          </a:xfrm>
          <a:prstGeom prst="rect">
            <a:avLst/>
          </a:prstGeom>
        </p:spPr>
        <p:txBody>
          <a:bodyPr spcFirstLastPara="1" wrap="square" lIns="121298" tIns="121298" rIns="121298" bIns="121298" anchor="b" anchorCtr="0">
            <a:noAutofit/>
          </a:bodyPr>
          <a:lstStyle/>
          <a:p>
            <a:pPr algn="ctr"/>
            <a:r>
              <a:rPr lang="en-US" sz="9576">
                <a:solidFill>
                  <a:srgbClr val="0070C0"/>
                </a:solidFill>
                <a:latin typeface="+mj-lt"/>
              </a:rPr>
              <a:t>TIẾNG VIỆT 3</a:t>
            </a:r>
            <a:endParaRPr sz="9576">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44026" y="-140826"/>
            <a:ext cx="2317922" cy="2140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llo Hello! Can You Clap Your Hands- - Original Kids Song - Super Simple So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483"/>
            <a:ext cx="12161838" cy="6841034"/>
          </a:xfrm>
          <a:prstGeom prst="rect">
            <a:avLst/>
          </a:prstGeom>
        </p:spPr>
      </p:pic>
    </p:spTree>
    <p:extLst>
      <p:ext uri="{BB962C8B-B14F-4D97-AF65-F5344CB8AC3E}">
        <p14:creationId xmlns:p14="http://schemas.microsoft.com/office/powerpoint/2010/main" val="3422159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2"/>
        <p:cNvGrpSpPr/>
        <p:nvPr/>
      </p:nvGrpSpPr>
      <p:grpSpPr>
        <a:xfrm>
          <a:off x="0" y="0"/>
          <a:ext cx="0" cy="0"/>
          <a:chOff x="0" y="0"/>
          <a:chExt cx="0" cy="0"/>
        </a:xfrm>
      </p:grpSpPr>
      <p:grpSp>
        <p:nvGrpSpPr>
          <p:cNvPr id="305" name="Google Shape;305;p35"/>
          <p:cNvGrpSpPr/>
          <p:nvPr/>
        </p:nvGrpSpPr>
        <p:grpSpPr>
          <a:xfrm>
            <a:off x="790908" y="3146712"/>
            <a:ext cx="2871095" cy="3745448"/>
            <a:chOff x="517131" y="1513337"/>
            <a:chExt cx="2158662" cy="2816053"/>
          </a:xfrm>
        </p:grpSpPr>
        <p:sp>
          <p:nvSpPr>
            <p:cNvPr id="306"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07"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08"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09"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0"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11"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2"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13"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4"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5"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121598" tIns="121598" rIns="121598" bIns="121598" anchor="ctr" anchorCtr="0">
              <a:noAutofit/>
            </a:bodyPr>
            <a:lstStyle/>
            <a:p>
              <a:endParaRPr sz="2479"/>
            </a:p>
          </p:txBody>
        </p:sp>
        <p:sp>
          <p:nvSpPr>
            <p:cNvPr id="316"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7"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8"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9"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121598" tIns="121598" rIns="121598" bIns="121598" anchor="ctr" anchorCtr="0">
              <a:noAutofit/>
            </a:bodyPr>
            <a:lstStyle/>
            <a:p>
              <a:endParaRPr sz="2479"/>
            </a:p>
          </p:txBody>
        </p:sp>
        <p:sp>
          <p:nvSpPr>
            <p:cNvPr id="320"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121598" tIns="121598" rIns="121598" bIns="121598" anchor="ctr" anchorCtr="0">
              <a:noAutofit/>
            </a:bodyPr>
            <a:lstStyle/>
            <a:p>
              <a:endParaRPr sz="2479"/>
            </a:p>
          </p:txBody>
        </p:sp>
        <p:sp>
          <p:nvSpPr>
            <p:cNvPr id="321"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2"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3"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24"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325"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26"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27"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8"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9"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30"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121598" tIns="121598" rIns="121598" bIns="121598" anchor="ctr" anchorCtr="0">
              <a:noAutofit/>
            </a:bodyPr>
            <a:lstStyle/>
            <a:p>
              <a:endParaRPr sz="2479"/>
            </a:p>
          </p:txBody>
        </p:sp>
        <p:sp>
          <p:nvSpPr>
            <p:cNvPr id="331"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2"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3"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4"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5"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6"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7"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121598" tIns="121598" rIns="121598" bIns="121598" anchor="ctr" anchorCtr="0">
              <a:noAutofit/>
            </a:bodyPr>
            <a:lstStyle/>
            <a:p>
              <a:endParaRPr sz="2479"/>
            </a:p>
          </p:txBody>
        </p:sp>
        <p:sp>
          <p:nvSpPr>
            <p:cNvPr id="338"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339"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121598" tIns="121598" rIns="121598" bIns="121598" anchor="ctr" anchorCtr="0">
              <a:noAutofit/>
            </a:bodyPr>
            <a:lstStyle/>
            <a:p>
              <a:endParaRPr sz="2479"/>
            </a:p>
          </p:txBody>
        </p:sp>
        <p:sp>
          <p:nvSpPr>
            <p:cNvPr id="340"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121598" tIns="121598" rIns="121598" bIns="121598" anchor="ctr" anchorCtr="0">
              <a:noAutofit/>
            </a:bodyPr>
            <a:lstStyle/>
            <a:p>
              <a:endParaRPr sz="2479"/>
            </a:p>
          </p:txBody>
        </p:sp>
        <p:sp>
          <p:nvSpPr>
            <p:cNvPr id="341"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grpSp>
      <p:grpSp>
        <p:nvGrpSpPr>
          <p:cNvPr id="5" name="Group 4">
            <a:extLst>
              <a:ext uri="{FF2B5EF4-FFF2-40B4-BE49-F238E27FC236}">
                <a16:creationId xmlns:a16="http://schemas.microsoft.com/office/drawing/2014/main" id="{2B2B5BA4-E42A-7508-3CC2-DE6960DD73DA}"/>
              </a:ext>
            </a:extLst>
          </p:cNvPr>
          <p:cNvGrpSpPr/>
          <p:nvPr/>
        </p:nvGrpSpPr>
        <p:grpSpPr>
          <a:xfrm>
            <a:off x="10384669" y="3818319"/>
            <a:ext cx="1351705" cy="2823340"/>
            <a:chOff x="9234149" y="2280090"/>
            <a:chExt cx="1649488" cy="3445327"/>
          </a:xfrm>
        </p:grpSpPr>
        <p:sp>
          <p:nvSpPr>
            <p:cNvPr id="342" name="Google Shape;342;p35"/>
            <p:cNvSpPr/>
            <p:nvPr/>
          </p:nvSpPr>
          <p:spPr>
            <a:xfrm>
              <a:off x="9234149" y="5045994"/>
              <a:ext cx="596055" cy="67923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43" name="Google Shape;343;p35"/>
            <p:cNvSpPr/>
            <p:nvPr/>
          </p:nvSpPr>
          <p:spPr>
            <a:xfrm>
              <a:off x="9234150" y="5499207"/>
              <a:ext cx="264992" cy="226210"/>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44" name="Google Shape;344;p35"/>
            <p:cNvSpPr/>
            <p:nvPr/>
          </p:nvSpPr>
          <p:spPr>
            <a:xfrm>
              <a:off x="9504911" y="4456677"/>
              <a:ext cx="625340" cy="725555"/>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45" name="Google Shape;345;p35"/>
            <p:cNvSpPr/>
            <p:nvPr/>
          </p:nvSpPr>
          <p:spPr>
            <a:xfrm>
              <a:off x="9575541" y="4724734"/>
              <a:ext cx="150888" cy="339011"/>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46" name="Google Shape;346;p35"/>
            <p:cNvSpPr/>
            <p:nvPr/>
          </p:nvSpPr>
          <p:spPr>
            <a:xfrm>
              <a:off x="9542405" y="4974344"/>
              <a:ext cx="337041" cy="148274"/>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47" name="Google Shape;347;p35"/>
            <p:cNvSpPr/>
            <p:nvPr/>
          </p:nvSpPr>
          <p:spPr>
            <a:xfrm>
              <a:off x="10231674" y="5005558"/>
              <a:ext cx="520965" cy="680861"/>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48" name="Google Shape;348;p35"/>
            <p:cNvSpPr/>
            <p:nvPr/>
          </p:nvSpPr>
          <p:spPr>
            <a:xfrm>
              <a:off x="10495039" y="5538224"/>
              <a:ext cx="257594" cy="147969"/>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49" name="Google Shape;349;p35"/>
            <p:cNvSpPr/>
            <p:nvPr/>
          </p:nvSpPr>
          <p:spPr>
            <a:xfrm>
              <a:off x="9749834" y="4488296"/>
              <a:ext cx="743903" cy="688056"/>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50" name="Google Shape;350;p35"/>
            <p:cNvSpPr/>
            <p:nvPr/>
          </p:nvSpPr>
          <p:spPr>
            <a:xfrm>
              <a:off x="10200767" y="4946171"/>
              <a:ext cx="264283" cy="188204"/>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51" name="Google Shape;351;p35"/>
            <p:cNvSpPr/>
            <p:nvPr/>
          </p:nvSpPr>
          <p:spPr>
            <a:xfrm>
              <a:off x="10030831" y="4861649"/>
              <a:ext cx="270870" cy="274959"/>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52" name="Google Shape;352;p35"/>
            <p:cNvSpPr/>
            <p:nvPr/>
          </p:nvSpPr>
          <p:spPr>
            <a:xfrm rot="4264189">
              <a:off x="9890716" y="3829431"/>
              <a:ext cx="884363" cy="78554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53" name="Google Shape;353;p35"/>
            <p:cNvSpPr/>
            <p:nvPr/>
          </p:nvSpPr>
          <p:spPr>
            <a:xfrm>
              <a:off x="9590235" y="3828342"/>
              <a:ext cx="755658" cy="898557"/>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54" name="Google Shape;354;p35"/>
            <p:cNvSpPr/>
            <p:nvPr/>
          </p:nvSpPr>
          <p:spPr>
            <a:xfrm>
              <a:off x="9602698" y="3942961"/>
              <a:ext cx="332684" cy="50461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55" name="Google Shape;355;p35"/>
            <p:cNvSpPr/>
            <p:nvPr/>
          </p:nvSpPr>
          <p:spPr>
            <a:xfrm>
              <a:off x="9615974" y="3940125"/>
              <a:ext cx="305425" cy="463365"/>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21598" tIns="121598" rIns="121598" bIns="121598" anchor="ctr" anchorCtr="0">
              <a:noAutofit/>
            </a:bodyPr>
            <a:lstStyle/>
            <a:p>
              <a:endParaRPr sz="2479"/>
            </a:p>
          </p:txBody>
        </p:sp>
        <p:sp>
          <p:nvSpPr>
            <p:cNvPr id="356" name="Google Shape;356;p35"/>
            <p:cNvSpPr/>
            <p:nvPr/>
          </p:nvSpPr>
          <p:spPr>
            <a:xfrm>
              <a:off x="9592463" y="4664939"/>
              <a:ext cx="751909" cy="36080"/>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21598" tIns="121598" rIns="121598" bIns="121598" anchor="ctr" anchorCtr="0">
              <a:noAutofit/>
            </a:bodyPr>
            <a:lstStyle/>
            <a:p>
              <a:endParaRPr sz="2479"/>
            </a:p>
          </p:txBody>
        </p:sp>
        <p:sp>
          <p:nvSpPr>
            <p:cNvPr id="357" name="Google Shape;357;p35"/>
            <p:cNvSpPr/>
            <p:nvPr/>
          </p:nvSpPr>
          <p:spPr>
            <a:xfrm>
              <a:off x="9788138" y="3664366"/>
              <a:ext cx="384872" cy="406408"/>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58" name="Google Shape;358;p35"/>
            <p:cNvSpPr/>
            <p:nvPr/>
          </p:nvSpPr>
          <p:spPr>
            <a:xfrm>
              <a:off x="9870522" y="3664367"/>
              <a:ext cx="151597" cy="170772"/>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21598" tIns="121598" rIns="121598" bIns="121598" anchor="ctr" anchorCtr="0">
              <a:noAutofit/>
            </a:bodyPr>
            <a:lstStyle/>
            <a:p>
              <a:endParaRPr sz="2479"/>
            </a:p>
          </p:txBody>
        </p:sp>
        <p:sp>
          <p:nvSpPr>
            <p:cNvPr id="359" name="Google Shape;359;p35"/>
            <p:cNvSpPr/>
            <p:nvPr/>
          </p:nvSpPr>
          <p:spPr>
            <a:xfrm rot="2981798">
              <a:off x="9364985" y="4160994"/>
              <a:ext cx="1006467" cy="559147"/>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60" name="Google Shape;360;p35"/>
            <p:cNvSpPr/>
            <p:nvPr/>
          </p:nvSpPr>
          <p:spPr>
            <a:xfrm rot="524525">
              <a:off x="9332660" y="2280090"/>
              <a:ext cx="1550977" cy="991917"/>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1" name="Google Shape;361;p35"/>
            <p:cNvSpPr/>
            <p:nvPr/>
          </p:nvSpPr>
          <p:spPr>
            <a:xfrm rot="524525">
              <a:off x="9381485" y="2685228"/>
              <a:ext cx="1319430" cy="111139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62" name="Google Shape;362;p35"/>
            <p:cNvSpPr/>
            <p:nvPr/>
          </p:nvSpPr>
          <p:spPr>
            <a:xfrm rot="524525">
              <a:off x="9282870" y="3055535"/>
              <a:ext cx="215059" cy="274763"/>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63" name="Google Shape;363;p35"/>
            <p:cNvSpPr/>
            <p:nvPr/>
          </p:nvSpPr>
          <p:spPr>
            <a:xfrm rot="524525">
              <a:off x="9411744" y="2641690"/>
              <a:ext cx="244668" cy="430812"/>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4" name="Google Shape;364;p35"/>
            <p:cNvSpPr/>
            <p:nvPr/>
          </p:nvSpPr>
          <p:spPr>
            <a:xfrm rot="524525">
              <a:off x="9645036" y="2628007"/>
              <a:ext cx="1103131" cy="206948"/>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5" name="Google Shape;365;p35"/>
            <p:cNvSpPr/>
            <p:nvPr/>
          </p:nvSpPr>
          <p:spPr>
            <a:xfrm rot="524525">
              <a:off x="9890230" y="3145784"/>
              <a:ext cx="73578" cy="111856"/>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6" name="Google Shape;366;p35"/>
            <p:cNvSpPr/>
            <p:nvPr/>
          </p:nvSpPr>
          <p:spPr>
            <a:xfrm rot="524525">
              <a:off x="10373297" y="3174143"/>
              <a:ext cx="73401" cy="112008"/>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7" name="Google Shape;367;p35"/>
            <p:cNvSpPr/>
            <p:nvPr/>
          </p:nvSpPr>
          <p:spPr>
            <a:xfrm rot="524525">
              <a:off x="10349312" y="3004504"/>
              <a:ext cx="216478" cy="71015"/>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8" name="Google Shape;368;p35"/>
            <p:cNvSpPr/>
            <p:nvPr/>
          </p:nvSpPr>
          <p:spPr>
            <a:xfrm rot="524525">
              <a:off x="9803665" y="2931762"/>
              <a:ext cx="215059" cy="7650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9" name="Google Shape;369;p35"/>
            <p:cNvSpPr/>
            <p:nvPr/>
          </p:nvSpPr>
          <p:spPr>
            <a:xfrm rot="524525">
              <a:off x="10150351" y="3196327"/>
              <a:ext cx="166125" cy="201919"/>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0" name="Google Shape;370;p35"/>
            <p:cNvSpPr/>
            <p:nvPr/>
          </p:nvSpPr>
          <p:spPr>
            <a:xfrm rot="524525">
              <a:off x="9524561" y="3167244"/>
              <a:ext cx="309026" cy="216548"/>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21598" tIns="121598" rIns="121598" bIns="121598" anchor="ctr" anchorCtr="0">
              <a:noAutofit/>
            </a:bodyPr>
            <a:lstStyle/>
            <a:p>
              <a:endParaRPr sz="2479"/>
            </a:p>
          </p:txBody>
        </p:sp>
        <p:sp>
          <p:nvSpPr>
            <p:cNvPr id="371" name="Google Shape;371;p35"/>
            <p:cNvSpPr/>
            <p:nvPr/>
          </p:nvSpPr>
          <p:spPr>
            <a:xfrm rot="524525">
              <a:off x="10393527" y="3306867"/>
              <a:ext cx="267893" cy="172660"/>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21598" tIns="121598" rIns="121598" bIns="121598" anchor="ctr" anchorCtr="0">
              <a:noAutofit/>
            </a:bodyPr>
            <a:lstStyle/>
            <a:p>
              <a:endParaRPr sz="2479"/>
            </a:p>
          </p:txBody>
        </p:sp>
        <p:sp>
          <p:nvSpPr>
            <p:cNvPr id="372" name="Google Shape;372;p35"/>
            <p:cNvSpPr/>
            <p:nvPr/>
          </p:nvSpPr>
          <p:spPr>
            <a:xfrm rot="-9491453">
              <a:off x="9894798" y="3437933"/>
              <a:ext cx="285669" cy="97442"/>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4" name="TextBox 3">
            <a:extLst>
              <a:ext uri="{FF2B5EF4-FFF2-40B4-BE49-F238E27FC236}">
                <a16:creationId xmlns:a16="http://schemas.microsoft.com/office/drawing/2014/main" id="{9F29D022-7371-4E36-A4F0-8E442811E09A}"/>
              </a:ext>
            </a:extLst>
          </p:cNvPr>
          <p:cNvSpPr txBox="1"/>
          <p:nvPr/>
        </p:nvSpPr>
        <p:spPr>
          <a:xfrm>
            <a:off x="1550963" y="1550530"/>
            <a:ext cx="9059911" cy="923330"/>
          </a:xfrm>
          <a:prstGeom prst="rect">
            <a:avLst/>
          </a:prstGeom>
          <a:noFill/>
        </p:spPr>
        <p:txBody>
          <a:bodyPr wrap="square" rtlCol="0">
            <a:spAutoFit/>
          </a:bodyPr>
          <a:lstStyle/>
          <a:p>
            <a:pPr algn="ctr"/>
            <a:r>
              <a:rPr lang="en-US" sz="5400" b="1"/>
              <a:t>ÔN TẬP GIỮA HỌC KÌ 1</a:t>
            </a:r>
          </a:p>
        </p:txBody>
      </p:sp>
      <p:sp>
        <p:nvSpPr>
          <p:cNvPr id="6" name="TextBox 5">
            <a:extLst>
              <a:ext uri="{FF2B5EF4-FFF2-40B4-BE49-F238E27FC236}">
                <a16:creationId xmlns:a16="http://schemas.microsoft.com/office/drawing/2014/main" id="{1D8E9340-995E-A10E-0FFF-06816571E2E3}"/>
              </a:ext>
            </a:extLst>
          </p:cNvPr>
          <p:cNvSpPr txBox="1"/>
          <p:nvPr/>
        </p:nvSpPr>
        <p:spPr>
          <a:xfrm>
            <a:off x="1569957" y="2660937"/>
            <a:ext cx="9059911" cy="769441"/>
          </a:xfrm>
          <a:prstGeom prst="rect">
            <a:avLst/>
          </a:prstGeom>
          <a:noFill/>
        </p:spPr>
        <p:txBody>
          <a:bodyPr wrap="square" rtlCol="0">
            <a:spAutoFit/>
          </a:bodyPr>
          <a:lstStyle/>
          <a:p>
            <a:pPr algn="ctr"/>
            <a:r>
              <a:rPr lang="en-US" sz="4400" b="1"/>
              <a:t>(tiết 1 – 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6"/>
        <p:cNvGrpSpPr/>
        <p:nvPr/>
      </p:nvGrpSpPr>
      <p:grpSpPr>
        <a:xfrm>
          <a:off x="0" y="0"/>
          <a:ext cx="0" cy="0"/>
          <a:chOff x="0" y="0"/>
          <a:chExt cx="0" cy="0"/>
        </a:xfrm>
      </p:grpSpPr>
      <p:sp>
        <p:nvSpPr>
          <p:cNvPr id="6" name="TextBox 5">
            <a:extLst>
              <a:ext uri="{FF2B5EF4-FFF2-40B4-BE49-F238E27FC236}">
                <a16:creationId xmlns:a16="http://schemas.microsoft.com/office/drawing/2014/main" id="{DAB57BEF-1A69-5E1A-2438-95A715A79FE2}"/>
              </a:ext>
            </a:extLst>
          </p:cNvPr>
          <p:cNvSpPr txBox="1"/>
          <p:nvPr/>
        </p:nvSpPr>
        <p:spPr>
          <a:xfrm>
            <a:off x="711200" y="348343"/>
            <a:ext cx="7866742" cy="584775"/>
          </a:xfrm>
          <a:prstGeom prst="rect">
            <a:avLst/>
          </a:prstGeom>
          <a:noFill/>
        </p:spPr>
        <p:txBody>
          <a:bodyPr wrap="square" rtlCol="0">
            <a:spAutoFit/>
          </a:bodyPr>
          <a:lstStyle/>
          <a:p>
            <a:r>
              <a:rPr lang="en-US" sz="3200" b="1"/>
              <a:t>1</a:t>
            </a:r>
            <a:r>
              <a:rPr lang="en-US" sz="3200"/>
              <a:t>. Đoán tên bài đọc.</a:t>
            </a:r>
          </a:p>
        </p:txBody>
      </p:sp>
      <p:pic>
        <p:nvPicPr>
          <p:cNvPr id="8" name="Picture 7">
            <a:extLst>
              <a:ext uri="{FF2B5EF4-FFF2-40B4-BE49-F238E27FC236}">
                <a16:creationId xmlns:a16="http://schemas.microsoft.com/office/drawing/2014/main" id="{E26A6AEC-5095-AAD5-DD7D-6B83164D670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510891" y="1605449"/>
            <a:ext cx="4791280" cy="3979424"/>
          </a:xfrm>
          <a:prstGeom prst="rect">
            <a:avLst/>
          </a:prstGeom>
          <a:ln>
            <a:noFill/>
          </a:ln>
          <a:effectLst>
            <a:softEdge rad="112500"/>
          </a:effectLst>
        </p:spPr>
      </p:pic>
      <p:sp>
        <p:nvSpPr>
          <p:cNvPr id="9" name="TextBox 8">
            <a:extLst>
              <a:ext uri="{FF2B5EF4-FFF2-40B4-BE49-F238E27FC236}">
                <a16:creationId xmlns:a16="http://schemas.microsoft.com/office/drawing/2014/main" id="{01E06892-2782-A3AC-7644-57C0ACAA0DF7}"/>
              </a:ext>
            </a:extLst>
          </p:cNvPr>
          <p:cNvSpPr txBox="1"/>
          <p:nvPr/>
        </p:nvSpPr>
        <p:spPr>
          <a:xfrm>
            <a:off x="6703508" y="3179662"/>
            <a:ext cx="4893853" cy="830997"/>
          </a:xfrm>
          <a:prstGeom prst="rect">
            <a:avLst/>
          </a:prstGeom>
          <a:solidFill>
            <a:schemeClr val="accent4">
              <a:lumMod val="60000"/>
              <a:lumOff val="40000"/>
            </a:schemeClr>
          </a:solidFill>
          <a:ln>
            <a:noFill/>
          </a:ln>
          <a:effectLst>
            <a:softEdge rad="63500"/>
          </a:effectLst>
        </p:spPr>
        <p:txBody>
          <a:bodyPr wrap="square" rtlCol="0">
            <a:spAutoFit/>
          </a:bodyPr>
          <a:lstStyle/>
          <a:p>
            <a:pPr algn="ctr"/>
            <a:r>
              <a:rPr lang="en-US" sz="4800"/>
              <a:t>Mùa hè lấp lánh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6"/>
        <p:cNvGrpSpPr/>
        <p:nvPr/>
      </p:nvGrpSpPr>
      <p:grpSpPr>
        <a:xfrm>
          <a:off x="0" y="0"/>
          <a:ext cx="0" cy="0"/>
          <a:chOff x="0" y="0"/>
          <a:chExt cx="0" cy="0"/>
        </a:xfrm>
      </p:grpSpPr>
      <p:sp>
        <p:nvSpPr>
          <p:cNvPr id="6" name="TextBox 5">
            <a:extLst>
              <a:ext uri="{FF2B5EF4-FFF2-40B4-BE49-F238E27FC236}">
                <a16:creationId xmlns:a16="http://schemas.microsoft.com/office/drawing/2014/main" id="{DAB57BEF-1A69-5E1A-2438-95A715A79FE2}"/>
              </a:ext>
            </a:extLst>
          </p:cNvPr>
          <p:cNvSpPr txBox="1"/>
          <p:nvPr/>
        </p:nvSpPr>
        <p:spPr>
          <a:xfrm>
            <a:off x="711200" y="348343"/>
            <a:ext cx="7866742" cy="584775"/>
          </a:xfrm>
          <a:prstGeom prst="rect">
            <a:avLst/>
          </a:prstGeom>
          <a:noFill/>
        </p:spPr>
        <p:txBody>
          <a:bodyPr wrap="square" rtlCol="0">
            <a:spAutoFit/>
          </a:bodyPr>
          <a:lstStyle/>
          <a:p>
            <a:r>
              <a:rPr lang="en-US" sz="3200" b="1"/>
              <a:t>1</a:t>
            </a:r>
            <a:r>
              <a:rPr lang="en-US" sz="3200"/>
              <a:t>. Đoán tên bài đọc.</a:t>
            </a:r>
          </a:p>
        </p:txBody>
      </p:sp>
      <p:sp>
        <p:nvSpPr>
          <p:cNvPr id="9" name="TextBox 8">
            <a:extLst>
              <a:ext uri="{FF2B5EF4-FFF2-40B4-BE49-F238E27FC236}">
                <a16:creationId xmlns:a16="http://schemas.microsoft.com/office/drawing/2014/main" id="{01E06892-2782-A3AC-7644-57C0ACAA0DF7}"/>
              </a:ext>
            </a:extLst>
          </p:cNvPr>
          <p:cNvSpPr txBox="1"/>
          <p:nvPr/>
        </p:nvSpPr>
        <p:spPr>
          <a:xfrm>
            <a:off x="7128181" y="3179662"/>
            <a:ext cx="4044506" cy="830997"/>
          </a:xfrm>
          <a:prstGeom prst="rect">
            <a:avLst/>
          </a:prstGeom>
          <a:solidFill>
            <a:schemeClr val="accent4">
              <a:lumMod val="60000"/>
              <a:lumOff val="40000"/>
            </a:schemeClr>
          </a:solidFill>
          <a:ln>
            <a:noFill/>
          </a:ln>
          <a:effectLst>
            <a:softEdge rad="63500"/>
          </a:effectLst>
        </p:spPr>
        <p:txBody>
          <a:bodyPr wrap="square" rtlCol="0">
            <a:spAutoFit/>
          </a:bodyPr>
          <a:lstStyle/>
          <a:p>
            <a:pPr algn="ctr"/>
            <a:r>
              <a:rPr lang="en-US" sz="4800"/>
              <a:t>Tập nấu ăn</a:t>
            </a:r>
          </a:p>
        </p:txBody>
      </p:sp>
      <p:pic>
        <p:nvPicPr>
          <p:cNvPr id="3" name="Picture 2">
            <a:extLst>
              <a:ext uri="{FF2B5EF4-FFF2-40B4-BE49-F238E27FC236}">
                <a16:creationId xmlns:a16="http://schemas.microsoft.com/office/drawing/2014/main" id="{65A37201-0A4C-D00F-C085-9A1865051C4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471186" y="1305477"/>
            <a:ext cx="4891086" cy="3955839"/>
          </a:xfrm>
          <a:prstGeom prst="rect">
            <a:avLst/>
          </a:prstGeom>
          <a:ln>
            <a:noFill/>
          </a:ln>
          <a:effectLst>
            <a:softEdge rad="112500"/>
          </a:effectLst>
        </p:spPr>
      </p:pic>
    </p:spTree>
    <p:extLst>
      <p:ext uri="{BB962C8B-B14F-4D97-AF65-F5344CB8AC3E}">
        <p14:creationId xmlns:p14="http://schemas.microsoft.com/office/powerpoint/2010/main" val="353543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6"/>
        <p:cNvGrpSpPr/>
        <p:nvPr/>
      </p:nvGrpSpPr>
      <p:grpSpPr>
        <a:xfrm>
          <a:off x="0" y="0"/>
          <a:ext cx="0" cy="0"/>
          <a:chOff x="0" y="0"/>
          <a:chExt cx="0" cy="0"/>
        </a:xfrm>
      </p:grpSpPr>
      <p:sp>
        <p:nvSpPr>
          <p:cNvPr id="6" name="TextBox 5">
            <a:extLst>
              <a:ext uri="{FF2B5EF4-FFF2-40B4-BE49-F238E27FC236}">
                <a16:creationId xmlns:a16="http://schemas.microsoft.com/office/drawing/2014/main" id="{DAB57BEF-1A69-5E1A-2438-95A715A79FE2}"/>
              </a:ext>
            </a:extLst>
          </p:cNvPr>
          <p:cNvSpPr txBox="1"/>
          <p:nvPr/>
        </p:nvSpPr>
        <p:spPr>
          <a:xfrm>
            <a:off x="711200" y="348343"/>
            <a:ext cx="7866742" cy="584775"/>
          </a:xfrm>
          <a:prstGeom prst="rect">
            <a:avLst/>
          </a:prstGeom>
          <a:noFill/>
        </p:spPr>
        <p:txBody>
          <a:bodyPr wrap="square" rtlCol="0">
            <a:spAutoFit/>
          </a:bodyPr>
          <a:lstStyle/>
          <a:p>
            <a:r>
              <a:rPr lang="en-US" sz="3200" b="1"/>
              <a:t>1</a:t>
            </a:r>
            <a:r>
              <a:rPr lang="en-US" sz="3200"/>
              <a:t>. Đoán tên bài đọc.</a:t>
            </a:r>
          </a:p>
        </p:txBody>
      </p:sp>
      <p:sp>
        <p:nvSpPr>
          <p:cNvPr id="9" name="TextBox 8">
            <a:extLst>
              <a:ext uri="{FF2B5EF4-FFF2-40B4-BE49-F238E27FC236}">
                <a16:creationId xmlns:a16="http://schemas.microsoft.com/office/drawing/2014/main" id="{01E06892-2782-A3AC-7644-57C0ACAA0DF7}"/>
              </a:ext>
            </a:extLst>
          </p:cNvPr>
          <p:cNvSpPr txBox="1"/>
          <p:nvPr/>
        </p:nvSpPr>
        <p:spPr>
          <a:xfrm>
            <a:off x="7128181" y="3179662"/>
            <a:ext cx="4044506" cy="923330"/>
          </a:xfrm>
          <a:prstGeom prst="rect">
            <a:avLst/>
          </a:prstGeom>
          <a:solidFill>
            <a:schemeClr val="accent4">
              <a:lumMod val="60000"/>
              <a:lumOff val="40000"/>
            </a:schemeClr>
          </a:solidFill>
          <a:ln>
            <a:noFill/>
          </a:ln>
          <a:effectLst>
            <a:softEdge rad="63500"/>
          </a:effectLst>
        </p:spPr>
        <p:txBody>
          <a:bodyPr wrap="square" rtlCol="0">
            <a:spAutoFit/>
          </a:bodyPr>
          <a:lstStyle/>
          <a:p>
            <a:pPr algn="ctr"/>
            <a:r>
              <a:rPr lang="en-US" sz="5400"/>
              <a:t>Thư viện</a:t>
            </a:r>
          </a:p>
        </p:txBody>
      </p:sp>
      <p:pic>
        <p:nvPicPr>
          <p:cNvPr id="4" name="Picture 3">
            <a:extLst>
              <a:ext uri="{FF2B5EF4-FFF2-40B4-BE49-F238E27FC236}">
                <a16:creationId xmlns:a16="http://schemas.microsoft.com/office/drawing/2014/main" id="{C7621D80-A658-E626-510A-C418BCEB49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388607" y="1458986"/>
            <a:ext cx="4976159" cy="3940028"/>
          </a:xfrm>
          <a:prstGeom prst="rect">
            <a:avLst/>
          </a:prstGeom>
        </p:spPr>
      </p:pic>
    </p:spTree>
    <p:extLst>
      <p:ext uri="{BB962C8B-B14F-4D97-AF65-F5344CB8AC3E}">
        <p14:creationId xmlns:p14="http://schemas.microsoft.com/office/powerpoint/2010/main" val="33244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6"/>
        <p:cNvGrpSpPr/>
        <p:nvPr/>
      </p:nvGrpSpPr>
      <p:grpSpPr>
        <a:xfrm>
          <a:off x="0" y="0"/>
          <a:ext cx="0" cy="0"/>
          <a:chOff x="0" y="0"/>
          <a:chExt cx="0" cy="0"/>
        </a:xfrm>
      </p:grpSpPr>
      <p:sp>
        <p:nvSpPr>
          <p:cNvPr id="6" name="TextBox 5">
            <a:extLst>
              <a:ext uri="{FF2B5EF4-FFF2-40B4-BE49-F238E27FC236}">
                <a16:creationId xmlns:a16="http://schemas.microsoft.com/office/drawing/2014/main" id="{DAB57BEF-1A69-5E1A-2438-95A715A79FE2}"/>
              </a:ext>
            </a:extLst>
          </p:cNvPr>
          <p:cNvSpPr txBox="1"/>
          <p:nvPr/>
        </p:nvSpPr>
        <p:spPr>
          <a:xfrm>
            <a:off x="711200" y="348343"/>
            <a:ext cx="7866742" cy="584775"/>
          </a:xfrm>
          <a:prstGeom prst="rect">
            <a:avLst/>
          </a:prstGeom>
          <a:noFill/>
        </p:spPr>
        <p:txBody>
          <a:bodyPr wrap="square" rtlCol="0">
            <a:spAutoFit/>
          </a:bodyPr>
          <a:lstStyle/>
          <a:p>
            <a:r>
              <a:rPr lang="en-US" sz="3200" b="1"/>
              <a:t>1</a:t>
            </a:r>
            <a:r>
              <a:rPr lang="en-US" sz="3200"/>
              <a:t>. Đoán tên bài đọc.</a:t>
            </a:r>
          </a:p>
        </p:txBody>
      </p:sp>
      <p:sp>
        <p:nvSpPr>
          <p:cNvPr id="9" name="TextBox 8">
            <a:extLst>
              <a:ext uri="{FF2B5EF4-FFF2-40B4-BE49-F238E27FC236}">
                <a16:creationId xmlns:a16="http://schemas.microsoft.com/office/drawing/2014/main" id="{01E06892-2782-A3AC-7644-57C0ACAA0DF7}"/>
              </a:ext>
            </a:extLst>
          </p:cNvPr>
          <p:cNvSpPr txBox="1"/>
          <p:nvPr/>
        </p:nvSpPr>
        <p:spPr>
          <a:xfrm>
            <a:off x="7246168" y="2176772"/>
            <a:ext cx="4257574" cy="1754326"/>
          </a:xfrm>
          <a:prstGeom prst="rect">
            <a:avLst/>
          </a:prstGeom>
          <a:solidFill>
            <a:schemeClr val="accent4">
              <a:lumMod val="60000"/>
              <a:lumOff val="40000"/>
            </a:schemeClr>
          </a:solidFill>
          <a:ln>
            <a:noFill/>
          </a:ln>
          <a:effectLst>
            <a:softEdge rad="63500"/>
          </a:effectLst>
        </p:spPr>
        <p:txBody>
          <a:bodyPr wrap="square" rtlCol="0">
            <a:spAutoFit/>
          </a:bodyPr>
          <a:lstStyle/>
          <a:p>
            <a:pPr algn="ctr"/>
            <a:r>
              <a:rPr lang="en-US" sz="5400"/>
              <a:t>Lời giải toán đặc biệt</a:t>
            </a:r>
          </a:p>
        </p:txBody>
      </p:sp>
      <p:pic>
        <p:nvPicPr>
          <p:cNvPr id="3" name="Picture 2">
            <a:extLst>
              <a:ext uri="{FF2B5EF4-FFF2-40B4-BE49-F238E27FC236}">
                <a16:creationId xmlns:a16="http://schemas.microsoft.com/office/drawing/2014/main" id="{108BC6C8-AF95-B33D-E9EB-B343B35D07D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181483" y="1463432"/>
            <a:ext cx="5222993" cy="3931136"/>
          </a:xfrm>
          <a:prstGeom prst="rect">
            <a:avLst/>
          </a:prstGeom>
        </p:spPr>
      </p:pic>
    </p:spTree>
    <p:extLst>
      <p:ext uri="{BB962C8B-B14F-4D97-AF65-F5344CB8AC3E}">
        <p14:creationId xmlns:p14="http://schemas.microsoft.com/office/powerpoint/2010/main" val="173585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2426</Words>
  <Application>Microsoft Office PowerPoint</Application>
  <PresentationFormat>Custom</PresentationFormat>
  <Paragraphs>275</Paragraphs>
  <Slides>27</Slides>
  <Notes>27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Montserrat</vt:lpstr>
      <vt:lpstr>Chewy</vt:lpstr>
      <vt:lpstr>Arial</vt:lpstr>
      <vt:lpstr>Roboto</vt:lpstr>
      <vt:lpstr>HP001 4 hàng</vt:lpstr>
      <vt:lpstr>Signika</vt:lpstr>
      <vt:lpstr>Open Sans</vt:lpstr>
      <vt:lpstr>Take a Walk Today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Take A Walk Today</dc:title>
  <dc:creator>PC</dc:creator>
  <cp:lastModifiedBy>Linh Phan Thi  (FE FSC DN)</cp:lastModifiedBy>
  <cp:revision>22</cp:revision>
  <dcterms:modified xsi:type="dcterms:W3CDTF">2022-09-08T07:34:07Z</dcterms:modified>
</cp:coreProperties>
</file>