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7" r:id="rId1"/>
  </p:sldMasterIdLst>
  <p:notesMasterIdLst>
    <p:notesMasterId r:id="rId36"/>
  </p:notesMasterIdLst>
  <p:sldIdLst>
    <p:sldId id="342" r:id="rId2"/>
    <p:sldId id="343" r:id="rId3"/>
    <p:sldId id="344" r:id="rId4"/>
    <p:sldId id="348" r:id="rId5"/>
    <p:sldId id="267" r:id="rId6"/>
    <p:sldId id="279" r:id="rId7"/>
    <p:sldId id="317" r:id="rId8"/>
    <p:sldId id="318" r:id="rId9"/>
    <p:sldId id="350" r:id="rId10"/>
    <p:sldId id="307" r:id="rId11"/>
    <p:sldId id="383" r:id="rId12"/>
    <p:sldId id="309" r:id="rId13"/>
    <p:sldId id="310" r:id="rId14"/>
    <p:sldId id="384" r:id="rId15"/>
    <p:sldId id="314" r:id="rId16"/>
    <p:sldId id="312" r:id="rId17"/>
    <p:sldId id="315" r:id="rId18"/>
    <p:sldId id="316" r:id="rId19"/>
    <p:sldId id="319" r:id="rId20"/>
    <p:sldId id="370" r:id="rId21"/>
    <p:sldId id="371" r:id="rId22"/>
    <p:sldId id="379" r:id="rId23"/>
    <p:sldId id="393" r:id="rId24"/>
    <p:sldId id="394" r:id="rId25"/>
    <p:sldId id="388" r:id="rId26"/>
    <p:sldId id="391" r:id="rId27"/>
    <p:sldId id="324" r:id="rId28"/>
    <p:sldId id="325" r:id="rId29"/>
    <p:sldId id="330" r:id="rId30"/>
    <p:sldId id="389" r:id="rId31"/>
    <p:sldId id="328" r:id="rId32"/>
    <p:sldId id="382" r:id="rId33"/>
    <p:sldId id="372" r:id="rId34"/>
    <p:sldId id="395" r:id="rId35"/>
  </p:sldIdLst>
  <p:sldSz cx="12161838" cy="6858000"/>
  <p:notesSz cx="6858000" cy="9144000"/>
  <p:embeddedFontLst>
    <p:embeddedFont>
      <p:font typeface="DM Sans" pitchFamily="2" charset="0"/>
      <p:regular r:id="rId37"/>
      <p:bold r:id="rId38"/>
      <p:italic r:id="rId39"/>
      <p:boldItalic r:id="rId40"/>
    </p:embeddedFont>
    <p:embeddedFont>
      <p:font typeface="Fredoka One" panose="02000000000000000000" pitchFamily="2" charset="0"/>
      <p:regular r:id="rId41"/>
    </p:embeddedFont>
    <p:embeddedFont>
      <p:font typeface="Gochi Hand" panose="020B0604020202020204" charset="0"/>
      <p:regular r:id="rId42"/>
    </p:embeddedFont>
    <p:embeddedFont>
      <p:font typeface="Lexend Deca" panose="020B0604020202020204" charset="0"/>
      <p:regular r:id="rId43"/>
      <p:bold r:id="rId4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pos="3831" userDrawn="1">
          <p15:clr>
            <a:srgbClr val="9AA0A6"/>
          </p15:clr>
        </p15:guide>
        <p15:guide id="2" orient="horz" pos="697" userDrawn="1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00000"/>
    <a:srgbClr val="FFFAE7"/>
    <a:srgbClr val="CCFFB3"/>
    <a:srgbClr val="FFDA53"/>
    <a:srgbClr val="FFE481"/>
    <a:srgbClr val="FAC0AC"/>
    <a:srgbClr val="F8AD9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B516F2FD-B045-49F0-BE16-278DF1AF7DCC}">
  <a:tblStyle styleId="{B516F2FD-B045-49F0-BE16-278DF1AF7DCC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0976" autoAdjust="0"/>
  </p:normalViewPr>
  <p:slideViewPr>
    <p:cSldViewPr snapToGrid="0">
      <p:cViewPr varScale="1">
        <p:scale>
          <a:sx n="66" d="100"/>
          <a:sy n="66" d="100"/>
        </p:scale>
        <p:origin x="324" y="66"/>
      </p:cViewPr>
      <p:guideLst>
        <p:guide pos="3831"/>
        <p:guide orient="horz" pos="697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20" d="100"/>
        <a:sy n="120" d="100"/>
      </p:scale>
      <p:origin x="0" y="-973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3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6.fntdata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1.fntdata"/><Relationship Id="rId40" Type="http://schemas.openxmlformats.org/officeDocument/2006/relationships/font" Target="fonts/font4.fntdata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7.fntdata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2.fntdata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font" Target="fonts/font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95" name="Google Shape;7895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96" name="Google Shape;7896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b="0"/>
              <a:t>Tác</a:t>
            </a:r>
            <a:r>
              <a:rPr lang="en-US" b="0" baseline="0"/>
              <a:t> giả bộ ppt Toán + TV2: Phan Thị Linh – Đà Nẵng</a:t>
            </a:r>
          </a:p>
          <a:p>
            <a:r>
              <a:rPr lang="en-US" b="0" baseline="0"/>
              <a:t>Sđt lh: 0916.604.268</a:t>
            </a:r>
          </a:p>
          <a:p>
            <a:r>
              <a:rPr lang="en-US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en-US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en-US" sz="1100" b="0">
                <a:hlinkClick r:id="rId3"/>
              </a:rPr>
              <a:t>https://www.facebook.com/nhilinh.phan/</a:t>
            </a:r>
            <a:endParaRPr lang="en-US" sz="1100" b="0"/>
          </a:p>
          <a:p>
            <a:r>
              <a:rPr lang="en-US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en-US" sz="1100" b="0">
                <a:hlinkClick r:id="rId4"/>
              </a:rPr>
              <a:t>https://www.facebook.com/groups/443096903751589</a:t>
            </a:r>
            <a:endParaRPr lang="en-US" sz="1100" b="0"/>
          </a:p>
          <a:p>
            <a:r>
              <a:rPr lang="en-US" sz="1100" b="0">
                <a:latin typeface="Arial" pitchFamily="34" charset="0"/>
                <a:cs typeface="Arial" pitchFamily="34" charset="0"/>
              </a:rPr>
              <a:t>Hãy</a:t>
            </a:r>
            <a:r>
              <a:rPr lang="en-US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en-US" sz="1100" b="0">
              <a:latin typeface="Arial" pitchFamily="34" charset="0"/>
              <a:cs typeface="Arial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b="0"/>
              <a:t>Nếu nhịp ngắt chưa phù hợp, thầy cô vui lòng sửa lại hộ em nhé</a:t>
            </a:r>
            <a:br>
              <a:rPr lang="en-US" b="0"/>
            </a:br>
            <a:r>
              <a:rPr lang="vi-VN" b="0"/>
              <a:t>Tác</a:t>
            </a:r>
            <a:r>
              <a:rPr lang="vi-VN" b="0" baseline="0"/>
              <a:t> giả bộ ppt Toán + TV</a:t>
            </a:r>
            <a:r>
              <a:rPr lang="en-US" b="0" baseline="0"/>
              <a:t>3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 b="0"/>
          </a:p>
          <a:p>
            <a:endParaRPr lang="en-US"/>
          </a:p>
          <a:p>
            <a:pPr marL="158750" indent="0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75667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05" name="Google Shape;7905;g99bc3d0d5b_0_28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06" name="Google Shape;7906;g99bc3d0d5b_0_28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0"/>
              <a:t>Bài thờ có 5 khổ thơ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br>
              <a:rPr lang="en-US" b="0"/>
            </a:br>
            <a:r>
              <a:rPr lang="vi-VN" b="0"/>
              <a:t>Tác</a:t>
            </a:r>
            <a:r>
              <a:rPr lang="vi-VN" b="0" baseline="0"/>
              <a:t> giả bộ ppt Toán + TV</a:t>
            </a:r>
            <a:r>
              <a:rPr lang="en-US" b="0" baseline="0"/>
              <a:t>3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 b="0"/>
          </a:p>
          <a:p>
            <a:endParaRPr lang="en-US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735701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endParaRPr lang="en-US"/>
          </a:p>
          <a:p>
            <a:r>
              <a:rPr lang="en-US" b="0"/>
              <a:t>GV cùng hs nhớ lại nhân vật đồng hành Hà và Nam qua từng năm học</a:t>
            </a:r>
            <a:br>
              <a:rPr lang="en-US" b="0"/>
            </a:br>
            <a:r>
              <a:rPr lang="vi-VN" b="0"/>
              <a:t>Tác</a:t>
            </a:r>
            <a:r>
              <a:rPr lang="vi-VN" b="0" baseline="0"/>
              <a:t> giả bộ ppt Toán + TV2: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 b="0"/>
          </a:p>
          <a:p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494890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Chia phần thì chính xác hơn là chia đoạn ạ</a:t>
            </a:r>
          </a:p>
          <a:p>
            <a:pPr marL="158750" indent="0">
              <a:buNone/>
            </a:pPr>
            <a:br>
              <a:rPr lang="en-US" b="0"/>
            </a:br>
            <a:r>
              <a:rPr lang="vi-VN" b="0"/>
              <a:t>Tác</a:t>
            </a:r>
            <a:r>
              <a:rPr lang="vi-VN" b="0" baseline="0"/>
              <a:t> giả bộ ppt Toán + TV2: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 b="0"/>
          </a:p>
          <a:p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42182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772768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nhận xét phần đọc của cả lớp</a:t>
            </a:r>
          </a:p>
          <a:p>
            <a:endParaRPr lang="en-US"/>
          </a:p>
          <a:p>
            <a:r>
              <a:rPr lang="en-US" b="0"/>
              <a:t>GV cùng hs nhớ lại nhân vật đồng hành Hà và Nam qua từng năm học</a:t>
            </a:r>
            <a:br>
              <a:rPr lang="en-US" b="0"/>
            </a:br>
            <a:r>
              <a:rPr lang="vi-VN" b="0"/>
              <a:t>Tác</a:t>
            </a:r>
            <a:r>
              <a:rPr lang="vi-VN" b="0" baseline="0"/>
              <a:t> giả bộ ppt Toán + TV2: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 b="0"/>
          </a:p>
          <a:p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238761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br>
              <a:rPr lang="en-US" b="0"/>
            </a:br>
            <a:r>
              <a:rPr lang="vi-VN" b="0"/>
              <a:t>Tác</a:t>
            </a:r>
            <a:r>
              <a:rPr lang="vi-VN" b="0" baseline="0"/>
              <a:t> giả bộ ppt Toán + TV2: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 b="0"/>
          </a:p>
          <a:p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940569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05" name="Google Shape;7905;g99bc3d0d5b_0_28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06" name="Google Shape;7906;g99bc3d0d5b_0_28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br>
              <a:rPr lang="en-US" b="0"/>
            </a:br>
            <a:r>
              <a:rPr lang="vi-VN" b="0"/>
              <a:t>Tác</a:t>
            </a:r>
            <a:r>
              <a:rPr lang="vi-VN" b="0" baseline="0"/>
              <a:t> giả bộ ppt Toán + TV</a:t>
            </a:r>
            <a:r>
              <a:rPr lang="en-US" b="0" baseline="0"/>
              <a:t>3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 b="0"/>
          </a:p>
          <a:p>
            <a:endParaRPr lang="en-US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339864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11" name="Google Shape;7911;g99bc3d0d5b_0_36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12" name="Google Shape;7912;g99bc3d0d5b_0_36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indent="0">
              <a:buNone/>
            </a:pPr>
            <a:r>
              <a:rPr lang="vi-VN" b="0"/>
              <a:t>Tác</a:t>
            </a:r>
            <a:r>
              <a:rPr lang="vi-VN" b="0" baseline="0"/>
              <a:t> giả bộ ppt Toán + TV2: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 b="0"/>
          </a:p>
          <a:p>
            <a:endParaRPr lang="en-US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11" name="Google Shape;7911;g99bc3d0d5b_0_36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12" name="Google Shape;7912;g99bc3d0d5b_0_36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/>
          </a:p>
          <a:p>
            <a:r>
              <a:rPr lang="en-US" b="0"/>
              <a:t>GV cùng hs nhớ lại nhân vật đồng hành Hà và Nam qua từng năm học</a:t>
            </a:r>
            <a:br>
              <a:rPr lang="en-US" b="0"/>
            </a:br>
            <a:r>
              <a:rPr lang="vi-VN" b="0"/>
              <a:t>Tác</a:t>
            </a:r>
            <a:r>
              <a:rPr lang="vi-VN" b="0" baseline="0"/>
              <a:t> giả bộ ppt Toán + TV2: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 b="0"/>
          </a:p>
          <a:p>
            <a:endParaRPr lang="en-US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291091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" name="Google Shape;7987;gcc9050bdf8_0_2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88" name="Google Shape;7988;gcc9050bdf8_0_2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11" name="Google Shape;7911;g99bc3d0d5b_0_36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12" name="Google Shape;7912;g99bc3d0d5b_0_36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indent="0">
              <a:buNone/>
            </a:pPr>
            <a:r>
              <a:rPr lang="en-US" b="0"/>
              <a:t>GV đọc thêm SGV để giải thích thêm cho HS</a:t>
            </a:r>
            <a:br>
              <a:rPr lang="en-US" b="0"/>
            </a:br>
            <a:endParaRPr lang="en-US" b="0"/>
          </a:p>
          <a:p>
            <a:pPr marL="158750" indent="0">
              <a:buNone/>
            </a:pPr>
            <a:r>
              <a:rPr lang="vi-VN" b="0"/>
              <a:t>Tác</a:t>
            </a:r>
            <a:r>
              <a:rPr lang="vi-VN" b="0" baseline="0"/>
              <a:t> giả bộ ppt Toán + TV2: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 b="0"/>
          </a:p>
          <a:p>
            <a:endParaRPr lang="en-US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6433259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11" name="Google Shape;7911;g99bc3d0d5b_0_36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12" name="Google Shape;7912;g99bc3d0d5b_0_36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HS có thể nêu thêm cảm nhận của mình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b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br>
              <a:rPr lang="en-US" b="0"/>
            </a:br>
            <a:r>
              <a:rPr lang="vi-VN" b="0"/>
              <a:t>Tác</a:t>
            </a:r>
            <a:r>
              <a:rPr lang="vi-VN" b="0" baseline="0"/>
              <a:t> giả bộ ppt Toán + TV2: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 b="0"/>
          </a:p>
          <a:p>
            <a:endParaRPr lang="en-US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1100309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11" name="Google Shape;7911;g99bc3d0d5b_0_36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12" name="Google Shape;7912;g99bc3d0d5b_0_36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indent="0">
              <a:buNone/>
            </a:pPr>
            <a:br>
              <a:rPr lang="en-US" b="0"/>
            </a:br>
            <a:r>
              <a:rPr lang="vi-VN" b="0"/>
              <a:t>Tác</a:t>
            </a:r>
            <a:r>
              <a:rPr lang="vi-VN" b="0" baseline="0"/>
              <a:t> giả bộ ppt Toán + TV</a:t>
            </a:r>
            <a:r>
              <a:rPr lang="en-US" b="0" baseline="0"/>
              <a:t>3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 b="0"/>
          </a:p>
          <a:p>
            <a:endParaRPr lang="en-US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8999889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nên cho hs khai thác trong sách, hạn chế nhìn màn hình nhiều dễ hại mắt và dẫn đến HS thụ động khi khai thác văn bản trong SGK</a:t>
            </a:r>
          </a:p>
        </p:txBody>
      </p:sp>
    </p:spTree>
    <p:extLst>
      <p:ext uri="{BB962C8B-B14F-4D97-AF65-F5344CB8AC3E}">
        <p14:creationId xmlns:p14="http://schemas.microsoft.com/office/powerpoint/2010/main" val="365652470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nên cho hs khai thác trong sách, hạn chế nhìn màn hình nhiều dễ hại mắt và dẫn đến HS thụ động khi khai thác văn bản trong SGK</a:t>
            </a:r>
          </a:p>
        </p:txBody>
      </p:sp>
    </p:spTree>
    <p:extLst>
      <p:ext uri="{BB962C8B-B14F-4D97-AF65-F5344CB8AC3E}">
        <p14:creationId xmlns:p14="http://schemas.microsoft.com/office/powerpoint/2010/main" val="314126407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Phần này GV tổ chức khoảng nửa tiết</a:t>
            </a:r>
          </a:p>
        </p:txBody>
      </p:sp>
    </p:spTree>
    <p:extLst>
      <p:ext uri="{BB962C8B-B14F-4D97-AF65-F5344CB8AC3E}">
        <p14:creationId xmlns:p14="http://schemas.microsoft.com/office/powerpoint/2010/main" val="4923295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Phần này GV tổ chức khoảng nửa tiết</a:t>
            </a:r>
          </a:p>
        </p:txBody>
      </p:sp>
    </p:spTree>
    <p:extLst>
      <p:ext uri="{BB962C8B-B14F-4D97-AF65-F5344CB8AC3E}">
        <p14:creationId xmlns:p14="http://schemas.microsoft.com/office/powerpoint/2010/main" val="9576557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46" name="Google Shape;8146;g99bc3d0d5b_0_54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47" name="Google Shape;8147;g99bc3d0d5b_0_54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6549904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/>
              <a:t>9-14 tuổi là tuổi đội</a:t>
            </a:r>
          </a:p>
          <a:p>
            <a:br>
              <a:rPr lang="en-US" b="0"/>
            </a:br>
            <a:r>
              <a:rPr lang="vi-VN" b="0"/>
              <a:t>Tác</a:t>
            </a:r>
            <a:r>
              <a:rPr lang="vi-VN" b="0" baseline="0"/>
              <a:t> giả bộ ppt Toán + TV</a:t>
            </a:r>
            <a:r>
              <a:rPr lang="en-US" b="0" baseline="0"/>
              <a:t>3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 b="0"/>
          </a:p>
          <a:p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EDDC2B-84F9-49EC-8469-3DF7D2942154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29585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br>
              <a:rPr lang="en-US" b="0"/>
            </a:br>
            <a:r>
              <a:rPr lang="vi-VN" b="0"/>
              <a:t>Tác</a:t>
            </a:r>
            <a:r>
              <a:rPr lang="vi-VN" b="0" baseline="0"/>
              <a:t> giả bộ ppt Toán + TV</a:t>
            </a:r>
            <a:r>
              <a:rPr lang="en-US" b="0" baseline="0"/>
              <a:t>3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 b="0"/>
          </a:p>
          <a:p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40118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63" name="Google Shape;8763;ge57b0bd1f1_1_36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64" name="Google Shape;8764;ge57b0bd1f1_1_36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br>
              <a:rPr lang="en-US" b="0"/>
            </a:br>
            <a:r>
              <a:rPr lang="vi-VN" b="0"/>
              <a:t>Tác</a:t>
            </a:r>
            <a:r>
              <a:rPr lang="vi-VN" b="0" baseline="0"/>
              <a:t> giả bộ ppt Toán + TV</a:t>
            </a:r>
            <a:r>
              <a:rPr lang="en-US" b="0" baseline="0"/>
              <a:t>3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 b="0"/>
          </a:p>
          <a:p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17501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br>
              <a:rPr lang="en-US" b="0"/>
            </a:br>
            <a:r>
              <a:rPr lang="vi-VN" b="0"/>
              <a:t>Tác</a:t>
            </a:r>
            <a:r>
              <a:rPr lang="vi-VN" b="0" baseline="0"/>
              <a:t> giả bộ ppt Toán + TV</a:t>
            </a:r>
            <a:r>
              <a:rPr lang="en-US" b="0" baseline="0"/>
              <a:t>3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 b="0"/>
          </a:p>
          <a:p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51547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05" name="Google Shape;7905;g99bc3d0d5b_0_28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06" name="Google Shape;7906;g99bc3d0d5b_0_28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br>
              <a:rPr lang="en-US" b="0"/>
            </a:br>
            <a:r>
              <a:rPr lang="vi-VN" b="0"/>
              <a:t>Tác</a:t>
            </a:r>
            <a:r>
              <a:rPr lang="vi-VN" b="0" baseline="0"/>
              <a:t> giả bộ ppt Toán + TV</a:t>
            </a:r>
            <a:r>
              <a:rPr lang="en-US" b="0" baseline="0"/>
              <a:t>3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 b="0"/>
          </a:p>
          <a:p>
            <a:endParaRPr lang="en-US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nên cho hs khai thác trong sách, hạn chế nhìn màn hình nhiều dễ hại mắt và dẫn đến HS thụ động khi khai thác văn bản trong SGK</a:t>
            </a:r>
          </a:p>
          <a:p>
            <a:endParaRPr lang="en-US"/>
          </a:p>
          <a:p>
            <a:r>
              <a:rPr lang="en-US" b="0"/>
              <a:t>GV cùng hs nhớ lại nhân vật đồng hành Hà và Nam qua từng năm học</a:t>
            </a:r>
            <a:br>
              <a:rPr lang="en-US" b="0"/>
            </a:br>
            <a:r>
              <a:rPr lang="vi-VN" b="0"/>
              <a:t>Tác</a:t>
            </a:r>
            <a:r>
              <a:rPr lang="vi-VN" b="0" baseline="0"/>
              <a:t> giả bộ ppt Toán + TV2: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 b="0"/>
          </a:p>
          <a:p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79884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05" name="Google Shape;7905;g99bc3d0d5b_0_28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06" name="Google Shape;7906;g99bc3d0d5b_0_28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0"/>
              <a:t>Tìm từ khó hiểu, khó đọc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0"/>
              <a:t>GV hỏi HS từ nào khó hiểu để GV giải thích luôn cho HS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br>
              <a:rPr lang="en-US" b="0"/>
            </a:br>
            <a:r>
              <a:rPr lang="vi-VN" b="0"/>
              <a:t>Tác</a:t>
            </a:r>
            <a:r>
              <a:rPr lang="vi-VN" b="0" baseline="0"/>
              <a:t> giả bộ ppt Toán + TV</a:t>
            </a:r>
            <a:r>
              <a:rPr lang="en-US" b="0" baseline="0"/>
              <a:t>3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 b="0"/>
          </a:p>
          <a:p>
            <a:endParaRPr lang="en-US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55313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linh động thay đổi từ khó đọc theo vùng miền nhé!</a:t>
            </a:r>
          </a:p>
          <a:p>
            <a:endParaRPr lang="en-US"/>
          </a:p>
          <a:p>
            <a:r>
              <a:rPr lang="en-US" b="0"/>
              <a:t>GV cùng hs nhớ lại nhân vật đồng hành Hà và Nam qua từng năm học</a:t>
            </a:r>
            <a:br>
              <a:rPr lang="en-US" b="0"/>
            </a:br>
            <a:r>
              <a:rPr lang="vi-VN" b="0"/>
              <a:t>Tác</a:t>
            </a:r>
            <a:r>
              <a:rPr lang="vi-VN" b="0" baseline="0"/>
              <a:t> giả bộ ppt Toán + TV2: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 b="0"/>
          </a:p>
          <a:p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4044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6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4" name="Google Shape;654;p6"/>
          <p:cNvSpPr txBox="1">
            <a:spLocks noGrp="1"/>
          </p:cNvSpPr>
          <p:nvPr>
            <p:ph type="title"/>
          </p:nvPr>
        </p:nvSpPr>
        <p:spPr>
          <a:xfrm>
            <a:off x="957625" y="415200"/>
            <a:ext cx="10246588" cy="789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Fredoka One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788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788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788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788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788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788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788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788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grpSp>
        <p:nvGrpSpPr>
          <p:cNvPr id="655" name="Google Shape;655;p6"/>
          <p:cNvGrpSpPr/>
          <p:nvPr/>
        </p:nvGrpSpPr>
        <p:grpSpPr>
          <a:xfrm>
            <a:off x="157661" y="137271"/>
            <a:ext cx="11846517" cy="6583459"/>
            <a:chOff x="118538" y="64853"/>
            <a:chExt cx="8906923" cy="4937594"/>
          </a:xfrm>
        </p:grpSpPr>
        <p:grpSp>
          <p:nvGrpSpPr>
            <p:cNvPr id="656" name="Google Shape;656;p6"/>
            <p:cNvGrpSpPr/>
            <p:nvPr/>
          </p:nvGrpSpPr>
          <p:grpSpPr>
            <a:xfrm rot="-8100000" flipH="1">
              <a:off x="8544537" y="165720"/>
              <a:ext cx="424367" cy="335748"/>
              <a:chOff x="4414850" y="3021000"/>
              <a:chExt cx="1302400" cy="1030425"/>
            </a:xfrm>
          </p:grpSpPr>
          <p:sp>
            <p:nvSpPr>
              <p:cNvPr id="657" name="Google Shape;657;p6"/>
              <p:cNvSpPr/>
              <p:nvPr/>
            </p:nvSpPr>
            <p:spPr>
              <a:xfrm>
                <a:off x="4414850" y="3021000"/>
                <a:ext cx="1302400" cy="1030425"/>
              </a:xfrm>
              <a:custGeom>
                <a:avLst/>
                <a:gdLst/>
                <a:ahLst/>
                <a:cxnLst/>
                <a:rect l="l" t="t" r="r" b="b"/>
                <a:pathLst>
                  <a:path w="52096" h="41217" extrusionOk="0">
                    <a:moveTo>
                      <a:pt x="13464" y="15389"/>
                    </a:moveTo>
                    <a:cubicBezTo>
                      <a:pt x="13704" y="15443"/>
                      <a:pt x="13951" y="15475"/>
                      <a:pt x="14202" y="15483"/>
                    </a:cubicBezTo>
                    <a:lnTo>
                      <a:pt x="14202" y="15483"/>
                    </a:lnTo>
                    <a:cubicBezTo>
                      <a:pt x="14138" y="15495"/>
                      <a:pt x="14076" y="15500"/>
                      <a:pt x="14015" y="15500"/>
                    </a:cubicBezTo>
                    <a:cubicBezTo>
                      <a:pt x="13827" y="15500"/>
                      <a:pt x="13646" y="15450"/>
                      <a:pt x="13464" y="15389"/>
                    </a:cubicBezTo>
                    <a:close/>
                    <a:moveTo>
                      <a:pt x="8980" y="29428"/>
                    </a:moveTo>
                    <a:lnTo>
                      <a:pt x="8980" y="29428"/>
                    </a:lnTo>
                    <a:cubicBezTo>
                      <a:pt x="9102" y="29832"/>
                      <a:pt x="9289" y="30304"/>
                      <a:pt x="8815" y="30304"/>
                    </a:cubicBezTo>
                    <a:cubicBezTo>
                      <a:pt x="8792" y="30304"/>
                      <a:pt x="8768" y="30303"/>
                      <a:pt x="8741" y="30300"/>
                    </a:cubicBezTo>
                    <a:lnTo>
                      <a:pt x="8741" y="30267"/>
                    </a:lnTo>
                    <a:cubicBezTo>
                      <a:pt x="8482" y="30383"/>
                      <a:pt x="8272" y="30323"/>
                      <a:pt x="8156" y="30370"/>
                    </a:cubicBezTo>
                    <a:lnTo>
                      <a:pt x="8156" y="30370"/>
                    </a:lnTo>
                    <a:cubicBezTo>
                      <a:pt x="8486" y="30161"/>
                      <a:pt x="8970" y="29938"/>
                      <a:pt x="8980" y="29428"/>
                    </a:cubicBezTo>
                    <a:close/>
                    <a:moveTo>
                      <a:pt x="11070" y="33294"/>
                    </a:moveTo>
                    <a:lnTo>
                      <a:pt x="11070" y="33294"/>
                    </a:lnTo>
                    <a:cubicBezTo>
                      <a:pt x="11158" y="33341"/>
                      <a:pt x="11246" y="33392"/>
                      <a:pt x="11334" y="33458"/>
                    </a:cubicBezTo>
                    <a:cubicBezTo>
                      <a:pt x="11235" y="33392"/>
                      <a:pt x="11137" y="33359"/>
                      <a:pt x="11070" y="33294"/>
                    </a:cubicBezTo>
                    <a:close/>
                    <a:moveTo>
                      <a:pt x="11334" y="33458"/>
                    </a:moveTo>
                    <a:lnTo>
                      <a:pt x="11334" y="33458"/>
                    </a:lnTo>
                    <a:cubicBezTo>
                      <a:pt x="11433" y="33491"/>
                      <a:pt x="11533" y="33591"/>
                      <a:pt x="11600" y="33657"/>
                    </a:cubicBezTo>
                    <a:cubicBezTo>
                      <a:pt x="11533" y="33591"/>
                      <a:pt x="11433" y="33524"/>
                      <a:pt x="11334" y="33458"/>
                    </a:cubicBezTo>
                    <a:close/>
                    <a:moveTo>
                      <a:pt x="30997" y="0"/>
                    </a:moveTo>
                    <a:cubicBezTo>
                      <a:pt x="27336" y="0"/>
                      <a:pt x="23621" y="1037"/>
                      <a:pt x="20287" y="3325"/>
                    </a:cubicBezTo>
                    <a:lnTo>
                      <a:pt x="20287" y="3325"/>
                    </a:lnTo>
                    <a:cubicBezTo>
                      <a:pt x="16048" y="4530"/>
                      <a:pt x="12956" y="7922"/>
                      <a:pt x="9705" y="10393"/>
                    </a:cubicBezTo>
                    <a:cubicBezTo>
                      <a:pt x="832" y="14281"/>
                      <a:pt x="1" y="27409"/>
                      <a:pt x="5750" y="34289"/>
                    </a:cubicBezTo>
                    <a:cubicBezTo>
                      <a:pt x="11459" y="38684"/>
                      <a:pt x="19905" y="41217"/>
                      <a:pt x="27962" y="41217"/>
                    </a:cubicBezTo>
                    <a:cubicBezTo>
                      <a:pt x="40499" y="41217"/>
                      <a:pt x="52095" y="35086"/>
                      <a:pt x="50982" y="20297"/>
                    </a:cubicBezTo>
                    <a:cubicBezTo>
                      <a:pt x="51461" y="8437"/>
                      <a:pt x="41445" y="0"/>
                      <a:pt x="30997" y="0"/>
                    </a:cubicBezTo>
                    <a:close/>
                  </a:path>
                </a:pathLst>
              </a:custGeom>
              <a:solidFill>
                <a:srgbClr val="9BBFBC">
                  <a:alpha val="703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58" name="Google Shape;658;p6"/>
              <p:cNvSpPr/>
              <p:nvPr/>
            </p:nvSpPr>
            <p:spPr>
              <a:xfrm rot="10799469">
                <a:off x="4644599" y="3202812"/>
                <a:ext cx="842913" cy="666788"/>
              </a:xfrm>
              <a:custGeom>
                <a:avLst/>
                <a:gdLst/>
                <a:ahLst/>
                <a:cxnLst/>
                <a:rect l="l" t="t" r="r" b="b"/>
                <a:pathLst>
                  <a:path w="52096" h="41217" extrusionOk="0">
                    <a:moveTo>
                      <a:pt x="13464" y="15389"/>
                    </a:moveTo>
                    <a:cubicBezTo>
                      <a:pt x="13704" y="15443"/>
                      <a:pt x="13951" y="15475"/>
                      <a:pt x="14202" y="15483"/>
                    </a:cubicBezTo>
                    <a:lnTo>
                      <a:pt x="14202" y="15483"/>
                    </a:lnTo>
                    <a:cubicBezTo>
                      <a:pt x="14138" y="15495"/>
                      <a:pt x="14076" y="15500"/>
                      <a:pt x="14015" y="15500"/>
                    </a:cubicBezTo>
                    <a:cubicBezTo>
                      <a:pt x="13827" y="15500"/>
                      <a:pt x="13646" y="15450"/>
                      <a:pt x="13464" y="15389"/>
                    </a:cubicBezTo>
                    <a:close/>
                    <a:moveTo>
                      <a:pt x="8980" y="29428"/>
                    </a:moveTo>
                    <a:lnTo>
                      <a:pt x="8980" y="29428"/>
                    </a:lnTo>
                    <a:cubicBezTo>
                      <a:pt x="9102" y="29832"/>
                      <a:pt x="9289" y="30304"/>
                      <a:pt x="8815" y="30304"/>
                    </a:cubicBezTo>
                    <a:cubicBezTo>
                      <a:pt x="8792" y="30304"/>
                      <a:pt x="8768" y="30303"/>
                      <a:pt x="8741" y="30300"/>
                    </a:cubicBezTo>
                    <a:lnTo>
                      <a:pt x="8741" y="30267"/>
                    </a:lnTo>
                    <a:cubicBezTo>
                      <a:pt x="8482" y="30383"/>
                      <a:pt x="8272" y="30323"/>
                      <a:pt x="8156" y="30370"/>
                    </a:cubicBezTo>
                    <a:lnTo>
                      <a:pt x="8156" y="30370"/>
                    </a:lnTo>
                    <a:cubicBezTo>
                      <a:pt x="8486" y="30161"/>
                      <a:pt x="8970" y="29938"/>
                      <a:pt x="8980" y="29428"/>
                    </a:cubicBezTo>
                    <a:close/>
                    <a:moveTo>
                      <a:pt x="11070" y="33294"/>
                    </a:moveTo>
                    <a:lnTo>
                      <a:pt x="11070" y="33294"/>
                    </a:lnTo>
                    <a:cubicBezTo>
                      <a:pt x="11158" y="33341"/>
                      <a:pt x="11246" y="33392"/>
                      <a:pt x="11334" y="33458"/>
                    </a:cubicBezTo>
                    <a:cubicBezTo>
                      <a:pt x="11235" y="33392"/>
                      <a:pt x="11137" y="33359"/>
                      <a:pt x="11070" y="33294"/>
                    </a:cubicBezTo>
                    <a:close/>
                    <a:moveTo>
                      <a:pt x="11334" y="33458"/>
                    </a:moveTo>
                    <a:lnTo>
                      <a:pt x="11334" y="33458"/>
                    </a:lnTo>
                    <a:cubicBezTo>
                      <a:pt x="11433" y="33491"/>
                      <a:pt x="11533" y="33591"/>
                      <a:pt x="11600" y="33657"/>
                    </a:cubicBezTo>
                    <a:cubicBezTo>
                      <a:pt x="11533" y="33591"/>
                      <a:pt x="11433" y="33524"/>
                      <a:pt x="11334" y="33458"/>
                    </a:cubicBezTo>
                    <a:close/>
                    <a:moveTo>
                      <a:pt x="30997" y="0"/>
                    </a:moveTo>
                    <a:cubicBezTo>
                      <a:pt x="27336" y="0"/>
                      <a:pt x="23621" y="1037"/>
                      <a:pt x="20287" y="3325"/>
                    </a:cubicBezTo>
                    <a:lnTo>
                      <a:pt x="20287" y="3325"/>
                    </a:lnTo>
                    <a:cubicBezTo>
                      <a:pt x="16048" y="4530"/>
                      <a:pt x="12956" y="7922"/>
                      <a:pt x="9705" y="10393"/>
                    </a:cubicBezTo>
                    <a:cubicBezTo>
                      <a:pt x="832" y="14281"/>
                      <a:pt x="1" y="27409"/>
                      <a:pt x="5750" y="34289"/>
                    </a:cubicBezTo>
                    <a:cubicBezTo>
                      <a:pt x="11459" y="38684"/>
                      <a:pt x="19905" y="41217"/>
                      <a:pt x="27962" y="41217"/>
                    </a:cubicBezTo>
                    <a:cubicBezTo>
                      <a:pt x="40499" y="41217"/>
                      <a:pt x="52095" y="35086"/>
                      <a:pt x="50982" y="20297"/>
                    </a:cubicBezTo>
                    <a:cubicBezTo>
                      <a:pt x="51461" y="8437"/>
                      <a:pt x="41445" y="0"/>
                      <a:pt x="30997" y="0"/>
                    </a:cubicBezTo>
                    <a:close/>
                  </a:path>
                </a:pathLst>
              </a:custGeom>
              <a:solidFill>
                <a:srgbClr val="9BBFBC">
                  <a:alpha val="703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grpSp>
          <p:nvGrpSpPr>
            <p:cNvPr id="659" name="Google Shape;659;p6"/>
            <p:cNvGrpSpPr/>
            <p:nvPr/>
          </p:nvGrpSpPr>
          <p:grpSpPr>
            <a:xfrm rot="10800000" flipH="1">
              <a:off x="8544505" y="1146864"/>
              <a:ext cx="424413" cy="370488"/>
              <a:chOff x="2133000" y="1731619"/>
              <a:chExt cx="1164050" cy="1016150"/>
            </a:xfrm>
          </p:grpSpPr>
          <p:grpSp>
            <p:nvGrpSpPr>
              <p:cNvPr id="660" name="Google Shape;660;p6"/>
              <p:cNvGrpSpPr/>
              <p:nvPr/>
            </p:nvGrpSpPr>
            <p:grpSpPr>
              <a:xfrm>
                <a:off x="2133000" y="1731619"/>
                <a:ext cx="1164050" cy="1016150"/>
                <a:chOff x="4286075" y="4175525"/>
                <a:chExt cx="1164050" cy="1016150"/>
              </a:xfrm>
            </p:grpSpPr>
            <p:sp>
              <p:nvSpPr>
                <p:cNvPr id="661" name="Google Shape;661;p6"/>
                <p:cNvSpPr/>
                <p:nvPr/>
              </p:nvSpPr>
              <p:spPr>
                <a:xfrm>
                  <a:off x="4286075" y="4175525"/>
                  <a:ext cx="1164050" cy="1016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562" h="40646" extrusionOk="0">
                      <a:moveTo>
                        <a:pt x="18080" y="637"/>
                      </a:moveTo>
                      <a:cubicBezTo>
                        <a:pt x="18031" y="686"/>
                        <a:pt x="17965" y="716"/>
                        <a:pt x="17893" y="729"/>
                      </a:cubicBezTo>
                      <a:lnTo>
                        <a:pt x="17893" y="729"/>
                      </a:lnTo>
                      <a:cubicBezTo>
                        <a:pt x="17956" y="693"/>
                        <a:pt x="18022" y="659"/>
                        <a:pt x="18080" y="637"/>
                      </a:cubicBezTo>
                      <a:close/>
                      <a:moveTo>
                        <a:pt x="19609" y="836"/>
                      </a:moveTo>
                      <a:cubicBezTo>
                        <a:pt x="19716" y="836"/>
                        <a:pt x="19815" y="866"/>
                        <a:pt x="19912" y="906"/>
                      </a:cubicBezTo>
                      <a:lnTo>
                        <a:pt x="19912" y="906"/>
                      </a:lnTo>
                      <a:cubicBezTo>
                        <a:pt x="19816" y="874"/>
                        <a:pt x="19716" y="852"/>
                        <a:pt x="19609" y="836"/>
                      </a:cubicBezTo>
                      <a:close/>
                      <a:moveTo>
                        <a:pt x="20163" y="1021"/>
                      </a:moveTo>
                      <a:cubicBezTo>
                        <a:pt x="20251" y="1059"/>
                        <a:pt x="20342" y="1091"/>
                        <a:pt x="20440" y="1102"/>
                      </a:cubicBezTo>
                      <a:cubicBezTo>
                        <a:pt x="20373" y="1102"/>
                        <a:pt x="20307" y="1102"/>
                        <a:pt x="20240" y="1069"/>
                      </a:cubicBezTo>
                      <a:cubicBezTo>
                        <a:pt x="20214" y="1052"/>
                        <a:pt x="20189" y="1036"/>
                        <a:pt x="20163" y="1021"/>
                      </a:cubicBezTo>
                      <a:close/>
                      <a:moveTo>
                        <a:pt x="20164" y="1426"/>
                      </a:moveTo>
                      <a:cubicBezTo>
                        <a:pt x="20137" y="1482"/>
                        <a:pt x="20089" y="1524"/>
                        <a:pt x="20033" y="1538"/>
                      </a:cubicBezTo>
                      <a:lnTo>
                        <a:pt x="20033" y="1538"/>
                      </a:lnTo>
                      <a:cubicBezTo>
                        <a:pt x="20079" y="1515"/>
                        <a:pt x="20115" y="1459"/>
                        <a:pt x="20164" y="1426"/>
                      </a:cubicBezTo>
                      <a:close/>
                      <a:moveTo>
                        <a:pt x="17681" y="2332"/>
                      </a:moveTo>
                      <a:cubicBezTo>
                        <a:pt x="17681" y="2352"/>
                        <a:pt x="17681" y="2371"/>
                        <a:pt x="17681" y="2398"/>
                      </a:cubicBezTo>
                      <a:lnTo>
                        <a:pt x="17681" y="2398"/>
                      </a:lnTo>
                      <a:cubicBezTo>
                        <a:pt x="17672" y="2355"/>
                        <a:pt x="17641" y="2341"/>
                        <a:pt x="17600" y="2341"/>
                      </a:cubicBezTo>
                      <a:cubicBezTo>
                        <a:pt x="17518" y="2341"/>
                        <a:pt x="17394" y="2398"/>
                        <a:pt x="17316" y="2398"/>
                      </a:cubicBezTo>
                      <a:cubicBezTo>
                        <a:pt x="17448" y="2365"/>
                        <a:pt x="17548" y="2332"/>
                        <a:pt x="17681" y="2332"/>
                      </a:cubicBezTo>
                      <a:close/>
                      <a:moveTo>
                        <a:pt x="16451" y="2897"/>
                      </a:moveTo>
                      <a:cubicBezTo>
                        <a:pt x="16388" y="2928"/>
                        <a:pt x="16317" y="2960"/>
                        <a:pt x="16246" y="2988"/>
                      </a:cubicBezTo>
                      <a:lnTo>
                        <a:pt x="16246" y="2988"/>
                      </a:lnTo>
                      <a:cubicBezTo>
                        <a:pt x="16310" y="2954"/>
                        <a:pt x="16378" y="2924"/>
                        <a:pt x="16451" y="2897"/>
                      </a:cubicBezTo>
                      <a:close/>
                      <a:moveTo>
                        <a:pt x="14258" y="2864"/>
                      </a:moveTo>
                      <a:cubicBezTo>
                        <a:pt x="14059" y="2997"/>
                        <a:pt x="13826" y="3096"/>
                        <a:pt x="13593" y="3163"/>
                      </a:cubicBezTo>
                      <a:cubicBezTo>
                        <a:pt x="13826" y="3096"/>
                        <a:pt x="14025" y="2997"/>
                        <a:pt x="14225" y="2864"/>
                      </a:cubicBezTo>
                      <a:close/>
                      <a:moveTo>
                        <a:pt x="13228" y="3163"/>
                      </a:moveTo>
                      <a:cubicBezTo>
                        <a:pt x="13245" y="3163"/>
                        <a:pt x="13235" y="3181"/>
                        <a:pt x="13217" y="3198"/>
                      </a:cubicBezTo>
                      <a:lnTo>
                        <a:pt x="13217" y="3198"/>
                      </a:lnTo>
                      <a:cubicBezTo>
                        <a:pt x="13223" y="3187"/>
                        <a:pt x="13228" y="3175"/>
                        <a:pt x="13228" y="3163"/>
                      </a:cubicBezTo>
                      <a:close/>
                      <a:moveTo>
                        <a:pt x="15989" y="3169"/>
                      </a:moveTo>
                      <a:cubicBezTo>
                        <a:pt x="15952" y="3243"/>
                        <a:pt x="15895" y="3312"/>
                        <a:pt x="15820" y="3362"/>
                      </a:cubicBezTo>
                      <a:cubicBezTo>
                        <a:pt x="15873" y="3288"/>
                        <a:pt x="15929" y="3225"/>
                        <a:pt x="15989" y="3169"/>
                      </a:cubicBezTo>
                      <a:close/>
                      <a:moveTo>
                        <a:pt x="13361" y="3229"/>
                      </a:moveTo>
                      <a:cubicBezTo>
                        <a:pt x="13306" y="3392"/>
                        <a:pt x="13142" y="3532"/>
                        <a:pt x="13137" y="3668"/>
                      </a:cubicBezTo>
                      <a:lnTo>
                        <a:pt x="13137" y="3668"/>
                      </a:lnTo>
                      <a:cubicBezTo>
                        <a:pt x="13131" y="3509"/>
                        <a:pt x="13305" y="3369"/>
                        <a:pt x="13361" y="3229"/>
                      </a:cubicBezTo>
                      <a:close/>
                      <a:moveTo>
                        <a:pt x="12935" y="3618"/>
                      </a:moveTo>
                      <a:cubicBezTo>
                        <a:pt x="12942" y="3641"/>
                        <a:pt x="12959" y="3661"/>
                        <a:pt x="12995" y="3661"/>
                      </a:cubicBezTo>
                      <a:cubicBezTo>
                        <a:pt x="12954" y="3661"/>
                        <a:pt x="12926" y="3674"/>
                        <a:pt x="12902" y="3692"/>
                      </a:cubicBezTo>
                      <a:lnTo>
                        <a:pt x="12902" y="3692"/>
                      </a:lnTo>
                      <a:cubicBezTo>
                        <a:pt x="12919" y="3670"/>
                        <a:pt x="12930" y="3645"/>
                        <a:pt x="12935" y="3618"/>
                      </a:cubicBezTo>
                      <a:close/>
                      <a:moveTo>
                        <a:pt x="12729" y="4060"/>
                      </a:moveTo>
                      <a:lnTo>
                        <a:pt x="12729" y="4060"/>
                      </a:lnTo>
                      <a:cubicBezTo>
                        <a:pt x="12678" y="4265"/>
                        <a:pt x="12666" y="4491"/>
                        <a:pt x="12495" y="4491"/>
                      </a:cubicBezTo>
                      <a:cubicBezTo>
                        <a:pt x="12492" y="4491"/>
                        <a:pt x="12489" y="4490"/>
                        <a:pt x="12486" y="4490"/>
                      </a:cubicBezTo>
                      <a:lnTo>
                        <a:pt x="12486" y="4490"/>
                      </a:lnTo>
                      <a:cubicBezTo>
                        <a:pt x="12635" y="4483"/>
                        <a:pt x="12654" y="4262"/>
                        <a:pt x="12729" y="4060"/>
                      </a:cubicBezTo>
                      <a:close/>
                      <a:moveTo>
                        <a:pt x="12929" y="5921"/>
                      </a:moveTo>
                      <a:cubicBezTo>
                        <a:pt x="12895" y="5954"/>
                        <a:pt x="12895" y="5954"/>
                        <a:pt x="12862" y="5954"/>
                      </a:cubicBezTo>
                      <a:lnTo>
                        <a:pt x="12862" y="5943"/>
                      </a:lnTo>
                      <a:lnTo>
                        <a:pt x="12862" y="5943"/>
                      </a:lnTo>
                      <a:cubicBezTo>
                        <a:pt x="12878" y="5930"/>
                        <a:pt x="12899" y="5921"/>
                        <a:pt x="12929" y="5921"/>
                      </a:cubicBezTo>
                      <a:close/>
                      <a:moveTo>
                        <a:pt x="10255" y="5750"/>
                      </a:moveTo>
                      <a:lnTo>
                        <a:pt x="10255" y="5750"/>
                      </a:lnTo>
                      <a:cubicBezTo>
                        <a:pt x="10178" y="5834"/>
                        <a:pt x="10100" y="5913"/>
                        <a:pt x="10016" y="5977"/>
                      </a:cubicBezTo>
                      <a:lnTo>
                        <a:pt x="10016" y="5977"/>
                      </a:lnTo>
                      <a:cubicBezTo>
                        <a:pt x="10096" y="5900"/>
                        <a:pt x="10175" y="5825"/>
                        <a:pt x="10255" y="5750"/>
                      </a:cubicBezTo>
                      <a:close/>
                      <a:moveTo>
                        <a:pt x="10678" y="6169"/>
                      </a:moveTo>
                      <a:cubicBezTo>
                        <a:pt x="10628" y="6236"/>
                        <a:pt x="10552" y="6303"/>
                        <a:pt x="10536" y="6353"/>
                      </a:cubicBezTo>
                      <a:lnTo>
                        <a:pt x="10536" y="6320"/>
                      </a:lnTo>
                      <a:cubicBezTo>
                        <a:pt x="10564" y="6277"/>
                        <a:pt x="10629" y="6223"/>
                        <a:pt x="10678" y="6169"/>
                      </a:cubicBezTo>
                      <a:close/>
                      <a:moveTo>
                        <a:pt x="10835" y="5722"/>
                      </a:moveTo>
                      <a:lnTo>
                        <a:pt x="10502" y="5988"/>
                      </a:lnTo>
                      <a:cubicBezTo>
                        <a:pt x="10303" y="6154"/>
                        <a:pt x="10104" y="6320"/>
                        <a:pt x="9937" y="6486"/>
                      </a:cubicBezTo>
                      <a:cubicBezTo>
                        <a:pt x="10203" y="6220"/>
                        <a:pt x="10502" y="5954"/>
                        <a:pt x="10835" y="5722"/>
                      </a:cubicBezTo>
                      <a:close/>
                      <a:moveTo>
                        <a:pt x="12031" y="6486"/>
                      </a:moveTo>
                      <a:lnTo>
                        <a:pt x="12031" y="6486"/>
                      </a:lnTo>
                      <a:cubicBezTo>
                        <a:pt x="12116" y="6528"/>
                        <a:pt x="12186" y="6584"/>
                        <a:pt x="12176" y="6644"/>
                      </a:cubicBezTo>
                      <a:lnTo>
                        <a:pt x="12176" y="6644"/>
                      </a:lnTo>
                      <a:cubicBezTo>
                        <a:pt x="12171" y="6584"/>
                        <a:pt x="12094" y="6528"/>
                        <a:pt x="12031" y="6486"/>
                      </a:cubicBezTo>
                      <a:close/>
                      <a:moveTo>
                        <a:pt x="15545" y="2699"/>
                      </a:moveTo>
                      <a:cubicBezTo>
                        <a:pt x="15780" y="2699"/>
                        <a:pt x="15410" y="3372"/>
                        <a:pt x="14291" y="3994"/>
                      </a:cubicBezTo>
                      <a:lnTo>
                        <a:pt x="14291" y="4027"/>
                      </a:lnTo>
                      <a:cubicBezTo>
                        <a:pt x="14456" y="3953"/>
                        <a:pt x="14578" y="3921"/>
                        <a:pt x="14661" y="3921"/>
                      </a:cubicBezTo>
                      <a:cubicBezTo>
                        <a:pt x="14913" y="3921"/>
                        <a:pt x="14807" y="4209"/>
                        <a:pt x="14457" y="4459"/>
                      </a:cubicBezTo>
                      <a:cubicBezTo>
                        <a:pt x="13826" y="4891"/>
                        <a:pt x="13261" y="5589"/>
                        <a:pt x="12463" y="5722"/>
                      </a:cubicBezTo>
                      <a:cubicBezTo>
                        <a:pt x="12663" y="5556"/>
                        <a:pt x="12895" y="5456"/>
                        <a:pt x="12962" y="5124"/>
                      </a:cubicBezTo>
                      <a:lnTo>
                        <a:pt x="12962" y="5124"/>
                      </a:lnTo>
                      <a:cubicBezTo>
                        <a:pt x="11699" y="5821"/>
                        <a:pt x="10935" y="7317"/>
                        <a:pt x="9805" y="8048"/>
                      </a:cubicBezTo>
                      <a:cubicBezTo>
                        <a:pt x="9306" y="7483"/>
                        <a:pt x="10602" y="6918"/>
                        <a:pt x="10502" y="6785"/>
                      </a:cubicBezTo>
                      <a:cubicBezTo>
                        <a:pt x="10602" y="6785"/>
                        <a:pt x="10602" y="6785"/>
                        <a:pt x="10569" y="6719"/>
                      </a:cubicBezTo>
                      <a:cubicBezTo>
                        <a:pt x="11599" y="6054"/>
                        <a:pt x="13028" y="3694"/>
                        <a:pt x="14491" y="3595"/>
                      </a:cubicBezTo>
                      <a:cubicBezTo>
                        <a:pt x="15041" y="2944"/>
                        <a:pt x="15403" y="2699"/>
                        <a:pt x="15545" y="2699"/>
                      </a:cubicBezTo>
                      <a:close/>
                      <a:moveTo>
                        <a:pt x="9738" y="8480"/>
                      </a:moveTo>
                      <a:lnTo>
                        <a:pt x="9738" y="8480"/>
                      </a:lnTo>
                      <a:cubicBezTo>
                        <a:pt x="9705" y="8580"/>
                        <a:pt x="9638" y="8646"/>
                        <a:pt x="9572" y="8646"/>
                      </a:cubicBezTo>
                      <a:cubicBezTo>
                        <a:pt x="9638" y="8613"/>
                        <a:pt x="9705" y="8547"/>
                        <a:pt x="9738" y="8480"/>
                      </a:cubicBezTo>
                      <a:close/>
                      <a:moveTo>
                        <a:pt x="8475" y="8613"/>
                      </a:moveTo>
                      <a:lnTo>
                        <a:pt x="8475" y="8646"/>
                      </a:lnTo>
                      <a:cubicBezTo>
                        <a:pt x="8442" y="8679"/>
                        <a:pt x="8409" y="8712"/>
                        <a:pt x="8376" y="8778"/>
                      </a:cubicBezTo>
                      <a:lnTo>
                        <a:pt x="8376" y="8778"/>
                      </a:lnTo>
                      <a:cubicBezTo>
                        <a:pt x="8409" y="8712"/>
                        <a:pt x="8442" y="8679"/>
                        <a:pt x="8475" y="8613"/>
                      </a:cubicBezTo>
                      <a:close/>
                      <a:moveTo>
                        <a:pt x="7977" y="9012"/>
                      </a:moveTo>
                      <a:lnTo>
                        <a:pt x="7977" y="9012"/>
                      </a:lnTo>
                      <a:cubicBezTo>
                        <a:pt x="8010" y="9045"/>
                        <a:pt x="8043" y="9078"/>
                        <a:pt x="8076" y="9145"/>
                      </a:cubicBezTo>
                      <a:cubicBezTo>
                        <a:pt x="8043" y="9112"/>
                        <a:pt x="8010" y="9045"/>
                        <a:pt x="7977" y="9012"/>
                      </a:cubicBezTo>
                      <a:close/>
                      <a:moveTo>
                        <a:pt x="17050" y="9145"/>
                      </a:moveTo>
                      <a:lnTo>
                        <a:pt x="17050" y="9145"/>
                      </a:lnTo>
                      <a:cubicBezTo>
                        <a:pt x="17263" y="9385"/>
                        <a:pt x="17219" y="9497"/>
                        <a:pt x="17021" y="9497"/>
                      </a:cubicBezTo>
                      <a:cubicBezTo>
                        <a:pt x="16973" y="9497"/>
                        <a:pt x="16915" y="9490"/>
                        <a:pt x="16850" y="9477"/>
                      </a:cubicBezTo>
                      <a:lnTo>
                        <a:pt x="16850" y="9477"/>
                      </a:lnTo>
                      <a:cubicBezTo>
                        <a:pt x="16875" y="9482"/>
                        <a:pt x="16899" y="9485"/>
                        <a:pt x="16921" y="9485"/>
                      </a:cubicBezTo>
                      <a:cubicBezTo>
                        <a:pt x="17043" y="9485"/>
                        <a:pt x="17106" y="9399"/>
                        <a:pt x="17050" y="9145"/>
                      </a:cubicBezTo>
                      <a:close/>
                      <a:moveTo>
                        <a:pt x="31871" y="9472"/>
                      </a:moveTo>
                      <a:cubicBezTo>
                        <a:pt x="31894" y="9472"/>
                        <a:pt x="31916" y="9473"/>
                        <a:pt x="31939" y="9477"/>
                      </a:cubicBezTo>
                      <a:cubicBezTo>
                        <a:pt x="31872" y="9477"/>
                        <a:pt x="31773" y="9477"/>
                        <a:pt x="31673" y="9510"/>
                      </a:cubicBezTo>
                      <a:lnTo>
                        <a:pt x="31673" y="9544"/>
                      </a:lnTo>
                      <a:lnTo>
                        <a:pt x="31468" y="9544"/>
                      </a:lnTo>
                      <a:cubicBezTo>
                        <a:pt x="31610" y="9526"/>
                        <a:pt x="31741" y="9472"/>
                        <a:pt x="31871" y="9472"/>
                      </a:cubicBezTo>
                      <a:close/>
                      <a:moveTo>
                        <a:pt x="33368" y="9643"/>
                      </a:moveTo>
                      <a:cubicBezTo>
                        <a:pt x="33600" y="9743"/>
                        <a:pt x="33634" y="9943"/>
                        <a:pt x="33767" y="10109"/>
                      </a:cubicBezTo>
                      <a:cubicBezTo>
                        <a:pt x="33700" y="10109"/>
                        <a:pt x="33567" y="10242"/>
                        <a:pt x="33501" y="10242"/>
                      </a:cubicBezTo>
                      <a:cubicBezTo>
                        <a:pt x="33733" y="10109"/>
                        <a:pt x="33600" y="9743"/>
                        <a:pt x="33368" y="9643"/>
                      </a:cubicBezTo>
                      <a:close/>
                      <a:moveTo>
                        <a:pt x="8774" y="10242"/>
                      </a:moveTo>
                      <a:lnTo>
                        <a:pt x="8243" y="11106"/>
                      </a:lnTo>
                      <a:lnTo>
                        <a:pt x="8143" y="11172"/>
                      </a:lnTo>
                      <a:cubicBezTo>
                        <a:pt x="8409" y="10873"/>
                        <a:pt x="8575" y="10541"/>
                        <a:pt x="8774" y="10242"/>
                      </a:cubicBezTo>
                      <a:close/>
                      <a:moveTo>
                        <a:pt x="6710" y="12557"/>
                      </a:moveTo>
                      <a:cubicBezTo>
                        <a:pt x="6674" y="12580"/>
                        <a:pt x="6641" y="12607"/>
                        <a:pt x="6614" y="12635"/>
                      </a:cubicBezTo>
                      <a:lnTo>
                        <a:pt x="6581" y="12668"/>
                      </a:lnTo>
                      <a:cubicBezTo>
                        <a:pt x="6615" y="12616"/>
                        <a:pt x="6658" y="12583"/>
                        <a:pt x="6710" y="12557"/>
                      </a:cubicBezTo>
                      <a:close/>
                      <a:moveTo>
                        <a:pt x="5850" y="12767"/>
                      </a:moveTo>
                      <a:cubicBezTo>
                        <a:pt x="5850" y="12799"/>
                        <a:pt x="5850" y="12801"/>
                        <a:pt x="5850" y="12828"/>
                      </a:cubicBezTo>
                      <a:lnTo>
                        <a:pt x="5850" y="12828"/>
                      </a:lnTo>
                      <a:cubicBezTo>
                        <a:pt x="5844" y="12812"/>
                        <a:pt x="5843" y="12792"/>
                        <a:pt x="5850" y="12767"/>
                      </a:cubicBezTo>
                      <a:close/>
                      <a:moveTo>
                        <a:pt x="6016" y="12867"/>
                      </a:moveTo>
                      <a:cubicBezTo>
                        <a:pt x="6005" y="12878"/>
                        <a:pt x="5979" y="12886"/>
                        <a:pt x="5951" y="12886"/>
                      </a:cubicBezTo>
                      <a:cubicBezTo>
                        <a:pt x="5926" y="12886"/>
                        <a:pt x="5900" y="12880"/>
                        <a:pt x="5880" y="12867"/>
                      </a:cubicBezTo>
                      <a:close/>
                      <a:moveTo>
                        <a:pt x="37854" y="16124"/>
                      </a:moveTo>
                      <a:cubicBezTo>
                        <a:pt x="37795" y="16183"/>
                        <a:pt x="37842" y="16296"/>
                        <a:pt x="37923" y="16296"/>
                      </a:cubicBezTo>
                      <a:lnTo>
                        <a:pt x="37923" y="16296"/>
                      </a:lnTo>
                      <a:cubicBezTo>
                        <a:pt x="37923" y="16296"/>
                        <a:pt x="37923" y="16296"/>
                        <a:pt x="37923" y="16296"/>
                      </a:cubicBezTo>
                      <a:cubicBezTo>
                        <a:pt x="37841" y="16296"/>
                        <a:pt x="37792" y="16183"/>
                        <a:pt x="37821" y="16124"/>
                      </a:cubicBezTo>
                      <a:close/>
                      <a:moveTo>
                        <a:pt x="30011" y="20877"/>
                      </a:moveTo>
                      <a:cubicBezTo>
                        <a:pt x="30011" y="20933"/>
                        <a:pt x="29947" y="20989"/>
                        <a:pt x="29880" y="21004"/>
                      </a:cubicBezTo>
                      <a:lnTo>
                        <a:pt x="29880" y="21004"/>
                      </a:lnTo>
                      <a:cubicBezTo>
                        <a:pt x="29934" y="20986"/>
                        <a:pt x="29984" y="20931"/>
                        <a:pt x="30011" y="20877"/>
                      </a:cubicBezTo>
                      <a:close/>
                      <a:moveTo>
                        <a:pt x="32105" y="23203"/>
                      </a:moveTo>
                      <a:lnTo>
                        <a:pt x="32072" y="23236"/>
                      </a:lnTo>
                      <a:lnTo>
                        <a:pt x="32038" y="23236"/>
                      </a:lnTo>
                      <a:cubicBezTo>
                        <a:pt x="32038" y="23236"/>
                        <a:pt x="32072" y="23203"/>
                        <a:pt x="32105" y="23203"/>
                      </a:cubicBezTo>
                      <a:close/>
                      <a:moveTo>
                        <a:pt x="32251" y="23187"/>
                      </a:moveTo>
                      <a:cubicBezTo>
                        <a:pt x="32366" y="23215"/>
                        <a:pt x="32476" y="23275"/>
                        <a:pt x="32570" y="23369"/>
                      </a:cubicBezTo>
                      <a:cubicBezTo>
                        <a:pt x="32537" y="23336"/>
                        <a:pt x="32537" y="23303"/>
                        <a:pt x="32537" y="23270"/>
                      </a:cubicBezTo>
                      <a:lnTo>
                        <a:pt x="32537" y="23270"/>
                      </a:lnTo>
                      <a:cubicBezTo>
                        <a:pt x="32537" y="23402"/>
                        <a:pt x="32736" y="23369"/>
                        <a:pt x="32803" y="23402"/>
                      </a:cubicBezTo>
                      <a:cubicBezTo>
                        <a:pt x="32736" y="23402"/>
                        <a:pt x="32637" y="23369"/>
                        <a:pt x="32570" y="23369"/>
                      </a:cubicBezTo>
                      <a:cubicBezTo>
                        <a:pt x="32455" y="23323"/>
                        <a:pt x="32356" y="23230"/>
                        <a:pt x="32251" y="23187"/>
                      </a:cubicBezTo>
                      <a:close/>
                      <a:moveTo>
                        <a:pt x="45698" y="24898"/>
                      </a:moveTo>
                      <a:cubicBezTo>
                        <a:pt x="45565" y="25097"/>
                        <a:pt x="45465" y="25264"/>
                        <a:pt x="45399" y="25496"/>
                      </a:cubicBezTo>
                      <a:cubicBezTo>
                        <a:pt x="45438" y="25279"/>
                        <a:pt x="45560" y="25109"/>
                        <a:pt x="45666" y="24930"/>
                      </a:cubicBezTo>
                      <a:lnTo>
                        <a:pt x="45666" y="24930"/>
                      </a:lnTo>
                      <a:lnTo>
                        <a:pt x="45698" y="24898"/>
                      </a:lnTo>
                      <a:close/>
                      <a:moveTo>
                        <a:pt x="45232" y="25862"/>
                      </a:moveTo>
                      <a:cubicBezTo>
                        <a:pt x="45166" y="26028"/>
                        <a:pt x="45199" y="26227"/>
                        <a:pt x="45299" y="26394"/>
                      </a:cubicBezTo>
                      <a:cubicBezTo>
                        <a:pt x="45133" y="26261"/>
                        <a:pt x="45199" y="26061"/>
                        <a:pt x="45199" y="25862"/>
                      </a:cubicBezTo>
                      <a:close/>
                      <a:moveTo>
                        <a:pt x="41577" y="26925"/>
                      </a:moveTo>
                      <a:cubicBezTo>
                        <a:pt x="41530" y="26937"/>
                        <a:pt x="41520" y="26969"/>
                        <a:pt x="41519" y="27009"/>
                      </a:cubicBezTo>
                      <a:lnTo>
                        <a:pt x="41519" y="27009"/>
                      </a:lnTo>
                      <a:cubicBezTo>
                        <a:pt x="41501" y="26964"/>
                        <a:pt x="41494" y="26925"/>
                        <a:pt x="41577" y="26925"/>
                      </a:cubicBezTo>
                      <a:close/>
                      <a:moveTo>
                        <a:pt x="26621" y="26992"/>
                      </a:moveTo>
                      <a:cubicBezTo>
                        <a:pt x="26821" y="27025"/>
                        <a:pt x="27020" y="27058"/>
                        <a:pt x="27219" y="27158"/>
                      </a:cubicBezTo>
                      <a:cubicBezTo>
                        <a:pt x="27020" y="27091"/>
                        <a:pt x="26821" y="27025"/>
                        <a:pt x="26588" y="26992"/>
                      </a:cubicBezTo>
                      <a:close/>
                      <a:moveTo>
                        <a:pt x="41513" y="27122"/>
                      </a:moveTo>
                      <a:cubicBezTo>
                        <a:pt x="41504" y="27163"/>
                        <a:pt x="41479" y="27202"/>
                        <a:pt x="41411" y="27224"/>
                      </a:cubicBezTo>
                      <a:cubicBezTo>
                        <a:pt x="41435" y="27199"/>
                        <a:pt x="41479" y="27156"/>
                        <a:pt x="41513" y="27122"/>
                      </a:cubicBezTo>
                      <a:close/>
                      <a:moveTo>
                        <a:pt x="4011" y="28205"/>
                      </a:moveTo>
                      <a:cubicBezTo>
                        <a:pt x="4004" y="28220"/>
                        <a:pt x="3992" y="28232"/>
                        <a:pt x="3978" y="28241"/>
                      </a:cubicBezTo>
                      <a:lnTo>
                        <a:pt x="3978" y="28241"/>
                      </a:lnTo>
                      <a:cubicBezTo>
                        <a:pt x="3990" y="28230"/>
                        <a:pt x="4001" y="28218"/>
                        <a:pt x="4011" y="28205"/>
                      </a:cubicBezTo>
                      <a:close/>
                      <a:moveTo>
                        <a:pt x="42740" y="28255"/>
                      </a:moveTo>
                      <a:cubicBezTo>
                        <a:pt x="42673" y="28321"/>
                        <a:pt x="42740" y="28421"/>
                        <a:pt x="42806" y="28421"/>
                      </a:cubicBezTo>
                      <a:cubicBezTo>
                        <a:pt x="42740" y="28421"/>
                        <a:pt x="42707" y="28388"/>
                        <a:pt x="42707" y="28321"/>
                      </a:cubicBezTo>
                      <a:cubicBezTo>
                        <a:pt x="42707" y="28288"/>
                        <a:pt x="42707" y="28255"/>
                        <a:pt x="42740" y="28255"/>
                      </a:cubicBezTo>
                      <a:close/>
                      <a:moveTo>
                        <a:pt x="29380" y="29584"/>
                      </a:moveTo>
                      <a:cubicBezTo>
                        <a:pt x="29446" y="29584"/>
                        <a:pt x="29513" y="29617"/>
                        <a:pt x="29546" y="29684"/>
                      </a:cubicBezTo>
                      <a:lnTo>
                        <a:pt x="29546" y="29717"/>
                      </a:lnTo>
                      <a:cubicBezTo>
                        <a:pt x="29546" y="29717"/>
                        <a:pt x="29546" y="29750"/>
                        <a:pt x="29513" y="29750"/>
                      </a:cubicBezTo>
                      <a:cubicBezTo>
                        <a:pt x="29579" y="29651"/>
                        <a:pt x="29446" y="29617"/>
                        <a:pt x="29380" y="29584"/>
                      </a:cubicBezTo>
                      <a:close/>
                      <a:moveTo>
                        <a:pt x="27485" y="29684"/>
                      </a:moveTo>
                      <a:cubicBezTo>
                        <a:pt x="27419" y="29783"/>
                        <a:pt x="27319" y="29817"/>
                        <a:pt x="27219" y="29850"/>
                      </a:cubicBezTo>
                      <a:cubicBezTo>
                        <a:pt x="27319" y="29817"/>
                        <a:pt x="27419" y="29750"/>
                        <a:pt x="27452" y="29684"/>
                      </a:cubicBezTo>
                      <a:close/>
                      <a:moveTo>
                        <a:pt x="28349" y="31877"/>
                      </a:moveTo>
                      <a:cubicBezTo>
                        <a:pt x="28349" y="31977"/>
                        <a:pt x="28416" y="32110"/>
                        <a:pt x="28482" y="32210"/>
                      </a:cubicBezTo>
                      <a:cubicBezTo>
                        <a:pt x="28383" y="32077"/>
                        <a:pt x="28316" y="31977"/>
                        <a:pt x="28349" y="31877"/>
                      </a:cubicBezTo>
                      <a:close/>
                      <a:moveTo>
                        <a:pt x="9107" y="33207"/>
                      </a:moveTo>
                      <a:cubicBezTo>
                        <a:pt x="9107" y="33207"/>
                        <a:pt x="9107" y="33207"/>
                        <a:pt x="9073" y="33240"/>
                      </a:cubicBezTo>
                      <a:cubicBezTo>
                        <a:pt x="9040" y="33240"/>
                        <a:pt x="9073" y="33207"/>
                        <a:pt x="9107" y="33207"/>
                      </a:cubicBezTo>
                      <a:close/>
                      <a:moveTo>
                        <a:pt x="40846" y="33971"/>
                      </a:moveTo>
                      <a:cubicBezTo>
                        <a:pt x="40818" y="33999"/>
                        <a:pt x="40766" y="34051"/>
                        <a:pt x="40710" y="34086"/>
                      </a:cubicBezTo>
                      <a:lnTo>
                        <a:pt x="40710" y="34086"/>
                      </a:lnTo>
                      <a:cubicBezTo>
                        <a:pt x="40744" y="34039"/>
                        <a:pt x="40795" y="34005"/>
                        <a:pt x="40846" y="33971"/>
                      </a:cubicBezTo>
                      <a:close/>
                      <a:moveTo>
                        <a:pt x="40679" y="34153"/>
                      </a:moveTo>
                      <a:lnTo>
                        <a:pt x="40679" y="34270"/>
                      </a:lnTo>
                      <a:cubicBezTo>
                        <a:pt x="40670" y="34224"/>
                        <a:pt x="40671" y="34186"/>
                        <a:pt x="40679" y="34153"/>
                      </a:cubicBezTo>
                      <a:close/>
                      <a:moveTo>
                        <a:pt x="31210" y="34325"/>
                      </a:moveTo>
                      <a:cubicBezTo>
                        <a:pt x="31283" y="34325"/>
                        <a:pt x="31325" y="34473"/>
                        <a:pt x="31286" y="34473"/>
                      </a:cubicBezTo>
                      <a:cubicBezTo>
                        <a:pt x="31284" y="34473"/>
                        <a:pt x="31283" y="34473"/>
                        <a:pt x="31281" y="34472"/>
                      </a:cubicBezTo>
                      <a:lnTo>
                        <a:pt x="31281" y="34472"/>
                      </a:lnTo>
                      <a:cubicBezTo>
                        <a:pt x="31293" y="34423"/>
                        <a:pt x="31249" y="34330"/>
                        <a:pt x="31204" y="34325"/>
                      </a:cubicBezTo>
                      <a:lnTo>
                        <a:pt x="31204" y="34325"/>
                      </a:lnTo>
                      <a:cubicBezTo>
                        <a:pt x="31206" y="34325"/>
                        <a:pt x="31208" y="34325"/>
                        <a:pt x="31210" y="34325"/>
                      </a:cubicBezTo>
                      <a:close/>
                      <a:moveTo>
                        <a:pt x="20639" y="34270"/>
                      </a:moveTo>
                      <a:lnTo>
                        <a:pt x="20639" y="34270"/>
                      </a:lnTo>
                      <a:cubicBezTo>
                        <a:pt x="20805" y="34270"/>
                        <a:pt x="20672" y="34436"/>
                        <a:pt x="20672" y="34536"/>
                      </a:cubicBezTo>
                      <a:lnTo>
                        <a:pt x="20639" y="34536"/>
                      </a:lnTo>
                      <a:cubicBezTo>
                        <a:pt x="20639" y="34436"/>
                        <a:pt x="20805" y="34270"/>
                        <a:pt x="20639" y="34270"/>
                      </a:cubicBezTo>
                      <a:close/>
                      <a:moveTo>
                        <a:pt x="13666" y="36498"/>
                      </a:moveTo>
                      <a:cubicBezTo>
                        <a:pt x="13667" y="36564"/>
                        <a:pt x="13584" y="36568"/>
                        <a:pt x="13527" y="36597"/>
                      </a:cubicBezTo>
                      <a:cubicBezTo>
                        <a:pt x="13584" y="36539"/>
                        <a:pt x="13666" y="36556"/>
                        <a:pt x="13666" y="36498"/>
                      </a:cubicBezTo>
                      <a:close/>
                      <a:moveTo>
                        <a:pt x="13497" y="36749"/>
                      </a:moveTo>
                      <a:cubicBezTo>
                        <a:pt x="13515" y="36763"/>
                        <a:pt x="13527" y="36788"/>
                        <a:pt x="13527" y="36829"/>
                      </a:cubicBezTo>
                      <a:cubicBezTo>
                        <a:pt x="13527" y="36803"/>
                        <a:pt x="13505" y="36776"/>
                        <a:pt x="13497" y="36749"/>
                      </a:cubicBezTo>
                      <a:close/>
                      <a:moveTo>
                        <a:pt x="15089" y="36862"/>
                      </a:moveTo>
                      <a:cubicBezTo>
                        <a:pt x="15113" y="36899"/>
                        <a:pt x="15131" y="36941"/>
                        <a:pt x="15145" y="36984"/>
                      </a:cubicBezTo>
                      <a:lnTo>
                        <a:pt x="15145" y="36984"/>
                      </a:lnTo>
                      <a:cubicBezTo>
                        <a:pt x="15128" y="36944"/>
                        <a:pt x="15109" y="36903"/>
                        <a:pt x="15089" y="36862"/>
                      </a:cubicBezTo>
                      <a:close/>
                      <a:moveTo>
                        <a:pt x="15247" y="37353"/>
                      </a:moveTo>
                      <a:cubicBezTo>
                        <a:pt x="15260" y="37380"/>
                        <a:pt x="15276" y="37406"/>
                        <a:pt x="15296" y="37428"/>
                      </a:cubicBezTo>
                      <a:lnTo>
                        <a:pt x="15296" y="37428"/>
                      </a:lnTo>
                      <a:cubicBezTo>
                        <a:pt x="15293" y="37428"/>
                        <a:pt x="15291" y="37427"/>
                        <a:pt x="15288" y="37427"/>
                      </a:cubicBezTo>
                      <a:cubicBezTo>
                        <a:pt x="15288" y="37461"/>
                        <a:pt x="15255" y="37461"/>
                        <a:pt x="15255" y="37494"/>
                      </a:cubicBezTo>
                      <a:cubicBezTo>
                        <a:pt x="15255" y="37446"/>
                        <a:pt x="15252" y="37399"/>
                        <a:pt x="15247" y="37353"/>
                      </a:cubicBezTo>
                      <a:close/>
                      <a:moveTo>
                        <a:pt x="37024" y="37461"/>
                      </a:moveTo>
                      <a:lnTo>
                        <a:pt x="37024" y="37461"/>
                      </a:lnTo>
                      <a:cubicBezTo>
                        <a:pt x="36922" y="37537"/>
                        <a:pt x="36820" y="37613"/>
                        <a:pt x="36704" y="37659"/>
                      </a:cubicBezTo>
                      <a:lnTo>
                        <a:pt x="36704" y="37659"/>
                      </a:lnTo>
                      <a:cubicBezTo>
                        <a:pt x="36806" y="37589"/>
                        <a:pt x="36913" y="37522"/>
                        <a:pt x="37024" y="37461"/>
                      </a:cubicBezTo>
                      <a:close/>
                      <a:moveTo>
                        <a:pt x="36508" y="37806"/>
                      </a:moveTo>
                      <a:lnTo>
                        <a:pt x="36508" y="37806"/>
                      </a:lnTo>
                      <a:cubicBezTo>
                        <a:pt x="36390" y="37959"/>
                        <a:pt x="36308" y="38032"/>
                        <a:pt x="36226" y="38059"/>
                      </a:cubicBezTo>
                      <a:cubicBezTo>
                        <a:pt x="36315" y="37970"/>
                        <a:pt x="36409" y="37885"/>
                        <a:pt x="36508" y="37806"/>
                      </a:cubicBezTo>
                      <a:close/>
                      <a:moveTo>
                        <a:pt x="22207" y="38185"/>
                      </a:moveTo>
                      <a:cubicBezTo>
                        <a:pt x="22229" y="38185"/>
                        <a:pt x="22250" y="38188"/>
                        <a:pt x="22269" y="38192"/>
                      </a:cubicBezTo>
                      <a:lnTo>
                        <a:pt x="22135" y="38192"/>
                      </a:lnTo>
                      <a:cubicBezTo>
                        <a:pt x="22161" y="38187"/>
                        <a:pt x="22185" y="38185"/>
                        <a:pt x="22207" y="38185"/>
                      </a:cubicBezTo>
                      <a:close/>
                      <a:moveTo>
                        <a:pt x="18809" y="38329"/>
                      </a:moveTo>
                      <a:cubicBezTo>
                        <a:pt x="18812" y="38329"/>
                        <a:pt x="18814" y="38329"/>
                        <a:pt x="18817" y="38329"/>
                      </a:cubicBezTo>
                      <a:lnTo>
                        <a:pt x="18817" y="38329"/>
                      </a:lnTo>
                      <a:lnTo>
                        <a:pt x="18612" y="38391"/>
                      </a:lnTo>
                      <a:cubicBezTo>
                        <a:pt x="18699" y="38348"/>
                        <a:pt x="18760" y="38329"/>
                        <a:pt x="18809" y="38329"/>
                      </a:cubicBezTo>
                      <a:close/>
                      <a:moveTo>
                        <a:pt x="22430" y="38301"/>
                      </a:moveTo>
                      <a:cubicBezTo>
                        <a:pt x="22453" y="38328"/>
                        <a:pt x="22476" y="38358"/>
                        <a:pt x="22500" y="38391"/>
                      </a:cubicBezTo>
                      <a:cubicBezTo>
                        <a:pt x="22470" y="38361"/>
                        <a:pt x="22447" y="38331"/>
                        <a:pt x="22430" y="38301"/>
                      </a:cubicBezTo>
                      <a:close/>
                      <a:moveTo>
                        <a:pt x="18969" y="38429"/>
                      </a:moveTo>
                      <a:cubicBezTo>
                        <a:pt x="19012" y="38483"/>
                        <a:pt x="19061" y="38553"/>
                        <a:pt x="19143" y="38624"/>
                      </a:cubicBezTo>
                      <a:cubicBezTo>
                        <a:pt x="19057" y="38581"/>
                        <a:pt x="18999" y="38510"/>
                        <a:pt x="18969" y="38429"/>
                      </a:cubicBezTo>
                      <a:close/>
                      <a:moveTo>
                        <a:pt x="23535" y="39076"/>
                      </a:moveTo>
                      <a:lnTo>
                        <a:pt x="23497" y="39089"/>
                      </a:lnTo>
                      <a:cubicBezTo>
                        <a:pt x="23511" y="39082"/>
                        <a:pt x="23524" y="39078"/>
                        <a:pt x="23535" y="39076"/>
                      </a:cubicBezTo>
                      <a:close/>
                      <a:moveTo>
                        <a:pt x="28648" y="39056"/>
                      </a:moveTo>
                      <a:cubicBezTo>
                        <a:pt x="28678" y="39056"/>
                        <a:pt x="28708" y="39083"/>
                        <a:pt x="28738" y="39137"/>
                      </a:cubicBezTo>
                      <a:lnTo>
                        <a:pt x="28738" y="39137"/>
                      </a:lnTo>
                      <a:cubicBezTo>
                        <a:pt x="28697" y="39116"/>
                        <a:pt x="28664" y="39088"/>
                        <a:pt x="28648" y="39056"/>
                      </a:cubicBezTo>
                      <a:close/>
                      <a:moveTo>
                        <a:pt x="29045" y="39125"/>
                      </a:moveTo>
                      <a:lnTo>
                        <a:pt x="29045" y="39125"/>
                      </a:lnTo>
                      <a:cubicBezTo>
                        <a:pt x="29012" y="39161"/>
                        <a:pt x="28960" y="39177"/>
                        <a:pt x="28903" y="39177"/>
                      </a:cubicBezTo>
                      <a:cubicBezTo>
                        <a:pt x="28859" y="39177"/>
                        <a:pt x="28812" y="39167"/>
                        <a:pt x="28771" y="39151"/>
                      </a:cubicBezTo>
                      <a:lnTo>
                        <a:pt x="28771" y="39151"/>
                      </a:lnTo>
                      <a:cubicBezTo>
                        <a:pt x="28787" y="39149"/>
                        <a:pt x="28805" y="39148"/>
                        <a:pt x="28822" y="39148"/>
                      </a:cubicBezTo>
                      <a:cubicBezTo>
                        <a:pt x="28862" y="39148"/>
                        <a:pt x="28903" y="39152"/>
                        <a:pt x="28940" y="39152"/>
                      </a:cubicBezTo>
                      <a:cubicBezTo>
                        <a:pt x="28982" y="39152"/>
                        <a:pt x="29020" y="39147"/>
                        <a:pt x="29045" y="39125"/>
                      </a:cubicBezTo>
                      <a:close/>
                      <a:moveTo>
                        <a:pt x="25998" y="39161"/>
                      </a:moveTo>
                      <a:lnTo>
                        <a:pt x="25998" y="39161"/>
                      </a:lnTo>
                      <a:cubicBezTo>
                        <a:pt x="25896" y="39176"/>
                        <a:pt x="25793" y="39189"/>
                        <a:pt x="25691" y="39189"/>
                      </a:cubicBezTo>
                      <a:cubicBezTo>
                        <a:pt x="25800" y="39180"/>
                        <a:pt x="25902" y="39168"/>
                        <a:pt x="25998" y="39161"/>
                      </a:cubicBezTo>
                      <a:close/>
                      <a:moveTo>
                        <a:pt x="23629" y="39140"/>
                      </a:moveTo>
                      <a:lnTo>
                        <a:pt x="23629" y="39140"/>
                      </a:lnTo>
                      <a:cubicBezTo>
                        <a:pt x="23645" y="39165"/>
                        <a:pt x="23660" y="39194"/>
                        <a:pt x="23678" y="39216"/>
                      </a:cubicBezTo>
                      <a:lnTo>
                        <a:pt x="23678" y="39216"/>
                      </a:lnTo>
                      <a:cubicBezTo>
                        <a:pt x="23659" y="39196"/>
                        <a:pt x="23643" y="39170"/>
                        <a:pt x="23629" y="39140"/>
                      </a:cubicBezTo>
                      <a:close/>
                      <a:moveTo>
                        <a:pt x="29081" y="39255"/>
                      </a:moveTo>
                      <a:cubicBezTo>
                        <a:pt x="28975" y="39255"/>
                        <a:pt x="28875" y="39255"/>
                        <a:pt x="28777" y="39258"/>
                      </a:cubicBezTo>
                      <a:lnTo>
                        <a:pt x="28777" y="39258"/>
                      </a:lnTo>
                      <a:lnTo>
                        <a:pt x="28815" y="39255"/>
                      </a:lnTo>
                      <a:close/>
                      <a:moveTo>
                        <a:pt x="26407" y="39196"/>
                      </a:moveTo>
                      <a:cubicBezTo>
                        <a:pt x="26493" y="39226"/>
                        <a:pt x="26575" y="39276"/>
                        <a:pt x="26654" y="39355"/>
                      </a:cubicBezTo>
                      <a:cubicBezTo>
                        <a:pt x="26541" y="39327"/>
                        <a:pt x="26451" y="39274"/>
                        <a:pt x="26407" y="39196"/>
                      </a:cubicBezTo>
                      <a:close/>
                      <a:moveTo>
                        <a:pt x="24527" y="39521"/>
                      </a:moveTo>
                      <a:cubicBezTo>
                        <a:pt x="24494" y="39721"/>
                        <a:pt x="24428" y="39721"/>
                        <a:pt x="24328" y="39721"/>
                      </a:cubicBezTo>
                      <a:cubicBezTo>
                        <a:pt x="24428" y="39721"/>
                        <a:pt x="24494" y="39687"/>
                        <a:pt x="24527" y="39521"/>
                      </a:cubicBezTo>
                      <a:close/>
                      <a:moveTo>
                        <a:pt x="21669" y="39852"/>
                      </a:moveTo>
                      <a:cubicBezTo>
                        <a:pt x="21685" y="39930"/>
                        <a:pt x="21727" y="39999"/>
                        <a:pt x="21783" y="40043"/>
                      </a:cubicBezTo>
                      <a:lnTo>
                        <a:pt x="21783" y="40043"/>
                      </a:lnTo>
                      <a:lnTo>
                        <a:pt x="21669" y="39986"/>
                      </a:lnTo>
                      <a:lnTo>
                        <a:pt x="21669" y="39852"/>
                      </a:lnTo>
                      <a:close/>
                      <a:moveTo>
                        <a:pt x="19298" y="1"/>
                      </a:moveTo>
                      <a:cubicBezTo>
                        <a:pt x="17308" y="1"/>
                        <a:pt x="14841" y="927"/>
                        <a:pt x="13228" y="1966"/>
                      </a:cubicBezTo>
                      <a:cubicBezTo>
                        <a:pt x="14158" y="1734"/>
                        <a:pt x="14923" y="1202"/>
                        <a:pt x="15787" y="1036"/>
                      </a:cubicBezTo>
                      <a:lnTo>
                        <a:pt x="15787" y="1036"/>
                      </a:lnTo>
                      <a:cubicBezTo>
                        <a:pt x="16451" y="1567"/>
                        <a:pt x="12762" y="2697"/>
                        <a:pt x="12596" y="3229"/>
                      </a:cubicBezTo>
                      <a:cubicBezTo>
                        <a:pt x="11566" y="4392"/>
                        <a:pt x="5850" y="8513"/>
                        <a:pt x="7977" y="8879"/>
                      </a:cubicBezTo>
                      <a:cubicBezTo>
                        <a:pt x="6946" y="10175"/>
                        <a:pt x="6082" y="11604"/>
                        <a:pt x="5451" y="13133"/>
                      </a:cubicBezTo>
                      <a:cubicBezTo>
                        <a:pt x="5204" y="13573"/>
                        <a:pt x="4411" y="13899"/>
                        <a:pt x="4388" y="14468"/>
                      </a:cubicBezTo>
                      <a:lnTo>
                        <a:pt x="4388" y="14468"/>
                      </a:lnTo>
                      <a:cubicBezTo>
                        <a:pt x="4381" y="14424"/>
                        <a:pt x="4379" y="14377"/>
                        <a:pt x="4387" y="14329"/>
                      </a:cubicBezTo>
                      <a:lnTo>
                        <a:pt x="4387" y="14329"/>
                      </a:lnTo>
                      <a:cubicBezTo>
                        <a:pt x="4316" y="14401"/>
                        <a:pt x="4261" y="14611"/>
                        <a:pt x="4199" y="14611"/>
                      </a:cubicBezTo>
                      <a:cubicBezTo>
                        <a:pt x="4175" y="14611"/>
                        <a:pt x="4149" y="14579"/>
                        <a:pt x="4121" y="14496"/>
                      </a:cubicBezTo>
                      <a:cubicBezTo>
                        <a:pt x="3951" y="14347"/>
                        <a:pt x="3828" y="14287"/>
                        <a:pt x="3734" y="14287"/>
                      </a:cubicBezTo>
                      <a:cubicBezTo>
                        <a:pt x="3390" y="14287"/>
                        <a:pt x="3450" y="15096"/>
                        <a:pt x="3058" y="15227"/>
                      </a:cubicBezTo>
                      <a:cubicBezTo>
                        <a:pt x="3031" y="15238"/>
                        <a:pt x="3000" y="15241"/>
                        <a:pt x="2967" y="15241"/>
                      </a:cubicBezTo>
                      <a:cubicBezTo>
                        <a:pt x="2893" y="15241"/>
                        <a:pt x="2808" y="15222"/>
                        <a:pt x="2730" y="15222"/>
                      </a:cubicBezTo>
                      <a:cubicBezTo>
                        <a:pt x="2630" y="15222"/>
                        <a:pt x="2540" y="15253"/>
                        <a:pt x="2493" y="15393"/>
                      </a:cubicBezTo>
                      <a:cubicBezTo>
                        <a:pt x="1795" y="15725"/>
                        <a:pt x="1197" y="17088"/>
                        <a:pt x="1130" y="17753"/>
                      </a:cubicBezTo>
                      <a:cubicBezTo>
                        <a:pt x="1496" y="18384"/>
                        <a:pt x="133" y="19082"/>
                        <a:pt x="831" y="19248"/>
                      </a:cubicBezTo>
                      <a:cubicBezTo>
                        <a:pt x="931" y="19713"/>
                        <a:pt x="864" y="20179"/>
                        <a:pt x="732" y="20611"/>
                      </a:cubicBezTo>
                      <a:cubicBezTo>
                        <a:pt x="1263" y="21143"/>
                        <a:pt x="0" y="20810"/>
                        <a:pt x="1197" y="21973"/>
                      </a:cubicBezTo>
                      <a:cubicBezTo>
                        <a:pt x="1729" y="23934"/>
                        <a:pt x="2194" y="26294"/>
                        <a:pt x="3523" y="28255"/>
                      </a:cubicBezTo>
                      <a:lnTo>
                        <a:pt x="3357" y="28055"/>
                      </a:lnTo>
                      <a:lnTo>
                        <a:pt x="3357" y="28055"/>
                      </a:lnTo>
                      <a:cubicBezTo>
                        <a:pt x="3324" y="28554"/>
                        <a:pt x="3789" y="28753"/>
                        <a:pt x="4055" y="29052"/>
                      </a:cubicBezTo>
                      <a:cubicBezTo>
                        <a:pt x="3922" y="29218"/>
                        <a:pt x="4088" y="29318"/>
                        <a:pt x="4188" y="29318"/>
                      </a:cubicBezTo>
                      <a:cubicBezTo>
                        <a:pt x="4208" y="29325"/>
                        <a:pt x="4223" y="29328"/>
                        <a:pt x="4236" y="29328"/>
                      </a:cubicBezTo>
                      <a:cubicBezTo>
                        <a:pt x="4345" y="29328"/>
                        <a:pt x="4171" y="29086"/>
                        <a:pt x="4321" y="29086"/>
                      </a:cubicBezTo>
                      <a:cubicBezTo>
                        <a:pt x="4753" y="30016"/>
                        <a:pt x="5351" y="30814"/>
                        <a:pt x="6149" y="31445"/>
                      </a:cubicBezTo>
                      <a:cubicBezTo>
                        <a:pt x="6248" y="32110"/>
                        <a:pt x="6847" y="32376"/>
                        <a:pt x="7312" y="32841"/>
                      </a:cubicBezTo>
                      <a:cubicBezTo>
                        <a:pt x="7975" y="33331"/>
                        <a:pt x="8414" y="34598"/>
                        <a:pt x="9278" y="34598"/>
                      </a:cubicBezTo>
                      <a:cubicBezTo>
                        <a:pt x="9410" y="34598"/>
                        <a:pt x="9551" y="34569"/>
                        <a:pt x="9705" y="34503"/>
                      </a:cubicBezTo>
                      <a:cubicBezTo>
                        <a:pt x="9838" y="35001"/>
                        <a:pt x="10403" y="34503"/>
                        <a:pt x="9871" y="35101"/>
                      </a:cubicBezTo>
                      <a:cubicBezTo>
                        <a:pt x="9992" y="35017"/>
                        <a:pt x="10107" y="34988"/>
                        <a:pt x="10220" y="34988"/>
                      </a:cubicBezTo>
                      <a:cubicBezTo>
                        <a:pt x="10480" y="34988"/>
                        <a:pt x="10728" y="35142"/>
                        <a:pt x="10999" y="35142"/>
                      </a:cubicBezTo>
                      <a:cubicBezTo>
                        <a:pt x="11033" y="35142"/>
                        <a:pt x="11066" y="35139"/>
                        <a:pt x="11101" y="35134"/>
                      </a:cubicBezTo>
                      <a:lnTo>
                        <a:pt x="11101" y="35134"/>
                      </a:lnTo>
                      <a:cubicBezTo>
                        <a:pt x="9937" y="35433"/>
                        <a:pt x="12762" y="35965"/>
                        <a:pt x="12762" y="36497"/>
                      </a:cubicBezTo>
                      <a:cubicBezTo>
                        <a:pt x="12829" y="36829"/>
                        <a:pt x="13460" y="36696"/>
                        <a:pt x="13327" y="37029"/>
                      </a:cubicBezTo>
                      <a:cubicBezTo>
                        <a:pt x="13294" y="37128"/>
                        <a:pt x="13494" y="37261"/>
                        <a:pt x="13560" y="37261"/>
                      </a:cubicBezTo>
                      <a:cubicBezTo>
                        <a:pt x="13584" y="37267"/>
                        <a:pt x="13604" y="37270"/>
                        <a:pt x="13620" y="37270"/>
                      </a:cubicBezTo>
                      <a:cubicBezTo>
                        <a:pt x="13761" y="37270"/>
                        <a:pt x="13598" y="37053"/>
                        <a:pt x="13783" y="37053"/>
                      </a:cubicBezTo>
                      <a:cubicBezTo>
                        <a:pt x="13803" y="37053"/>
                        <a:pt x="13829" y="37056"/>
                        <a:pt x="13859" y="37062"/>
                      </a:cubicBezTo>
                      <a:cubicBezTo>
                        <a:pt x="13859" y="37229"/>
                        <a:pt x="13906" y="37303"/>
                        <a:pt x="14019" y="37303"/>
                      </a:cubicBezTo>
                      <a:cubicBezTo>
                        <a:pt x="14040" y="37303"/>
                        <a:pt x="14065" y="37300"/>
                        <a:pt x="14092" y="37294"/>
                      </a:cubicBezTo>
                      <a:cubicBezTo>
                        <a:pt x="14130" y="37485"/>
                        <a:pt x="14179" y="37556"/>
                        <a:pt x="14252" y="37556"/>
                      </a:cubicBezTo>
                      <a:cubicBezTo>
                        <a:pt x="14306" y="37556"/>
                        <a:pt x="14373" y="37517"/>
                        <a:pt x="14457" y="37461"/>
                      </a:cubicBezTo>
                      <a:cubicBezTo>
                        <a:pt x="14657" y="38358"/>
                        <a:pt x="15554" y="37992"/>
                        <a:pt x="16053" y="38591"/>
                      </a:cubicBezTo>
                      <a:cubicBezTo>
                        <a:pt x="17016" y="39654"/>
                        <a:pt x="18878" y="39654"/>
                        <a:pt x="20340" y="40219"/>
                      </a:cubicBezTo>
                      <a:cubicBezTo>
                        <a:pt x="20732" y="40271"/>
                        <a:pt x="21001" y="40468"/>
                        <a:pt x="21325" y="40468"/>
                      </a:cubicBezTo>
                      <a:cubicBezTo>
                        <a:pt x="21413" y="40468"/>
                        <a:pt x="21504" y="40454"/>
                        <a:pt x="21603" y="40418"/>
                      </a:cubicBezTo>
                      <a:cubicBezTo>
                        <a:pt x="22064" y="40580"/>
                        <a:pt x="22557" y="40645"/>
                        <a:pt x="23064" y="40645"/>
                      </a:cubicBezTo>
                      <a:cubicBezTo>
                        <a:pt x="24019" y="40645"/>
                        <a:pt x="25023" y="40413"/>
                        <a:pt x="25956" y="40153"/>
                      </a:cubicBezTo>
                      <a:lnTo>
                        <a:pt x="25956" y="40153"/>
                      </a:lnTo>
                      <a:cubicBezTo>
                        <a:pt x="26355" y="40252"/>
                        <a:pt x="25890" y="40319"/>
                        <a:pt x="25923" y="40485"/>
                      </a:cubicBezTo>
                      <a:cubicBezTo>
                        <a:pt x="25999" y="40517"/>
                        <a:pt x="26141" y="40539"/>
                        <a:pt x="26289" y="40539"/>
                      </a:cubicBezTo>
                      <a:cubicBezTo>
                        <a:pt x="26598" y="40539"/>
                        <a:pt x="26934" y="40444"/>
                        <a:pt x="26754" y="40153"/>
                      </a:cubicBezTo>
                      <a:lnTo>
                        <a:pt x="26754" y="40153"/>
                      </a:lnTo>
                      <a:cubicBezTo>
                        <a:pt x="26912" y="40378"/>
                        <a:pt x="27178" y="40512"/>
                        <a:pt x="27446" y="40512"/>
                      </a:cubicBezTo>
                      <a:cubicBezTo>
                        <a:pt x="27573" y="40512"/>
                        <a:pt x="27700" y="40482"/>
                        <a:pt x="27818" y="40418"/>
                      </a:cubicBezTo>
                      <a:cubicBezTo>
                        <a:pt x="26355" y="39787"/>
                        <a:pt x="29313" y="39721"/>
                        <a:pt x="30044" y="39521"/>
                      </a:cubicBezTo>
                      <a:cubicBezTo>
                        <a:pt x="30217" y="39636"/>
                        <a:pt x="30374" y="39683"/>
                        <a:pt x="30520" y="39683"/>
                      </a:cubicBezTo>
                      <a:cubicBezTo>
                        <a:pt x="30826" y="39683"/>
                        <a:pt x="31085" y="39479"/>
                        <a:pt x="31339" y="39271"/>
                      </a:cubicBezTo>
                      <a:lnTo>
                        <a:pt x="31339" y="39271"/>
                      </a:lnTo>
                      <a:cubicBezTo>
                        <a:pt x="31277" y="39339"/>
                        <a:pt x="31222" y="39412"/>
                        <a:pt x="31174" y="39488"/>
                      </a:cubicBezTo>
                      <a:cubicBezTo>
                        <a:pt x="34465" y="38159"/>
                        <a:pt x="38619" y="38657"/>
                        <a:pt x="40812" y="35467"/>
                      </a:cubicBezTo>
                      <a:cubicBezTo>
                        <a:pt x="41211" y="35267"/>
                        <a:pt x="41809" y="35201"/>
                        <a:pt x="41710" y="34569"/>
                      </a:cubicBezTo>
                      <a:cubicBezTo>
                        <a:pt x="42108" y="34370"/>
                        <a:pt x="42241" y="33572"/>
                        <a:pt x="42474" y="33140"/>
                      </a:cubicBezTo>
                      <a:cubicBezTo>
                        <a:pt x="42474" y="33173"/>
                        <a:pt x="42474" y="33173"/>
                        <a:pt x="42474" y="33207"/>
                      </a:cubicBezTo>
                      <a:cubicBezTo>
                        <a:pt x="43105" y="32110"/>
                        <a:pt x="43637" y="30947"/>
                        <a:pt x="44136" y="29783"/>
                      </a:cubicBezTo>
                      <a:cubicBezTo>
                        <a:pt x="46329" y="25962"/>
                        <a:pt x="46562" y="21442"/>
                        <a:pt x="46362" y="17121"/>
                      </a:cubicBezTo>
                      <a:cubicBezTo>
                        <a:pt x="46396" y="10740"/>
                        <a:pt x="40812" y="6353"/>
                        <a:pt x="36027" y="3096"/>
                      </a:cubicBezTo>
                      <a:lnTo>
                        <a:pt x="36159" y="3096"/>
                      </a:lnTo>
                      <a:cubicBezTo>
                        <a:pt x="31806" y="404"/>
                        <a:pt x="25092" y="205"/>
                        <a:pt x="20506" y="138"/>
                      </a:cubicBezTo>
                      <a:cubicBezTo>
                        <a:pt x="20135" y="44"/>
                        <a:pt x="19728" y="1"/>
                        <a:pt x="19298" y="1"/>
                      </a:cubicBezTo>
                      <a:close/>
                    </a:path>
                  </a:pathLst>
                </a:custGeom>
                <a:solidFill>
                  <a:srgbClr val="F2C84B">
                    <a:alpha val="724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62" name="Google Shape;662;p6"/>
                <p:cNvSpPr/>
                <p:nvPr/>
              </p:nvSpPr>
              <p:spPr>
                <a:xfrm>
                  <a:off x="4503750" y="5042225"/>
                  <a:ext cx="5850" cy="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" h="168" extrusionOk="0">
                      <a:moveTo>
                        <a:pt x="134" y="1"/>
                      </a:moveTo>
                      <a:cubicBezTo>
                        <a:pt x="1" y="1"/>
                        <a:pt x="34" y="134"/>
                        <a:pt x="134" y="167"/>
                      </a:cubicBezTo>
                      <a:cubicBezTo>
                        <a:pt x="233" y="101"/>
                        <a:pt x="233" y="34"/>
                        <a:pt x="134" y="1"/>
                      </a:cubicBezTo>
                      <a:close/>
                    </a:path>
                  </a:pathLst>
                </a:custGeom>
                <a:solidFill>
                  <a:srgbClr val="F2C84B">
                    <a:alpha val="724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63" name="Google Shape;663;p6"/>
                <p:cNvSpPr/>
                <p:nvPr/>
              </p:nvSpPr>
              <p:spPr>
                <a:xfrm>
                  <a:off x="4443825" y="4392550"/>
                  <a:ext cx="23275" cy="23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1" h="954" extrusionOk="0">
                      <a:moveTo>
                        <a:pt x="738" y="0"/>
                      </a:moveTo>
                      <a:cubicBezTo>
                        <a:pt x="708" y="0"/>
                        <a:pt x="665" y="10"/>
                        <a:pt x="603" y="32"/>
                      </a:cubicBezTo>
                      <a:cubicBezTo>
                        <a:pt x="302" y="379"/>
                        <a:pt x="1" y="953"/>
                        <a:pt x="139" y="953"/>
                      </a:cubicBezTo>
                      <a:cubicBezTo>
                        <a:pt x="199" y="953"/>
                        <a:pt x="342" y="845"/>
                        <a:pt x="603" y="564"/>
                      </a:cubicBezTo>
                      <a:cubicBezTo>
                        <a:pt x="517" y="419"/>
                        <a:pt x="930" y="0"/>
                        <a:pt x="738" y="0"/>
                      </a:cubicBezTo>
                      <a:close/>
                    </a:path>
                  </a:pathLst>
                </a:custGeom>
                <a:solidFill>
                  <a:srgbClr val="F2C84B">
                    <a:alpha val="724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64" name="Google Shape;664;p6"/>
                <p:cNvSpPr/>
                <p:nvPr/>
              </p:nvSpPr>
              <p:spPr>
                <a:xfrm>
                  <a:off x="4443100" y="4420750"/>
                  <a:ext cx="7500" cy="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" h="333" extrusionOk="0">
                      <a:moveTo>
                        <a:pt x="267" y="1"/>
                      </a:moveTo>
                      <a:lnTo>
                        <a:pt x="267" y="1"/>
                      </a:lnTo>
                      <a:cubicBezTo>
                        <a:pt x="100" y="34"/>
                        <a:pt x="34" y="100"/>
                        <a:pt x="1" y="333"/>
                      </a:cubicBezTo>
                      <a:cubicBezTo>
                        <a:pt x="167" y="233"/>
                        <a:pt x="300" y="200"/>
                        <a:pt x="267" y="1"/>
                      </a:cubicBezTo>
                      <a:close/>
                    </a:path>
                  </a:pathLst>
                </a:custGeom>
                <a:solidFill>
                  <a:srgbClr val="F2C84B">
                    <a:alpha val="724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65" name="Google Shape;665;p6"/>
                <p:cNvSpPr/>
                <p:nvPr/>
              </p:nvSpPr>
              <p:spPr>
                <a:xfrm>
                  <a:off x="4422325" y="4458150"/>
                  <a:ext cx="6725" cy="4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9" h="188" extrusionOk="0">
                      <a:moveTo>
                        <a:pt x="101" y="0"/>
                      </a:moveTo>
                      <a:lnTo>
                        <a:pt x="101" y="0"/>
                      </a:lnTo>
                      <a:cubicBezTo>
                        <a:pt x="67" y="33"/>
                        <a:pt x="1" y="67"/>
                        <a:pt x="1" y="100"/>
                      </a:cubicBezTo>
                      <a:cubicBezTo>
                        <a:pt x="1" y="164"/>
                        <a:pt x="26" y="188"/>
                        <a:pt x="58" y="188"/>
                      </a:cubicBezTo>
                      <a:cubicBezTo>
                        <a:pt x="141" y="188"/>
                        <a:pt x="269" y="24"/>
                        <a:pt x="101" y="0"/>
                      </a:cubicBezTo>
                      <a:close/>
                    </a:path>
                  </a:pathLst>
                </a:custGeom>
                <a:solidFill>
                  <a:srgbClr val="F2C84B">
                    <a:alpha val="724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66" name="Google Shape;666;p6"/>
                <p:cNvSpPr/>
                <p:nvPr/>
              </p:nvSpPr>
              <p:spPr>
                <a:xfrm>
                  <a:off x="4400725" y="4479950"/>
                  <a:ext cx="5350" cy="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" h="145" extrusionOk="0">
                      <a:moveTo>
                        <a:pt x="172" y="1"/>
                      </a:moveTo>
                      <a:cubicBezTo>
                        <a:pt x="131" y="1"/>
                        <a:pt x="60" y="52"/>
                        <a:pt x="1" y="92"/>
                      </a:cubicBezTo>
                      <a:cubicBezTo>
                        <a:pt x="27" y="131"/>
                        <a:pt x="53" y="145"/>
                        <a:pt x="79" y="145"/>
                      </a:cubicBezTo>
                      <a:cubicBezTo>
                        <a:pt x="119" y="145"/>
                        <a:pt x="160" y="112"/>
                        <a:pt x="200" y="92"/>
                      </a:cubicBezTo>
                      <a:cubicBezTo>
                        <a:pt x="214" y="25"/>
                        <a:pt x="200" y="1"/>
                        <a:pt x="172" y="1"/>
                      </a:cubicBezTo>
                      <a:close/>
                    </a:path>
                  </a:pathLst>
                </a:custGeom>
                <a:solidFill>
                  <a:srgbClr val="F2C84B">
                    <a:alpha val="724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67" name="Google Shape;667;p6"/>
                <p:cNvSpPr/>
                <p:nvPr/>
              </p:nvSpPr>
              <p:spPr>
                <a:xfrm>
                  <a:off x="4619250" y="4286150"/>
                  <a:ext cx="9150" cy="10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6" h="400" extrusionOk="0">
                      <a:moveTo>
                        <a:pt x="366" y="1"/>
                      </a:moveTo>
                      <a:lnTo>
                        <a:pt x="366" y="1"/>
                      </a:lnTo>
                      <a:cubicBezTo>
                        <a:pt x="167" y="67"/>
                        <a:pt x="34" y="134"/>
                        <a:pt x="0" y="399"/>
                      </a:cubicBezTo>
                      <a:cubicBezTo>
                        <a:pt x="266" y="333"/>
                        <a:pt x="366" y="233"/>
                        <a:pt x="366" y="1"/>
                      </a:cubicBezTo>
                      <a:close/>
                    </a:path>
                  </a:pathLst>
                </a:custGeom>
                <a:solidFill>
                  <a:srgbClr val="F2C84B">
                    <a:alpha val="724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</p:grpSp>
          <p:grpSp>
            <p:nvGrpSpPr>
              <p:cNvPr id="668" name="Google Shape;668;p6"/>
              <p:cNvGrpSpPr/>
              <p:nvPr/>
            </p:nvGrpSpPr>
            <p:grpSpPr>
              <a:xfrm rot="10800000">
                <a:off x="2292009" y="1870425"/>
                <a:ext cx="846032" cy="738538"/>
                <a:chOff x="4286075" y="4175525"/>
                <a:chExt cx="1164050" cy="1016150"/>
              </a:xfrm>
            </p:grpSpPr>
            <p:sp>
              <p:nvSpPr>
                <p:cNvPr id="669" name="Google Shape;669;p6"/>
                <p:cNvSpPr/>
                <p:nvPr/>
              </p:nvSpPr>
              <p:spPr>
                <a:xfrm>
                  <a:off x="4286075" y="4175525"/>
                  <a:ext cx="1164050" cy="1016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562" h="40646" extrusionOk="0">
                      <a:moveTo>
                        <a:pt x="18080" y="637"/>
                      </a:moveTo>
                      <a:cubicBezTo>
                        <a:pt x="18031" y="686"/>
                        <a:pt x="17965" y="716"/>
                        <a:pt x="17893" y="729"/>
                      </a:cubicBezTo>
                      <a:lnTo>
                        <a:pt x="17893" y="729"/>
                      </a:lnTo>
                      <a:cubicBezTo>
                        <a:pt x="17956" y="693"/>
                        <a:pt x="18022" y="659"/>
                        <a:pt x="18080" y="637"/>
                      </a:cubicBezTo>
                      <a:close/>
                      <a:moveTo>
                        <a:pt x="19609" y="836"/>
                      </a:moveTo>
                      <a:cubicBezTo>
                        <a:pt x="19716" y="836"/>
                        <a:pt x="19815" y="866"/>
                        <a:pt x="19912" y="906"/>
                      </a:cubicBezTo>
                      <a:lnTo>
                        <a:pt x="19912" y="906"/>
                      </a:lnTo>
                      <a:cubicBezTo>
                        <a:pt x="19816" y="874"/>
                        <a:pt x="19716" y="852"/>
                        <a:pt x="19609" y="836"/>
                      </a:cubicBezTo>
                      <a:close/>
                      <a:moveTo>
                        <a:pt x="20163" y="1021"/>
                      </a:moveTo>
                      <a:cubicBezTo>
                        <a:pt x="20251" y="1059"/>
                        <a:pt x="20342" y="1091"/>
                        <a:pt x="20440" y="1102"/>
                      </a:cubicBezTo>
                      <a:cubicBezTo>
                        <a:pt x="20373" y="1102"/>
                        <a:pt x="20307" y="1102"/>
                        <a:pt x="20240" y="1069"/>
                      </a:cubicBezTo>
                      <a:cubicBezTo>
                        <a:pt x="20214" y="1052"/>
                        <a:pt x="20189" y="1036"/>
                        <a:pt x="20163" y="1021"/>
                      </a:cubicBezTo>
                      <a:close/>
                      <a:moveTo>
                        <a:pt x="20164" y="1426"/>
                      </a:moveTo>
                      <a:cubicBezTo>
                        <a:pt x="20137" y="1482"/>
                        <a:pt x="20089" y="1524"/>
                        <a:pt x="20033" y="1538"/>
                      </a:cubicBezTo>
                      <a:lnTo>
                        <a:pt x="20033" y="1538"/>
                      </a:lnTo>
                      <a:cubicBezTo>
                        <a:pt x="20079" y="1515"/>
                        <a:pt x="20115" y="1459"/>
                        <a:pt x="20164" y="1426"/>
                      </a:cubicBezTo>
                      <a:close/>
                      <a:moveTo>
                        <a:pt x="17681" y="2332"/>
                      </a:moveTo>
                      <a:cubicBezTo>
                        <a:pt x="17681" y="2352"/>
                        <a:pt x="17681" y="2371"/>
                        <a:pt x="17681" y="2398"/>
                      </a:cubicBezTo>
                      <a:lnTo>
                        <a:pt x="17681" y="2398"/>
                      </a:lnTo>
                      <a:cubicBezTo>
                        <a:pt x="17672" y="2355"/>
                        <a:pt x="17641" y="2341"/>
                        <a:pt x="17600" y="2341"/>
                      </a:cubicBezTo>
                      <a:cubicBezTo>
                        <a:pt x="17518" y="2341"/>
                        <a:pt x="17394" y="2398"/>
                        <a:pt x="17316" y="2398"/>
                      </a:cubicBezTo>
                      <a:cubicBezTo>
                        <a:pt x="17448" y="2365"/>
                        <a:pt x="17548" y="2332"/>
                        <a:pt x="17681" y="2332"/>
                      </a:cubicBezTo>
                      <a:close/>
                      <a:moveTo>
                        <a:pt x="16451" y="2897"/>
                      </a:moveTo>
                      <a:cubicBezTo>
                        <a:pt x="16388" y="2928"/>
                        <a:pt x="16317" y="2960"/>
                        <a:pt x="16246" y="2988"/>
                      </a:cubicBezTo>
                      <a:lnTo>
                        <a:pt x="16246" y="2988"/>
                      </a:lnTo>
                      <a:cubicBezTo>
                        <a:pt x="16310" y="2954"/>
                        <a:pt x="16378" y="2924"/>
                        <a:pt x="16451" y="2897"/>
                      </a:cubicBezTo>
                      <a:close/>
                      <a:moveTo>
                        <a:pt x="14258" y="2864"/>
                      </a:moveTo>
                      <a:cubicBezTo>
                        <a:pt x="14059" y="2997"/>
                        <a:pt x="13826" y="3096"/>
                        <a:pt x="13593" y="3163"/>
                      </a:cubicBezTo>
                      <a:cubicBezTo>
                        <a:pt x="13826" y="3096"/>
                        <a:pt x="14025" y="2997"/>
                        <a:pt x="14225" y="2864"/>
                      </a:cubicBezTo>
                      <a:close/>
                      <a:moveTo>
                        <a:pt x="13228" y="3163"/>
                      </a:moveTo>
                      <a:cubicBezTo>
                        <a:pt x="13245" y="3163"/>
                        <a:pt x="13235" y="3181"/>
                        <a:pt x="13217" y="3198"/>
                      </a:cubicBezTo>
                      <a:lnTo>
                        <a:pt x="13217" y="3198"/>
                      </a:lnTo>
                      <a:cubicBezTo>
                        <a:pt x="13223" y="3187"/>
                        <a:pt x="13228" y="3175"/>
                        <a:pt x="13228" y="3163"/>
                      </a:cubicBezTo>
                      <a:close/>
                      <a:moveTo>
                        <a:pt x="15989" y="3169"/>
                      </a:moveTo>
                      <a:cubicBezTo>
                        <a:pt x="15952" y="3243"/>
                        <a:pt x="15895" y="3312"/>
                        <a:pt x="15820" y="3362"/>
                      </a:cubicBezTo>
                      <a:cubicBezTo>
                        <a:pt x="15873" y="3288"/>
                        <a:pt x="15929" y="3225"/>
                        <a:pt x="15989" y="3169"/>
                      </a:cubicBezTo>
                      <a:close/>
                      <a:moveTo>
                        <a:pt x="13361" y="3229"/>
                      </a:moveTo>
                      <a:cubicBezTo>
                        <a:pt x="13306" y="3392"/>
                        <a:pt x="13142" y="3532"/>
                        <a:pt x="13137" y="3668"/>
                      </a:cubicBezTo>
                      <a:lnTo>
                        <a:pt x="13137" y="3668"/>
                      </a:lnTo>
                      <a:cubicBezTo>
                        <a:pt x="13131" y="3509"/>
                        <a:pt x="13305" y="3369"/>
                        <a:pt x="13361" y="3229"/>
                      </a:cubicBezTo>
                      <a:close/>
                      <a:moveTo>
                        <a:pt x="12935" y="3618"/>
                      </a:moveTo>
                      <a:cubicBezTo>
                        <a:pt x="12942" y="3641"/>
                        <a:pt x="12959" y="3661"/>
                        <a:pt x="12995" y="3661"/>
                      </a:cubicBezTo>
                      <a:cubicBezTo>
                        <a:pt x="12954" y="3661"/>
                        <a:pt x="12926" y="3674"/>
                        <a:pt x="12902" y="3692"/>
                      </a:cubicBezTo>
                      <a:lnTo>
                        <a:pt x="12902" y="3692"/>
                      </a:lnTo>
                      <a:cubicBezTo>
                        <a:pt x="12919" y="3670"/>
                        <a:pt x="12930" y="3645"/>
                        <a:pt x="12935" y="3618"/>
                      </a:cubicBezTo>
                      <a:close/>
                      <a:moveTo>
                        <a:pt x="12729" y="4060"/>
                      </a:moveTo>
                      <a:lnTo>
                        <a:pt x="12729" y="4060"/>
                      </a:lnTo>
                      <a:cubicBezTo>
                        <a:pt x="12678" y="4265"/>
                        <a:pt x="12666" y="4491"/>
                        <a:pt x="12495" y="4491"/>
                      </a:cubicBezTo>
                      <a:cubicBezTo>
                        <a:pt x="12492" y="4491"/>
                        <a:pt x="12489" y="4490"/>
                        <a:pt x="12486" y="4490"/>
                      </a:cubicBezTo>
                      <a:lnTo>
                        <a:pt x="12486" y="4490"/>
                      </a:lnTo>
                      <a:cubicBezTo>
                        <a:pt x="12635" y="4483"/>
                        <a:pt x="12654" y="4262"/>
                        <a:pt x="12729" y="4060"/>
                      </a:cubicBezTo>
                      <a:close/>
                      <a:moveTo>
                        <a:pt x="12929" y="5921"/>
                      </a:moveTo>
                      <a:cubicBezTo>
                        <a:pt x="12895" y="5954"/>
                        <a:pt x="12895" y="5954"/>
                        <a:pt x="12862" y="5954"/>
                      </a:cubicBezTo>
                      <a:lnTo>
                        <a:pt x="12862" y="5943"/>
                      </a:lnTo>
                      <a:lnTo>
                        <a:pt x="12862" y="5943"/>
                      </a:lnTo>
                      <a:cubicBezTo>
                        <a:pt x="12878" y="5930"/>
                        <a:pt x="12899" y="5921"/>
                        <a:pt x="12929" y="5921"/>
                      </a:cubicBezTo>
                      <a:close/>
                      <a:moveTo>
                        <a:pt x="10255" y="5750"/>
                      </a:moveTo>
                      <a:lnTo>
                        <a:pt x="10255" y="5750"/>
                      </a:lnTo>
                      <a:cubicBezTo>
                        <a:pt x="10178" y="5834"/>
                        <a:pt x="10100" y="5913"/>
                        <a:pt x="10016" y="5977"/>
                      </a:cubicBezTo>
                      <a:lnTo>
                        <a:pt x="10016" y="5977"/>
                      </a:lnTo>
                      <a:cubicBezTo>
                        <a:pt x="10096" y="5900"/>
                        <a:pt x="10175" y="5825"/>
                        <a:pt x="10255" y="5750"/>
                      </a:cubicBezTo>
                      <a:close/>
                      <a:moveTo>
                        <a:pt x="10678" y="6169"/>
                      </a:moveTo>
                      <a:cubicBezTo>
                        <a:pt x="10628" y="6236"/>
                        <a:pt x="10552" y="6303"/>
                        <a:pt x="10536" y="6353"/>
                      </a:cubicBezTo>
                      <a:lnTo>
                        <a:pt x="10536" y="6320"/>
                      </a:lnTo>
                      <a:cubicBezTo>
                        <a:pt x="10564" y="6277"/>
                        <a:pt x="10629" y="6223"/>
                        <a:pt x="10678" y="6169"/>
                      </a:cubicBezTo>
                      <a:close/>
                      <a:moveTo>
                        <a:pt x="10835" y="5722"/>
                      </a:moveTo>
                      <a:lnTo>
                        <a:pt x="10502" y="5988"/>
                      </a:lnTo>
                      <a:cubicBezTo>
                        <a:pt x="10303" y="6154"/>
                        <a:pt x="10104" y="6320"/>
                        <a:pt x="9937" y="6486"/>
                      </a:cubicBezTo>
                      <a:cubicBezTo>
                        <a:pt x="10203" y="6220"/>
                        <a:pt x="10502" y="5954"/>
                        <a:pt x="10835" y="5722"/>
                      </a:cubicBezTo>
                      <a:close/>
                      <a:moveTo>
                        <a:pt x="12031" y="6486"/>
                      </a:moveTo>
                      <a:lnTo>
                        <a:pt x="12031" y="6486"/>
                      </a:lnTo>
                      <a:cubicBezTo>
                        <a:pt x="12116" y="6528"/>
                        <a:pt x="12186" y="6584"/>
                        <a:pt x="12176" y="6644"/>
                      </a:cubicBezTo>
                      <a:lnTo>
                        <a:pt x="12176" y="6644"/>
                      </a:lnTo>
                      <a:cubicBezTo>
                        <a:pt x="12171" y="6584"/>
                        <a:pt x="12094" y="6528"/>
                        <a:pt x="12031" y="6486"/>
                      </a:cubicBezTo>
                      <a:close/>
                      <a:moveTo>
                        <a:pt x="15545" y="2699"/>
                      </a:moveTo>
                      <a:cubicBezTo>
                        <a:pt x="15780" y="2699"/>
                        <a:pt x="15410" y="3372"/>
                        <a:pt x="14291" y="3994"/>
                      </a:cubicBezTo>
                      <a:lnTo>
                        <a:pt x="14291" y="4027"/>
                      </a:lnTo>
                      <a:cubicBezTo>
                        <a:pt x="14456" y="3953"/>
                        <a:pt x="14578" y="3921"/>
                        <a:pt x="14661" y="3921"/>
                      </a:cubicBezTo>
                      <a:cubicBezTo>
                        <a:pt x="14913" y="3921"/>
                        <a:pt x="14807" y="4209"/>
                        <a:pt x="14457" y="4459"/>
                      </a:cubicBezTo>
                      <a:cubicBezTo>
                        <a:pt x="13826" y="4891"/>
                        <a:pt x="13261" y="5589"/>
                        <a:pt x="12463" y="5722"/>
                      </a:cubicBezTo>
                      <a:cubicBezTo>
                        <a:pt x="12663" y="5556"/>
                        <a:pt x="12895" y="5456"/>
                        <a:pt x="12962" y="5124"/>
                      </a:cubicBezTo>
                      <a:lnTo>
                        <a:pt x="12962" y="5124"/>
                      </a:lnTo>
                      <a:cubicBezTo>
                        <a:pt x="11699" y="5821"/>
                        <a:pt x="10935" y="7317"/>
                        <a:pt x="9805" y="8048"/>
                      </a:cubicBezTo>
                      <a:cubicBezTo>
                        <a:pt x="9306" y="7483"/>
                        <a:pt x="10602" y="6918"/>
                        <a:pt x="10502" y="6785"/>
                      </a:cubicBezTo>
                      <a:cubicBezTo>
                        <a:pt x="10602" y="6785"/>
                        <a:pt x="10602" y="6785"/>
                        <a:pt x="10569" y="6719"/>
                      </a:cubicBezTo>
                      <a:cubicBezTo>
                        <a:pt x="11599" y="6054"/>
                        <a:pt x="13028" y="3694"/>
                        <a:pt x="14491" y="3595"/>
                      </a:cubicBezTo>
                      <a:cubicBezTo>
                        <a:pt x="15041" y="2944"/>
                        <a:pt x="15403" y="2699"/>
                        <a:pt x="15545" y="2699"/>
                      </a:cubicBezTo>
                      <a:close/>
                      <a:moveTo>
                        <a:pt x="9738" y="8480"/>
                      </a:moveTo>
                      <a:lnTo>
                        <a:pt x="9738" y="8480"/>
                      </a:lnTo>
                      <a:cubicBezTo>
                        <a:pt x="9705" y="8580"/>
                        <a:pt x="9638" y="8646"/>
                        <a:pt x="9572" y="8646"/>
                      </a:cubicBezTo>
                      <a:cubicBezTo>
                        <a:pt x="9638" y="8613"/>
                        <a:pt x="9705" y="8547"/>
                        <a:pt x="9738" y="8480"/>
                      </a:cubicBezTo>
                      <a:close/>
                      <a:moveTo>
                        <a:pt x="8475" y="8613"/>
                      </a:moveTo>
                      <a:lnTo>
                        <a:pt x="8475" y="8646"/>
                      </a:lnTo>
                      <a:cubicBezTo>
                        <a:pt x="8442" y="8679"/>
                        <a:pt x="8409" y="8712"/>
                        <a:pt x="8376" y="8778"/>
                      </a:cubicBezTo>
                      <a:lnTo>
                        <a:pt x="8376" y="8778"/>
                      </a:lnTo>
                      <a:cubicBezTo>
                        <a:pt x="8409" y="8712"/>
                        <a:pt x="8442" y="8679"/>
                        <a:pt x="8475" y="8613"/>
                      </a:cubicBezTo>
                      <a:close/>
                      <a:moveTo>
                        <a:pt x="7977" y="9012"/>
                      </a:moveTo>
                      <a:lnTo>
                        <a:pt x="7977" y="9012"/>
                      </a:lnTo>
                      <a:cubicBezTo>
                        <a:pt x="8010" y="9045"/>
                        <a:pt x="8043" y="9078"/>
                        <a:pt x="8076" y="9145"/>
                      </a:cubicBezTo>
                      <a:cubicBezTo>
                        <a:pt x="8043" y="9112"/>
                        <a:pt x="8010" y="9045"/>
                        <a:pt x="7977" y="9012"/>
                      </a:cubicBezTo>
                      <a:close/>
                      <a:moveTo>
                        <a:pt x="17050" y="9145"/>
                      </a:moveTo>
                      <a:lnTo>
                        <a:pt x="17050" y="9145"/>
                      </a:lnTo>
                      <a:cubicBezTo>
                        <a:pt x="17263" y="9385"/>
                        <a:pt x="17219" y="9497"/>
                        <a:pt x="17021" y="9497"/>
                      </a:cubicBezTo>
                      <a:cubicBezTo>
                        <a:pt x="16973" y="9497"/>
                        <a:pt x="16915" y="9490"/>
                        <a:pt x="16850" y="9477"/>
                      </a:cubicBezTo>
                      <a:lnTo>
                        <a:pt x="16850" y="9477"/>
                      </a:lnTo>
                      <a:cubicBezTo>
                        <a:pt x="16875" y="9482"/>
                        <a:pt x="16899" y="9485"/>
                        <a:pt x="16921" y="9485"/>
                      </a:cubicBezTo>
                      <a:cubicBezTo>
                        <a:pt x="17043" y="9485"/>
                        <a:pt x="17106" y="9399"/>
                        <a:pt x="17050" y="9145"/>
                      </a:cubicBezTo>
                      <a:close/>
                      <a:moveTo>
                        <a:pt x="31871" y="9472"/>
                      </a:moveTo>
                      <a:cubicBezTo>
                        <a:pt x="31894" y="9472"/>
                        <a:pt x="31916" y="9473"/>
                        <a:pt x="31939" y="9477"/>
                      </a:cubicBezTo>
                      <a:cubicBezTo>
                        <a:pt x="31872" y="9477"/>
                        <a:pt x="31773" y="9477"/>
                        <a:pt x="31673" y="9510"/>
                      </a:cubicBezTo>
                      <a:lnTo>
                        <a:pt x="31673" y="9544"/>
                      </a:lnTo>
                      <a:lnTo>
                        <a:pt x="31468" y="9544"/>
                      </a:lnTo>
                      <a:cubicBezTo>
                        <a:pt x="31610" y="9526"/>
                        <a:pt x="31741" y="9472"/>
                        <a:pt x="31871" y="9472"/>
                      </a:cubicBezTo>
                      <a:close/>
                      <a:moveTo>
                        <a:pt x="33368" y="9643"/>
                      </a:moveTo>
                      <a:cubicBezTo>
                        <a:pt x="33600" y="9743"/>
                        <a:pt x="33634" y="9943"/>
                        <a:pt x="33767" y="10109"/>
                      </a:cubicBezTo>
                      <a:cubicBezTo>
                        <a:pt x="33700" y="10109"/>
                        <a:pt x="33567" y="10242"/>
                        <a:pt x="33501" y="10242"/>
                      </a:cubicBezTo>
                      <a:cubicBezTo>
                        <a:pt x="33733" y="10109"/>
                        <a:pt x="33600" y="9743"/>
                        <a:pt x="33368" y="9643"/>
                      </a:cubicBezTo>
                      <a:close/>
                      <a:moveTo>
                        <a:pt x="8774" y="10242"/>
                      </a:moveTo>
                      <a:lnTo>
                        <a:pt x="8243" y="11106"/>
                      </a:lnTo>
                      <a:lnTo>
                        <a:pt x="8143" y="11172"/>
                      </a:lnTo>
                      <a:cubicBezTo>
                        <a:pt x="8409" y="10873"/>
                        <a:pt x="8575" y="10541"/>
                        <a:pt x="8774" y="10242"/>
                      </a:cubicBezTo>
                      <a:close/>
                      <a:moveTo>
                        <a:pt x="6710" y="12557"/>
                      </a:moveTo>
                      <a:cubicBezTo>
                        <a:pt x="6674" y="12580"/>
                        <a:pt x="6641" y="12607"/>
                        <a:pt x="6614" y="12635"/>
                      </a:cubicBezTo>
                      <a:lnTo>
                        <a:pt x="6581" y="12668"/>
                      </a:lnTo>
                      <a:cubicBezTo>
                        <a:pt x="6615" y="12616"/>
                        <a:pt x="6658" y="12583"/>
                        <a:pt x="6710" y="12557"/>
                      </a:cubicBezTo>
                      <a:close/>
                      <a:moveTo>
                        <a:pt x="5850" y="12767"/>
                      </a:moveTo>
                      <a:cubicBezTo>
                        <a:pt x="5850" y="12799"/>
                        <a:pt x="5850" y="12801"/>
                        <a:pt x="5850" y="12828"/>
                      </a:cubicBezTo>
                      <a:lnTo>
                        <a:pt x="5850" y="12828"/>
                      </a:lnTo>
                      <a:cubicBezTo>
                        <a:pt x="5844" y="12812"/>
                        <a:pt x="5843" y="12792"/>
                        <a:pt x="5850" y="12767"/>
                      </a:cubicBezTo>
                      <a:close/>
                      <a:moveTo>
                        <a:pt x="6016" y="12867"/>
                      </a:moveTo>
                      <a:cubicBezTo>
                        <a:pt x="6005" y="12878"/>
                        <a:pt x="5979" y="12886"/>
                        <a:pt x="5951" y="12886"/>
                      </a:cubicBezTo>
                      <a:cubicBezTo>
                        <a:pt x="5926" y="12886"/>
                        <a:pt x="5900" y="12880"/>
                        <a:pt x="5880" y="12867"/>
                      </a:cubicBezTo>
                      <a:close/>
                      <a:moveTo>
                        <a:pt x="37854" y="16124"/>
                      </a:moveTo>
                      <a:cubicBezTo>
                        <a:pt x="37795" y="16183"/>
                        <a:pt x="37842" y="16296"/>
                        <a:pt x="37923" y="16296"/>
                      </a:cubicBezTo>
                      <a:lnTo>
                        <a:pt x="37923" y="16296"/>
                      </a:lnTo>
                      <a:cubicBezTo>
                        <a:pt x="37923" y="16296"/>
                        <a:pt x="37923" y="16296"/>
                        <a:pt x="37923" y="16296"/>
                      </a:cubicBezTo>
                      <a:cubicBezTo>
                        <a:pt x="37841" y="16296"/>
                        <a:pt x="37792" y="16183"/>
                        <a:pt x="37821" y="16124"/>
                      </a:cubicBezTo>
                      <a:close/>
                      <a:moveTo>
                        <a:pt x="30011" y="20877"/>
                      </a:moveTo>
                      <a:cubicBezTo>
                        <a:pt x="30011" y="20933"/>
                        <a:pt x="29947" y="20989"/>
                        <a:pt x="29880" y="21004"/>
                      </a:cubicBezTo>
                      <a:lnTo>
                        <a:pt x="29880" y="21004"/>
                      </a:lnTo>
                      <a:cubicBezTo>
                        <a:pt x="29934" y="20986"/>
                        <a:pt x="29984" y="20931"/>
                        <a:pt x="30011" y="20877"/>
                      </a:cubicBezTo>
                      <a:close/>
                      <a:moveTo>
                        <a:pt x="32105" y="23203"/>
                      </a:moveTo>
                      <a:lnTo>
                        <a:pt x="32072" y="23236"/>
                      </a:lnTo>
                      <a:lnTo>
                        <a:pt x="32038" y="23236"/>
                      </a:lnTo>
                      <a:cubicBezTo>
                        <a:pt x="32038" y="23236"/>
                        <a:pt x="32072" y="23203"/>
                        <a:pt x="32105" y="23203"/>
                      </a:cubicBezTo>
                      <a:close/>
                      <a:moveTo>
                        <a:pt x="32251" y="23187"/>
                      </a:moveTo>
                      <a:cubicBezTo>
                        <a:pt x="32366" y="23215"/>
                        <a:pt x="32476" y="23275"/>
                        <a:pt x="32570" y="23369"/>
                      </a:cubicBezTo>
                      <a:cubicBezTo>
                        <a:pt x="32537" y="23336"/>
                        <a:pt x="32537" y="23303"/>
                        <a:pt x="32537" y="23270"/>
                      </a:cubicBezTo>
                      <a:lnTo>
                        <a:pt x="32537" y="23270"/>
                      </a:lnTo>
                      <a:cubicBezTo>
                        <a:pt x="32537" y="23402"/>
                        <a:pt x="32736" y="23369"/>
                        <a:pt x="32803" y="23402"/>
                      </a:cubicBezTo>
                      <a:cubicBezTo>
                        <a:pt x="32736" y="23402"/>
                        <a:pt x="32637" y="23369"/>
                        <a:pt x="32570" y="23369"/>
                      </a:cubicBezTo>
                      <a:cubicBezTo>
                        <a:pt x="32455" y="23323"/>
                        <a:pt x="32356" y="23230"/>
                        <a:pt x="32251" y="23187"/>
                      </a:cubicBezTo>
                      <a:close/>
                      <a:moveTo>
                        <a:pt x="45698" y="24898"/>
                      </a:moveTo>
                      <a:cubicBezTo>
                        <a:pt x="45565" y="25097"/>
                        <a:pt x="45465" y="25264"/>
                        <a:pt x="45399" y="25496"/>
                      </a:cubicBezTo>
                      <a:cubicBezTo>
                        <a:pt x="45438" y="25279"/>
                        <a:pt x="45560" y="25109"/>
                        <a:pt x="45666" y="24930"/>
                      </a:cubicBezTo>
                      <a:lnTo>
                        <a:pt x="45666" y="24930"/>
                      </a:lnTo>
                      <a:lnTo>
                        <a:pt x="45698" y="24898"/>
                      </a:lnTo>
                      <a:close/>
                      <a:moveTo>
                        <a:pt x="45232" y="25862"/>
                      </a:moveTo>
                      <a:cubicBezTo>
                        <a:pt x="45166" y="26028"/>
                        <a:pt x="45199" y="26227"/>
                        <a:pt x="45299" y="26394"/>
                      </a:cubicBezTo>
                      <a:cubicBezTo>
                        <a:pt x="45133" y="26261"/>
                        <a:pt x="45199" y="26061"/>
                        <a:pt x="45199" y="25862"/>
                      </a:cubicBezTo>
                      <a:close/>
                      <a:moveTo>
                        <a:pt x="41577" y="26925"/>
                      </a:moveTo>
                      <a:cubicBezTo>
                        <a:pt x="41530" y="26937"/>
                        <a:pt x="41520" y="26969"/>
                        <a:pt x="41519" y="27009"/>
                      </a:cubicBezTo>
                      <a:lnTo>
                        <a:pt x="41519" y="27009"/>
                      </a:lnTo>
                      <a:cubicBezTo>
                        <a:pt x="41501" y="26964"/>
                        <a:pt x="41494" y="26925"/>
                        <a:pt x="41577" y="26925"/>
                      </a:cubicBezTo>
                      <a:close/>
                      <a:moveTo>
                        <a:pt x="26621" y="26992"/>
                      </a:moveTo>
                      <a:cubicBezTo>
                        <a:pt x="26821" y="27025"/>
                        <a:pt x="27020" y="27058"/>
                        <a:pt x="27219" y="27158"/>
                      </a:cubicBezTo>
                      <a:cubicBezTo>
                        <a:pt x="27020" y="27091"/>
                        <a:pt x="26821" y="27025"/>
                        <a:pt x="26588" y="26992"/>
                      </a:cubicBezTo>
                      <a:close/>
                      <a:moveTo>
                        <a:pt x="41513" y="27122"/>
                      </a:moveTo>
                      <a:cubicBezTo>
                        <a:pt x="41504" y="27163"/>
                        <a:pt x="41479" y="27202"/>
                        <a:pt x="41411" y="27224"/>
                      </a:cubicBezTo>
                      <a:cubicBezTo>
                        <a:pt x="41435" y="27199"/>
                        <a:pt x="41479" y="27156"/>
                        <a:pt x="41513" y="27122"/>
                      </a:cubicBezTo>
                      <a:close/>
                      <a:moveTo>
                        <a:pt x="4011" y="28205"/>
                      </a:moveTo>
                      <a:cubicBezTo>
                        <a:pt x="4004" y="28220"/>
                        <a:pt x="3992" y="28232"/>
                        <a:pt x="3978" y="28241"/>
                      </a:cubicBezTo>
                      <a:lnTo>
                        <a:pt x="3978" y="28241"/>
                      </a:lnTo>
                      <a:cubicBezTo>
                        <a:pt x="3990" y="28230"/>
                        <a:pt x="4001" y="28218"/>
                        <a:pt x="4011" y="28205"/>
                      </a:cubicBezTo>
                      <a:close/>
                      <a:moveTo>
                        <a:pt x="42740" y="28255"/>
                      </a:moveTo>
                      <a:cubicBezTo>
                        <a:pt x="42673" y="28321"/>
                        <a:pt x="42740" y="28421"/>
                        <a:pt x="42806" y="28421"/>
                      </a:cubicBezTo>
                      <a:cubicBezTo>
                        <a:pt x="42740" y="28421"/>
                        <a:pt x="42707" y="28388"/>
                        <a:pt x="42707" y="28321"/>
                      </a:cubicBezTo>
                      <a:cubicBezTo>
                        <a:pt x="42707" y="28288"/>
                        <a:pt x="42707" y="28255"/>
                        <a:pt x="42740" y="28255"/>
                      </a:cubicBezTo>
                      <a:close/>
                      <a:moveTo>
                        <a:pt x="29380" y="29584"/>
                      </a:moveTo>
                      <a:cubicBezTo>
                        <a:pt x="29446" y="29584"/>
                        <a:pt x="29513" y="29617"/>
                        <a:pt x="29546" y="29684"/>
                      </a:cubicBezTo>
                      <a:lnTo>
                        <a:pt x="29546" y="29717"/>
                      </a:lnTo>
                      <a:cubicBezTo>
                        <a:pt x="29546" y="29717"/>
                        <a:pt x="29546" y="29750"/>
                        <a:pt x="29513" y="29750"/>
                      </a:cubicBezTo>
                      <a:cubicBezTo>
                        <a:pt x="29579" y="29651"/>
                        <a:pt x="29446" y="29617"/>
                        <a:pt x="29380" y="29584"/>
                      </a:cubicBezTo>
                      <a:close/>
                      <a:moveTo>
                        <a:pt x="27485" y="29684"/>
                      </a:moveTo>
                      <a:cubicBezTo>
                        <a:pt x="27419" y="29783"/>
                        <a:pt x="27319" y="29817"/>
                        <a:pt x="27219" y="29850"/>
                      </a:cubicBezTo>
                      <a:cubicBezTo>
                        <a:pt x="27319" y="29817"/>
                        <a:pt x="27419" y="29750"/>
                        <a:pt x="27452" y="29684"/>
                      </a:cubicBezTo>
                      <a:close/>
                      <a:moveTo>
                        <a:pt x="28349" y="31877"/>
                      </a:moveTo>
                      <a:cubicBezTo>
                        <a:pt x="28349" y="31977"/>
                        <a:pt x="28416" y="32110"/>
                        <a:pt x="28482" y="32210"/>
                      </a:cubicBezTo>
                      <a:cubicBezTo>
                        <a:pt x="28383" y="32077"/>
                        <a:pt x="28316" y="31977"/>
                        <a:pt x="28349" y="31877"/>
                      </a:cubicBezTo>
                      <a:close/>
                      <a:moveTo>
                        <a:pt x="9107" y="33207"/>
                      </a:moveTo>
                      <a:cubicBezTo>
                        <a:pt x="9107" y="33207"/>
                        <a:pt x="9107" y="33207"/>
                        <a:pt x="9073" y="33240"/>
                      </a:cubicBezTo>
                      <a:cubicBezTo>
                        <a:pt x="9040" y="33240"/>
                        <a:pt x="9073" y="33207"/>
                        <a:pt x="9107" y="33207"/>
                      </a:cubicBezTo>
                      <a:close/>
                      <a:moveTo>
                        <a:pt x="40846" y="33971"/>
                      </a:moveTo>
                      <a:cubicBezTo>
                        <a:pt x="40818" y="33999"/>
                        <a:pt x="40766" y="34051"/>
                        <a:pt x="40710" y="34086"/>
                      </a:cubicBezTo>
                      <a:lnTo>
                        <a:pt x="40710" y="34086"/>
                      </a:lnTo>
                      <a:cubicBezTo>
                        <a:pt x="40744" y="34039"/>
                        <a:pt x="40795" y="34005"/>
                        <a:pt x="40846" y="33971"/>
                      </a:cubicBezTo>
                      <a:close/>
                      <a:moveTo>
                        <a:pt x="40679" y="34153"/>
                      </a:moveTo>
                      <a:lnTo>
                        <a:pt x="40679" y="34270"/>
                      </a:lnTo>
                      <a:cubicBezTo>
                        <a:pt x="40670" y="34224"/>
                        <a:pt x="40671" y="34186"/>
                        <a:pt x="40679" y="34153"/>
                      </a:cubicBezTo>
                      <a:close/>
                      <a:moveTo>
                        <a:pt x="31210" y="34325"/>
                      </a:moveTo>
                      <a:cubicBezTo>
                        <a:pt x="31283" y="34325"/>
                        <a:pt x="31325" y="34473"/>
                        <a:pt x="31286" y="34473"/>
                      </a:cubicBezTo>
                      <a:cubicBezTo>
                        <a:pt x="31284" y="34473"/>
                        <a:pt x="31283" y="34473"/>
                        <a:pt x="31281" y="34472"/>
                      </a:cubicBezTo>
                      <a:lnTo>
                        <a:pt x="31281" y="34472"/>
                      </a:lnTo>
                      <a:cubicBezTo>
                        <a:pt x="31293" y="34423"/>
                        <a:pt x="31249" y="34330"/>
                        <a:pt x="31204" y="34325"/>
                      </a:cubicBezTo>
                      <a:lnTo>
                        <a:pt x="31204" y="34325"/>
                      </a:lnTo>
                      <a:cubicBezTo>
                        <a:pt x="31206" y="34325"/>
                        <a:pt x="31208" y="34325"/>
                        <a:pt x="31210" y="34325"/>
                      </a:cubicBezTo>
                      <a:close/>
                      <a:moveTo>
                        <a:pt x="20639" y="34270"/>
                      </a:moveTo>
                      <a:lnTo>
                        <a:pt x="20639" y="34270"/>
                      </a:lnTo>
                      <a:cubicBezTo>
                        <a:pt x="20805" y="34270"/>
                        <a:pt x="20672" y="34436"/>
                        <a:pt x="20672" y="34536"/>
                      </a:cubicBezTo>
                      <a:lnTo>
                        <a:pt x="20639" y="34536"/>
                      </a:lnTo>
                      <a:cubicBezTo>
                        <a:pt x="20639" y="34436"/>
                        <a:pt x="20805" y="34270"/>
                        <a:pt x="20639" y="34270"/>
                      </a:cubicBezTo>
                      <a:close/>
                      <a:moveTo>
                        <a:pt x="13666" y="36498"/>
                      </a:moveTo>
                      <a:cubicBezTo>
                        <a:pt x="13667" y="36564"/>
                        <a:pt x="13584" y="36568"/>
                        <a:pt x="13527" y="36597"/>
                      </a:cubicBezTo>
                      <a:cubicBezTo>
                        <a:pt x="13584" y="36539"/>
                        <a:pt x="13666" y="36556"/>
                        <a:pt x="13666" y="36498"/>
                      </a:cubicBezTo>
                      <a:close/>
                      <a:moveTo>
                        <a:pt x="13497" y="36749"/>
                      </a:moveTo>
                      <a:cubicBezTo>
                        <a:pt x="13515" y="36763"/>
                        <a:pt x="13527" y="36788"/>
                        <a:pt x="13527" y="36829"/>
                      </a:cubicBezTo>
                      <a:cubicBezTo>
                        <a:pt x="13527" y="36803"/>
                        <a:pt x="13505" y="36776"/>
                        <a:pt x="13497" y="36749"/>
                      </a:cubicBezTo>
                      <a:close/>
                      <a:moveTo>
                        <a:pt x="15089" y="36862"/>
                      </a:moveTo>
                      <a:cubicBezTo>
                        <a:pt x="15113" y="36899"/>
                        <a:pt x="15131" y="36941"/>
                        <a:pt x="15145" y="36984"/>
                      </a:cubicBezTo>
                      <a:lnTo>
                        <a:pt x="15145" y="36984"/>
                      </a:lnTo>
                      <a:cubicBezTo>
                        <a:pt x="15128" y="36944"/>
                        <a:pt x="15109" y="36903"/>
                        <a:pt x="15089" y="36862"/>
                      </a:cubicBezTo>
                      <a:close/>
                      <a:moveTo>
                        <a:pt x="15247" y="37353"/>
                      </a:moveTo>
                      <a:cubicBezTo>
                        <a:pt x="15260" y="37380"/>
                        <a:pt x="15276" y="37406"/>
                        <a:pt x="15296" y="37428"/>
                      </a:cubicBezTo>
                      <a:lnTo>
                        <a:pt x="15296" y="37428"/>
                      </a:lnTo>
                      <a:cubicBezTo>
                        <a:pt x="15293" y="37428"/>
                        <a:pt x="15291" y="37427"/>
                        <a:pt x="15288" y="37427"/>
                      </a:cubicBezTo>
                      <a:cubicBezTo>
                        <a:pt x="15288" y="37461"/>
                        <a:pt x="15255" y="37461"/>
                        <a:pt x="15255" y="37494"/>
                      </a:cubicBezTo>
                      <a:cubicBezTo>
                        <a:pt x="15255" y="37446"/>
                        <a:pt x="15252" y="37399"/>
                        <a:pt x="15247" y="37353"/>
                      </a:cubicBezTo>
                      <a:close/>
                      <a:moveTo>
                        <a:pt x="37024" y="37461"/>
                      </a:moveTo>
                      <a:lnTo>
                        <a:pt x="37024" y="37461"/>
                      </a:lnTo>
                      <a:cubicBezTo>
                        <a:pt x="36922" y="37537"/>
                        <a:pt x="36820" y="37613"/>
                        <a:pt x="36704" y="37659"/>
                      </a:cubicBezTo>
                      <a:lnTo>
                        <a:pt x="36704" y="37659"/>
                      </a:lnTo>
                      <a:cubicBezTo>
                        <a:pt x="36806" y="37589"/>
                        <a:pt x="36913" y="37522"/>
                        <a:pt x="37024" y="37461"/>
                      </a:cubicBezTo>
                      <a:close/>
                      <a:moveTo>
                        <a:pt x="36508" y="37806"/>
                      </a:moveTo>
                      <a:lnTo>
                        <a:pt x="36508" y="37806"/>
                      </a:lnTo>
                      <a:cubicBezTo>
                        <a:pt x="36390" y="37959"/>
                        <a:pt x="36308" y="38032"/>
                        <a:pt x="36226" y="38059"/>
                      </a:cubicBezTo>
                      <a:cubicBezTo>
                        <a:pt x="36315" y="37970"/>
                        <a:pt x="36409" y="37885"/>
                        <a:pt x="36508" y="37806"/>
                      </a:cubicBezTo>
                      <a:close/>
                      <a:moveTo>
                        <a:pt x="22207" y="38185"/>
                      </a:moveTo>
                      <a:cubicBezTo>
                        <a:pt x="22229" y="38185"/>
                        <a:pt x="22250" y="38188"/>
                        <a:pt x="22269" y="38192"/>
                      </a:cubicBezTo>
                      <a:lnTo>
                        <a:pt x="22135" y="38192"/>
                      </a:lnTo>
                      <a:cubicBezTo>
                        <a:pt x="22161" y="38187"/>
                        <a:pt x="22185" y="38185"/>
                        <a:pt x="22207" y="38185"/>
                      </a:cubicBezTo>
                      <a:close/>
                      <a:moveTo>
                        <a:pt x="18809" y="38329"/>
                      </a:moveTo>
                      <a:cubicBezTo>
                        <a:pt x="18812" y="38329"/>
                        <a:pt x="18814" y="38329"/>
                        <a:pt x="18817" y="38329"/>
                      </a:cubicBezTo>
                      <a:lnTo>
                        <a:pt x="18817" y="38329"/>
                      </a:lnTo>
                      <a:lnTo>
                        <a:pt x="18612" y="38391"/>
                      </a:lnTo>
                      <a:cubicBezTo>
                        <a:pt x="18699" y="38348"/>
                        <a:pt x="18760" y="38329"/>
                        <a:pt x="18809" y="38329"/>
                      </a:cubicBezTo>
                      <a:close/>
                      <a:moveTo>
                        <a:pt x="22430" y="38301"/>
                      </a:moveTo>
                      <a:cubicBezTo>
                        <a:pt x="22453" y="38328"/>
                        <a:pt x="22476" y="38358"/>
                        <a:pt x="22500" y="38391"/>
                      </a:cubicBezTo>
                      <a:cubicBezTo>
                        <a:pt x="22470" y="38361"/>
                        <a:pt x="22447" y="38331"/>
                        <a:pt x="22430" y="38301"/>
                      </a:cubicBezTo>
                      <a:close/>
                      <a:moveTo>
                        <a:pt x="18969" y="38429"/>
                      </a:moveTo>
                      <a:cubicBezTo>
                        <a:pt x="19012" y="38483"/>
                        <a:pt x="19061" y="38553"/>
                        <a:pt x="19143" y="38624"/>
                      </a:cubicBezTo>
                      <a:cubicBezTo>
                        <a:pt x="19057" y="38581"/>
                        <a:pt x="18999" y="38510"/>
                        <a:pt x="18969" y="38429"/>
                      </a:cubicBezTo>
                      <a:close/>
                      <a:moveTo>
                        <a:pt x="23535" y="39076"/>
                      </a:moveTo>
                      <a:lnTo>
                        <a:pt x="23497" y="39089"/>
                      </a:lnTo>
                      <a:cubicBezTo>
                        <a:pt x="23511" y="39082"/>
                        <a:pt x="23524" y="39078"/>
                        <a:pt x="23535" y="39076"/>
                      </a:cubicBezTo>
                      <a:close/>
                      <a:moveTo>
                        <a:pt x="28648" y="39056"/>
                      </a:moveTo>
                      <a:cubicBezTo>
                        <a:pt x="28678" y="39056"/>
                        <a:pt x="28708" y="39083"/>
                        <a:pt x="28738" y="39137"/>
                      </a:cubicBezTo>
                      <a:lnTo>
                        <a:pt x="28738" y="39137"/>
                      </a:lnTo>
                      <a:cubicBezTo>
                        <a:pt x="28697" y="39116"/>
                        <a:pt x="28664" y="39088"/>
                        <a:pt x="28648" y="39056"/>
                      </a:cubicBezTo>
                      <a:close/>
                      <a:moveTo>
                        <a:pt x="29045" y="39125"/>
                      </a:moveTo>
                      <a:lnTo>
                        <a:pt x="29045" y="39125"/>
                      </a:lnTo>
                      <a:cubicBezTo>
                        <a:pt x="29012" y="39161"/>
                        <a:pt x="28960" y="39177"/>
                        <a:pt x="28903" y="39177"/>
                      </a:cubicBezTo>
                      <a:cubicBezTo>
                        <a:pt x="28859" y="39177"/>
                        <a:pt x="28812" y="39167"/>
                        <a:pt x="28771" y="39151"/>
                      </a:cubicBezTo>
                      <a:lnTo>
                        <a:pt x="28771" y="39151"/>
                      </a:lnTo>
                      <a:cubicBezTo>
                        <a:pt x="28787" y="39149"/>
                        <a:pt x="28805" y="39148"/>
                        <a:pt x="28822" y="39148"/>
                      </a:cubicBezTo>
                      <a:cubicBezTo>
                        <a:pt x="28862" y="39148"/>
                        <a:pt x="28903" y="39152"/>
                        <a:pt x="28940" y="39152"/>
                      </a:cubicBezTo>
                      <a:cubicBezTo>
                        <a:pt x="28982" y="39152"/>
                        <a:pt x="29020" y="39147"/>
                        <a:pt x="29045" y="39125"/>
                      </a:cubicBezTo>
                      <a:close/>
                      <a:moveTo>
                        <a:pt x="25998" y="39161"/>
                      </a:moveTo>
                      <a:lnTo>
                        <a:pt x="25998" y="39161"/>
                      </a:lnTo>
                      <a:cubicBezTo>
                        <a:pt x="25896" y="39176"/>
                        <a:pt x="25793" y="39189"/>
                        <a:pt x="25691" y="39189"/>
                      </a:cubicBezTo>
                      <a:cubicBezTo>
                        <a:pt x="25800" y="39180"/>
                        <a:pt x="25902" y="39168"/>
                        <a:pt x="25998" y="39161"/>
                      </a:cubicBezTo>
                      <a:close/>
                      <a:moveTo>
                        <a:pt x="23629" y="39140"/>
                      </a:moveTo>
                      <a:lnTo>
                        <a:pt x="23629" y="39140"/>
                      </a:lnTo>
                      <a:cubicBezTo>
                        <a:pt x="23645" y="39165"/>
                        <a:pt x="23660" y="39194"/>
                        <a:pt x="23678" y="39216"/>
                      </a:cubicBezTo>
                      <a:lnTo>
                        <a:pt x="23678" y="39216"/>
                      </a:lnTo>
                      <a:cubicBezTo>
                        <a:pt x="23659" y="39196"/>
                        <a:pt x="23643" y="39170"/>
                        <a:pt x="23629" y="39140"/>
                      </a:cubicBezTo>
                      <a:close/>
                      <a:moveTo>
                        <a:pt x="29081" y="39255"/>
                      </a:moveTo>
                      <a:cubicBezTo>
                        <a:pt x="28975" y="39255"/>
                        <a:pt x="28875" y="39255"/>
                        <a:pt x="28777" y="39258"/>
                      </a:cubicBezTo>
                      <a:lnTo>
                        <a:pt x="28777" y="39258"/>
                      </a:lnTo>
                      <a:lnTo>
                        <a:pt x="28815" y="39255"/>
                      </a:lnTo>
                      <a:close/>
                      <a:moveTo>
                        <a:pt x="26407" y="39196"/>
                      </a:moveTo>
                      <a:cubicBezTo>
                        <a:pt x="26493" y="39226"/>
                        <a:pt x="26575" y="39276"/>
                        <a:pt x="26654" y="39355"/>
                      </a:cubicBezTo>
                      <a:cubicBezTo>
                        <a:pt x="26541" y="39327"/>
                        <a:pt x="26451" y="39274"/>
                        <a:pt x="26407" y="39196"/>
                      </a:cubicBezTo>
                      <a:close/>
                      <a:moveTo>
                        <a:pt x="24527" y="39521"/>
                      </a:moveTo>
                      <a:cubicBezTo>
                        <a:pt x="24494" y="39721"/>
                        <a:pt x="24428" y="39721"/>
                        <a:pt x="24328" y="39721"/>
                      </a:cubicBezTo>
                      <a:cubicBezTo>
                        <a:pt x="24428" y="39721"/>
                        <a:pt x="24494" y="39687"/>
                        <a:pt x="24527" y="39521"/>
                      </a:cubicBezTo>
                      <a:close/>
                      <a:moveTo>
                        <a:pt x="21669" y="39852"/>
                      </a:moveTo>
                      <a:cubicBezTo>
                        <a:pt x="21685" y="39930"/>
                        <a:pt x="21727" y="39999"/>
                        <a:pt x="21783" y="40043"/>
                      </a:cubicBezTo>
                      <a:lnTo>
                        <a:pt x="21783" y="40043"/>
                      </a:lnTo>
                      <a:lnTo>
                        <a:pt x="21669" y="39986"/>
                      </a:lnTo>
                      <a:lnTo>
                        <a:pt x="21669" y="39852"/>
                      </a:lnTo>
                      <a:close/>
                      <a:moveTo>
                        <a:pt x="19298" y="1"/>
                      </a:moveTo>
                      <a:cubicBezTo>
                        <a:pt x="17308" y="1"/>
                        <a:pt x="14841" y="927"/>
                        <a:pt x="13228" y="1966"/>
                      </a:cubicBezTo>
                      <a:cubicBezTo>
                        <a:pt x="14158" y="1734"/>
                        <a:pt x="14923" y="1202"/>
                        <a:pt x="15787" y="1036"/>
                      </a:cubicBezTo>
                      <a:lnTo>
                        <a:pt x="15787" y="1036"/>
                      </a:lnTo>
                      <a:cubicBezTo>
                        <a:pt x="16451" y="1567"/>
                        <a:pt x="12762" y="2697"/>
                        <a:pt x="12596" y="3229"/>
                      </a:cubicBezTo>
                      <a:cubicBezTo>
                        <a:pt x="11566" y="4392"/>
                        <a:pt x="5850" y="8513"/>
                        <a:pt x="7977" y="8879"/>
                      </a:cubicBezTo>
                      <a:cubicBezTo>
                        <a:pt x="6946" y="10175"/>
                        <a:pt x="6082" y="11604"/>
                        <a:pt x="5451" y="13133"/>
                      </a:cubicBezTo>
                      <a:cubicBezTo>
                        <a:pt x="5204" y="13573"/>
                        <a:pt x="4411" y="13899"/>
                        <a:pt x="4388" y="14468"/>
                      </a:cubicBezTo>
                      <a:lnTo>
                        <a:pt x="4388" y="14468"/>
                      </a:lnTo>
                      <a:cubicBezTo>
                        <a:pt x="4381" y="14424"/>
                        <a:pt x="4379" y="14377"/>
                        <a:pt x="4387" y="14329"/>
                      </a:cubicBezTo>
                      <a:lnTo>
                        <a:pt x="4387" y="14329"/>
                      </a:lnTo>
                      <a:cubicBezTo>
                        <a:pt x="4316" y="14401"/>
                        <a:pt x="4261" y="14611"/>
                        <a:pt x="4199" y="14611"/>
                      </a:cubicBezTo>
                      <a:cubicBezTo>
                        <a:pt x="4175" y="14611"/>
                        <a:pt x="4149" y="14579"/>
                        <a:pt x="4121" y="14496"/>
                      </a:cubicBezTo>
                      <a:cubicBezTo>
                        <a:pt x="3951" y="14347"/>
                        <a:pt x="3828" y="14287"/>
                        <a:pt x="3734" y="14287"/>
                      </a:cubicBezTo>
                      <a:cubicBezTo>
                        <a:pt x="3390" y="14287"/>
                        <a:pt x="3450" y="15096"/>
                        <a:pt x="3058" y="15227"/>
                      </a:cubicBezTo>
                      <a:cubicBezTo>
                        <a:pt x="3031" y="15238"/>
                        <a:pt x="3000" y="15241"/>
                        <a:pt x="2967" y="15241"/>
                      </a:cubicBezTo>
                      <a:cubicBezTo>
                        <a:pt x="2893" y="15241"/>
                        <a:pt x="2808" y="15222"/>
                        <a:pt x="2730" y="15222"/>
                      </a:cubicBezTo>
                      <a:cubicBezTo>
                        <a:pt x="2630" y="15222"/>
                        <a:pt x="2540" y="15253"/>
                        <a:pt x="2493" y="15393"/>
                      </a:cubicBezTo>
                      <a:cubicBezTo>
                        <a:pt x="1795" y="15725"/>
                        <a:pt x="1197" y="17088"/>
                        <a:pt x="1130" y="17753"/>
                      </a:cubicBezTo>
                      <a:cubicBezTo>
                        <a:pt x="1496" y="18384"/>
                        <a:pt x="133" y="19082"/>
                        <a:pt x="831" y="19248"/>
                      </a:cubicBezTo>
                      <a:cubicBezTo>
                        <a:pt x="931" y="19713"/>
                        <a:pt x="864" y="20179"/>
                        <a:pt x="732" y="20611"/>
                      </a:cubicBezTo>
                      <a:cubicBezTo>
                        <a:pt x="1263" y="21143"/>
                        <a:pt x="0" y="20810"/>
                        <a:pt x="1197" y="21973"/>
                      </a:cubicBezTo>
                      <a:cubicBezTo>
                        <a:pt x="1729" y="23934"/>
                        <a:pt x="2194" y="26294"/>
                        <a:pt x="3523" y="28255"/>
                      </a:cubicBezTo>
                      <a:lnTo>
                        <a:pt x="3357" y="28055"/>
                      </a:lnTo>
                      <a:lnTo>
                        <a:pt x="3357" y="28055"/>
                      </a:lnTo>
                      <a:cubicBezTo>
                        <a:pt x="3324" y="28554"/>
                        <a:pt x="3789" y="28753"/>
                        <a:pt x="4055" y="29052"/>
                      </a:cubicBezTo>
                      <a:cubicBezTo>
                        <a:pt x="3922" y="29218"/>
                        <a:pt x="4088" y="29318"/>
                        <a:pt x="4188" y="29318"/>
                      </a:cubicBezTo>
                      <a:cubicBezTo>
                        <a:pt x="4208" y="29325"/>
                        <a:pt x="4223" y="29328"/>
                        <a:pt x="4236" y="29328"/>
                      </a:cubicBezTo>
                      <a:cubicBezTo>
                        <a:pt x="4345" y="29328"/>
                        <a:pt x="4171" y="29086"/>
                        <a:pt x="4321" y="29086"/>
                      </a:cubicBezTo>
                      <a:cubicBezTo>
                        <a:pt x="4753" y="30016"/>
                        <a:pt x="5351" y="30814"/>
                        <a:pt x="6149" y="31445"/>
                      </a:cubicBezTo>
                      <a:cubicBezTo>
                        <a:pt x="6248" y="32110"/>
                        <a:pt x="6847" y="32376"/>
                        <a:pt x="7312" y="32841"/>
                      </a:cubicBezTo>
                      <a:cubicBezTo>
                        <a:pt x="7975" y="33331"/>
                        <a:pt x="8414" y="34598"/>
                        <a:pt x="9278" y="34598"/>
                      </a:cubicBezTo>
                      <a:cubicBezTo>
                        <a:pt x="9410" y="34598"/>
                        <a:pt x="9551" y="34569"/>
                        <a:pt x="9705" y="34503"/>
                      </a:cubicBezTo>
                      <a:cubicBezTo>
                        <a:pt x="9838" y="35001"/>
                        <a:pt x="10403" y="34503"/>
                        <a:pt x="9871" y="35101"/>
                      </a:cubicBezTo>
                      <a:cubicBezTo>
                        <a:pt x="9992" y="35017"/>
                        <a:pt x="10107" y="34988"/>
                        <a:pt x="10220" y="34988"/>
                      </a:cubicBezTo>
                      <a:cubicBezTo>
                        <a:pt x="10480" y="34988"/>
                        <a:pt x="10728" y="35142"/>
                        <a:pt x="10999" y="35142"/>
                      </a:cubicBezTo>
                      <a:cubicBezTo>
                        <a:pt x="11033" y="35142"/>
                        <a:pt x="11066" y="35139"/>
                        <a:pt x="11101" y="35134"/>
                      </a:cubicBezTo>
                      <a:lnTo>
                        <a:pt x="11101" y="35134"/>
                      </a:lnTo>
                      <a:cubicBezTo>
                        <a:pt x="9937" y="35433"/>
                        <a:pt x="12762" y="35965"/>
                        <a:pt x="12762" y="36497"/>
                      </a:cubicBezTo>
                      <a:cubicBezTo>
                        <a:pt x="12829" y="36829"/>
                        <a:pt x="13460" y="36696"/>
                        <a:pt x="13327" y="37029"/>
                      </a:cubicBezTo>
                      <a:cubicBezTo>
                        <a:pt x="13294" y="37128"/>
                        <a:pt x="13494" y="37261"/>
                        <a:pt x="13560" y="37261"/>
                      </a:cubicBezTo>
                      <a:cubicBezTo>
                        <a:pt x="13584" y="37267"/>
                        <a:pt x="13604" y="37270"/>
                        <a:pt x="13620" y="37270"/>
                      </a:cubicBezTo>
                      <a:cubicBezTo>
                        <a:pt x="13761" y="37270"/>
                        <a:pt x="13598" y="37053"/>
                        <a:pt x="13783" y="37053"/>
                      </a:cubicBezTo>
                      <a:cubicBezTo>
                        <a:pt x="13803" y="37053"/>
                        <a:pt x="13829" y="37056"/>
                        <a:pt x="13859" y="37062"/>
                      </a:cubicBezTo>
                      <a:cubicBezTo>
                        <a:pt x="13859" y="37229"/>
                        <a:pt x="13906" y="37303"/>
                        <a:pt x="14019" y="37303"/>
                      </a:cubicBezTo>
                      <a:cubicBezTo>
                        <a:pt x="14040" y="37303"/>
                        <a:pt x="14065" y="37300"/>
                        <a:pt x="14092" y="37294"/>
                      </a:cubicBezTo>
                      <a:cubicBezTo>
                        <a:pt x="14130" y="37485"/>
                        <a:pt x="14179" y="37556"/>
                        <a:pt x="14252" y="37556"/>
                      </a:cubicBezTo>
                      <a:cubicBezTo>
                        <a:pt x="14306" y="37556"/>
                        <a:pt x="14373" y="37517"/>
                        <a:pt x="14457" y="37461"/>
                      </a:cubicBezTo>
                      <a:cubicBezTo>
                        <a:pt x="14657" y="38358"/>
                        <a:pt x="15554" y="37992"/>
                        <a:pt x="16053" y="38591"/>
                      </a:cubicBezTo>
                      <a:cubicBezTo>
                        <a:pt x="17016" y="39654"/>
                        <a:pt x="18878" y="39654"/>
                        <a:pt x="20340" y="40219"/>
                      </a:cubicBezTo>
                      <a:cubicBezTo>
                        <a:pt x="20732" y="40271"/>
                        <a:pt x="21001" y="40468"/>
                        <a:pt x="21325" y="40468"/>
                      </a:cubicBezTo>
                      <a:cubicBezTo>
                        <a:pt x="21413" y="40468"/>
                        <a:pt x="21504" y="40454"/>
                        <a:pt x="21603" y="40418"/>
                      </a:cubicBezTo>
                      <a:cubicBezTo>
                        <a:pt x="22064" y="40580"/>
                        <a:pt x="22557" y="40645"/>
                        <a:pt x="23064" y="40645"/>
                      </a:cubicBezTo>
                      <a:cubicBezTo>
                        <a:pt x="24019" y="40645"/>
                        <a:pt x="25023" y="40413"/>
                        <a:pt x="25956" y="40153"/>
                      </a:cubicBezTo>
                      <a:lnTo>
                        <a:pt x="25956" y="40153"/>
                      </a:lnTo>
                      <a:cubicBezTo>
                        <a:pt x="26355" y="40252"/>
                        <a:pt x="25890" y="40319"/>
                        <a:pt x="25923" y="40485"/>
                      </a:cubicBezTo>
                      <a:cubicBezTo>
                        <a:pt x="25999" y="40517"/>
                        <a:pt x="26141" y="40539"/>
                        <a:pt x="26289" y="40539"/>
                      </a:cubicBezTo>
                      <a:cubicBezTo>
                        <a:pt x="26598" y="40539"/>
                        <a:pt x="26934" y="40444"/>
                        <a:pt x="26754" y="40153"/>
                      </a:cubicBezTo>
                      <a:lnTo>
                        <a:pt x="26754" y="40153"/>
                      </a:lnTo>
                      <a:cubicBezTo>
                        <a:pt x="26912" y="40378"/>
                        <a:pt x="27178" y="40512"/>
                        <a:pt x="27446" y="40512"/>
                      </a:cubicBezTo>
                      <a:cubicBezTo>
                        <a:pt x="27573" y="40512"/>
                        <a:pt x="27700" y="40482"/>
                        <a:pt x="27818" y="40418"/>
                      </a:cubicBezTo>
                      <a:cubicBezTo>
                        <a:pt x="26355" y="39787"/>
                        <a:pt x="29313" y="39721"/>
                        <a:pt x="30044" y="39521"/>
                      </a:cubicBezTo>
                      <a:cubicBezTo>
                        <a:pt x="30217" y="39636"/>
                        <a:pt x="30374" y="39683"/>
                        <a:pt x="30520" y="39683"/>
                      </a:cubicBezTo>
                      <a:cubicBezTo>
                        <a:pt x="30826" y="39683"/>
                        <a:pt x="31085" y="39479"/>
                        <a:pt x="31339" y="39271"/>
                      </a:cubicBezTo>
                      <a:lnTo>
                        <a:pt x="31339" y="39271"/>
                      </a:lnTo>
                      <a:cubicBezTo>
                        <a:pt x="31277" y="39339"/>
                        <a:pt x="31222" y="39412"/>
                        <a:pt x="31174" y="39488"/>
                      </a:cubicBezTo>
                      <a:cubicBezTo>
                        <a:pt x="34465" y="38159"/>
                        <a:pt x="38619" y="38657"/>
                        <a:pt x="40812" y="35467"/>
                      </a:cubicBezTo>
                      <a:cubicBezTo>
                        <a:pt x="41211" y="35267"/>
                        <a:pt x="41809" y="35201"/>
                        <a:pt x="41710" y="34569"/>
                      </a:cubicBezTo>
                      <a:cubicBezTo>
                        <a:pt x="42108" y="34370"/>
                        <a:pt x="42241" y="33572"/>
                        <a:pt x="42474" y="33140"/>
                      </a:cubicBezTo>
                      <a:cubicBezTo>
                        <a:pt x="42474" y="33173"/>
                        <a:pt x="42474" y="33173"/>
                        <a:pt x="42474" y="33207"/>
                      </a:cubicBezTo>
                      <a:cubicBezTo>
                        <a:pt x="43105" y="32110"/>
                        <a:pt x="43637" y="30947"/>
                        <a:pt x="44136" y="29783"/>
                      </a:cubicBezTo>
                      <a:cubicBezTo>
                        <a:pt x="46329" y="25962"/>
                        <a:pt x="46562" y="21442"/>
                        <a:pt x="46362" y="17121"/>
                      </a:cubicBezTo>
                      <a:cubicBezTo>
                        <a:pt x="46396" y="10740"/>
                        <a:pt x="40812" y="6353"/>
                        <a:pt x="36027" y="3096"/>
                      </a:cubicBezTo>
                      <a:lnTo>
                        <a:pt x="36159" y="3096"/>
                      </a:lnTo>
                      <a:cubicBezTo>
                        <a:pt x="31806" y="404"/>
                        <a:pt x="25092" y="205"/>
                        <a:pt x="20506" y="138"/>
                      </a:cubicBezTo>
                      <a:cubicBezTo>
                        <a:pt x="20135" y="44"/>
                        <a:pt x="19728" y="1"/>
                        <a:pt x="19298" y="1"/>
                      </a:cubicBezTo>
                      <a:close/>
                    </a:path>
                  </a:pathLst>
                </a:custGeom>
                <a:solidFill>
                  <a:srgbClr val="F2C84B">
                    <a:alpha val="724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70" name="Google Shape;670;p6"/>
                <p:cNvSpPr/>
                <p:nvPr/>
              </p:nvSpPr>
              <p:spPr>
                <a:xfrm>
                  <a:off x="4503750" y="5042225"/>
                  <a:ext cx="5850" cy="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" h="168" extrusionOk="0">
                      <a:moveTo>
                        <a:pt x="134" y="1"/>
                      </a:moveTo>
                      <a:cubicBezTo>
                        <a:pt x="1" y="1"/>
                        <a:pt x="34" y="134"/>
                        <a:pt x="134" y="167"/>
                      </a:cubicBezTo>
                      <a:cubicBezTo>
                        <a:pt x="233" y="101"/>
                        <a:pt x="233" y="34"/>
                        <a:pt x="134" y="1"/>
                      </a:cubicBezTo>
                      <a:close/>
                    </a:path>
                  </a:pathLst>
                </a:custGeom>
                <a:solidFill>
                  <a:srgbClr val="F2C84B">
                    <a:alpha val="724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71" name="Google Shape;671;p6"/>
                <p:cNvSpPr/>
                <p:nvPr/>
              </p:nvSpPr>
              <p:spPr>
                <a:xfrm>
                  <a:off x="4443825" y="4392550"/>
                  <a:ext cx="23275" cy="23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1" h="954" extrusionOk="0">
                      <a:moveTo>
                        <a:pt x="738" y="0"/>
                      </a:moveTo>
                      <a:cubicBezTo>
                        <a:pt x="708" y="0"/>
                        <a:pt x="665" y="10"/>
                        <a:pt x="603" y="32"/>
                      </a:cubicBezTo>
                      <a:cubicBezTo>
                        <a:pt x="302" y="379"/>
                        <a:pt x="1" y="953"/>
                        <a:pt x="139" y="953"/>
                      </a:cubicBezTo>
                      <a:cubicBezTo>
                        <a:pt x="199" y="953"/>
                        <a:pt x="342" y="845"/>
                        <a:pt x="603" y="564"/>
                      </a:cubicBezTo>
                      <a:cubicBezTo>
                        <a:pt x="517" y="419"/>
                        <a:pt x="930" y="0"/>
                        <a:pt x="738" y="0"/>
                      </a:cubicBezTo>
                      <a:close/>
                    </a:path>
                  </a:pathLst>
                </a:custGeom>
                <a:solidFill>
                  <a:srgbClr val="F2C84B">
                    <a:alpha val="724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72" name="Google Shape;672;p6"/>
                <p:cNvSpPr/>
                <p:nvPr/>
              </p:nvSpPr>
              <p:spPr>
                <a:xfrm>
                  <a:off x="4443100" y="4420750"/>
                  <a:ext cx="7500" cy="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" h="333" extrusionOk="0">
                      <a:moveTo>
                        <a:pt x="267" y="1"/>
                      </a:moveTo>
                      <a:lnTo>
                        <a:pt x="267" y="1"/>
                      </a:lnTo>
                      <a:cubicBezTo>
                        <a:pt x="100" y="34"/>
                        <a:pt x="34" y="100"/>
                        <a:pt x="1" y="333"/>
                      </a:cubicBezTo>
                      <a:cubicBezTo>
                        <a:pt x="167" y="233"/>
                        <a:pt x="300" y="200"/>
                        <a:pt x="267" y="1"/>
                      </a:cubicBezTo>
                      <a:close/>
                    </a:path>
                  </a:pathLst>
                </a:custGeom>
                <a:solidFill>
                  <a:srgbClr val="F2C84B">
                    <a:alpha val="724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73" name="Google Shape;673;p6"/>
                <p:cNvSpPr/>
                <p:nvPr/>
              </p:nvSpPr>
              <p:spPr>
                <a:xfrm>
                  <a:off x="4422325" y="4458150"/>
                  <a:ext cx="6725" cy="4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9" h="188" extrusionOk="0">
                      <a:moveTo>
                        <a:pt x="101" y="0"/>
                      </a:moveTo>
                      <a:lnTo>
                        <a:pt x="101" y="0"/>
                      </a:lnTo>
                      <a:cubicBezTo>
                        <a:pt x="67" y="33"/>
                        <a:pt x="1" y="67"/>
                        <a:pt x="1" y="100"/>
                      </a:cubicBezTo>
                      <a:cubicBezTo>
                        <a:pt x="1" y="164"/>
                        <a:pt x="26" y="188"/>
                        <a:pt x="58" y="188"/>
                      </a:cubicBezTo>
                      <a:cubicBezTo>
                        <a:pt x="141" y="188"/>
                        <a:pt x="269" y="24"/>
                        <a:pt x="101" y="0"/>
                      </a:cubicBezTo>
                      <a:close/>
                    </a:path>
                  </a:pathLst>
                </a:custGeom>
                <a:solidFill>
                  <a:srgbClr val="F2C84B">
                    <a:alpha val="724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74" name="Google Shape;674;p6"/>
                <p:cNvSpPr/>
                <p:nvPr/>
              </p:nvSpPr>
              <p:spPr>
                <a:xfrm>
                  <a:off x="4400725" y="4479950"/>
                  <a:ext cx="5350" cy="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" h="145" extrusionOk="0">
                      <a:moveTo>
                        <a:pt x="172" y="1"/>
                      </a:moveTo>
                      <a:cubicBezTo>
                        <a:pt x="131" y="1"/>
                        <a:pt x="60" y="52"/>
                        <a:pt x="1" y="92"/>
                      </a:cubicBezTo>
                      <a:cubicBezTo>
                        <a:pt x="27" y="131"/>
                        <a:pt x="53" y="145"/>
                        <a:pt x="79" y="145"/>
                      </a:cubicBezTo>
                      <a:cubicBezTo>
                        <a:pt x="119" y="145"/>
                        <a:pt x="160" y="112"/>
                        <a:pt x="200" y="92"/>
                      </a:cubicBezTo>
                      <a:cubicBezTo>
                        <a:pt x="214" y="25"/>
                        <a:pt x="200" y="1"/>
                        <a:pt x="172" y="1"/>
                      </a:cubicBezTo>
                      <a:close/>
                    </a:path>
                  </a:pathLst>
                </a:custGeom>
                <a:solidFill>
                  <a:srgbClr val="F2C84B">
                    <a:alpha val="724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75" name="Google Shape;675;p6"/>
                <p:cNvSpPr/>
                <p:nvPr/>
              </p:nvSpPr>
              <p:spPr>
                <a:xfrm>
                  <a:off x="4619250" y="4286150"/>
                  <a:ext cx="9150" cy="10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6" h="400" extrusionOk="0">
                      <a:moveTo>
                        <a:pt x="366" y="1"/>
                      </a:moveTo>
                      <a:lnTo>
                        <a:pt x="366" y="1"/>
                      </a:lnTo>
                      <a:cubicBezTo>
                        <a:pt x="167" y="67"/>
                        <a:pt x="34" y="134"/>
                        <a:pt x="0" y="399"/>
                      </a:cubicBezTo>
                      <a:cubicBezTo>
                        <a:pt x="266" y="333"/>
                        <a:pt x="366" y="233"/>
                        <a:pt x="366" y="1"/>
                      </a:cubicBezTo>
                      <a:close/>
                    </a:path>
                  </a:pathLst>
                </a:custGeom>
                <a:solidFill>
                  <a:srgbClr val="F2C84B">
                    <a:alpha val="724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</p:grpSp>
        </p:grpSp>
        <p:grpSp>
          <p:nvGrpSpPr>
            <p:cNvPr id="676" name="Google Shape;676;p6"/>
            <p:cNvGrpSpPr/>
            <p:nvPr/>
          </p:nvGrpSpPr>
          <p:grpSpPr>
            <a:xfrm flipH="1">
              <a:off x="7527162" y="530182"/>
              <a:ext cx="424338" cy="323264"/>
              <a:chOff x="2213900" y="503525"/>
              <a:chExt cx="1369275" cy="1043125"/>
            </a:xfrm>
          </p:grpSpPr>
          <p:sp>
            <p:nvSpPr>
              <p:cNvPr id="677" name="Google Shape;677;p6"/>
              <p:cNvSpPr/>
              <p:nvPr/>
            </p:nvSpPr>
            <p:spPr>
              <a:xfrm>
                <a:off x="2213900" y="503525"/>
                <a:ext cx="1369275" cy="1043125"/>
              </a:xfrm>
              <a:custGeom>
                <a:avLst/>
                <a:gdLst/>
                <a:ahLst/>
                <a:cxnLst/>
                <a:rect l="l" t="t" r="r" b="b"/>
                <a:pathLst>
                  <a:path w="54771" h="41725" extrusionOk="0">
                    <a:moveTo>
                      <a:pt x="11962" y="12574"/>
                    </a:moveTo>
                    <a:lnTo>
                      <a:pt x="11962" y="12574"/>
                    </a:lnTo>
                    <a:cubicBezTo>
                      <a:pt x="11950" y="12618"/>
                      <a:pt x="11909" y="12685"/>
                      <a:pt x="11859" y="12727"/>
                    </a:cubicBezTo>
                    <a:lnTo>
                      <a:pt x="11859" y="12727"/>
                    </a:lnTo>
                    <a:cubicBezTo>
                      <a:pt x="11896" y="12667"/>
                      <a:pt x="11948" y="12620"/>
                      <a:pt x="11962" y="12574"/>
                    </a:cubicBezTo>
                    <a:close/>
                    <a:moveTo>
                      <a:pt x="11732" y="12751"/>
                    </a:moveTo>
                    <a:lnTo>
                      <a:pt x="11772" y="12765"/>
                    </a:lnTo>
                    <a:lnTo>
                      <a:pt x="11772" y="12765"/>
                    </a:lnTo>
                    <a:cubicBezTo>
                      <a:pt x="11759" y="12764"/>
                      <a:pt x="11745" y="12760"/>
                      <a:pt x="11732" y="12751"/>
                    </a:cubicBezTo>
                    <a:close/>
                    <a:moveTo>
                      <a:pt x="44634" y="19166"/>
                    </a:moveTo>
                    <a:cubicBezTo>
                      <a:pt x="44620" y="19205"/>
                      <a:pt x="44599" y="19242"/>
                      <a:pt x="44575" y="19274"/>
                    </a:cubicBezTo>
                    <a:lnTo>
                      <a:pt x="44575" y="19274"/>
                    </a:lnTo>
                    <a:cubicBezTo>
                      <a:pt x="44598" y="19238"/>
                      <a:pt x="44616" y="19202"/>
                      <a:pt x="44634" y="19166"/>
                    </a:cubicBezTo>
                    <a:close/>
                    <a:moveTo>
                      <a:pt x="23806" y="0"/>
                    </a:moveTo>
                    <a:cubicBezTo>
                      <a:pt x="22001" y="0"/>
                      <a:pt x="20253" y="485"/>
                      <a:pt x="18612" y="1817"/>
                    </a:cubicBezTo>
                    <a:cubicBezTo>
                      <a:pt x="14026" y="3512"/>
                      <a:pt x="12796" y="8863"/>
                      <a:pt x="10735" y="12785"/>
                    </a:cubicBezTo>
                    <a:cubicBezTo>
                      <a:pt x="6780" y="17271"/>
                      <a:pt x="1" y="23353"/>
                      <a:pt x="1995" y="29701"/>
                    </a:cubicBezTo>
                    <a:cubicBezTo>
                      <a:pt x="2560" y="30798"/>
                      <a:pt x="1928" y="32459"/>
                      <a:pt x="2393" y="33789"/>
                    </a:cubicBezTo>
                    <a:cubicBezTo>
                      <a:pt x="4454" y="35251"/>
                      <a:pt x="4687" y="37943"/>
                      <a:pt x="6913" y="39339"/>
                    </a:cubicBezTo>
                    <a:cubicBezTo>
                      <a:pt x="7276" y="39312"/>
                      <a:pt x="7616" y="39253"/>
                      <a:pt x="7931" y="39253"/>
                    </a:cubicBezTo>
                    <a:cubicBezTo>
                      <a:pt x="8395" y="39253"/>
                      <a:pt x="8803" y="39382"/>
                      <a:pt x="9140" y="39937"/>
                    </a:cubicBezTo>
                    <a:cubicBezTo>
                      <a:pt x="10799" y="41299"/>
                      <a:pt x="12814" y="41725"/>
                      <a:pt x="14908" y="41725"/>
                    </a:cubicBezTo>
                    <a:cubicBezTo>
                      <a:pt x="17515" y="41725"/>
                      <a:pt x="20245" y="41066"/>
                      <a:pt x="22567" y="40735"/>
                    </a:cubicBezTo>
                    <a:cubicBezTo>
                      <a:pt x="28383" y="38973"/>
                      <a:pt x="34531" y="40070"/>
                      <a:pt x="40447" y="38940"/>
                    </a:cubicBezTo>
                    <a:cubicBezTo>
                      <a:pt x="45598" y="37112"/>
                      <a:pt x="51315" y="35450"/>
                      <a:pt x="52976" y="29933"/>
                    </a:cubicBezTo>
                    <a:cubicBezTo>
                      <a:pt x="52411" y="28205"/>
                      <a:pt x="54405" y="27408"/>
                      <a:pt x="54638" y="25979"/>
                    </a:cubicBezTo>
                    <a:cubicBezTo>
                      <a:pt x="54705" y="24516"/>
                      <a:pt x="54239" y="23054"/>
                      <a:pt x="54306" y="21625"/>
                    </a:cubicBezTo>
                    <a:cubicBezTo>
                      <a:pt x="54771" y="20495"/>
                      <a:pt x="53375" y="19996"/>
                      <a:pt x="53375" y="18800"/>
                    </a:cubicBezTo>
                    <a:cubicBezTo>
                      <a:pt x="51747" y="10824"/>
                      <a:pt x="45897" y="4409"/>
                      <a:pt x="37921" y="3446"/>
                    </a:cubicBezTo>
                    <a:cubicBezTo>
                      <a:pt x="33365" y="3136"/>
                      <a:pt x="28398" y="0"/>
                      <a:pt x="23806" y="0"/>
                    </a:cubicBezTo>
                    <a:close/>
                  </a:path>
                </a:pathLst>
              </a:custGeom>
              <a:solidFill>
                <a:srgbClr val="F25D27">
                  <a:alpha val="744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78" name="Google Shape;678;p6"/>
              <p:cNvSpPr/>
              <p:nvPr/>
            </p:nvSpPr>
            <p:spPr>
              <a:xfrm>
                <a:off x="2366250" y="635956"/>
                <a:ext cx="1021616" cy="778276"/>
              </a:xfrm>
              <a:custGeom>
                <a:avLst/>
                <a:gdLst/>
                <a:ahLst/>
                <a:cxnLst/>
                <a:rect l="l" t="t" r="r" b="b"/>
                <a:pathLst>
                  <a:path w="54771" h="41725" extrusionOk="0">
                    <a:moveTo>
                      <a:pt x="11962" y="12574"/>
                    </a:moveTo>
                    <a:lnTo>
                      <a:pt x="11962" y="12574"/>
                    </a:lnTo>
                    <a:cubicBezTo>
                      <a:pt x="11950" y="12618"/>
                      <a:pt x="11909" y="12685"/>
                      <a:pt x="11859" y="12727"/>
                    </a:cubicBezTo>
                    <a:lnTo>
                      <a:pt x="11859" y="12727"/>
                    </a:lnTo>
                    <a:cubicBezTo>
                      <a:pt x="11896" y="12667"/>
                      <a:pt x="11948" y="12620"/>
                      <a:pt x="11962" y="12574"/>
                    </a:cubicBezTo>
                    <a:close/>
                    <a:moveTo>
                      <a:pt x="11732" y="12751"/>
                    </a:moveTo>
                    <a:lnTo>
                      <a:pt x="11772" y="12765"/>
                    </a:lnTo>
                    <a:lnTo>
                      <a:pt x="11772" y="12765"/>
                    </a:lnTo>
                    <a:cubicBezTo>
                      <a:pt x="11759" y="12764"/>
                      <a:pt x="11745" y="12760"/>
                      <a:pt x="11732" y="12751"/>
                    </a:cubicBezTo>
                    <a:close/>
                    <a:moveTo>
                      <a:pt x="44634" y="19166"/>
                    </a:moveTo>
                    <a:cubicBezTo>
                      <a:pt x="44620" y="19205"/>
                      <a:pt x="44599" y="19242"/>
                      <a:pt x="44575" y="19274"/>
                    </a:cubicBezTo>
                    <a:lnTo>
                      <a:pt x="44575" y="19274"/>
                    </a:lnTo>
                    <a:cubicBezTo>
                      <a:pt x="44598" y="19238"/>
                      <a:pt x="44616" y="19202"/>
                      <a:pt x="44634" y="19166"/>
                    </a:cubicBezTo>
                    <a:close/>
                    <a:moveTo>
                      <a:pt x="23806" y="0"/>
                    </a:moveTo>
                    <a:cubicBezTo>
                      <a:pt x="22001" y="0"/>
                      <a:pt x="20253" y="485"/>
                      <a:pt x="18612" y="1817"/>
                    </a:cubicBezTo>
                    <a:cubicBezTo>
                      <a:pt x="14026" y="3512"/>
                      <a:pt x="12796" y="8863"/>
                      <a:pt x="10735" y="12785"/>
                    </a:cubicBezTo>
                    <a:cubicBezTo>
                      <a:pt x="6780" y="17271"/>
                      <a:pt x="1" y="23353"/>
                      <a:pt x="1995" y="29701"/>
                    </a:cubicBezTo>
                    <a:cubicBezTo>
                      <a:pt x="2560" y="30798"/>
                      <a:pt x="1928" y="32459"/>
                      <a:pt x="2393" y="33789"/>
                    </a:cubicBezTo>
                    <a:cubicBezTo>
                      <a:pt x="4454" y="35251"/>
                      <a:pt x="4687" y="37943"/>
                      <a:pt x="6913" y="39339"/>
                    </a:cubicBezTo>
                    <a:cubicBezTo>
                      <a:pt x="7276" y="39312"/>
                      <a:pt x="7616" y="39253"/>
                      <a:pt x="7931" y="39253"/>
                    </a:cubicBezTo>
                    <a:cubicBezTo>
                      <a:pt x="8395" y="39253"/>
                      <a:pt x="8803" y="39382"/>
                      <a:pt x="9140" y="39937"/>
                    </a:cubicBezTo>
                    <a:cubicBezTo>
                      <a:pt x="10799" y="41299"/>
                      <a:pt x="12814" y="41725"/>
                      <a:pt x="14908" y="41725"/>
                    </a:cubicBezTo>
                    <a:cubicBezTo>
                      <a:pt x="17515" y="41725"/>
                      <a:pt x="20245" y="41066"/>
                      <a:pt x="22567" y="40735"/>
                    </a:cubicBezTo>
                    <a:cubicBezTo>
                      <a:pt x="28383" y="38973"/>
                      <a:pt x="34531" y="40070"/>
                      <a:pt x="40447" y="38940"/>
                    </a:cubicBezTo>
                    <a:cubicBezTo>
                      <a:pt x="45598" y="37112"/>
                      <a:pt x="51315" y="35450"/>
                      <a:pt x="52976" y="29933"/>
                    </a:cubicBezTo>
                    <a:cubicBezTo>
                      <a:pt x="52411" y="28205"/>
                      <a:pt x="54405" y="27408"/>
                      <a:pt x="54638" y="25979"/>
                    </a:cubicBezTo>
                    <a:cubicBezTo>
                      <a:pt x="54705" y="24516"/>
                      <a:pt x="54239" y="23054"/>
                      <a:pt x="54306" y="21625"/>
                    </a:cubicBezTo>
                    <a:cubicBezTo>
                      <a:pt x="54771" y="20495"/>
                      <a:pt x="53375" y="19996"/>
                      <a:pt x="53375" y="18800"/>
                    </a:cubicBezTo>
                    <a:cubicBezTo>
                      <a:pt x="51747" y="10824"/>
                      <a:pt x="45897" y="4409"/>
                      <a:pt x="37921" y="3446"/>
                    </a:cubicBezTo>
                    <a:cubicBezTo>
                      <a:pt x="33365" y="3136"/>
                      <a:pt x="28398" y="0"/>
                      <a:pt x="23806" y="0"/>
                    </a:cubicBezTo>
                    <a:close/>
                  </a:path>
                </a:pathLst>
              </a:custGeom>
              <a:solidFill>
                <a:srgbClr val="F25D27">
                  <a:alpha val="744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grpSp>
          <p:nvGrpSpPr>
            <p:cNvPr id="679" name="Google Shape;679;p6"/>
            <p:cNvGrpSpPr/>
            <p:nvPr/>
          </p:nvGrpSpPr>
          <p:grpSpPr>
            <a:xfrm rot="10800000" flipH="1">
              <a:off x="6354132" y="289260"/>
              <a:ext cx="424423" cy="381701"/>
              <a:chOff x="882850" y="2647922"/>
              <a:chExt cx="1064250" cy="957125"/>
            </a:xfrm>
          </p:grpSpPr>
          <p:grpSp>
            <p:nvGrpSpPr>
              <p:cNvPr id="680" name="Google Shape;680;p6"/>
              <p:cNvGrpSpPr/>
              <p:nvPr/>
            </p:nvGrpSpPr>
            <p:grpSpPr>
              <a:xfrm>
                <a:off x="882850" y="2647922"/>
                <a:ext cx="1064250" cy="957125"/>
                <a:chOff x="6069100" y="3009725"/>
                <a:chExt cx="1064250" cy="957125"/>
              </a:xfrm>
            </p:grpSpPr>
            <p:sp>
              <p:nvSpPr>
                <p:cNvPr id="681" name="Google Shape;681;p6"/>
                <p:cNvSpPr/>
                <p:nvPr/>
              </p:nvSpPr>
              <p:spPr>
                <a:xfrm>
                  <a:off x="6178775" y="3741950"/>
                  <a:ext cx="25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" extrusionOk="0">
                      <a:moveTo>
                        <a:pt x="0" y="0"/>
                      </a:moveTo>
                      <a:close/>
                    </a:path>
                  </a:pathLst>
                </a:custGeom>
                <a:solidFill>
                  <a:srgbClr val="F2B1A2">
                    <a:alpha val="7344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82" name="Google Shape;682;p6"/>
                <p:cNvSpPr/>
                <p:nvPr/>
              </p:nvSpPr>
              <p:spPr>
                <a:xfrm>
                  <a:off x="6069100" y="3009725"/>
                  <a:ext cx="1064250" cy="95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570" h="38285" extrusionOk="0">
                      <a:moveTo>
                        <a:pt x="13992" y="7786"/>
                      </a:moveTo>
                      <a:cubicBezTo>
                        <a:pt x="13974" y="7823"/>
                        <a:pt x="13950" y="7863"/>
                        <a:pt x="13923" y="7902"/>
                      </a:cubicBezTo>
                      <a:lnTo>
                        <a:pt x="13923" y="7902"/>
                      </a:lnTo>
                      <a:lnTo>
                        <a:pt x="13992" y="7786"/>
                      </a:lnTo>
                      <a:close/>
                      <a:moveTo>
                        <a:pt x="13862" y="7981"/>
                      </a:moveTo>
                      <a:cubicBezTo>
                        <a:pt x="13802" y="8053"/>
                        <a:pt x="13731" y="8117"/>
                        <a:pt x="13660" y="8152"/>
                      </a:cubicBezTo>
                      <a:cubicBezTo>
                        <a:pt x="13717" y="8095"/>
                        <a:pt x="13798" y="8038"/>
                        <a:pt x="13862" y="7981"/>
                      </a:cubicBezTo>
                      <a:close/>
                      <a:moveTo>
                        <a:pt x="9074" y="9083"/>
                      </a:moveTo>
                      <a:lnTo>
                        <a:pt x="9074" y="9083"/>
                      </a:lnTo>
                      <a:cubicBezTo>
                        <a:pt x="9173" y="9348"/>
                        <a:pt x="9339" y="9581"/>
                        <a:pt x="9539" y="9780"/>
                      </a:cubicBezTo>
                      <a:cubicBezTo>
                        <a:pt x="9339" y="9581"/>
                        <a:pt x="9040" y="9448"/>
                        <a:pt x="9074" y="9083"/>
                      </a:cubicBezTo>
                      <a:close/>
                      <a:moveTo>
                        <a:pt x="11810" y="9542"/>
                      </a:moveTo>
                      <a:lnTo>
                        <a:pt x="11810" y="9542"/>
                      </a:lnTo>
                      <a:cubicBezTo>
                        <a:pt x="11585" y="9704"/>
                        <a:pt x="11359" y="9877"/>
                        <a:pt x="11134" y="10080"/>
                      </a:cubicBezTo>
                      <a:cubicBezTo>
                        <a:pt x="11300" y="9913"/>
                        <a:pt x="11466" y="9780"/>
                        <a:pt x="11633" y="9614"/>
                      </a:cubicBezTo>
                      <a:cubicBezTo>
                        <a:pt x="11695" y="9593"/>
                        <a:pt x="11754" y="9569"/>
                        <a:pt x="11810" y="9542"/>
                      </a:cubicBezTo>
                      <a:close/>
                      <a:moveTo>
                        <a:pt x="10868" y="10246"/>
                      </a:moveTo>
                      <a:cubicBezTo>
                        <a:pt x="10847" y="10262"/>
                        <a:pt x="10824" y="10276"/>
                        <a:pt x="10802" y="10290"/>
                      </a:cubicBezTo>
                      <a:lnTo>
                        <a:pt x="10802" y="10290"/>
                      </a:lnTo>
                      <a:cubicBezTo>
                        <a:pt x="10824" y="10275"/>
                        <a:pt x="10846" y="10261"/>
                        <a:pt x="10868" y="10246"/>
                      </a:cubicBezTo>
                      <a:close/>
                      <a:moveTo>
                        <a:pt x="10643" y="10382"/>
                      </a:moveTo>
                      <a:lnTo>
                        <a:pt x="10643" y="10382"/>
                      </a:lnTo>
                      <a:cubicBezTo>
                        <a:pt x="10592" y="10415"/>
                        <a:pt x="10548" y="10456"/>
                        <a:pt x="10517" y="10514"/>
                      </a:cubicBezTo>
                      <a:lnTo>
                        <a:pt x="10517" y="10514"/>
                      </a:lnTo>
                      <a:cubicBezTo>
                        <a:pt x="10537" y="10467"/>
                        <a:pt x="10542" y="10439"/>
                        <a:pt x="10569" y="10412"/>
                      </a:cubicBezTo>
                      <a:cubicBezTo>
                        <a:pt x="10594" y="10404"/>
                        <a:pt x="10618" y="10394"/>
                        <a:pt x="10643" y="10382"/>
                      </a:cubicBezTo>
                      <a:close/>
                      <a:moveTo>
                        <a:pt x="8907" y="11077"/>
                      </a:moveTo>
                      <a:cubicBezTo>
                        <a:pt x="8907" y="11210"/>
                        <a:pt x="8974" y="11376"/>
                        <a:pt x="9040" y="11509"/>
                      </a:cubicBezTo>
                      <a:cubicBezTo>
                        <a:pt x="8941" y="11376"/>
                        <a:pt x="8907" y="11243"/>
                        <a:pt x="8907" y="11077"/>
                      </a:cubicBezTo>
                      <a:close/>
                      <a:moveTo>
                        <a:pt x="39184" y="11376"/>
                      </a:moveTo>
                      <a:lnTo>
                        <a:pt x="39184" y="11376"/>
                      </a:lnTo>
                      <a:cubicBezTo>
                        <a:pt x="39252" y="11496"/>
                        <a:pt x="39303" y="11624"/>
                        <a:pt x="39346" y="11762"/>
                      </a:cubicBezTo>
                      <a:lnTo>
                        <a:pt x="39346" y="11762"/>
                      </a:lnTo>
                      <a:cubicBezTo>
                        <a:pt x="39295" y="11632"/>
                        <a:pt x="39241" y="11503"/>
                        <a:pt x="39184" y="11376"/>
                      </a:cubicBezTo>
                      <a:close/>
                      <a:moveTo>
                        <a:pt x="39518" y="12245"/>
                      </a:moveTo>
                      <a:lnTo>
                        <a:pt x="39518" y="12245"/>
                      </a:lnTo>
                      <a:cubicBezTo>
                        <a:pt x="39695" y="12463"/>
                        <a:pt x="39669" y="12761"/>
                        <a:pt x="39793" y="12970"/>
                      </a:cubicBezTo>
                      <a:lnTo>
                        <a:pt x="39793" y="12970"/>
                      </a:lnTo>
                      <a:cubicBezTo>
                        <a:pt x="39781" y="12962"/>
                        <a:pt x="39765" y="12954"/>
                        <a:pt x="39749" y="12938"/>
                      </a:cubicBezTo>
                      <a:lnTo>
                        <a:pt x="39749" y="12938"/>
                      </a:lnTo>
                      <a:cubicBezTo>
                        <a:pt x="39746" y="12961"/>
                        <a:pt x="39744" y="12987"/>
                        <a:pt x="39743" y="13013"/>
                      </a:cubicBezTo>
                      <a:lnTo>
                        <a:pt x="39743" y="13013"/>
                      </a:lnTo>
                      <a:cubicBezTo>
                        <a:pt x="39676" y="12755"/>
                        <a:pt x="39602" y="12499"/>
                        <a:pt x="39518" y="12245"/>
                      </a:cubicBezTo>
                      <a:close/>
                      <a:moveTo>
                        <a:pt x="39849" y="13237"/>
                      </a:moveTo>
                      <a:lnTo>
                        <a:pt x="39849" y="13436"/>
                      </a:lnTo>
                      <a:cubicBezTo>
                        <a:pt x="39843" y="13413"/>
                        <a:pt x="39838" y="13390"/>
                        <a:pt x="39832" y="13366"/>
                      </a:cubicBezTo>
                      <a:lnTo>
                        <a:pt x="39832" y="13366"/>
                      </a:lnTo>
                      <a:cubicBezTo>
                        <a:pt x="39838" y="13338"/>
                        <a:pt x="39844" y="13296"/>
                        <a:pt x="39849" y="13237"/>
                      </a:cubicBezTo>
                      <a:close/>
                      <a:moveTo>
                        <a:pt x="5368" y="17424"/>
                      </a:moveTo>
                      <a:lnTo>
                        <a:pt x="5351" y="17458"/>
                      </a:lnTo>
                      <a:cubicBezTo>
                        <a:pt x="5351" y="17441"/>
                        <a:pt x="5360" y="17433"/>
                        <a:pt x="5368" y="17424"/>
                      </a:cubicBezTo>
                      <a:close/>
                      <a:moveTo>
                        <a:pt x="21736" y="26863"/>
                      </a:moveTo>
                      <a:cubicBezTo>
                        <a:pt x="21570" y="26996"/>
                        <a:pt x="21171" y="26963"/>
                        <a:pt x="21171" y="27262"/>
                      </a:cubicBezTo>
                      <a:cubicBezTo>
                        <a:pt x="20745" y="27262"/>
                        <a:pt x="20338" y="27262"/>
                        <a:pt x="20235" y="27589"/>
                      </a:cubicBezTo>
                      <a:lnTo>
                        <a:pt x="20235" y="27589"/>
                      </a:lnTo>
                      <a:cubicBezTo>
                        <a:pt x="20262" y="27274"/>
                        <a:pt x="20420" y="27236"/>
                        <a:pt x="21038" y="27162"/>
                      </a:cubicBezTo>
                      <a:cubicBezTo>
                        <a:pt x="21204" y="26929"/>
                        <a:pt x="21536" y="26996"/>
                        <a:pt x="21736" y="26863"/>
                      </a:cubicBezTo>
                      <a:close/>
                      <a:moveTo>
                        <a:pt x="19908" y="37631"/>
                      </a:moveTo>
                      <a:lnTo>
                        <a:pt x="19908" y="37664"/>
                      </a:lnTo>
                      <a:lnTo>
                        <a:pt x="19576" y="37664"/>
                      </a:lnTo>
                      <a:cubicBezTo>
                        <a:pt x="19675" y="37631"/>
                        <a:pt x="19808" y="37631"/>
                        <a:pt x="19908" y="37631"/>
                      </a:cubicBezTo>
                      <a:close/>
                      <a:moveTo>
                        <a:pt x="25810" y="37731"/>
                      </a:moveTo>
                      <a:lnTo>
                        <a:pt x="25810" y="37731"/>
                      </a:lnTo>
                      <a:cubicBezTo>
                        <a:pt x="25791" y="37740"/>
                        <a:pt x="25768" y="37744"/>
                        <a:pt x="25743" y="37744"/>
                      </a:cubicBezTo>
                      <a:cubicBezTo>
                        <a:pt x="25693" y="37744"/>
                        <a:pt x="25635" y="37731"/>
                        <a:pt x="25591" y="37731"/>
                      </a:cubicBezTo>
                      <a:close/>
                      <a:moveTo>
                        <a:pt x="23147" y="0"/>
                      </a:moveTo>
                      <a:cubicBezTo>
                        <a:pt x="17323" y="0"/>
                        <a:pt x="11403" y="3142"/>
                        <a:pt x="7445" y="9714"/>
                      </a:cubicBezTo>
                      <a:cubicBezTo>
                        <a:pt x="3025" y="13835"/>
                        <a:pt x="1" y="20316"/>
                        <a:pt x="2260" y="26165"/>
                      </a:cubicBezTo>
                      <a:cubicBezTo>
                        <a:pt x="2260" y="26099"/>
                        <a:pt x="2327" y="26032"/>
                        <a:pt x="2360" y="25966"/>
                      </a:cubicBezTo>
                      <a:cubicBezTo>
                        <a:pt x="2460" y="27561"/>
                        <a:pt x="4255" y="29223"/>
                        <a:pt x="5684" y="30186"/>
                      </a:cubicBezTo>
                      <a:cubicBezTo>
                        <a:pt x="12095" y="35672"/>
                        <a:pt x="18684" y="38284"/>
                        <a:pt x="24379" y="38284"/>
                      </a:cubicBezTo>
                      <a:cubicBezTo>
                        <a:pt x="35039" y="38284"/>
                        <a:pt x="42569" y="29132"/>
                        <a:pt x="39948" y="12539"/>
                      </a:cubicBezTo>
                      <a:cubicBezTo>
                        <a:pt x="36699" y="4335"/>
                        <a:pt x="29988" y="0"/>
                        <a:pt x="23147" y="0"/>
                      </a:cubicBezTo>
                      <a:close/>
                    </a:path>
                  </a:pathLst>
                </a:custGeom>
                <a:solidFill>
                  <a:srgbClr val="F2B1A2">
                    <a:alpha val="7344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</p:grpSp>
          <p:grpSp>
            <p:nvGrpSpPr>
              <p:cNvPr id="683" name="Google Shape;683;p6"/>
              <p:cNvGrpSpPr/>
              <p:nvPr/>
            </p:nvGrpSpPr>
            <p:grpSpPr>
              <a:xfrm rot="10800000">
                <a:off x="1008698" y="2761102"/>
                <a:ext cx="812555" cy="730765"/>
                <a:chOff x="6069100" y="3009725"/>
                <a:chExt cx="1064250" cy="957125"/>
              </a:xfrm>
            </p:grpSpPr>
            <p:sp>
              <p:nvSpPr>
                <p:cNvPr id="684" name="Google Shape;684;p6"/>
                <p:cNvSpPr/>
                <p:nvPr/>
              </p:nvSpPr>
              <p:spPr>
                <a:xfrm>
                  <a:off x="6178775" y="3741950"/>
                  <a:ext cx="25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" extrusionOk="0">
                      <a:moveTo>
                        <a:pt x="0" y="0"/>
                      </a:moveTo>
                      <a:close/>
                    </a:path>
                  </a:pathLst>
                </a:custGeom>
                <a:solidFill>
                  <a:srgbClr val="F2B1A2">
                    <a:alpha val="7344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85" name="Google Shape;685;p6"/>
                <p:cNvSpPr/>
                <p:nvPr/>
              </p:nvSpPr>
              <p:spPr>
                <a:xfrm>
                  <a:off x="6069100" y="3009725"/>
                  <a:ext cx="1064250" cy="95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570" h="38285" extrusionOk="0">
                      <a:moveTo>
                        <a:pt x="13992" y="7786"/>
                      </a:moveTo>
                      <a:cubicBezTo>
                        <a:pt x="13974" y="7823"/>
                        <a:pt x="13950" y="7863"/>
                        <a:pt x="13923" y="7902"/>
                      </a:cubicBezTo>
                      <a:lnTo>
                        <a:pt x="13923" y="7902"/>
                      </a:lnTo>
                      <a:lnTo>
                        <a:pt x="13992" y="7786"/>
                      </a:lnTo>
                      <a:close/>
                      <a:moveTo>
                        <a:pt x="13862" y="7981"/>
                      </a:moveTo>
                      <a:cubicBezTo>
                        <a:pt x="13802" y="8053"/>
                        <a:pt x="13731" y="8117"/>
                        <a:pt x="13660" y="8152"/>
                      </a:cubicBezTo>
                      <a:cubicBezTo>
                        <a:pt x="13717" y="8095"/>
                        <a:pt x="13798" y="8038"/>
                        <a:pt x="13862" y="7981"/>
                      </a:cubicBezTo>
                      <a:close/>
                      <a:moveTo>
                        <a:pt x="9074" y="9083"/>
                      </a:moveTo>
                      <a:lnTo>
                        <a:pt x="9074" y="9083"/>
                      </a:lnTo>
                      <a:cubicBezTo>
                        <a:pt x="9173" y="9348"/>
                        <a:pt x="9339" y="9581"/>
                        <a:pt x="9539" y="9780"/>
                      </a:cubicBezTo>
                      <a:cubicBezTo>
                        <a:pt x="9339" y="9581"/>
                        <a:pt x="9040" y="9448"/>
                        <a:pt x="9074" y="9083"/>
                      </a:cubicBezTo>
                      <a:close/>
                      <a:moveTo>
                        <a:pt x="11810" y="9542"/>
                      </a:moveTo>
                      <a:lnTo>
                        <a:pt x="11810" y="9542"/>
                      </a:lnTo>
                      <a:cubicBezTo>
                        <a:pt x="11585" y="9704"/>
                        <a:pt x="11359" y="9877"/>
                        <a:pt x="11134" y="10080"/>
                      </a:cubicBezTo>
                      <a:cubicBezTo>
                        <a:pt x="11300" y="9913"/>
                        <a:pt x="11466" y="9780"/>
                        <a:pt x="11633" y="9614"/>
                      </a:cubicBezTo>
                      <a:cubicBezTo>
                        <a:pt x="11695" y="9593"/>
                        <a:pt x="11754" y="9569"/>
                        <a:pt x="11810" y="9542"/>
                      </a:cubicBezTo>
                      <a:close/>
                      <a:moveTo>
                        <a:pt x="10868" y="10246"/>
                      </a:moveTo>
                      <a:cubicBezTo>
                        <a:pt x="10847" y="10262"/>
                        <a:pt x="10824" y="10276"/>
                        <a:pt x="10802" y="10290"/>
                      </a:cubicBezTo>
                      <a:lnTo>
                        <a:pt x="10802" y="10290"/>
                      </a:lnTo>
                      <a:cubicBezTo>
                        <a:pt x="10824" y="10275"/>
                        <a:pt x="10846" y="10261"/>
                        <a:pt x="10868" y="10246"/>
                      </a:cubicBezTo>
                      <a:close/>
                      <a:moveTo>
                        <a:pt x="10643" y="10382"/>
                      </a:moveTo>
                      <a:lnTo>
                        <a:pt x="10643" y="10382"/>
                      </a:lnTo>
                      <a:cubicBezTo>
                        <a:pt x="10592" y="10415"/>
                        <a:pt x="10548" y="10456"/>
                        <a:pt x="10517" y="10514"/>
                      </a:cubicBezTo>
                      <a:lnTo>
                        <a:pt x="10517" y="10514"/>
                      </a:lnTo>
                      <a:cubicBezTo>
                        <a:pt x="10537" y="10467"/>
                        <a:pt x="10542" y="10439"/>
                        <a:pt x="10569" y="10412"/>
                      </a:cubicBezTo>
                      <a:cubicBezTo>
                        <a:pt x="10594" y="10404"/>
                        <a:pt x="10618" y="10394"/>
                        <a:pt x="10643" y="10382"/>
                      </a:cubicBezTo>
                      <a:close/>
                      <a:moveTo>
                        <a:pt x="8907" y="11077"/>
                      </a:moveTo>
                      <a:cubicBezTo>
                        <a:pt x="8907" y="11210"/>
                        <a:pt x="8974" y="11376"/>
                        <a:pt x="9040" y="11509"/>
                      </a:cubicBezTo>
                      <a:cubicBezTo>
                        <a:pt x="8941" y="11376"/>
                        <a:pt x="8907" y="11243"/>
                        <a:pt x="8907" y="11077"/>
                      </a:cubicBezTo>
                      <a:close/>
                      <a:moveTo>
                        <a:pt x="39184" y="11376"/>
                      </a:moveTo>
                      <a:lnTo>
                        <a:pt x="39184" y="11376"/>
                      </a:lnTo>
                      <a:cubicBezTo>
                        <a:pt x="39252" y="11496"/>
                        <a:pt x="39303" y="11624"/>
                        <a:pt x="39346" y="11762"/>
                      </a:cubicBezTo>
                      <a:lnTo>
                        <a:pt x="39346" y="11762"/>
                      </a:lnTo>
                      <a:cubicBezTo>
                        <a:pt x="39295" y="11632"/>
                        <a:pt x="39241" y="11503"/>
                        <a:pt x="39184" y="11376"/>
                      </a:cubicBezTo>
                      <a:close/>
                      <a:moveTo>
                        <a:pt x="39518" y="12245"/>
                      </a:moveTo>
                      <a:lnTo>
                        <a:pt x="39518" y="12245"/>
                      </a:lnTo>
                      <a:cubicBezTo>
                        <a:pt x="39695" y="12463"/>
                        <a:pt x="39669" y="12761"/>
                        <a:pt x="39793" y="12970"/>
                      </a:cubicBezTo>
                      <a:lnTo>
                        <a:pt x="39793" y="12970"/>
                      </a:lnTo>
                      <a:cubicBezTo>
                        <a:pt x="39781" y="12962"/>
                        <a:pt x="39765" y="12954"/>
                        <a:pt x="39749" y="12938"/>
                      </a:cubicBezTo>
                      <a:lnTo>
                        <a:pt x="39749" y="12938"/>
                      </a:lnTo>
                      <a:cubicBezTo>
                        <a:pt x="39746" y="12961"/>
                        <a:pt x="39744" y="12987"/>
                        <a:pt x="39743" y="13013"/>
                      </a:cubicBezTo>
                      <a:lnTo>
                        <a:pt x="39743" y="13013"/>
                      </a:lnTo>
                      <a:cubicBezTo>
                        <a:pt x="39676" y="12755"/>
                        <a:pt x="39602" y="12499"/>
                        <a:pt x="39518" y="12245"/>
                      </a:cubicBezTo>
                      <a:close/>
                      <a:moveTo>
                        <a:pt x="39849" y="13237"/>
                      </a:moveTo>
                      <a:lnTo>
                        <a:pt x="39849" y="13436"/>
                      </a:lnTo>
                      <a:cubicBezTo>
                        <a:pt x="39843" y="13413"/>
                        <a:pt x="39838" y="13390"/>
                        <a:pt x="39832" y="13366"/>
                      </a:cubicBezTo>
                      <a:lnTo>
                        <a:pt x="39832" y="13366"/>
                      </a:lnTo>
                      <a:cubicBezTo>
                        <a:pt x="39838" y="13338"/>
                        <a:pt x="39844" y="13296"/>
                        <a:pt x="39849" y="13237"/>
                      </a:cubicBezTo>
                      <a:close/>
                      <a:moveTo>
                        <a:pt x="5368" y="17424"/>
                      </a:moveTo>
                      <a:lnTo>
                        <a:pt x="5351" y="17458"/>
                      </a:lnTo>
                      <a:cubicBezTo>
                        <a:pt x="5351" y="17441"/>
                        <a:pt x="5360" y="17433"/>
                        <a:pt x="5368" y="17424"/>
                      </a:cubicBezTo>
                      <a:close/>
                      <a:moveTo>
                        <a:pt x="21736" y="26863"/>
                      </a:moveTo>
                      <a:cubicBezTo>
                        <a:pt x="21570" y="26996"/>
                        <a:pt x="21171" y="26963"/>
                        <a:pt x="21171" y="27262"/>
                      </a:cubicBezTo>
                      <a:cubicBezTo>
                        <a:pt x="20745" y="27262"/>
                        <a:pt x="20338" y="27262"/>
                        <a:pt x="20235" y="27589"/>
                      </a:cubicBezTo>
                      <a:lnTo>
                        <a:pt x="20235" y="27589"/>
                      </a:lnTo>
                      <a:cubicBezTo>
                        <a:pt x="20262" y="27274"/>
                        <a:pt x="20420" y="27236"/>
                        <a:pt x="21038" y="27162"/>
                      </a:cubicBezTo>
                      <a:cubicBezTo>
                        <a:pt x="21204" y="26929"/>
                        <a:pt x="21536" y="26996"/>
                        <a:pt x="21736" y="26863"/>
                      </a:cubicBezTo>
                      <a:close/>
                      <a:moveTo>
                        <a:pt x="19908" y="37631"/>
                      </a:moveTo>
                      <a:lnTo>
                        <a:pt x="19908" y="37664"/>
                      </a:lnTo>
                      <a:lnTo>
                        <a:pt x="19576" y="37664"/>
                      </a:lnTo>
                      <a:cubicBezTo>
                        <a:pt x="19675" y="37631"/>
                        <a:pt x="19808" y="37631"/>
                        <a:pt x="19908" y="37631"/>
                      </a:cubicBezTo>
                      <a:close/>
                      <a:moveTo>
                        <a:pt x="25810" y="37731"/>
                      </a:moveTo>
                      <a:lnTo>
                        <a:pt x="25810" y="37731"/>
                      </a:lnTo>
                      <a:cubicBezTo>
                        <a:pt x="25791" y="37740"/>
                        <a:pt x="25768" y="37744"/>
                        <a:pt x="25743" y="37744"/>
                      </a:cubicBezTo>
                      <a:cubicBezTo>
                        <a:pt x="25693" y="37744"/>
                        <a:pt x="25635" y="37731"/>
                        <a:pt x="25591" y="37731"/>
                      </a:cubicBezTo>
                      <a:close/>
                      <a:moveTo>
                        <a:pt x="23147" y="0"/>
                      </a:moveTo>
                      <a:cubicBezTo>
                        <a:pt x="17323" y="0"/>
                        <a:pt x="11403" y="3142"/>
                        <a:pt x="7445" y="9714"/>
                      </a:cubicBezTo>
                      <a:cubicBezTo>
                        <a:pt x="3025" y="13835"/>
                        <a:pt x="1" y="20316"/>
                        <a:pt x="2260" y="26165"/>
                      </a:cubicBezTo>
                      <a:cubicBezTo>
                        <a:pt x="2260" y="26099"/>
                        <a:pt x="2327" y="26032"/>
                        <a:pt x="2360" y="25966"/>
                      </a:cubicBezTo>
                      <a:cubicBezTo>
                        <a:pt x="2460" y="27561"/>
                        <a:pt x="4255" y="29223"/>
                        <a:pt x="5684" y="30186"/>
                      </a:cubicBezTo>
                      <a:cubicBezTo>
                        <a:pt x="12095" y="35672"/>
                        <a:pt x="18684" y="38284"/>
                        <a:pt x="24379" y="38284"/>
                      </a:cubicBezTo>
                      <a:cubicBezTo>
                        <a:pt x="35039" y="38284"/>
                        <a:pt x="42569" y="29132"/>
                        <a:pt x="39948" y="12539"/>
                      </a:cubicBezTo>
                      <a:cubicBezTo>
                        <a:pt x="36699" y="4335"/>
                        <a:pt x="29988" y="0"/>
                        <a:pt x="23147" y="0"/>
                      </a:cubicBezTo>
                      <a:close/>
                    </a:path>
                  </a:pathLst>
                </a:custGeom>
                <a:solidFill>
                  <a:srgbClr val="F2B1A2">
                    <a:alpha val="7344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</p:grpSp>
        </p:grpSp>
        <p:grpSp>
          <p:nvGrpSpPr>
            <p:cNvPr id="686" name="Google Shape;686;p6"/>
            <p:cNvGrpSpPr/>
            <p:nvPr/>
          </p:nvGrpSpPr>
          <p:grpSpPr>
            <a:xfrm rot="10800000" flipH="1">
              <a:off x="859802" y="4666735"/>
              <a:ext cx="424322" cy="335712"/>
              <a:chOff x="4414850" y="3021000"/>
              <a:chExt cx="1302400" cy="1030425"/>
            </a:xfrm>
          </p:grpSpPr>
          <p:sp>
            <p:nvSpPr>
              <p:cNvPr id="687" name="Google Shape;687;p6"/>
              <p:cNvSpPr/>
              <p:nvPr/>
            </p:nvSpPr>
            <p:spPr>
              <a:xfrm>
                <a:off x="4414850" y="3021000"/>
                <a:ext cx="1302400" cy="1030425"/>
              </a:xfrm>
              <a:custGeom>
                <a:avLst/>
                <a:gdLst/>
                <a:ahLst/>
                <a:cxnLst/>
                <a:rect l="l" t="t" r="r" b="b"/>
                <a:pathLst>
                  <a:path w="52096" h="41217" extrusionOk="0">
                    <a:moveTo>
                      <a:pt x="13464" y="15389"/>
                    </a:moveTo>
                    <a:cubicBezTo>
                      <a:pt x="13704" y="15443"/>
                      <a:pt x="13951" y="15475"/>
                      <a:pt x="14202" y="15483"/>
                    </a:cubicBezTo>
                    <a:lnTo>
                      <a:pt x="14202" y="15483"/>
                    </a:lnTo>
                    <a:cubicBezTo>
                      <a:pt x="14138" y="15495"/>
                      <a:pt x="14076" y="15500"/>
                      <a:pt x="14015" y="15500"/>
                    </a:cubicBezTo>
                    <a:cubicBezTo>
                      <a:pt x="13827" y="15500"/>
                      <a:pt x="13646" y="15450"/>
                      <a:pt x="13464" y="15389"/>
                    </a:cubicBezTo>
                    <a:close/>
                    <a:moveTo>
                      <a:pt x="8980" y="29428"/>
                    </a:moveTo>
                    <a:lnTo>
                      <a:pt x="8980" y="29428"/>
                    </a:lnTo>
                    <a:cubicBezTo>
                      <a:pt x="9102" y="29832"/>
                      <a:pt x="9289" y="30304"/>
                      <a:pt x="8815" y="30304"/>
                    </a:cubicBezTo>
                    <a:cubicBezTo>
                      <a:pt x="8792" y="30304"/>
                      <a:pt x="8768" y="30303"/>
                      <a:pt x="8741" y="30300"/>
                    </a:cubicBezTo>
                    <a:lnTo>
                      <a:pt x="8741" y="30267"/>
                    </a:lnTo>
                    <a:cubicBezTo>
                      <a:pt x="8482" y="30383"/>
                      <a:pt x="8272" y="30323"/>
                      <a:pt x="8156" y="30370"/>
                    </a:cubicBezTo>
                    <a:lnTo>
                      <a:pt x="8156" y="30370"/>
                    </a:lnTo>
                    <a:cubicBezTo>
                      <a:pt x="8486" y="30161"/>
                      <a:pt x="8970" y="29938"/>
                      <a:pt x="8980" y="29428"/>
                    </a:cubicBezTo>
                    <a:close/>
                    <a:moveTo>
                      <a:pt x="11070" y="33294"/>
                    </a:moveTo>
                    <a:lnTo>
                      <a:pt x="11070" y="33294"/>
                    </a:lnTo>
                    <a:cubicBezTo>
                      <a:pt x="11158" y="33341"/>
                      <a:pt x="11246" y="33392"/>
                      <a:pt x="11334" y="33458"/>
                    </a:cubicBezTo>
                    <a:cubicBezTo>
                      <a:pt x="11235" y="33392"/>
                      <a:pt x="11137" y="33359"/>
                      <a:pt x="11070" y="33294"/>
                    </a:cubicBezTo>
                    <a:close/>
                    <a:moveTo>
                      <a:pt x="11334" y="33458"/>
                    </a:moveTo>
                    <a:lnTo>
                      <a:pt x="11334" y="33458"/>
                    </a:lnTo>
                    <a:cubicBezTo>
                      <a:pt x="11433" y="33491"/>
                      <a:pt x="11533" y="33591"/>
                      <a:pt x="11600" y="33657"/>
                    </a:cubicBezTo>
                    <a:cubicBezTo>
                      <a:pt x="11533" y="33591"/>
                      <a:pt x="11433" y="33524"/>
                      <a:pt x="11334" y="33458"/>
                    </a:cubicBezTo>
                    <a:close/>
                    <a:moveTo>
                      <a:pt x="30997" y="0"/>
                    </a:moveTo>
                    <a:cubicBezTo>
                      <a:pt x="27336" y="0"/>
                      <a:pt x="23621" y="1037"/>
                      <a:pt x="20287" y="3325"/>
                    </a:cubicBezTo>
                    <a:lnTo>
                      <a:pt x="20287" y="3325"/>
                    </a:lnTo>
                    <a:cubicBezTo>
                      <a:pt x="16048" y="4530"/>
                      <a:pt x="12956" y="7922"/>
                      <a:pt x="9705" y="10393"/>
                    </a:cubicBezTo>
                    <a:cubicBezTo>
                      <a:pt x="832" y="14281"/>
                      <a:pt x="1" y="27409"/>
                      <a:pt x="5750" y="34289"/>
                    </a:cubicBezTo>
                    <a:cubicBezTo>
                      <a:pt x="11459" y="38684"/>
                      <a:pt x="19905" y="41217"/>
                      <a:pt x="27962" y="41217"/>
                    </a:cubicBezTo>
                    <a:cubicBezTo>
                      <a:pt x="40499" y="41217"/>
                      <a:pt x="52095" y="35086"/>
                      <a:pt x="50982" y="20297"/>
                    </a:cubicBezTo>
                    <a:cubicBezTo>
                      <a:pt x="51461" y="8437"/>
                      <a:pt x="41445" y="0"/>
                      <a:pt x="30997" y="0"/>
                    </a:cubicBezTo>
                    <a:close/>
                  </a:path>
                </a:pathLst>
              </a:custGeom>
              <a:solidFill>
                <a:srgbClr val="F2C84B">
                  <a:alpha val="724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88" name="Google Shape;688;p6"/>
              <p:cNvSpPr/>
              <p:nvPr/>
            </p:nvSpPr>
            <p:spPr>
              <a:xfrm rot="10799469">
                <a:off x="4644599" y="3202812"/>
                <a:ext cx="842913" cy="666788"/>
              </a:xfrm>
              <a:custGeom>
                <a:avLst/>
                <a:gdLst/>
                <a:ahLst/>
                <a:cxnLst/>
                <a:rect l="l" t="t" r="r" b="b"/>
                <a:pathLst>
                  <a:path w="52096" h="41217" extrusionOk="0">
                    <a:moveTo>
                      <a:pt x="13464" y="15389"/>
                    </a:moveTo>
                    <a:cubicBezTo>
                      <a:pt x="13704" y="15443"/>
                      <a:pt x="13951" y="15475"/>
                      <a:pt x="14202" y="15483"/>
                    </a:cubicBezTo>
                    <a:lnTo>
                      <a:pt x="14202" y="15483"/>
                    </a:lnTo>
                    <a:cubicBezTo>
                      <a:pt x="14138" y="15495"/>
                      <a:pt x="14076" y="15500"/>
                      <a:pt x="14015" y="15500"/>
                    </a:cubicBezTo>
                    <a:cubicBezTo>
                      <a:pt x="13827" y="15500"/>
                      <a:pt x="13646" y="15450"/>
                      <a:pt x="13464" y="15389"/>
                    </a:cubicBezTo>
                    <a:close/>
                    <a:moveTo>
                      <a:pt x="8980" y="29428"/>
                    </a:moveTo>
                    <a:lnTo>
                      <a:pt x="8980" y="29428"/>
                    </a:lnTo>
                    <a:cubicBezTo>
                      <a:pt x="9102" y="29832"/>
                      <a:pt x="9289" y="30304"/>
                      <a:pt x="8815" y="30304"/>
                    </a:cubicBezTo>
                    <a:cubicBezTo>
                      <a:pt x="8792" y="30304"/>
                      <a:pt x="8768" y="30303"/>
                      <a:pt x="8741" y="30300"/>
                    </a:cubicBezTo>
                    <a:lnTo>
                      <a:pt x="8741" y="30267"/>
                    </a:lnTo>
                    <a:cubicBezTo>
                      <a:pt x="8482" y="30383"/>
                      <a:pt x="8272" y="30323"/>
                      <a:pt x="8156" y="30370"/>
                    </a:cubicBezTo>
                    <a:lnTo>
                      <a:pt x="8156" y="30370"/>
                    </a:lnTo>
                    <a:cubicBezTo>
                      <a:pt x="8486" y="30161"/>
                      <a:pt x="8970" y="29938"/>
                      <a:pt x="8980" y="29428"/>
                    </a:cubicBezTo>
                    <a:close/>
                    <a:moveTo>
                      <a:pt x="11070" y="33294"/>
                    </a:moveTo>
                    <a:lnTo>
                      <a:pt x="11070" y="33294"/>
                    </a:lnTo>
                    <a:cubicBezTo>
                      <a:pt x="11158" y="33341"/>
                      <a:pt x="11246" y="33392"/>
                      <a:pt x="11334" y="33458"/>
                    </a:cubicBezTo>
                    <a:cubicBezTo>
                      <a:pt x="11235" y="33392"/>
                      <a:pt x="11137" y="33359"/>
                      <a:pt x="11070" y="33294"/>
                    </a:cubicBezTo>
                    <a:close/>
                    <a:moveTo>
                      <a:pt x="11334" y="33458"/>
                    </a:moveTo>
                    <a:lnTo>
                      <a:pt x="11334" y="33458"/>
                    </a:lnTo>
                    <a:cubicBezTo>
                      <a:pt x="11433" y="33491"/>
                      <a:pt x="11533" y="33591"/>
                      <a:pt x="11600" y="33657"/>
                    </a:cubicBezTo>
                    <a:cubicBezTo>
                      <a:pt x="11533" y="33591"/>
                      <a:pt x="11433" y="33524"/>
                      <a:pt x="11334" y="33458"/>
                    </a:cubicBezTo>
                    <a:close/>
                    <a:moveTo>
                      <a:pt x="30997" y="0"/>
                    </a:moveTo>
                    <a:cubicBezTo>
                      <a:pt x="27336" y="0"/>
                      <a:pt x="23621" y="1037"/>
                      <a:pt x="20287" y="3325"/>
                    </a:cubicBezTo>
                    <a:lnTo>
                      <a:pt x="20287" y="3325"/>
                    </a:lnTo>
                    <a:cubicBezTo>
                      <a:pt x="16048" y="4530"/>
                      <a:pt x="12956" y="7922"/>
                      <a:pt x="9705" y="10393"/>
                    </a:cubicBezTo>
                    <a:cubicBezTo>
                      <a:pt x="832" y="14281"/>
                      <a:pt x="1" y="27409"/>
                      <a:pt x="5750" y="34289"/>
                    </a:cubicBezTo>
                    <a:cubicBezTo>
                      <a:pt x="11459" y="38684"/>
                      <a:pt x="19905" y="41217"/>
                      <a:pt x="27962" y="41217"/>
                    </a:cubicBezTo>
                    <a:cubicBezTo>
                      <a:pt x="40499" y="41217"/>
                      <a:pt x="52095" y="35086"/>
                      <a:pt x="50982" y="20297"/>
                    </a:cubicBezTo>
                    <a:cubicBezTo>
                      <a:pt x="51461" y="8437"/>
                      <a:pt x="41445" y="0"/>
                      <a:pt x="30997" y="0"/>
                    </a:cubicBezTo>
                    <a:close/>
                  </a:path>
                </a:pathLst>
              </a:custGeom>
              <a:solidFill>
                <a:srgbClr val="F2C84B">
                  <a:alpha val="724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grpSp>
          <p:nvGrpSpPr>
            <p:cNvPr id="689" name="Google Shape;689;p6"/>
            <p:cNvGrpSpPr/>
            <p:nvPr/>
          </p:nvGrpSpPr>
          <p:grpSpPr>
            <a:xfrm rot="10800000" flipH="1">
              <a:off x="118538" y="3993567"/>
              <a:ext cx="424347" cy="431480"/>
              <a:chOff x="4023775" y="1855149"/>
              <a:chExt cx="1174825" cy="1194575"/>
            </a:xfrm>
          </p:grpSpPr>
          <p:grpSp>
            <p:nvGrpSpPr>
              <p:cNvPr id="690" name="Google Shape;690;p6"/>
              <p:cNvGrpSpPr/>
              <p:nvPr/>
            </p:nvGrpSpPr>
            <p:grpSpPr>
              <a:xfrm>
                <a:off x="4023775" y="1855149"/>
                <a:ext cx="1174825" cy="1194575"/>
                <a:chOff x="4023775" y="1778925"/>
                <a:chExt cx="1174825" cy="1194575"/>
              </a:xfrm>
            </p:grpSpPr>
            <p:sp>
              <p:nvSpPr>
                <p:cNvPr id="691" name="Google Shape;691;p6"/>
                <p:cNvSpPr/>
                <p:nvPr/>
              </p:nvSpPr>
              <p:spPr>
                <a:xfrm>
                  <a:off x="4023775" y="1778925"/>
                  <a:ext cx="1174825" cy="1194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993" h="47783" extrusionOk="0">
                      <a:moveTo>
                        <a:pt x="23952" y="88"/>
                      </a:moveTo>
                      <a:cubicBezTo>
                        <a:pt x="23635" y="88"/>
                        <a:pt x="23318" y="96"/>
                        <a:pt x="23000" y="105"/>
                      </a:cubicBezTo>
                      <a:lnTo>
                        <a:pt x="23000" y="105"/>
                      </a:lnTo>
                      <a:cubicBezTo>
                        <a:pt x="23318" y="88"/>
                        <a:pt x="23635" y="88"/>
                        <a:pt x="23952" y="88"/>
                      </a:cubicBezTo>
                      <a:close/>
                      <a:moveTo>
                        <a:pt x="20376" y="351"/>
                      </a:moveTo>
                      <a:lnTo>
                        <a:pt x="20376" y="351"/>
                      </a:lnTo>
                      <a:cubicBezTo>
                        <a:pt x="20294" y="366"/>
                        <a:pt x="20215" y="387"/>
                        <a:pt x="20142" y="421"/>
                      </a:cubicBezTo>
                      <a:lnTo>
                        <a:pt x="20142" y="421"/>
                      </a:lnTo>
                      <a:cubicBezTo>
                        <a:pt x="20150" y="411"/>
                        <a:pt x="20157" y="399"/>
                        <a:pt x="20164" y="387"/>
                      </a:cubicBezTo>
                      <a:cubicBezTo>
                        <a:pt x="20232" y="370"/>
                        <a:pt x="20303" y="359"/>
                        <a:pt x="20376" y="351"/>
                      </a:cubicBezTo>
                      <a:close/>
                      <a:moveTo>
                        <a:pt x="19484" y="487"/>
                      </a:moveTo>
                      <a:lnTo>
                        <a:pt x="19484" y="487"/>
                      </a:lnTo>
                      <a:cubicBezTo>
                        <a:pt x="19363" y="514"/>
                        <a:pt x="19237" y="533"/>
                        <a:pt x="19100" y="553"/>
                      </a:cubicBezTo>
                      <a:cubicBezTo>
                        <a:pt x="19228" y="502"/>
                        <a:pt x="19356" y="490"/>
                        <a:pt x="19484" y="487"/>
                      </a:cubicBezTo>
                      <a:close/>
                      <a:moveTo>
                        <a:pt x="28505" y="719"/>
                      </a:moveTo>
                      <a:lnTo>
                        <a:pt x="28505" y="719"/>
                      </a:lnTo>
                      <a:cubicBezTo>
                        <a:pt x="28419" y="737"/>
                        <a:pt x="28332" y="754"/>
                        <a:pt x="28245" y="767"/>
                      </a:cubicBezTo>
                      <a:lnTo>
                        <a:pt x="28245" y="767"/>
                      </a:lnTo>
                      <a:lnTo>
                        <a:pt x="28505" y="719"/>
                      </a:lnTo>
                      <a:close/>
                      <a:moveTo>
                        <a:pt x="27519" y="778"/>
                      </a:moveTo>
                      <a:cubicBezTo>
                        <a:pt x="27523" y="780"/>
                        <a:pt x="27528" y="783"/>
                        <a:pt x="27532" y="786"/>
                      </a:cubicBezTo>
                      <a:lnTo>
                        <a:pt x="27532" y="786"/>
                      </a:lnTo>
                      <a:cubicBezTo>
                        <a:pt x="27528" y="783"/>
                        <a:pt x="27523" y="781"/>
                        <a:pt x="27519" y="778"/>
                      </a:cubicBezTo>
                      <a:close/>
                      <a:moveTo>
                        <a:pt x="16973" y="752"/>
                      </a:moveTo>
                      <a:cubicBezTo>
                        <a:pt x="16873" y="752"/>
                        <a:pt x="16807" y="786"/>
                        <a:pt x="16740" y="852"/>
                      </a:cubicBezTo>
                      <a:cubicBezTo>
                        <a:pt x="16807" y="786"/>
                        <a:pt x="16907" y="786"/>
                        <a:pt x="16973" y="786"/>
                      </a:cubicBezTo>
                      <a:lnTo>
                        <a:pt x="16973" y="752"/>
                      </a:lnTo>
                      <a:close/>
                      <a:moveTo>
                        <a:pt x="35119" y="2747"/>
                      </a:moveTo>
                      <a:cubicBezTo>
                        <a:pt x="35141" y="2747"/>
                        <a:pt x="35160" y="2750"/>
                        <a:pt x="35177" y="2755"/>
                      </a:cubicBezTo>
                      <a:lnTo>
                        <a:pt x="35177" y="2755"/>
                      </a:lnTo>
                      <a:cubicBezTo>
                        <a:pt x="35113" y="2747"/>
                        <a:pt x="35050" y="2747"/>
                        <a:pt x="34986" y="2747"/>
                      </a:cubicBezTo>
                      <a:close/>
                      <a:moveTo>
                        <a:pt x="37013" y="3710"/>
                      </a:moveTo>
                      <a:lnTo>
                        <a:pt x="37013" y="3710"/>
                      </a:lnTo>
                      <a:cubicBezTo>
                        <a:pt x="37112" y="3776"/>
                        <a:pt x="37210" y="3838"/>
                        <a:pt x="37308" y="3898"/>
                      </a:cubicBezTo>
                      <a:lnTo>
                        <a:pt x="37308" y="3898"/>
                      </a:lnTo>
                      <a:cubicBezTo>
                        <a:pt x="37204" y="3840"/>
                        <a:pt x="37105" y="3779"/>
                        <a:pt x="37013" y="3710"/>
                      </a:cubicBezTo>
                      <a:close/>
                      <a:moveTo>
                        <a:pt x="10127" y="5472"/>
                      </a:moveTo>
                      <a:lnTo>
                        <a:pt x="10127" y="5472"/>
                      </a:lnTo>
                      <a:cubicBezTo>
                        <a:pt x="10096" y="5517"/>
                        <a:pt x="10059" y="5556"/>
                        <a:pt x="10018" y="5591"/>
                      </a:cubicBezTo>
                      <a:lnTo>
                        <a:pt x="10018" y="5591"/>
                      </a:lnTo>
                      <a:cubicBezTo>
                        <a:pt x="10045" y="5542"/>
                        <a:pt x="10076" y="5497"/>
                        <a:pt x="10127" y="5472"/>
                      </a:cubicBezTo>
                      <a:close/>
                      <a:moveTo>
                        <a:pt x="9950" y="5644"/>
                      </a:moveTo>
                      <a:lnTo>
                        <a:pt x="9950" y="5644"/>
                      </a:lnTo>
                      <a:cubicBezTo>
                        <a:pt x="9921" y="5664"/>
                        <a:pt x="9891" y="5684"/>
                        <a:pt x="9861" y="5704"/>
                      </a:cubicBezTo>
                      <a:cubicBezTo>
                        <a:pt x="9886" y="5679"/>
                        <a:pt x="9911" y="5655"/>
                        <a:pt x="9950" y="5644"/>
                      </a:cubicBezTo>
                      <a:close/>
                      <a:moveTo>
                        <a:pt x="40304" y="6569"/>
                      </a:moveTo>
                      <a:lnTo>
                        <a:pt x="40304" y="6569"/>
                      </a:lnTo>
                      <a:cubicBezTo>
                        <a:pt x="40416" y="6625"/>
                        <a:pt x="40505" y="6728"/>
                        <a:pt x="40570" y="6839"/>
                      </a:cubicBezTo>
                      <a:lnTo>
                        <a:pt x="40570" y="6839"/>
                      </a:lnTo>
                      <a:cubicBezTo>
                        <a:pt x="40481" y="6746"/>
                        <a:pt x="40392" y="6657"/>
                        <a:pt x="40304" y="6569"/>
                      </a:cubicBezTo>
                      <a:close/>
                      <a:moveTo>
                        <a:pt x="40113" y="8309"/>
                      </a:moveTo>
                      <a:cubicBezTo>
                        <a:pt x="40184" y="8309"/>
                        <a:pt x="40263" y="8335"/>
                        <a:pt x="40328" y="8335"/>
                      </a:cubicBezTo>
                      <a:cubicBezTo>
                        <a:pt x="40334" y="8335"/>
                        <a:pt x="40340" y="8334"/>
                        <a:pt x="40346" y="8334"/>
                      </a:cubicBezTo>
                      <a:lnTo>
                        <a:pt x="40346" y="8334"/>
                      </a:lnTo>
                      <a:cubicBezTo>
                        <a:pt x="40057" y="8386"/>
                        <a:pt x="39845" y="8611"/>
                        <a:pt x="39636" y="8611"/>
                      </a:cubicBezTo>
                      <a:cubicBezTo>
                        <a:pt x="39519" y="8611"/>
                        <a:pt x="39402" y="8541"/>
                        <a:pt x="39273" y="8330"/>
                      </a:cubicBezTo>
                      <a:lnTo>
                        <a:pt x="39273" y="8330"/>
                      </a:lnTo>
                      <a:cubicBezTo>
                        <a:pt x="39376" y="8473"/>
                        <a:pt x="39528" y="8541"/>
                        <a:pt x="39677" y="8541"/>
                      </a:cubicBezTo>
                      <a:cubicBezTo>
                        <a:pt x="39770" y="8541"/>
                        <a:pt x="39861" y="8514"/>
                        <a:pt x="39938" y="8463"/>
                      </a:cubicBezTo>
                      <a:cubicBezTo>
                        <a:pt x="39969" y="8339"/>
                        <a:pt x="40036" y="8309"/>
                        <a:pt x="40113" y="8309"/>
                      </a:cubicBezTo>
                      <a:close/>
                      <a:moveTo>
                        <a:pt x="7368" y="9128"/>
                      </a:moveTo>
                      <a:cubicBezTo>
                        <a:pt x="7414" y="9150"/>
                        <a:pt x="7460" y="9173"/>
                        <a:pt x="7495" y="9218"/>
                      </a:cubicBezTo>
                      <a:lnTo>
                        <a:pt x="7495" y="9218"/>
                      </a:lnTo>
                      <a:cubicBezTo>
                        <a:pt x="7453" y="9186"/>
                        <a:pt x="7390" y="9170"/>
                        <a:pt x="7368" y="9128"/>
                      </a:cubicBezTo>
                      <a:close/>
                      <a:moveTo>
                        <a:pt x="43614" y="9216"/>
                      </a:moveTo>
                      <a:lnTo>
                        <a:pt x="43614" y="9216"/>
                      </a:lnTo>
                      <a:cubicBezTo>
                        <a:pt x="43609" y="9223"/>
                        <a:pt x="43603" y="9231"/>
                        <a:pt x="43598" y="9239"/>
                      </a:cubicBezTo>
                      <a:lnTo>
                        <a:pt x="43598" y="9239"/>
                      </a:lnTo>
                      <a:cubicBezTo>
                        <a:pt x="43602" y="9231"/>
                        <a:pt x="43607" y="9224"/>
                        <a:pt x="43614" y="9216"/>
                      </a:cubicBezTo>
                      <a:close/>
                      <a:moveTo>
                        <a:pt x="42073" y="9099"/>
                      </a:moveTo>
                      <a:lnTo>
                        <a:pt x="42073" y="9099"/>
                      </a:lnTo>
                      <a:cubicBezTo>
                        <a:pt x="42139" y="9206"/>
                        <a:pt x="42179" y="9318"/>
                        <a:pt x="42193" y="9452"/>
                      </a:cubicBezTo>
                      <a:lnTo>
                        <a:pt x="42193" y="9452"/>
                      </a:lnTo>
                      <a:cubicBezTo>
                        <a:pt x="42149" y="9337"/>
                        <a:pt x="42128" y="9206"/>
                        <a:pt x="42073" y="9099"/>
                      </a:cubicBezTo>
                      <a:close/>
                      <a:moveTo>
                        <a:pt x="36149" y="10058"/>
                      </a:moveTo>
                      <a:cubicBezTo>
                        <a:pt x="36149" y="10107"/>
                        <a:pt x="36114" y="10138"/>
                        <a:pt x="36069" y="10138"/>
                      </a:cubicBezTo>
                      <a:cubicBezTo>
                        <a:pt x="36067" y="10138"/>
                        <a:pt x="36065" y="10138"/>
                        <a:pt x="36063" y="10137"/>
                      </a:cubicBezTo>
                      <a:lnTo>
                        <a:pt x="36063" y="10137"/>
                      </a:lnTo>
                      <a:lnTo>
                        <a:pt x="36050" y="10125"/>
                      </a:lnTo>
                      <a:cubicBezTo>
                        <a:pt x="36116" y="10125"/>
                        <a:pt x="36149" y="10091"/>
                        <a:pt x="36149" y="10058"/>
                      </a:cubicBezTo>
                      <a:close/>
                      <a:moveTo>
                        <a:pt x="43993" y="10058"/>
                      </a:moveTo>
                      <a:lnTo>
                        <a:pt x="43993" y="10058"/>
                      </a:lnTo>
                      <a:cubicBezTo>
                        <a:pt x="43959" y="10058"/>
                        <a:pt x="43926" y="10091"/>
                        <a:pt x="43926" y="10158"/>
                      </a:cubicBezTo>
                      <a:cubicBezTo>
                        <a:pt x="43893" y="10125"/>
                        <a:pt x="43926" y="10058"/>
                        <a:pt x="43993" y="10058"/>
                      </a:cubicBezTo>
                      <a:close/>
                      <a:moveTo>
                        <a:pt x="12121" y="10457"/>
                      </a:moveTo>
                      <a:cubicBezTo>
                        <a:pt x="12128" y="10457"/>
                        <a:pt x="12136" y="10458"/>
                        <a:pt x="12145" y="10461"/>
                      </a:cubicBezTo>
                      <a:lnTo>
                        <a:pt x="12145" y="10461"/>
                      </a:lnTo>
                      <a:cubicBezTo>
                        <a:pt x="12106" y="10464"/>
                        <a:pt x="12071" y="10489"/>
                        <a:pt x="12088" y="10523"/>
                      </a:cubicBezTo>
                      <a:cubicBezTo>
                        <a:pt x="12054" y="10490"/>
                        <a:pt x="12088" y="10457"/>
                        <a:pt x="12121" y="10457"/>
                      </a:cubicBezTo>
                      <a:close/>
                      <a:moveTo>
                        <a:pt x="5108" y="11122"/>
                      </a:moveTo>
                      <a:cubicBezTo>
                        <a:pt x="5077" y="11141"/>
                        <a:pt x="5052" y="11162"/>
                        <a:pt x="5033" y="11185"/>
                      </a:cubicBezTo>
                      <a:lnTo>
                        <a:pt x="5033" y="11185"/>
                      </a:lnTo>
                      <a:cubicBezTo>
                        <a:pt x="5055" y="11162"/>
                        <a:pt x="5080" y="11140"/>
                        <a:pt x="5108" y="11122"/>
                      </a:cubicBezTo>
                      <a:close/>
                      <a:moveTo>
                        <a:pt x="5033" y="11185"/>
                      </a:moveTo>
                      <a:lnTo>
                        <a:pt x="5033" y="11185"/>
                      </a:lnTo>
                      <a:cubicBezTo>
                        <a:pt x="4985" y="11235"/>
                        <a:pt x="4954" y="11294"/>
                        <a:pt x="4945" y="11354"/>
                      </a:cubicBezTo>
                      <a:lnTo>
                        <a:pt x="4945" y="11354"/>
                      </a:lnTo>
                      <a:cubicBezTo>
                        <a:pt x="4969" y="11294"/>
                        <a:pt x="4990" y="11236"/>
                        <a:pt x="5033" y="11185"/>
                      </a:cubicBezTo>
                      <a:close/>
                      <a:moveTo>
                        <a:pt x="4945" y="11354"/>
                      </a:moveTo>
                      <a:lnTo>
                        <a:pt x="4945" y="11354"/>
                      </a:lnTo>
                      <a:cubicBezTo>
                        <a:pt x="4934" y="11381"/>
                        <a:pt x="4922" y="11408"/>
                        <a:pt x="4907" y="11435"/>
                      </a:cubicBezTo>
                      <a:lnTo>
                        <a:pt x="4907" y="11435"/>
                      </a:lnTo>
                      <a:lnTo>
                        <a:pt x="4942" y="11388"/>
                      </a:lnTo>
                      <a:cubicBezTo>
                        <a:pt x="4942" y="11376"/>
                        <a:pt x="4943" y="11365"/>
                        <a:pt x="4945" y="11354"/>
                      </a:cubicBezTo>
                      <a:close/>
                      <a:moveTo>
                        <a:pt x="4907" y="11435"/>
                      </a:moveTo>
                      <a:lnTo>
                        <a:pt x="4843" y="11520"/>
                      </a:lnTo>
                      <a:cubicBezTo>
                        <a:pt x="4870" y="11493"/>
                        <a:pt x="4890" y="11464"/>
                        <a:pt x="4907" y="11435"/>
                      </a:cubicBezTo>
                      <a:close/>
                      <a:moveTo>
                        <a:pt x="4311" y="12451"/>
                      </a:moveTo>
                      <a:cubicBezTo>
                        <a:pt x="4311" y="12451"/>
                        <a:pt x="4283" y="12478"/>
                        <a:pt x="4278" y="12508"/>
                      </a:cubicBezTo>
                      <a:lnTo>
                        <a:pt x="4278" y="12508"/>
                      </a:lnTo>
                      <a:cubicBezTo>
                        <a:pt x="4289" y="12489"/>
                        <a:pt x="4300" y="12470"/>
                        <a:pt x="4311" y="12451"/>
                      </a:cubicBezTo>
                      <a:close/>
                      <a:moveTo>
                        <a:pt x="4278" y="12508"/>
                      </a:moveTo>
                      <a:lnTo>
                        <a:pt x="4278" y="12508"/>
                      </a:lnTo>
                      <a:cubicBezTo>
                        <a:pt x="4196" y="12662"/>
                        <a:pt x="4137" y="12839"/>
                        <a:pt x="4078" y="13016"/>
                      </a:cubicBezTo>
                      <a:cubicBezTo>
                        <a:pt x="4145" y="12817"/>
                        <a:pt x="4211" y="12650"/>
                        <a:pt x="4278" y="12517"/>
                      </a:cubicBezTo>
                      <a:cubicBezTo>
                        <a:pt x="4278" y="12514"/>
                        <a:pt x="4278" y="12511"/>
                        <a:pt x="4278" y="12508"/>
                      </a:cubicBezTo>
                      <a:close/>
                      <a:moveTo>
                        <a:pt x="4145" y="12983"/>
                      </a:moveTo>
                      <a:cubicBezTo>
                        <a:pt x="4130" y="13034"/>
                        <a:pt x="4109" y="13081"/>
                        <a:pt x="4084" y="13125"/>
                      </a:cubicBezTo>
                      <a:lnTo>
                        <a:pt x="4084" y="13125"/>
                      </a:lnTo>
                      <a:cubicBezTo>
                        <a:pt x="4115" y="13086"/>
                        <a:pt x="4145" y="13045"/>
                        <a:pt x="4145" y="12983"/>
                      </a:cubicBezTo>
                      <a:close/>
                      <a:moveTo>
                        <a:pt x="4084" y="13125"/>
                      </a:moveTo>
                      <a:cubicBezTo>
                        <a:pt x="4059" y="13156"/>
                        <a:pt x="4033" y="13187"/>
                        <a:pt x="4020" y="13227"/>
                      </a:cubicBezTo>
                      <a:lnTo>
                        <a:pt x="4020" y="13227"/>
                      </a:lnTo>
                      <a:cubicBezTo>
                        <a:pt x="4042" y="13194"/>
                        <a:pt x="4064" y="13160"/>
                        <a:pt x="4084" y="13125"/>
                      </a:cubicBezTo>
                      <a:close/>
                      <a:moveTo>
                        <a:pt x="4020" y="13227"/>
                      </a:moveTo>
                      <a:cubicBezTo>
                        <a:pt x="3945" y="13338"/>
                        <a:pt x="3865" y="13441"/>
                        <a:pt x="3845" y="13581"/>
                      </a:cubicBezTo>
                      <a:cubicBezTo>
                        <a:pt x="3879" y="13481"/>
                        <a:pt x="3912" y="13348"/>
                        <a:pt x="4012" y="13282"/>
                      </a:cubicBezTo>
                      <a:cubicBezTo>
                        <a:pt x="4012" y="13261"/>
                        <a:pt x="4015" y="13243"/>
                        <a:pt x="4020" y="13227"/>
                      </a:cubicBezTo>
                      <a:close/>
                      <a:moveTo>
                        <a:pt x="11323" y="13714"/>
                      </a:moveTo>
                      <a:cubicBezTo>
                        <a:pt x="11390" y="13780"/>
                        <a:pt x="11523" y="13847"/>
                        <a:pt x="11356" y="13880"/>
                      </a:cubicBezTo>
                      <a:cubicBezTo>
                        <a:pt x="11349" y="13887"/>
                        <a:pt x="11342" y="13893"/>
                        <a:pt x="11335" y="13897"/>
                      </a:cubicBezTo>
                      <a:lnTo>
                        <a:pt x="11335" y="13897"/>
                      </a:lnTo>
                      <a:cubicBezTo>
                        <a:pt x="11368" y="13843"/>
                        <a:pt x="11367" y="13757"/>
                        <a:pt x="11323" y="13714"/>
                      </a:cubicBezTo>
                      <a:close/>
                      <a:moveTo>
                        <a:pt x="12088" y="14146"/>
                      </a:moveTo>
                      <a:lnTo>
                        <a:pt x="12088" y="14179"/>
                      </a:lnTo>
                      <a:cubicBezTo>
                        <a:pt x="12088" y="14280"/>
                        <a:pt x="12088" y="14368"/>
                        <a:pt x="12088" y="14452"/>
                      </a:cubicBezTo>
                      <a:lnTo>
                        <a:pt x="12088" y="14452"/>
                      </a:lnTo>
                      <a:cubicBezTo>
                        <a:pt x="12054" y="14312"/>
                        <a:pt x="11969" y="14170"/>
                        <a:pt x="12088" y="14146"/>
                      </a:cubicBezTo>
                      <a:close/>
                      <a:moveTo>
                        <a:pt x="40902" y="14512"/>
                      </a:moveTo>
                      <a:lnTo>
                        <a:pt x="40935" y="14578"/>
                      </a:lnTo>
                      <a:cubicBezTo>
                        <a:pt x="40952" y="14595"/>
                        <a:pt x="40968" y="14603"/>
                        <a:pt x="40989" y="14603"/>
                      </a:cubicBezTo>
                      <a:cubicBezTo>
                        <a:pt x="41010" y="14603"/>
                        <a:pt x="41035" y="14595"/>
                        <a:pt x="41068" y="14578"/>
                      </a:cubicBezTo>
                      <a:lnTo>
                        <a:pt x="41068" y="14578"/>
                      </a:lnTo>
                      <a:cubicBezTo>
                        <a:pt x="41039" y="14597"/>
                        <a:pt x="41013" y="14606"/>
                        <a:pt x="40990" y="14606"/>
                      </a:cubicBezTo>
                      <a:cubicBezTo>
                        <a:pt x="40935" y="14606"/>
                        <a:pt x="40902" y="14559"/>
                        <a:pt x="40902" y="14512"/>
                      </a:cubicBezTo>
                      <a:close/>
                      <a:moveTo>
                        <a:pt x="3700" y="14624"/>
                      </a:moveTo>
                      <a:cubicBezTo>
                        <a:pt x="3691" y="14640"/>
                        <a:pt x="3684" y="14656"/>
                        <a:pt x="3679" y="14673"/>
                      </a:cubicBezTo>
                      <a:lnTo>
                        <a:pt x="3679" y="14673"/>
                      </a:lnTo>
                      <a:lnTo>
                        <a:pt x="3679" y="14644"/>
                      </a:lnTo>
                      <a:cubicBezTo>
                        <a:pt x="3686" y="14638"/>
                        <a:pt x="3693" y="14631"/>
                        <a:pt x="3700" y="14624"/>
                      </a:cubicBezTo>
                      <a:close/>
                      <a:moveTo>
                        <a:pt x="8992" y="14630"/>
                      </a:moveTo>
                      <a:cubicBezTo>
                        <a:pt x="9010" y="14642"/>
                        <a:pt x="9031" y="14650"/>
                        <a:pt x="9057" y="14650"/>
                      </a:cubicBezTo>
                      <a:cubicBezTo>
                        <a:pt x="9069" y="14650"/>
                        <a:pt x="9082" y="14648"/>
                        <a:pt x="9097" y="14644"/>
                      </a:cubicBezTo>
                      <a:lnTo>
                        <a:pt x="9097" y="14644"/>
                      </a:lnTo>
                      <a:cubicBezTo>
                        <a:pt x="9089" y="14673"/>
                        <a:pt x="9078" y="14685"/>
                        <a:pt x="9063" y="14685"/>
                      </a:cubicBezTo>
                      <a:cubicBezTo>
                        <a:pt x="9043" y="14685"/>
                        <a:pt x="9017" y="14662"/>
                        <a:pt x="8992" y="14630"/>
                      </a:cubicBezTo>
                      <a:close/>
                      <a:moveTo>
                        <a:pt x="33025" y="14877"/>
                      </a:moveTo>
                      <a:lnTo>
                        <a:pt x="33025" y="14877"/>
                      </a:lnTo>
                      <a:cubicBezTo>
                        <a:pt x="33059" y="14910"/>
                        <a:pt x="33059" y="14977"/>
                        <a:pt x="33059" y="15043"/>
                      </a:cubicBezTo>
                      <a:cubicBezTo>
                        <a:pt x="33051" y="15051"/>
                        <a:pt x="33047" y="15071"/>
                        <a:pt x="33046" y="15099"/>
                      </a:cubicBezTo>
                      <a:lnTo>
                        <a:pt x="33046" y="15099"/>
                      </a:lnTo>
                      <a:cubicBezTo>
                        <a:pt x="33037" y="15005"/>
                        <a:pt x="33025" y="14935"/>
                        <a:pt x="33025" y="14877"/>
                      </a:cubicBezTo>
                      <a:close/>
                      <a:moveTo>
                        <a:pt x="3546" y="15342"/>
                      </a:moveTo>
                      <a:lnTo>
                        <a:pt x="3546" y="15376"/>
                      </a:lnTo>
                      <a:cubicBezTo>
                        <a:pt x="3513" y="15475"/>
                        <a:pt x="3480" y="15542"/>
                        <a:pt x="3447" y="15642"/>
                      </a:cubicBezTo>
                      <a:cubicBezTo>
                        <a:pt x="3480" y="15542"/>
                        <a:pt x="3513" y="15442"/>
                        <a:pt x="3546" y="15342"/>
                      </a:cubicBezTo>
                      <a:close/>
                      <a:moveTo>
                        <a:pt x="23786" y="15276"/>
                      </a:moveTo>
                      <a:cubicBezTo>
                        <a:pt x="23587" y="15342"/>
                        <a:pt x="23653" y="15475"/>
                        <a:pt x="23686" y="15608"/>
                      </a:cubicBezTo>
                      <a:cubicBezTo>
                        <a:pt x="23680" y="15602"/>
                        <a:pt x="23674" y="15599"/>
                        <a:pt x="23668" y="15599"/>
                      </a:cubicBezTo>
                      <a:cubicBezTo>
                        <a:pt x="23649" y="15599"/>
                        <a:pt x="23633" y="15624"/>
                        <a:pt x="23625" y="15648"/>
                      </a:cubicBezTo>
                      <a:lnTo>
                        <a:pt x="23625" y="15648"/>
                      </a:lnTo>
                      <a:cubicBezTo>
                        <a:pt x="23642" y="15516"/>
                        <a:pt x="23566" y="15338"/>
                        <a:pt x="23753" y="15276"/>
                      </a:cubicBezTo>
                      <a:close/>
                      <a:moveTo>
                        <a:pt x="44695" y="15644"/>
                      </a:moveTo>
                      <a:cubicBezTo>
                        <a:pt x="44711" y="15651"/>
                        <a:pt x="44762" y="15675"/>
                        <a:pt x="44790" y="15675"/>
                      </a:cubicBezTo>
                      <a:cubicBezTo>
                        <a:pt x="44745" y="15675"/>
                        <a:pt x="44715" y="15663"/>
                        <a:pt x="44695" y="15644"/>
                      </a:cubicBezTo>
                      <a:close/>
                      <a:moveTo>
                        <a:pt x="33059" y="15326"/>
                      </a:moveTo>
                      <a:lnTo>
                        <a:pt x="33059" y="15326"/>
                      </a:lnTo>
                      <a:cubicBezTo>
                        <a:pt x="33078" y="15583"/>
                        <a:pt x="33099" y="15920"/>
                        <a:pt x="32924" y="15920"/>
                      </a:cubicBezTo>
                      <a:cubicBezTo>
                        <a:pt x="32905" y="15920"/>
                        <a:pt x="32883" y="15916"/>
                        <a:pt x="32859" y="15907"/>
                      </a:cubicBezTo>
                      <a:lnTo>
                        <a:pt x="32859" y="15907"/>
                      </a:lnTo>
                      <a:cubicBezTo>
                        <a:pt x="32869" y="15911"/>
                        <a:pt x="32878" y="15912"/>
                        <a:pt x="32887" y="15912"/>
                      </a:cubicBezTo>
                      <a:cubicBezTo>
                        <a:pt x="32971" y="15912"/>
                        <a:pt x="33029" y="15766"/>
                        <a:pt x="33059" y="15376"/>
                      </a:cubicBezTo>
                      <a:lnTo>
                        <a:pt x="33059" y="15342"/>
                      </a:lnTo>
                      <a:cubicBezTo>
                        <a:pt x="33059" y="15337"/>
                        <a:pt x="33059" y="15331"/>
                        <a:pt x="33059" y="15326"/>
                      </a:cubicBezTo>
                      <a:close/>
                      <a:moveTo>
                        <a:pt x="3480" y="15774"/>
                      </a:moveTo>
                      <a:cubicBezTo>
                        <a:pt x="3480" y="15841"/>
                        <a:pt x="3546" y="15941"/>
                        <a:pt x="3480" y="15974"/>
                      </a:cubicBezTo>
                      <a:lnTo>
                        <a:pt x="3447" y="15974"/>
                      </a:lnTo>
                      <a:cubicBezTo>
                        <a:pt x="3513" y="15941"/>
                        <a:pt x="3447" y="15841"/>
                        <a:pt x="3480" y="15774"/>
                      </a:cubicBezTo>
                      <a:close/>
                      <a:moveTo>
                        <a:pt x="14082" y="16107"/>
                      </a:moveTo>
                      <a:lnTo>
                        <a:pt x="14082" y="16140"/>
                      </a:lnTo>
                      <a:lnTo>
                        <a:pt x="14015" y="16140"/>
                      </a:lnTo>
                      <a:cubicBezTo>
                        <a:pt x="14048" y="16140"/>
                        <a:pt x="14048" y="16140"/>
                        <a:pt x="14082" y="16107"/>
                      </a:cubicBezTo>
                      <a:close/>
                      <a:moveTo>
                        <a:pt x="8461" y="16173"/>
                      </a:moveTo>
                      <a:cubicBezTo>
                        <a:pt x="8463" y="16173"/>
                        <a:pt x="8465" y="16173"/>
                        <a:pt x="8465" y="16173"/>
                      </a:cubicBezTo>
                      <a:lnTo>
                        <a:pt x="8465" y="16178"/>
                      </a:lnTo>
                      <a:lnTo>
                        <a:pt x="8465" y="16178"/>
                      </a:lnTo>
                      <a:cubicBezTo>
                        <a:pt x="8464" y="16177"/>
                        <a:pt x="8462" y="16175"/>
                        <a:pt x="8461" y="16173"/>
                      </a:cubicBezTo>
                      <a:close/>
                      <a:moveTo>
                        <a:pt x="19702" y="16190"/>
                      </a:moveTo>
                      <a:lnTo>
                        <a:pt x="19702" y="16190"/>
                      </a:lnTo>
                      <a:cubicBezTo>
                        <a:pt x="19716" y="16201"/>
                        <a:pt x="19738" y="16207"/>
                        <a:pt x="19765" y="16207"/>
                      </a:cubicBezTo>
                      <a:cubicBezTo>
                        <a:pt x="19738" y="16207"/>
                        <a:pt x="19712" y="16207"/>
                        <a:pt x="19702" y="16190"/>
                      </a:cubicBezTo>
                      <a:close/>
                      <a:moveTo>
                        <a:pt x="21119" y="16231"/>
                      </a:moveTo>
                      <a:cubicBezTo>
                        <a:pt x="21183" y="16231"/>
                        <a:pt x="21256" y="16255"/>
                        <a:pt x="21321" y="16271"/>
                      </a:cubicBezTo>
                      <a:lnTo>
                        <a:pt x="21321" y="16271"/>
                      </a:lnTo>
                      <a:cubicBezTo>
                        <a:pt x="21262" y="16267"/>
                        <a:pt x="21196" y="16256"/>
                        <a:pt x="21136" y="16256"/>
                      </a:cubicBezTo>
                      <a:cubicBezTo>
                        <a:pt x="21061" y="16256"/>
                        <a:pt x="20994" y="16273"/>
                        <a:pt x="20961" y="16339"/>
                      </a:cubicBezTo>
                      <a:cubicBezTo>
                        <a:pt x="20994" y="16256"/>
                        <a:pt x="21053" y="16231"/>
                        <a:pt x="21119" y="16231"/>
                      </a:cubicBezTo>
                      <a:close/>
                      <a:moveTo>
                        <a:pt x="36050" y="16007"/>
                      </a:moveTo>
                      <a:cubicBezTo>
                        <a:pt x="36116" y="16107"/>
                        <a:pt x="36116" y="16273"/>
                        <a:pt x="36149" y="16339"/>
                      </a:cubicBezTo>
                      <a:cubicBezTo>
                        <a:pt x="36098" y="16238"/>
                        <a:pt x="36087" y="16097"/>
                        <a:pt x="35979" y="16037"/>
                      </a:cubicBezTo>
                      <a:lnTo>
                        <a:pt x="35979" y="16037"/>
                      </a:lnTo>
                      <a:cubicBezTo>
                        <a:pt x="35997" y="16036"/>
                        <a:pt x="36019" y="16028"/>
                        <a:pt x="36050" y="16007"/>
                      </a:cubicBezTo>
                      <a:close/>
                      <a:moveTo>
                        <a:pt x="8607" y="16192"/>
                      </a:moveTo>
                      <a:cubicBezTo>
                        <a:pt x="8705" y="16192"/>
                        <a:pt x="8808" y="16207"/>
                        <a:pt x="8897" y="16207"/>
                      </a:cubicBezTo>
                      <a:cubicBezTo>
                        <a:pt x="8664" y="16207"/>
                        <a:pt x="8399" y="16207"/>
                        <a:pt x="8664" y="16439"/>
                      </a:cubicBezTo>
                      <a:cubicBezTo>
                        <a:pt x="8584" y="16412"/>
                        <a:pt x="8547" y="16298"/>
                        <a:pt x="8482" y="16203"/>
                      </a:cubicBezTo>
                      <a:lnTo>
                        <a:pt x="8482" y="16203"/>
                      </a:lnTo>
                      <a:cubicBezTo>
                        <a:pt x="8522" y="16195"/>
                        <a:pt x="8564" y="16192"/>
                        <a:pt x="8607" y="16192"/>
                      </a:cubicBezTo>
                      <a:close/>
                      <a:moveTo>
                        <a:pt x="23720" y="16406"/>
                      </a:moveTo>
                      <a:cubicBezTo>
                        <a:pt x="23653" y="16406"/>
                        <a:pt x="23653" y="16439"/>
                        <a:pt x="23653" y="16506"/>
                      </a:cubicBezTo>
                      <a:cubicBezTo>
                        <a:pt x="23620" y="16472"/>
                        <a:pt x="23653" y="16406"/>
                        <a:pt x="23686" y="16406"/>
                      </a:cubicBezTo>
                      <a:close/>
                      <a:moveTo>
                        <a:pt x="44591" y="16140"/>
                      </a:moveTo>
                      <a:cubicBezTo>
                        <a:pt x="44591" y="16286"/>
                        <a:pt x="44360" y="16432"/>
                        <a:pt x="44417" y="16533"/>
                      </a:cubicBezTo>
                      <a:lnTo>
                        <a:pt x="44417" y="16533"/>
                      </a:lnTo>
                      <a:cubicBezTo>
                        <a:pt x="44393" y="16513"/>
                        <a:pt x="44365" y="16492"/>
                        <a:pt x="44325" y="16472"/>
                      </a:cubicBezTo>
                      <a:cubicBezTo>
                        <a:pt x="44491" y="16406"/>
                        <a:pt x="44524" y="16240"/>
                        <a:pt x="44591" y="16140"/>
                      </a:cubicBezTo>
                      <a:close/>
                      <a:moveTo>
                        <a:pt x="3508" y="16471"/>
                      </a:moveTo>
                      <a:cubicBezTo>
                        <a:pt x="3495" y="16518"/>
                        <a:pt x="3452" y="16565"/>
                        <a:pt x="3406" y="16613"/>
                      </a:cubicBezTo>
                      <a:lnTo>
                        <a:pt x="3406" y="16613"/>
                      </a:lnTo>
                      <a:cubicBezTo>
                        <a:pt x="3438" y="16558"/>
                        <a:pt x="3492" y="16523"/>
                        <a:pt x="3508" y="16471"/>
                      </a:cubicBezTo>
                      <a:close/>
                      <a:moveTo>
                        <a:pt x="13749" y="16240"/>
                      </a:moveTo>
                      <a:lnTo>
                        <a:pt x="13749" y="16240"/>
                      </a:lnTo>
                      <a:cubicBezTo>
                        <a:pt x="13450" y="16539"/>
                        <a:pt x="13384" y="16705"/>
                        <a:pt x="13384" y="16805"/>
                      </a:cubicBezTo>
                      <a:cubicBezTo>
                        <a:pt x="13284" y="16605"/>
                        <a:pt x="13317" y="16406"/>
                        <a:pt x="13450" y="16240"/>
                      </a:cubicBezTo>
                      <a:lnTo>
                        <a:pt x="13450" y="16240"/>
                      </a:lnTo>
                      <a:cubicBezTo>
                        <a:pt x="13432" y="16276"/>
                        <a:pt x="13444" y="16303"/>
                        <a:pt x="13502" y="16303"/>
                      </a:cubicBezTo>
                      <a:cubicBezTo>
                        <a:pt x="13550" y="16303"/>
                        <a:pt x="13629" y="16285"/>
                        <a:pt x="13749" y="16240"/>
                      </a:cubicBezTo>
                      <a:close/>
                      <a:moveTo>
                        <a:pt x="14181" y="17237"/>
                      </a:moveTo>
                      <a:lnTo>
                        <a:pt x="14181" y="17237"/>
                      </a:lnTo>
                      <a:cubicBezTo>
                        <a:pt x="14181" y="17263"/>
                        <a:pt x="14171" y="17279"/>
                        <a:pt x="14156" y="17287"/>
                      </a:cubicBezTo>
                      <a:lnTo>
                        <a:pt x="14156" y="17287"/>
                      </a:lnTo>
                      <a:cubicBezTo>
                        <a:pt x="14171" y="17274"/>
                        <a:pt x="14181" y="17255"/>
                        <a:pt x="14181" y="17237"/>
                      </a:cubicBezTo>
                      <a:close/>
                      <a:moveTo>
                        <a:pt x="14115" y="17270"/>
                      </a:moveTo>
                      <a:lnTo>
                        <a:pt x="14115" y="17289"/>
                      </a:lnTo>
                      <a:lnTo>
                        <a:pt x="14115" y="17289"/>
                      </a:lnTo>
                      <a:cubicBezTo>
                        <a:pt x="14103" y="17286"/>
                        <a:pt x="14091" y="17279"/>
                        <a:pt x="14082" y="17270"/>
                      </a:cubicBezTo>
                      <a:close/>
                      <a:moveTo>
                        <a:pt x="39406" y="17868"/>
                      </a:moveTo>
                      <a:cubicBezTo>
                        <a:pt x="39406" y="17935"/>
                        <a:pt x="39440" y="17935"/>
                        <a:pt x="39440" y="17935"/>
                      </a:cubicBezTo>
                      <a:cubicBezTo>
                        <a:pt x="39451" y="17946"/>
                        <a:pt x="39451" y="17949"/>
                        <a:pt x="39445" y="17949"/>
                      </a:cubicBezTo>
                      <a:cubicBezTo>
                        <a:pt x="39432" y="17949"/>
                        <a:pt x="39395" y="17935"/>
                        <a:pt x="39373" y="17935"/>
                      </a:cubicBezTo>
                      <a:lnTo>
                        <a:pt x="39406" y="17935"/>
                      </a:lnTo>
                      <a:lnTo>
                        <a:pt x="39406" y="17901"/>
                      </a:lnTo>
                      <a:cubicBezTo>
                        <a:pt x="39406" y="17901"/>
                        <a:pt x="39406" y="17868"/>
                        <a:pt x="39406" y="17868"/>
                      </a:cubicBezTo>
                      <a:close/>
                      <a:moveTo>
                        <a:pt x="30500" y="17935"/>
                      </a:moveTo>
                      <a:cubicBezTo>
                        <a:pt x="30500" y="17998"/>
                        <a:pt x="30470" y="18061"/>
                        <a:pt x="30750" y="18180"/>
                      </a:cubicBezTo>
                      <a:lnTo>
                        <a:pt x="30750" y="18180"/>
                      </a:lnTo>
                      <a:cubicBezTo>
                        <a:pt x="30611" y="18132"/>
                        <a:pt x="30411" y="18112"/>
                        <a:pt x="30500" y="17935"/>
                      </a:cubicBezTo>
                      <a:close/>
                      <a:moveTo>
                        <a:pt x="27660" y="18292"/>
                      </a:moveTo>
                      <a:lnTo>
                        <a:pt x="27660" y="18292"/>
                      </a:lnTo>
                      <a:cubicBezTo>
                        <a:pt x="27550" y="18485"/>
                        <a:pt x="27535" y="18726"/>
                        <a:pt x="27471" y="18942"/>
                      </a:cubicBezTo>
                      <a:lnTo>
                        <a:pt x="27471" y="18942"/>
                      </a:lnTo>
                      <a:cubicBezTo>
                        <a:pt x="27487" y="18823"/>
                        <a:pt x="27455" y="18699"/>
                        <a:pt x="27375" y="18599"/>
                      </a:cubicBezTo>
                      <a:cubicBezTo>
                        <a:pt x="27428" y="18495"/>
                        <a:pt x="27604" y="18349"/>
                        <a:pt x="27660" y="18292"/>
                      </a:cubicBezTo>
                      <a:close/>
                      <a:moveTo>
                        <a:pt x="44483" y="19003"/>
                      </a:moveTo>
                      <a:cubicBezTo>
                        <a:pt x="44485" y="19071"/>
                        <a:pt x="44508" y="19112"/>
                        <a:pt x="44544" y="19151"/>
                      </a:cubicBezTo>
                      <a:lnTo>
                        <a:pt x="44544" y="19151"/>
                      </a:lnTo>
                      <a:cubicBezTo>
                        <a:pt x="44529" y="19145"/>
                        <a:pt x="44511" y="19138"/>
                        <a:pt x="44491" y="19131"/>
                      </a:cubicBezTo>
                      <a:lnTo>
                        <a:pt x="44491" y="19131"/>
                      </a:lnTo>
                      <a:cubicBezTo>
                        <a:pt x="44524" y="19164"/>
                        <a:pt x="44524" y="19198"/>
                        <a:pt x="44524" y="19231"/>
                      </a:cubicBezTo>
                      <a:cubicBezTo>
                        <a:pt x="44524" y="19198"/>
                        <a:pt x="44524" y="19131"/>
                        <a:pt x="44458" y="19131"/>
                      </a:cubicBezTo>
                      <a:lnTo>
                        <a:pt x="44425" y="19131"/>
                      </a:lnTo>
                      <a:cubicBezTo>
                        <a:pt x="44441" y="19081"/>
                        <a:pt x="44466" y="19040"/>
                        <a:pt x="44483" y="19003"/>
                      </a:cubicBezTo>
                      <a:close/>
                      <a:moveTo>
                        <a:pt x="38513" y="20062"/>
                      </a:moveTo>
                      <a:cubicBezTo>
                        <a:pt x="38545" y="20062"/>
                        <a:pt x="38575" y="20063"/>
                        <a:pt x="38575" y="20095"/>
                      </a:cubicBezTo>
                      <a:cubicBezTo>
                        <a:pt x="38557" y="20076"/>
                        <a:pt x="38535" y="20065"/>
                        <a:pt x="38513" y="20062"/>
                      </a:cubicBezTo>
                      <a:close/>
                      <a:moveTo>
                        <a:pt x="31596" y="20627"/>
                      </a:moveTo>
                      <a:cubicBezTo>
                        <a:pt x="31512" y="20739"/>
                        <a:pt x="31617" y="20874"/>
                        <a:pt x="31732" y="20934"/>
                      </a:cubicBezTo>
                      <a:lnTo>
                        <a:pt x="31732" y="20934"/>
                      </a:lnTo>
                      <a:cubicBezTo>
                        <a:pt x="31700" y="20935"/>
                        <a:pt x="31661" y="20943"/>
                        <a:pt x="31629" y="20959"/>
                      </a:cubicBezTo>
                      <a:cubicBezTo>
                        <a:pt x="31663" y="20859"/>
                        <a:pt x="31463" y="20760"/>
                        <a:pt x="31596" y="20627"/>
                      </a:cubicBezTo>
                      <a:close/>
                      <a:moveTo>
                        <a:pt x="31563" y="21059"/>
                      </a:moveTo>
                      <a:cubicBezTo>
                        <a:pt x="31563" y="21225"/>
                        <a:pt x="31663" y="21158"/>
                        <a:pt x="31663" y="21258"/>
                      </a:cubicBezTo>
                      <a:cubicBezTo>
                        <a:pt x="31663" y="21158"/>
                        <a:pt x="31330" y="21192"/>
                        <a:pt x="31563" y="21059"/>
                      </a:cubicBezTo>
                      <a:close/>
                      <a:moveTo>
                        <a:pt x="24916" y="21491"/>
                      </a:moveTo>
                      <a:lnTo>
                        <a:pt x="24949" y="21524"/>
                      </a:lnTo>
                      <a:cubicBezTo>
                        <a:pt x="24949" y="21524"/>
                        <a:pt x="24949" y="21524"/>
                        <a:pt x="24956" y="21531"/>
                      </a:cubicBezTo>
                      <a:lnTo>
                        <a:pt x="24956" y="21531"/>
                      </a:lnTo>
                      <a:cubicBezTo>
                        <a:pt x="24952" y="21529"/>
                        <a:pt x="24949" y="21529"/>
                        <a:pt x="24945" y="21529"/>
                      </a:cubicBezTo>
                      <a:cubicBezTo>
                        <a:pt x="24915" y="21529"/>
                        <a:pt x="24883" y="21568"/>
                        <a:pt x="24883" y="21590"/>
                      </a:cubicBezTo>
                      <a:cubicBezTo>
                        <a:pt x="24850" y="21557"/>
                        <a:pt x="24883" y="21524"/>
                        <a:pt x="24916" y="21491"/>
                      </a:cubicBezTo>
                      <a:close/>
                      <a:moveTo>
                        <a:pt x="42364" y="21325"/>
                      </a:moveTo>
                      <a:cubicBezTo>
                        <a:pt x="42265" y="21358"/>
                        <a:pt x="42265" y="21458"/>
                        <a:pt x="42265" y="21757"/>
                      </a:cubicBezTo>
                      <a:cubicBezTo>
                        <a:pt x="42261" y="21764"/>
                        <a:pt x="42257" y="21773"/>
                        <a:pt x="42254" y="21781"/>
                      </a:cubicBezTo>
                      <a:lnTo>
                        <a:pt x="42254" y="21781"/>
                      </a:lnTo>
                      <a:cubicBezTo>
                        <a:pt x="42246" y="21576"/>
                        <a:pt x="42250" y="21348"/>
                        <a:pt x="42364" y="21325"/>
                      </a:cubicBezTo>
                      <a:close/>
                      <a:moveTo>
                        <a:pt x="45289" y="21524"/>
                      </a:moveTo>
                      <a:lnTo>
                        <a:pt x="45289" y="21524"/>
                      </a:lnTo>
                      <a:cubicBezTo>
                        <a:pt x="45222" y="21624"/>
                        <a:pt x="45156" y="21723"/>
                        <a:pt x="45156" y="21823"/>
                      </a:cubicBezTo>
                      <a:cubicBezTo>
                        <a:pt x="45156" y="21757"/>
                        <a:pt x="45156" y="21723"/>
                        <a:pt x="45189" y="21657"/>
                      </a:cubicBezTo>
                      <a:lnTo>
                        <a:pt x="45289" y="21524"/>
                      </a:lnTo>
                      <a:close/>
                      <a:moveTo>
                        <a:pt x="2317" y="22575"/>
                      </a:moveTo>
                      <a:cubicBezTo>
                        <a:pt x="2319" y="22582"/>
                        <a:pt x="2321" y="22588"/>
                        <a:pt x="2323" y="22595"/>
                      </a:cubicBezTo>
                      <a:lnTo>
                        <a:pt x="2323" y="22595"/>
                      </a:lnTo>
                      <a:cubicBezTo>
                        <a:pt x="2321" y="22593"/>
                        <a:pt x="2319" y="22590"/>
                        <a:pt x="2317" y="22588"/>
                      </a:cubicBezTo>
                      <a:cubicBezTo>
                        <a:pt x="2317" y="22583"/>
                        <a:pt x="2317" y="22579"/>
                        <a:pt x="2317" y="22575"/>
                      </a:cubicBezTo>
                      <a:close/>
                      <a:moveTo>
                        <a:pt x="2344" y="22650"/>
                      </a:moveTo>
                      <a:lnTo>
                        <a:pt x="2344" y="22650"/>
                      </a:lnTo>
                      <a:cubicBezTo>
                        <a:pt x="2356" y="22682"/>
                        <a:pt x="2363" y="22715"/>
                        <a:pt x="2350" y="22754"/>
                      </a:cubicBezTo>
                      <a:cubicBezTo>
                        <a:pt x="2350" y="22717"/>
                        <a:pt x="2350" y="22681"/>
                        <a:pt x="2344" y="22650"/>
                      </a:cubicBezTo>
                      <a:close/>
                      <a:moveTo>
                        <a:pt x="2259" y="22769"/>
                      </a:moveTo>
                      <a:lnTo>
                        <a:pt x="2259" y="22769"/>
                      </a:lnTo>
                      <a:cubicBezTo>
                        <a:pt x="2266" y="22799"/>
                        <a:pt x="2271" y="22833"/>
                        <a:pt x="2250" y="22853"/>
                      </a:cubicBezTo>
                      <a:cubicBezTo>
                        <a:pt x="2248" y="22856"/>
                        <a:pt x="2246" y="22858"/>
                        <a:pt x="2244" y="22861"/>
                      </a:cubicBezTo>
                      <a:lnTo>
                        <a:pt x="2244" y="22861"/>
                      </a:lnTo>
                      <a:cubicBezTo>
                        <a:pt x="2254" y="22831"/>
                        <a:pt x="2260" y="22800"/>
                        <a:pt x="2259" y="22769"/>
                      </a:cubicBezTo>
                      <a:close/>
                      <a:moveTo>
                        <a:pt x="2214" y="22928"/>
                      </a:moveTo>
                      <a:cubicBezTo>
                        <a:pt x="2207" y="22950"/>
                        <a:pt x="2199" y="22972"/>
                        <a:pt x="2184" y="22986"/>
                      </a:cubicBezTo>
                      <a:cubicBezTo>
                        <a:pt x="2192" y="22969"/>
                        <a:pt x="2203" y="22949"/>
                        <a:pt x="2214" y="22928"/>
                      </a:cubicBezTo>
                      <a:close/>
                      <a:moveTo>
                        <a:pt x="24883" y="22953"/>
                      </a:moveTo>
                      <a:cubicBezTo>
                        <a:pt x="24883" y="22953"/>
                        <a:pt x="24883" y="22986"/>
                        <a:pt x="24883" y="22986"/>
                      </a:cubicBezTo>
                      <a:cubicBezTo>
                        <a:pt x="24850" y="23053"/>
                        <a:pt x="24883" y="23119"/>
                        <a:pt x="24916" y="23186"/>
                      </a:cubicBezTo>
                      <a:cubicBezTo>
                        <a:pt x="24883" y="23119"/>
                        <a:pt x="24783" y="23053"/>
                        <a:pt x="24783" y="23020"/>
                      </a:cubicBezTo>
                      <a:lnTo>
                        <a:pt x="24783" y="23020"/>
                      </a:lnTo>
                      <a:lnTo>
                        <a:pt x="24816" y="23053"/>
                      </a:lnTo>
                      <a:cubicBezTo>
                        <a:pt x="24816" y="23053"/>
                        <a:pt x="24816" y="22986"/>
                        <a:pt x="24850" y="22986"/>
                      </a:cubicBezTo>
                      <a:lnTo>
                        <a:pt x="24883" y="22953"/>
                      </a:lnTo>
                      <a:close/>
                      <a:moveTo>
                        <a:pt x="41286" y="23854"/>
                      </a:moveTo>
                      <a:cubicBezTo>
                        <a:pt x="41307" y="23858"/>
                        <a:pt x="41333" y="23866"/>
                        <a:pt x="41367" y="23884"/>
                      </a:cubicBezTo>
                      <a:lnTo>
                        <a:pt x="41500" y="23950"/>
                      </a:lnTo>
                      <a:cubicBezTo>
                        <a:pt x="41452" y="23950"/>
                        <a:pt x="41351" y="23880"/>
                        <a:pt x="41286" y="23854"/>
                      </a:cubicBezTo>
                      <a:close/>
                      <a:moveTo>
                        <a:pt x="46531" y="24680"/>
                      </a:moveTo>
                      <a:cubicBezTo>
                        <a:pt x="46552" y="24738"/>
                        <a:pt x="46585" y="24793"/>
                        <a:pt x="46590" y="24854"/>
                      </a:cubicBezTo>
                      <a:lnTo>
                        <a:pt x="46590" y="24854"/>
                      </a:lnTo>
                      <a:cubicBezTo>
                        <a:pt x="46562" y="24793"/>
                        <a:pt x="46543" y="24738"/>
                        <a:pt x="46531" y="24680"/>
                      </a:cubicBezTo>
                      <a:close/>
                      <a:moveTo>
                        <a:pt x="10758" y="25246"/>
                      </a:moveTo>
                      <a:cubicBezTo>
                        <a:pt x="10758" y="25279"/>
                        <a:pt x="10791" y="25313"/>
                        <a:pt x="10791" y="25346"/>
                      </a:cubicBezTo>
                      <a:cubicBezTo>
                        <a:pt x="10759" y="25357"/>
                        <a:pt x="10724" y="25360"/>
                        <a:pt x="10687" y="25364"/>
                      </a:cubicBezTo>
                      <a:lnTo>
                        <a:pt x="10687" y="25364"/>
                      </a:lnTo>
                      <a:cubicBezTo>
                        <a:pt x="10730" y="25339"/>
                        <a:pt x="10758" y="25300"/>
                        <a:pt x="10758" y="25246"/>
                      </a:cubicBezTo>
                      <a:close/>
                      <a:moveTo>
                        <a:pt x="10385" y="25360"/>
                      </a:moveTo>
                      <a:cubicBezTo>
                        <a:pt x="10422" y="25384"/>
                        <a:pt x="10472" y="25397"/>
                        <a:pt x="10523" y="25400"/>
                      </a:cubicBezTo>
                      <a:lnTo>
                        <a:pt x="10523" y="25400"/>
                      </a:lnTo>
                      <a:cubicBezTo>
                        <a:pt x="10501" y="25411"/>
                        <a:pt x="10479" y="25426"/>
                        <a:pt x="10459" y="25446"/>
                      </a:cubicBezTo>
                      <a:cubicBezTo>
                        <a:pt x="10459" y="25446"/>
                        <a:pt x="10459" y="25403"/>
                        <a:pt x="10442" y="25403"/>
                      </a:cubicBezTo>
                      <a:cubicBezTo>
                        <a:pt x="10438" y="25403"/>
                        <a:pt x="10433" y="25406"/>
                        <a:pt x="10426" y="25412"/>
                      </a:cubicBezTo>
                      <a:cubicBezTo>
                        <a:pt x="10412" y="25399"/>
                        <a:pt x="10399" y="25380"/>
                        <a:pt x="10385" y="25360"/>
                      </a:cubicBezTo>
                      <a:close/>
                      <a:moveTo>
                        <a:pt x="3280" y="26609"/>
                      </a:moveTo>
                      <a:cubicBezTo>
                        <a:pt x="3280" y="26609"/>
                        <a:pt x="3280" y="26642"/>
                        <a:pt x="3314" y="26675"/>
                      </a:cubicBezTo>
                      <a:lnTo>
                        <a:pt x="3280" y="26675"/>
                      </a:lnTo>
                      <a:cubicBezTo>
                        <a:pt x="3280" y="26642"/>
                        <a:pt x="3280" y="26609"/>
                        <a:pt x="3280" y="26609"/>
                      </a:cubicBezTo>
                      <a:close/>
                      <a:moveTo>
                        <a:pt x="3253" y="26638"/>
                      </a:moveTo>
                      <a:cubicBezTo>
                        <a:pt x="3277" y="26689"/>
                        <a:pt x="3291" y="26750"/>
                        <a:pt x="3300" y="26816"/>
                      </a:cubicBezTo>
                      <a:lnTo>
                        <a:pt x="3300" y="26816"/>
                      </a:lnTo>
                      <a:cubicBezTo>
                        <a:pt x="3288" y="26785"/>
                        <a:pt x="3270" y="26759"/>
                        <a:pt x="3247" y="26742"/>
                      </a:cubicBezTo>
                      <a:cubicBezTo>
                        <a:pt x="3265" y="26706"/>
                        <a:pt x="3264" y="26669"/>
                        <a:pt x="3253" y="26638"/>
                      </a:cubicBezTo>
                      <a:close/>
                      <a:moveTo>
                        <a:pt x="3081" y="26842"/>
                      </a:moveTo>
                      <a:cubicBezTo>
                        <a:pt x="3081" y="26862"/>
                        <a:pt x="3084" y="26881"/>
                        <a:pt x="3088" y="26901"/>
                      </a:cubicBezTo>
                      <a:lnTo>
                        <a:pt x="3088" y="26901"/>
                      </a:lnTo>
                      <a:cubicBezTo>
                        <a:pt x="3081" y="26881"/>
                        <a:pt x="3081" y="26862"/>
                        <a:pt x="3081" y="26842"/>
                      </a:cubicBezTo>
                      <a:close/>
                      <a:moveTo>
                        <a:pt x="45987" y="27074"/>
                      </a:moveTo>
                      <a:cubicBezTo>
                        <a:pt x="46002" y="27074"/>
                        <a:pt x="46017" y="27081"/>
                        <a:pt x="46032" y="27089"/>
                      </a:cubicBezTo>
                      <a:lnTo>
                        <a:pt x="46032" y="27089"/>
                      </a:lnTo>
                      <a:cubicBezTo>
                        <a:pt x="46018" y="27086"/>
                        <a:pt x="46002" y="27082"/>
                        <a:pt x="45987" y="27074"/>
                      </a:cubicBezTo>
                      <a:close/>
                      <a:moveTo>
                        <a:pt x="3348" y="27202"/>
                      </a:moveTo>
                      <a:cubicBezTo>
                        <a:pt x="3369" y="27301"/>
                        <a:pt x="3406" y="27387"/>
                        <a:pt x="3480" y="27440"/>
                      </a:cubicBezTo>
                      <a:lnTo>
                        <a:pt x="3380" y="27407"/>
                      </a:lnTo>
                      <a:cubicBezTo>
                        <a:pt x="3361" y="27349"/>
                        <a:pt x="3353" y="27277"/>
                        <a:pt x="3348" y="27202"/>
                      </a:cubicBezTo>
                      <a:close/>
                      <a:moveTo>
                        <a:pt x="39954" y="27533"/>
                      </a:moveTo>
                      <a:cubicBezTo>
                        <a:pt x="40075" y="27645"/>
                        <a:pt x="40219" y="27818"/>
                        <a:pt x="40171" y="27938"/>
                      </a:cubicBezTo>
                      <a:cubicBezTo>
                        <a:pt x="40160" y="27971"/>
                        <a:pt x="40141" y="27983"/>
                        <a:pt x="40119" y="27983"/>
                      </a:cubicBezTo>
                      <a:cubicBezTo>
                        <a:pt x="40089" y="27983"/>
                        <a:pt x="40051" y="27962"/>
                        <a:pt x="40016" y="27949"/>
                      </a:cubicBezTo>
                      <a:lnTo>
                        <a:pt x="40016" y="27949"/>
                      </a:lnTo>
                      <a:cubicBezTo>
                        <a:pt x="40026" y="27950"/>
                        <a:pt x="40035" y="27951"/>
                        <a:pt x="40043" y="27951"/>
                      </a:cubicBezTo>
                      <a:cubicBezTo>
                        <a:pt x="40205" y="27951"/>
                        <a:pt x="40087" y="27684"/>
                        <a:pt x="39954" y="27533"/>
                      </a:cubicBezTo>
                      <a:close/>
                      <a:moveTo>
                        <a:pt x="4178" y="28705"/>
                      </a:moveTo>
                      <a:lnTo>
                        <a:pt x="4178" y="28705"/>
                      </a:lnTo>
                      <a:cubicBezTo>
                        <a:pt x="4179" y="28868"/>
                        <a:pt x="4377" y="28803"/>
                        <a:pt x="4377" y="28969"/>
                      </a:cubicBezTo>
                      <a:cubicBezTo>
                        <a:pt x="4377" y="28836"/>
                        <a:pt x="4179" y="28869"/>
                        <a:pt x="4178" y="28705"/>
                      </a:cubicBezTo>
                      <a:close/>
                      <a:moveTo>
                        <a:pt x="3812" y="28969"/>
                      </a:moveTo>
                      <a:lnTo>
                        <a:pt x="3812" y="28969"/>
                      </a:lnTo>
                      <a:cubicBezTo>
                        <a:pt x="3845" y="29068"/>
                        <a:pt x="3845" y="29201"/>
                        <a:pt x="3945" y="29234"/>
                      </a:cubicBezTo>
                      <a:cubicBezTo>
                        <a:pt x="3845" y="29201"/>
                        <a:pt x="3812" y="29068"/>
                        <a:pt x="3812" y="28969"/>
                      </a:cubicBezTo>
                      <a:close/>
                      <a:moveTo>
                        <a:pt x="22656" y="29500"/>
                      </a:moveTo>
                      <a:cubicBezTo>
                        <a:pt x="22623" y="29500"/>
                        <a:pt x="22598" y="29500"/>
                        <a:pt x="22594" y="29508"/>
                      </a:cubicBezTo>
                      <a:lnTo>
                        <a:pt x="22594" y="29508"/>
                      </a:lnTo>
                      <a:cubicBezTo>
                        <a:pt x="22593" y="29506"/>
                        <a:pt x="22591" y="29503"/>
                        <a:pt x="22590" y="29500"/>
                      </a:cubicBezTo>
                      <a:close/>
                      <a:moveTo>
                        <a:pt x="22556" y="29500"/>
                      </a:moveTo>
                      <a:cubicBezTo>
                        <a:pt x="22616" y="29545"/>
                        <a:pt x="22636" y="29563"/>
                        <a:pt x="22636" y="29563"/>
                      </a:cubicBezTo>
                      <a:cubicBezTo>
                        <a:pt x="22636" y="29563"/>
                        <a:pt x="22624" y="29552"/>
                        <a:pt x="22610" y="29533"/>
                      </a:cubicBezTo>
                      <a:lnTo>
                        <a:pt x="22610" y="29533"/>
                      </a:lnTo>
                      <a:cubicBezTo>
                        <a:pt x="22620" y="29542"/>
                        <a:pt x="22635" y="29553"/>
                        <a:pt x="22656" y="29567"/>
                      </a:cubicBezTo>
                      <a:lnTo>
                        <a:pt x="22656" y="29600"/>
                      </a:lnTo>
                      <a:cubicBezTo>
                        <a:pt x="22623" y="29567"/>
                        <a:pt x="22590" y="29534"/>
                        <a:pt x="22556" y="29500"/>
                      </a:cubicBezTo>
                      <a:close/>
                      <a:moveTo>
                        <a:pt x="3812" y="29268"/>
                      </a:moveTo>
                      <a:lnTo>
                        <a:pt x="3812" y="29268"/>
                      </a:lnTo>
                      <a:cubicBezTo>
                        <a:pt x="3746" y="29833"/>
                        <a:pt x="4876" y="30830"/>
                        <a:pt x="4377" y="31129"/>
                      </a:cubicBezTo>
                      <a:cubicBezTo>
                        <a:pt x="4111" y="30796"/>
                        <a:pt x="3580" y="29633"/>
                        <a:pt x="3812" y="29268"/>
                      </a:cubicBezTo>
                      <a:close/>
                      <a:moveTo>
                        <a:pt x="23644" y="31329"/>
                      </a:moveTo>
                      <a:cubicBezTo>
                        <a:pt x="23700" y="31329"/>
                        <a:pt x="23776" y="31353"/>
                        <a:pt x="23886" y="31395"/>
                      </a:cubicBezTo>
                      <a:cubicBezTo>
                        <a:pt x="23770" y="31366"/>
                        <a:pt x="23686" y="31343"/>
                        <a:pt x="23625" y="31343"/>
                      </a:cubicBezTo>
                      <a:cubicBezTo>
                        <a:pt x="23602" y="31343"/>
                        <a:pt x="23583" y="31346"/>
                        <a:pt x="23566" y="31354"/>
                      </a:cubicBezTo>
                      <a:lnTo>
                        <a:pt x="23566" y="31354"/>
                      </a:lnTo>
                      <a:cubicBezTo>
                        <a:pt x="23587" y="31337"/>
                        <a:pt x="23612" y="31329"/>
                        <a:pt x="23644" y="31329"/>
                      </a:cubicBezTo>
                      <a:close/>
                      <a:moveTo>
                        <a:pt x="23890" y="31303"/>
                      </a:moveTo>
                      <a:cubicBezTo>
                        <a:pt x="23919" y="31303"/>
                        <a:pt x="23952" y="31312"/>
                        <a:pt x="23986" y="31328"/>
                      </a:cubicBezTo>
                      <a:cubicBezTo>
                        <a:pt x="23968" y="31319"/>
                        <a:pt x="23952" y="31315"/>
                        <a:pt x="23939" y="31315"/>
                      </a:cubicBezTo>
                      <a:cubicBezTo>
                        <a:pt x="23904" y="31315"/>
                        <a:pt x="23886" y="31346"/>
                        <a:pt x="23886" y="31395"/>
                      </a:cubicBezTo>
                      <a:lnTo>
                        <a:pt x="23819" y="31328"/>
                      </a:lnTo>
                      <a:cubicBezTo>
                        <a:pt x="23836" y="31312"/>
                        <a:pt x="23861" y="31303"/>
                        <a:pt x="23890" y="31303"/>
                      </a:cubicBezTo>
                      <a:close/>
                      <a:moveTo>
                        <a:pt x="11688" y="32127"/>
                      </a:moveTo>
                      <a:lnTo>
                        <a:pt x="11688" y="32127"/>
                      </a:lnTo>
                      <a:cubicBezTo>
                        <a:pt x="11656" y="32194"/>
                        <a:pt x="11656" y="32292"/>
                        <a:pt x="11722" y="32325"/>
                      </a:cubicBezTo>
                      <a:lnTo>
                        <a:pt x="11689" y="32325"/>
                      </a:lnTo>
                      <a:cubicBezTo>
                        <a:pt x="11677" y="32334"/>
                        <a:pt x="11666" y="32343"/>
                        <a:pt x="11656" y="32352"/>
                      </a:cubicBezTo>
                      <a:lnTo>
                        <a:pt x="11656" y="32352"/>
                      </a:lnTo>
                      <a:cubicBezTo>
                        <a:pt x="11656" y="32267"/>
                        <a:pt x="11660" y="32185"/>
                        <a:pt x="11688" y="32127"/>
                      </a:cubicBezTo>
                      <a:close/>
                      <a:moveTo>
                        <a:pt x="4678" y="31478"/>
                      </a:moveTo>
                      <a:cubicBezTo>
                        <a:pt x="4898" y="31478"/>
                        <a:pt x="5431" y="32384"/>
                        <a:pt x="5166" y="32384"/>
                      </a:cubicBezTo>
                      <a:cubicBezTo>
                        <a:pt x="5101" y="32384"/>
                        <a:pt x="4988" y="32329"/>
                        <a:pt x="4809" y="32192"/>
                      </a:cubicBezTo>
                      <a:cubicBezTo>
                        <a:pt x="4676" y="31993"/>
                        <a:pt x="4610" y="31760"/>
                        <a:pt x="4610" y="31528"/>
                      </a:cubicBezTo>
                      <a:cubicBezTo>
                        <a:pt x="4626" y="31493"/>
                        <a:pt x="4649" y="31478"/>
                        <a:pt x="4678" y="31478"/>
                      </a:cubicBezTo>
                      <a:close/>
                      <a:moveTo>
                        <a:pt x="11638" y="32368"/>
                      </a:moveTo>
                      <a:cubicBezTo>
                        <a:pt x="11557" y="32445"/>
                        <a:pt x="11566" y="32501"/>
                        <a:pt x="11622" y="32558"/>
                      </a:cubicBezTo>
                      <a:cubicBezTo>
                        <a:pt x="11559" y="32495"/>
                        <a:pt x="11526" y="32431"/>
                        <a:pt x="11638" y="32368"/>
                      </a:cubicBezTo>
                      <a:close/>
                      <a:moveTo>
                        <a:pt x="33725" y="32488"/>
                      </a:moveTo>
                      <a:cubicBezTo>
                        <a:pt x="33716" y="32509"/>
                        <a:pt x="33763" y="32576"/>
                        <a:pt x="33889" y="32724"/>
                      </a:cubicBezTo>
                      <a:cubicBezTo>
                        <a:pt x="33854" y="32742"/>
                        <a:pt x="33822" y="32750"/>
                        <a:pt x="33795" y="32750"/>
                      </a:cubicBezTo>
                      <a:cubicBezTo>
                        <a:pt x="33644" y="32750"/>
                        <a:pt x="33621" y="32519"/>
                        <a:pt x="33725" y="32488"/>
                      </a:cubicBezTo>
                      <a:close/>
                      <a:moveTo>
                        <a:pt x="20629" y="32790"/>
                      </a:moveTo>
                      <a:lnTo>
                        <a:pt x="20629" y="32790"/>
                      </a:lnTo>
                      <a:cubicBezTo>
                        <a:pt x="20637" y="32799"/>
                        <a:pt x="20648" y="32803"/>
                        <a:pt x="20660" y="32804"/>
                      </a:cubicBezTo>
                      <a:lnTo>
                        <a:pt x="20660" y="32804"/>
                      </a:lnTo>
                      <a:cubicBezTo>
                        <a:pt x="20657" y="32812"/>
                        <a:pt x="20651" y="32815"/>
                        <a:pt x="20645" y="32815"/>
                      </a:cubicBezTo>
                      <a:cubicBezTo>
                        <a:pt x="20637" y="32815"/>
                        <a:pt x="20629" y="32807"/>
                        <a:pt x="20629" y="32790"/>
                      </a:cubicBezTo>
                      <a:close/>
                      <a:moveTo>
                        <a:pt x="3945" y="32957"/>
                      </a:moveTo>
                      <a:lnTo>
                        <a:pt x="3945" y="32957"/>
                      </a:lnTo>
                      <a:cubicBezTo>
                        <a:pt x="4012" y="32990"/>
                        <a:pt x="4078" y="33023"/>
                        <a:pt x="4111" y="33123"/>
                      </a:cubicBezTo>
                      <a:cubicBezTo>
                        <a:pt x="4078" y="33090"/>
                        <a:pt x="4078" y="33056"/>
                        <a:pt x="4045" y="33023"/>
                      </a:cubicBezTo>
                      <a:cubicBezTo>
                        <a:pt x="4012" y="33023"/>
                        <a:pt x="3978" y="32990"/>
                        <a:pt x="3945" y="32957"/>
                      </a:cubicBezTo>
                      <a:close/>
                      <a:moveTo>
                        <a:pt x="6915" y="33238"/>
                      </a:moveTo>
                      <a:lnTo>
                        <a:pt x="6970" y="33256"/>
                      </a:lnTo>
                      <a:cubicBezTo>
                        <a:pt x="6948" y="33256"/>
                        <a:pt x="6930" y="33249"/>
                        <a:pt x="6915" y="33238"/>
                      </a:cubicBezTo>
                      <a:close/>
                      <a:moveTo>
                        <a:pt x="8399" y="33256"/>
                      </a:moveTo>
                      <a:cubicBezTo>
                        <a:pt x="8432" y="33256"/>
                        <a:pt x="8465" y="33256"/>
                        <a:pt x="8465" y="33289"/>
                      </a:cubicBezTo>
                      <a:lnTo>
                        <a:pt x="8465" y="33322"/>
                      </a:lnTo>
                      <a:cubicBezTo>
                        <a:pt x="8465" y="33256"/>
                        <a:pt x="8432" y="33256"/>
                        <a:pt x="8399" y="33256"/>
                      </a:cubicBezTo>
                      <a:close/>
                      <a:moveTo>
                        <a:pt x="33856" y="33956"/>
                      </a:moveTo>
                      <a:cubicBezTo>
                        <a:pt x="33855" y="33987"/>
                        <a:pt x="33823" y="33988"/>
                        <a:pt x="33823" y="34020"/>
                      </a:cubicBezTo>
                      <a:lnTo>
                        <a:pt x="33823" y="33987"/>
                      </a:lnTo>
                      <a:cubicBezTo>
                        <a:pt x="33823" y="33987"/>
                        <a:pt x="33855" y="33987"/>
                        <a:pt x="33856" y="33956"/>
                      </a:cubicBezTo>
                      <a:close/>
                      <a:moveTo>
                        <a:pt x="5308" y="33555"/>
                      </a:moveTo>
                      <a:cubicBezTo>
                        <a:pt x="5443" y="33663"/>
                        <a:pt x="5622" y="34057"/>
                        <a:pt x="5487" y="34057"/>
                      </a:cubicBezTo>
                      <a:cubicBezTo>
                        <a:pt x="5457" y="34057"/>
                        <a:pt x="5409" y="34036"/>
                        <a:pt x="5341" y="33987"/>
                      </a:cubicBezTo>
                      <a:lnTo>
                        <a:pt x="5308" y="33987"/>
                      </a:lnTo>
                      <a:cubicBezTo>
                        <a:pt x="5208" y="33821"/>
                        <a:pt x="4909" y="33555"/>
                        <a:pt x="5308" y="33555"/>
                      </a:cubicBezTo>
                      <a:close/>
                      <a:moveTo>
                        <a:pt x="35584" y="34087"/>
                      </a:moveTo>
                      <a:cubicBezTo>
                        <a:pt x="35584" y="34120"/>
                        <a:pt x="35584" y="34120"/>
                        <a:pt x="35584" y="34120"/>
                      </a:cubicBezTo>
                      <a:cubicBezTo>
                        <a:pt x="35551" y="34120"/>
                        <a:pt x="35584" y="34120"/>
                        <a:pt x="35584" y="34087"/>
                      </a:cubicBezTo>
                      <a:close/>
                      <a:moveTo>
                        <a:pt x="7302" y="34020"/>
                      </a:moveTo>
                      <a:lnTo>
                        <a:pt x="7302" y="34020"/>
                      </a:lnTo>
                      <a:cubicBezTo>
                        <a:pt x="7327" y="34059"/>
                        <a:pt x="7353" y="34092"/>
                        <a:pt x="7381" y="34123"/>
                      </a:cubicBezTo>
                      <a:lnTo>
                        <a:pt x="7381" y="34123"/>
                      </a:lnTo>
                      <a:cubicBezTo>
                        <a:pt x="7352" y="34093"/>
                        <a:pt x="7325" y="34059"/>
                        <a:pt x="7302" y="34020"/>
                      </a:cubicBezTo>
                      <a:close/>
                      <a:moveTo>
                        <a:pt x="35651" y="33954"/>
                      </a:moveTo>
                      <a:cubicBezTo>
                        <a:pt x="35651" y="34043"/>
                        <a:pt x="35651" y="34158"/>
                        <a:pt x="35675" y="34158"/>
                      </a:cubicBezTo>
                      <a:cubicBezTo>
                        <a:pt x="35675" y="34158"/>
                        <a:pt x="35675" y="34158"/>
                        <a:pt x="35675" y="34158"/>
                      </a:cubicBezTo>
                      <a:lnTo>
                        <a:pt x="35675" y="34158"/>
                      </a:lnTo>
                      <a:cubicBezTo>
                        <a:pt x="35674" y="34158"/>
                        <a:pt x="35674" y="34158"/>
                        <a:pt x="35673" y="34158"/>
                      </a:cubicBezTo>
                      <a:cubicBezTo>
                        <a:pt x="35644" y="34158"/>
                        <a:pt x="35618" y="34050"/>
                        <a:pt x="35618" y="34020"/>
                      </a:cubicBezTo>
                      <a:lnTo>
                        <a:pt x="35584" y="34020"/>
                      </a:lnTo>
                      <a:cubicBezTo>
                        <a:pt x="35618" y="33987"/>
                        <a:pt x="35618" y="33987"/>
                        <a:pt x="35651" y="33954"/>
                      </a:cubicBezTo>
                      <a:close/>
                      <a:moveTo>
                        <a:pt x="5621" y="34167"/>
                      </a:moveTo>
                      <a:cubicBezTo>
                        <a:pt x="5640" y="34172"/>
                        <a:pt x="5658" y="34178"/>
                        <a:pt x="5673" y="34186"/>
                      </a:cubicBezTo>
                      <a:cubicBezTo>
                        <a:pt x="5646" y="34186"/>
                        <a:pt x="5641" y="34186"/>
                        <a:pt x="5621" y="34167"/>
                      </a:cubicBezTo>
                      <a:close/>
                      <a:moveTo>
                        <a:pt x="7467" y="34204"/>
                      </a:moveTo>
                      <a:cubicBezTo>
                        <a:pt x="7488" y="34220"/>
                        <a:pt x="7510" y="34237"/>
                        <a:pt x="7534" y="34253"/>
                      </a:cubicBezTo>
                      <a:lnTo>
                        <a:pt x="7562" y="34290"/>
                      </a:lnTo>
                      <a:lnTo>
                        <a:pt x="7562" y="34290"/>
                      </a:lnTo>
                      <a:cubicBezTo>
                        <a:pt x="7533" y="34260"/>
                        <a:pt x="7500" y="34233"/>
                        <a:pt x="7467" y="34204"/>
                      </a:cubicBezTo>
                      <a:close/>
                      <a:moveTo>
                        <a:pt x="33821" y="34160"/>
                      </a:moveTo>
                      <a:cubicBezTo>
                        <a:pt x="33830" y="34213"/>
                        <a:pt x="33841" y="34266"/>
                        <a:pt x="33823" y="34319"/>
                      </a:cubicBezTo>
                      <a:cubicBezTo>
                        <a:pt x="33778" y="34330"/>
                        <a:pt x="33737" y="34345"/>
                        <a:pt x="33699" y="34363"/>
                      </a:cubicBezTo>
                      <a:lnTo>
                        <a:pt x="33699" y="34363"/>
                      </a:lnTo>
                      <a:cubicBezTo>
                        <a:pt x="33763" y="34307"/>
                        <a:pt x="33806" y="34241"/>
                        <a:pt x="33821" y="34160"/>
                      </a:cubicBezTo>
                      <a:close/>
                      <a:moveTo>
                        <a:pt x="8133" y="34585"/>
                      </a:moveTo>
                      <a:lnTo>
                        <a:pt x="8133" y="34585"/>
                      </a:lnTo>
                      <a:cubicBezTo>
                        <a:pt x="8199" y="34652"/>
                        <a:pt x="8232" y="34718"/>
                        <a:pt x="8266" y="34785"/>
                      </a:cubicBezTo>
                      <a:cubicBezTo>
                        <a:pt x="8266" y="34818"/>
                        <a:pt x="8299" y="34818"/>
                        <a:pt x="8299" y="34851"/>
                      </a:cubicBezTo>
                      <a:cubicBezTo>
                        <a:pt x="8232" y="34785"/>
                        <a:pt x="8199" y="34685"/>
                        <a:pt x="8133" y="34585"/>
                      </a:cubicBezTo>
                      <a:close/>
                      <a:moveTo>
                        <a:pt x="7834" y="35017"/>
                      </a:moveTo>
                      <a:cubicBezTo>
                        <a:pt x="7867" y="35050"/>
                        <a:pt x="7900" y="35050"/>
                        <a:pt x="7933" y="35117"/>
                      </a:cubicBezTo>
                      <a:cubicBezTo>
                        <a:pt x="7900" y="35084"/>
                        <a:pt x="7867" y="35050"/>
                        <a:pt x="7834" y="35017"/>
                      </a:cubicBezTo>
                      <a:close/>
                      <a:moveTo>
                        <a:pt x="8066" y="34917"/>
                      </a:moveTo>
                      <a:cubicBezTo>
                        <a:pt x="8099" y="35017"/>
                        <a:pt x="8166" y="35117"/>
                        <a:pt x="8232" y="35183"/>
                      </a:cubicBezTo>
                      <a:cubicBezTo>
                        <a:pt x="8133" y="35117"/>
                        <a:pt x="8099" y="34917"/>
                        <a:pt x="7967" y="34917"/>
                      </a:cubicBezTo>
                      <a:close/>
                      <a:moveTo>
                        <a:pt x="26877" y="35391"/>
                      </a:moveTo>
                      <a:cubicBezTo>
                        <a:pt x="26885" y="35391"/>
                        <a:pt x="26894" y="35399"/>
                        <a:pt x="26910" y="35416"/>
                      </a:cubicBezTo>
                      <a:cubicBezTo>
                        <a:pt x="26900" y="35406"/>
                        <a:pt x="26888" y="35402"/>
                        <a:pt x="26875" y="35402"/>
                      </a:cubicBezTo>
                      <a:cubicBezTo>
                        <a:pt x="26868" y="35402"/>
                        <a:pt x="26861" y="35403"/>
                        <a:pt x="26854" y="35405"/>
                      </a:cubicBezTo>
                      <a:lnTo>
                        <a:pt x="26854" y="35405"/>
                      </a:lnTo>
                      <a:cubicBezTo>
                        <a:pt x="26864" y="35396"/>
                        <a:pt x="26871" y="35391"/>
                        <a:pt x="26877" y="35391"/>
                      </a:cubicBezTo>
                      <a:close/>
                      <a:moveTo>
                        <a:pt x="26844" y="35383"/>
                      </a:moveTo>
                      <a:lnTo>
                        <a:pt x="26844" y="35409"/>
                      </a:lnTo>
                      <a:lnTo>
                        <a:pt x="26844" y="35409"/>
                      </a:lnTo>
                      <a:cubicBezTo>
                        <a:pt x="26825" y="35418"/>
                        <a:pt x="26810" y="35434"/>
                        <a:pt x="26810" y="35449"/>
                      </a:cubicBezTo>
                      <a:cubicBezTo>
                        <a:pt x="26810" y="35416"/>
                        <a:pt x="26810" y="35416"/>
                        <a:pt x="26844" y="35383"/>
                      </a:cubicBezTo>
                      <a:close/>
                      <a:moveTo>
                        <a:pt x="40337" y="35383"/>
                      </a:moveTo>
                      <a:cubicBezTo>
                        <a:pt x="40337" y="35449"/>
                        <a:pt x="40370" y="35449"/>
                        <a:pt x="40403" y="35449"/>
                      </a:cubicBezTo>
                      <a:lnTo>
                        <a:pt x="40337" y="35449"/>
                      </a:lnTo>
                      <a:lnTo>
                        <a:pt x="40337" y="35383"/>
                      </a:lnTo>
                      <a:close/>
                      <a:moveTo>
                        <a:pt x="25415" y="35449"/>
                      </a:moveTo>
                      <a:lnTo>
                        <a:pt x="25415" y="35449"/>
                      </a:lnTo>
                      <a:cubicBezTo>
                        <a:pt x="25444" y="35566"/>
                        <a:pt x="25268" y="35734"/>
                        <a:pt x="25292" y="35863"/>
                      </a:cubicBezTo>
                      <a:lnTo>
                        <a:pt x="25292" y="35863"/>
                      </a:lnTo>
                      <a:cubicBezTo>
                        <a:pt x="25257" y="35871"/>
                        <a:pt x="25206" y="35898"/>
                        <a:pt x="25187" y="35898"/>
                      </a:cubicBezTo>
                      <a:cubicBezTo>
                        <a:pt x="25179" y="35898"/>
                        <a:pt x="25176" y="35893"/>
                        <a:pt x="25182" y="35881"/>
                      </a:cubicBezTo>
                      <a:lnTo>
                        <a:pt x="25182" y="35881"/>
                      </a:lnTo>
                      <a:lnTo>
                        <a:pt x="25182" y="35881"/>
                      </a:lnTo>
                      <a:cubicBezTo>
                        <a:pt x="25282" y="35748"/>
                        <a:pt x="25381" y="35615"/>
                        <a:pt x="25415" y="35449"/>
                      </a:cubicBezTo>
                      <a:close/>
                      <a:moveTo>
                        <a:pt x="30699" y="35915"/>
                      </a:moveTo>
                      <a:lnTo>
                        <a:pt x="30699" y="35915"/>
                      </a:lnTo>
                      <a:cubicBezTo>
                        <a:pt x="30732" y="35948"/>
                        <a:pt x="30699" y="35948"/>
                        <a:pt x="30666" y="35948"/>
                      </a:cubicBezTo>
                      <a:lnTo>
                        <a:pt x="30599" y="35948"/>
                      </a:lnTo>
                      <a:cubicBezTo>
                        <a:pt x="30632" y="35948"/>
                        <a:pt x="30732" y="35948"/>
                        <a:pt x="30699" y="35915"/>
                      </a:cubicBezTo>
                      <a:close/>
                      <a:moveTo>
                        <a:pt x="30865" y="36114"/>
                      </a:moveTo>
                      <a:cubicBezTo>
                        <a:pt x="30883" y="36126"/>
                        <a:pt x="30897" y="36135"/>
                        <a:pt x="30907" y="36141"/>
                      </a:cubicBezTo>
                      <a:lnTo>
                        <a:pt x="30907" y="36141"/>
                      </a:lnTo>
                      <a:cubicBezTo>
                        <a:pt x="30904" y="36142"/>
                        <a:pt x="30901" y="36145"/>
                        <a:pt x="30898" y="36147"/>
                      </a:cubicBezTo>
                      <a:lnTo>
                        <a:pt x="30865" y="36114"/>
                      </a:lnTo>
                      <a:close/>
                      <a:moveTo>
                        <a:pt x="30898" y="36081"/>
                      </a:moveTo>
                      <a:cubicBezTo>
                        <a:pt x="30932" y="36114"/>
                        <a:pt x="30998" y="36114"/>
                        <a:pt x="31031" y="36147"/>
                      </a:cubicBezTo>
                      <a:cubicBezTo>
                        <a:pt x="31009" y="36147"/>
                        <a:pt x="30972" y="36132"/>
                        <a:pt x="30940" y="36132"/>
                      </a:cubicBezTo>
                      <a:cubicBezTo>
                        <a:pt x="30933" y="36132"/>
                        <a:pt x="30926" y="36133"/>
                        <a:pt x="30919" y="36135"/>
                      </a:cubicBezTo>
                      <a:lnTo>
                        <a:pt x="30919" y="36135"/>
                      </a:lnTo>
                      <a:cubicBezTo>
                        <a:pt x="30913" y="36129"/>
                        <a:pt x="30906" y="36121"/>
                        <a:pt x="30898" y="36114"/>
                      </a:cubicBezTo>
                      <a:lnTo>
                        <a:pt x="30898" y="36081"/>
                      </a:lnTo>
                      <a:close/>
                      <a:moveTo>
                        <a:pt x="7515" y="36370"/>
                      </a:moveTo>
                      <a:cubicBezTo>
                        <a:pt x="7549" y="36425"/>
                        <a:pt x="7609" y="36496"/>
                        <a:pt x="7628" y="36569"/>
                      </a:cubicBezTo>
                      <a:lnTo>
                        <a:pt x="7628" y="36569"/>
                      </a:lnTo>
                      <a:lnTo>
                        <a:pt x="7515" y="36370"/>
                      </a:lnTo>
                      <a:close/>
                      <a:moveTo>
                        <a:pt x="35319" y="36845"/>
                      </a:moveTo>
                      <a:cubicBezTo>
                        <a:pt x="35319" y="36905"/>
                        <a:pt x="35292" y="36930"/>
                        <a:pt x="35264" y="36930"/>
                      </a:cubicBezTo>
                      <a:cubicBezTo>
                        <a:pt x="35244" y="36930"/>
                        <a:pt x="35223" y="36918"/>
                        <a:pt x="35208" y="36897"/>
                      </a:cubicBezTo>
                      <a:lnTo>
                        <a:pt x="35208" y="36897"/>
                      </a:lnTo>
                      <a:cubicBezTo>
                        <a:pt x="35218" y="36904"/>
                        <a:pt x="35229" y="36908"/>
                        <a:pt x="35241" y="36908"/>
                      </a:cubicBezTo>
                      <a:cubicBezTo>
                        <a:pt x="35267" y="36908"/>
                        <a:pt x="35296" y="36889"/>
                        <a:pt x="35319" y="36845"/>
                      </a:cubicBezTo>
                      <a:close/>
                      <a:moveTo>
                        <a:pt x="17405" y="36845"/>
                      </a:moveTo>
                      <a:lnTo>
                        <a:pt x="17405" y="36878"/>
                      </a:lnTo>
                      <a:cubicBezTo>
                        <a:pt x="17480" y="37004"/>
                        <a:pt x="17499" y="37167"/>
                        <a:pt x="17604" y="37211"/>
                      </a:cubicBezTo>
                      <a:lnTo>
                        <a:pt x="17604" y="37211"/>
                      </a:lnTo>
                      <a:cubicBezTo>
                        <a:pt x="17456" y="37168"/>
                        <a:pt x="17437" y="36964"/>
                        <a:pt x="17309" y="36868"/>
                      </a:cubicBezTo>
                      <a:lnTo>
                        <a:pt x="17309" y="36868"/>
                      </a:lnTo>
                      <a:cubicBezTo>
                        <a:pt x="17315" y="36869"/>
                        <a:pt x="17320" y="36870"/>
                        <a:pt x="17326" y="36870"/>
                      </a:cubicBezTo>
                      <a:cubicBezTo>
                        <a:pt x="17347" y="36870"/>
                        <a:pt x="17372" y="36862"/>
                        <a:pt x="17405" y="36845"/>
                      </a:cubicBezTo>
                      <a:close/>
                      <a:moveTo>
                        <a:pt x="8532" y="37310"/>
                      </a:moveTo>
                      <a:cubicBezTo>
                        <a:pt x="8532" y="37344"/>
                        <a:pt x="8498" y="37377"/>
                        <a:pt x="8498" y="37410"/>
                      </a:cubicBezTo>
                      <a:lnTo>
                        <a:pt x="8465" y="37410"/>
                      </a:lnTo>
                      <a:cubicBezTo>
                        <a:pt x="8498" y="37377"/>
                        <a:pt x="8498" y="37344"/>
                        <a:pt x="8532" y="37310"/>
                      </a:cubicBezTo>
                      <a:close/>
                      <a:moveTo>
                        <a:pt x="33642" y="37567"/>
                      </a:moveTo>
                      <a:cubicBezTo>
                        <a:pt x="33659" y="37567"/>
                        <a:pt x="33672" y="37589"/>
                        <a:pt x="33670" y="37612"/>
                      </a:cubicBezTo>
                      <a:lnTo>
                        <a:pt x="33670" y="37612"/>
                      </a:lnTo>
                      <a:cubicBezTo>
                        <a:pt x="33669" y="37592"/>
                        <a:pt x="33646" y="37576"/>
                        <a:pt x="33624" y="37576"/>
                      </a:cubicBezTo>
                      <a:cubicBezTo>
                        <a:pt x="33630" y="37570"/>
                        <a:pt x="33636" y="37567"/>
                        <a:pt x="33642" y="37567"/>
                      </a:cubicBezTo>
                      <a:close/>
                      <a:moveTo>
                        <a:pt x="5840" y="32392"/>
                      </a:moveTo>
                      <a:lnTo>
                        <a:pt x="5840" y="32392"/>
                      </a:lnTo>
                      <a:cubicBezTo>
                        <a:pt x="6371" y="32923"/>
                        <a:pt x="7169" y="33821"/>
                        <a:pt x="7302" y="34352"/>
                      </a:cubicBezTo>
                      <a:cubicBezTo>
                        <a:pt x="6737" y="34884"/>
                        <a:pt x="9263" y="36779"/>
                        <a:pt x="10060" y="37410"/>
                      </a:cubicBezTo>
                      <a:cubicBezTo>
                        <a:pt x="10027" y="37576"/>
                        <a:pt x="10293" y="37609"/>
                        <a:pt x="10193" y="37776"/>
                      </a:cubicBezTo>
                      <a:cubicBezTo>
                        <a:pt x="10143" y="37783"/>
                        <a:pt x="10095" y="37787"/>
                        <a:pt x="10047" y="37787"/>
                      </a:cubicBezTo>
                      <a:cubicBezTo>
                        <a:pt x="9044" y="37787"/>
                        <a:pt x="8488" y="36186"/>
                        <a:pt x="7568" y="35615"/>
                      </a:cubicBezTo>
                      <a:cubicBezTo>
                        <a:pt x="7136" y="34618"/>
                        <a:pt x="5574" y="33920"/>
                        <a:pt x="5507" y="32890"/>
                      </a:cubicBezTo>
                      <a:cubicBezTo>
                        <a:pt x="5536" y="32845"/>
                        <a:pt x="5569" y="32826"/>
                        <a:pt x="5605" y="32826"/>
                      </a:cubicBezTo>
                      <a:cubicBezTo>
                        <a:pt x="5867" y="32826"/>
                        <a:pt x="6312" y="33845"/>
                        <a:pt x="6604" y="34020"/>
                      </a:cubicBezTo>
                      <a:cubicBezTo>
                        <a:pt x="7402" y="33954"/>
                        <a:pt x="5740" y="33023"/>
                        <a:pt x="5840" y="32392"/>
                      </a:cubicBezTo>
                      <a:close/>
                      <a:moveTo>
                        <a:pt x="11287" y="37838"/>
                      </a:moveTo>
                      <a:cubicBezTo>
                        <a:pt x="11298" y="37850"/>
                        <a:pt x="11311" y="37863"/>
                        <a:pt x="11323" y="37875"/>
                      </a:cubicBezTo>
                      <a:lnTo>
                        <a:pt x="11323" y="37898"/>
                      </a:lnTo>
                      <a:lnTo>
                        <a:pt x="11323" y="37898"/>
                      </a:lnTo>
                      <a:cubicBezTo>
                        <a:pt x="11306" y="37884"/>
                        <a:pt x="11296" y="37861"/>
                        <a:pt x="11287" y="37838"/>
                      </a:cubicBezTo>
                      <a:close/>
                      <a:moveTo>
                        <a:pt x="8208" y="37654"/>
                      </a:moveTo>
                      <a:lnTo>
                        <a:pt x="8208" y="37654"/>
                      </a:lnTo>
                      <a:cubicBezTo>
                        <a:pt x="8300" y="37738"/>
                        <a:pt x="8414" y="37810"/>
                        <a:pt x="8479" y="37907"/>
                      </a:cubicBezTo>
                      <a:lnTo>
                        <a:pt x="8479" y="37907"/>
                      </a:lnTo>
                      <a:cubicBezTo>
                        <a:pt x="8373" y="37834"/>
                        <a:pt x="8294" y="37745"/>
                        <a:pt x="8208" y="37654"/>
                      </a:cubicBezTo>
                      <a:close/>
                      <a:moveTo>
                        <a:pt x="10426" y="37842"/>
                      </a:moveTo>
                      <a:lnTo>
                        <a:pt x="10426" y="37842"/>
                      </a:lnTo>
                      <a:cubicBezTo>
                        <a:pt x="10490" y="37928"/>
                        <a:pt x="10597" y="37972"/>
                        <a:pt x="10682" y="38038"/>
                      </a:cubicBezTo>
                      <a:lnTo>
                        <a:pt x="10682" y="38038"/>
                      </a:lnTo>
                      <a:cubicBezTo>
                        <a:pt x="10585" y="38004"/>
                        <a:pt x="10490" y="37938"/>
                        <a:pt x="10426" y="37842"/>
                      </a:cubicBezTo>
                      <a:close/>
                      <a:moveTo>
                        <a:pt x="9602" y="38033"/>
                      </a:moveTo>
                      <a:cubicBezTo>
                        <a:pt x="9628" y="38033"/>
                        <a:pt x="9654" y="38036"/>
                        <a:pt x="9679" y="38042"/>
                      </a:cubicBezTo>
                      <a:lnTo>
                        <a:pt x="9529" y="38042"/>
                      </a:lnTo>
                      <a:cubicBezTo>
                        <a:pt x="9553" y="38035"/>
                        <a:pt x="9577" y="38033"/>
                        <a:pt x="9602" y="38033"/>
                      </a:cubicBezTo>
                      <a:close/>
                      <a:moveTo>
                        <a:pt x="8517" y="37985"/>
                      </a:moveTo>
                      <a:cubicBezTo>
                        <a:pt x="8526" y="38013"/>
                        <a:pt x="8532" y="38043"/>
                        <a:pt x="8532" y="38075"/>
                      </a:cubicBezTo>
                      <a:cubicBezTo>
                        <a:pt x="8532" y="38036"/>
                        <a:pt x="8520" y="38008"/>
                        <a:pt x="8517" y="37985"/>
                      </a:cubicBezTo>
                      <a:close/>
                      <a:moveTo>
                        <a:pt x="9814" y="38093"/>
                      </a:moveTo>
                      <a:lnTo>
                        <a:pt x="9814" y="38093"/>
                      </a:lnTo>
                      <a:cubicBezTo>
                        <a:pt x="9842" y="38108"/>
                        <a:pt x="9869" y="38125"/>
                        <a:pt x="9894" y="38141"/>
                      </a:cubicBezTo>
                      <a:lnTo>
                        <a:pt x="9814" y="38093"/>
                      </a:lnTo>
                      <a:close/>
                      <a:moveTo>
                        <a:pt x="8964" y="37875"/>
                      </a:moveTo>
                      <a:lnTo>
                        <a:pt x="8964" y="37875"/>
                      </a:lnTo>
                      <a:cubicBezTo>
                        <a:pt x="9063" y="37942"/>
                        <a:pt x="9097" y="38174"/>
                        <a:pt x="9229" y="38174"/>
                      </a:cubicBezTo>
                      <a:lnTo>
                        <a:pt x="9163" y="38174"/>
                      </a:lnTo>
                      <a:cubicBezTo>
                        <a:pt x="9097" y="38075"/>
                        <a:pt x="9030" y="37975"/>
                        <a:pt x="8964" y="37875"/>
                      </a:cubicBezTo>
                      <a:close/>
                      <a:moveTo>
                        <a:pt x="10701" y="38053"/>
                      </a:moveTo>
                      <a:cubicBezTo>
                        <a:pt x="10739" y="38086"/>
                        <a:pt x="10771" y="38124"/>
                        <a:pt x="10791" y="38174"/>
                      </a:cubicBezTo>
                      <a:lnTo>
                        <a:pt x="10701" y="38053"/>
                      </a:lnTo>
                      <a:close/>
                      <a:moveTo>
                        <a:pt x="29635" y="38208"/>
                      </a:moveTo>
                      <a:cubicBezTo>
                        <a:pt x="29602" y="38208"/>
                        <a:pt x="29635" y="38274"/>
                        <a:pt x="29669" y="38341"/>
                      </a:cubicBezTo>
                      <a:cubicBezTo>
                        <a:pt x="29650" y="38350"/>
                        <a:pt x="29629" y="38357"/>
                        <a:pt x="29607" y="38361"/>
                      </a:cubicBezTo>
                      <a:lnTo>
                        <a:pt x="29607" y="38361"/>
                      </a:lnTo>
                      <a:cubicBezTo>
                        <a:pt x="29628" y="38296"/>
                        <a:pt x="29573" y="38208"/>
                        <a:pt x="29635" y="38208"/>
                      </a:cubicBezTo>
                      <a:close/>
                      <a:moveTo>
                        <a:pt x="10612" y="38973"/>
                      </a:moveTo>
                      <a:cubicBezTo>
                        <a:pt x="10669" y="38973"/>
                        <a:pt x="10721" y="39013"/>
                        <a:pt x="10758" y="39138"/>
                      </a:cubicBezTo>
                      <a:cubicBezTo>
                        <a:pt x="10707" y="39035"/>
                        <a:pt x="10650" y="39002"/>
                        <a:pt x="10592" y="39002"/>
                      </a:cubicBezTo>
                      <a:cubicBezTo>
                        <a:pt x="10501" y="39002"/>
                        <a:pt x="10408" y="39085"/>
                        <a:pt x="10326" y="39105"/>
                      </a:cubicBezTo>
                      <a:cubicBezTo>
                        <a:pt x="10409" y="39084"/>
                        <a:pt x="10518" y="38973"/>
                        <a:pt x="10612" y="38973"/>
                      </a:cubicBezTo>
                      <a:close/>
                      <a:moveTo>
                        <a:pt x="33687" y="39166"/>
                      </a:moveTo>
                      <a:cubicBezTo>
                        <a:pt x="33763" y="39166"/>
                        <a:pt x="33786" y="39275"/>
                        <a:pt x="33756" y="39304"/>
                      </a:cubicBezTo>
                      <a:cubicBezTo>
                        <a:pt x="33790" y="39238"/>
                        <a:pt x="33723" y="39171"/>
                        <a:pt x="33657" y="39171"/>
                      </a:cubicBezTo>
                      <a:cubicBezTo>
                        <a:pt x="33668" y="39168"/>
                        <a:pt x="33678" y="39166"/>
                        <a:pt x="33687" y="39166"/>
                      </a:cubicBezTo>
                      <a:close/>
                      <a:moveTo>
                        <a:pt x="10791" y="39171"/>
                      </a:moveTo>
                      <a:lnTo>
                        <a:pt x="10791" y="39171"/>
                      </a:lnTo>
                      <a:cubicBezTo>
                        <a:pt x="10961" y="39200"/>
                        <a:pt x="11130" y="39276"/>
                        <a:pt x="11258" y="39399"/>
                      </a:cubicBezTo>
                      <a:lnTo>
                        <a:pt x="11258" y="39399"/>
                      </a:lnTo>
                      <a:cubicBezTo>
                        <a:pt x="11116" y="39286"/>
                        <a:pt x="10905" y="39314"/>
                        <a:pt x="10791" y="39171"/>
                      </a:cubicBezTo>
                      <a:close/>
                      <a:moveTo>
                        <a:pt x="12830" y="40000"/>
                      </a:moveTo>
                      <a:lnTo>
                        <a:pt x="12830" y="40000"/>
                      </a:lnTo>
                      <a:cubicBezTo>
                        <a:pt x="12849" y="40009"/>
                        <a:pt x="12867" y="40017"/>
                        <a:pt x="12885" y="40036"/>
                      </a:cubicBezTo>
                      <a:lnTo>
                        <a:pt x="12918" y="40102"/>
                      </a:lnTo>
                      <a:cubicBezTo>
                        <a:pt x="12894" y="40077"/>
                        <a:pt x="12869" y="40034"/>
                        <a:pt x="12830" y="40000"/>
                      </a:cubicBezTo>
                      <a:close/>
                      <a:moveTo>
                        <a:pt x="37816" y="40079"/>
                      </a:moveTo>
                      <a:cubicBezTo>
                        <a:pt x="37817" y="40135"/>
                        <a:pt x="37806" y="40181"/>
                        <a:pt x="37745" y="40202"/>
                      </a:cubicBezTo>
                      <a:cubicBezTo>
                        <a:pt x="37803" y="40163"/>
                        <a:pt x="37816" y="40124"/>
                        <a:pt x="37816" y="40079"/>
                      </a:cubicBezTo>
                      <a:close/>
                      <a:moveTo>
                        <a:pt x="36149" y="40468"/>
                      </a:moveTo>
                      <a:cubicBezTo>
                        <a:pt x="36216" y="40567"/>
                        <a:pt x="35983" y="40567"/>
                        <a:pt x="35983" y="40601"/>
                      </a:cubicBezTo>
                      <a:lnTo>
                        <a:pt x="35950" y="40567"/>
                      </a:lnTo>
                      <a:cubicBezTo>
                        <a:pt x="36016" y="40567"/>
                        <a:pt x="36050" y="40468"/>
                        <a:pt x="36149" y="40468"/>
                      </a:cubicBezTo>
                      <a:close/>
                      <a:moveTo>
                        <a:pt x="36309" y="40574"/>
                      </a:moveTo>
                      <a:cubicBezTo>
                        <a:pt x="36292" y="40614"/>
                        <a:pt x="36364" y="40634"/>
                        <a:pt x="36415" y="40634"/>
                      </a:cubicBezTo>
                      <a:cubicBezTo>
                        <a:pt x="36349" y="40634"/>
                        <a:pt x="36316" y="40634"/>
                        <a:pt x="36282" y="40601"/>
                      </a:cubicBezTo>
                      <a:lnTo>
                        <a:pt x="36282" y="40601"/>
                      </a:lnTo>
                      <a:cubicBezTo>
                        <a:pt x="36316" y="40700"/>
                        <a:pt x="36316" y="40767"/>
                        <a:pt x="36349" y="40833"/>
                      </a:cubicBezTo>
                      <a:cubicBezTo>
                        <a:pt x="36295" y="40779"/>
                        <a:pt x="36285" y="40681"/>
                        <a:pt x="36247" y="40646"/>
                      </a:cubicBezTo>
                      <a:lnTo>
                        <a:pt x="36247" y="40646"/>
                      </a:lnTo>
                      <a:cubicBezTo>
                        <a:pt x="36248" y="40643"/>
                        <a:pt x="36249" y="40639"/>
                        <a:pt x="36249" y="40634"/>
                      </a:cubicBezTo>
                      <a:cubicBezTo>
                        <a:pt x="36269" y="40614"/>
                        <a:pt x="36289" y="40594"/>
                        <a:pt x="36309" y="40574"/>
                      </a:cubicBezTo>
                      <a:close/>
                      <a:moveTo>
                        <a:pt x="26977" y="40833"/>
                      </a:moveTo>
                      <a:cubicBezTo>
                        <a:pt x="26977" y="40866"/>
                        <a:pt x="26977" y="40866"/>
                        <a:pt x="26977" y="40866"/>
                      </a:cubicBezTo>
                      <a:cubicBezTo>
                        <a:pt x="26977" y="40866"/>
                        <a:pt x="26943" y="40866"/>
                        <a:pt x="26977" y="40833"/>
                      </a:cubicBezTo>
                      <a:close/>
                      <a:moveTo>
                        <a:pt x="37778" y="40866"/>
                      </a:moveTo>
                      <a:cubicBezTo>
                        <a:pt x="37778" y="40883"/>
                        <a:pt x="37786" y="40891"/>
                        <a:pt x="37799" y="40891"/>
                      </a:cubicBezTo>
                      <a:cubicBezTo>
                        <a:pt x="37811" y="40891"/>
                        <a:pt x="37828" y="40883"/>
                        <a:pt x="37844" y="40866"/>
                      </a:cubicBezTo>
                      <a:lnTo>
                        <a:pt x="37844" y="40866"/>
                      </a:lnTo>
                      <a:cubicBezTo>
                        <a:pt x="37811" y="40900"/>
                        <a:pt x="37811" y="40933"/>
                        <a:pt x="37778" y="40966"/>
                      </a:cubicBezTo>
                      <a:lnTo>
                        <a:pt x="37745" y="40966"/>
                      </a:lnTo>
                      <a:cubicBezTo>
                        <a:pt x="37716" y="41023"/>
                        <a:pt x="37639" y="41031"/>
                        <a:pt x="37597" y="41074"/>
                      </a:cubicBezTo>
                      <a:lnTo>
                        <a:pt x="37597" y="41074"/>
                      </a:lnTo>
                      <a:cubicBezTo>
                        <a:pt x="37651" y="41015"/>
                        <a:pt x="37778" y="40954"/>
                        <a:pt x="37778" y="40866"/>
                      </a:cubicBezTo>
                      <a:close/>
                      <a:moveTo>
                        <a:pt x="27243" y="41033"/>
                      </a:moveTo>
                      <a:lnTo>
                        <a:pt x="27375" y="41066"/>
                      </a:lnTo>
                      <a:cubicBezTo>
                        <a:pt x="27388" y="41081"/>
                        <a:pt x="27401" y="41094"/>
                        <a:pt x="27414" y="41104"/>
                      </a:cubicBezTo>
                      <a:lnTo>
                        <a:pt x="27414" y="41104"/>
                      </a:lnTo>
                      <a:cubicBezTo>
                        <a:pt x="27368" y="41084"/>
                        <a:pt x="27312" y="41060"/>
                        <a:pt x="27243" y="41033"/>
                      </a:cubicBezTo>
                      <a:close/>
                      <a:moveTo>
                        <a:pt x="27874" y="41033"/>
                      </a:moveTo>
                      <a:lnTo>
                        <a:pt x="27874" y="41033"/>
                      </a:lnTo>
                      <a:cubicBezTo>
                        <a:pt x="27774" y="41132"/>
                        <a:pt x="27608" y="41099"/>
                        <a:pt x="27608" y="41232"/>
                      </a:cubicBezTo>
                      <a:cubicBezTo>
                        <a:pt x="27608" y="41210"/>
                        <a:pt x="27593" y="41187"/>
                        <a:pt x="27482" y="41135"/>
                      </a:cubicBezTo>
                      <a:lnTo>
                        <a:pt x="27482" y="41135"/>
                      </a:lnTo>
                      <a:cubicBezTo>
                        <a:pt x="27495" y="41137"/>
                        <a:pt x="27508" y="41139"/>
                        <a:pt x="27522" y="41139"/>
                      </a:cubicBezTo>
                      <a:cubicBezTo>
                        <a:pt x="27634" y="41139"/>
                        <a:pt x="27762" y="41055"/>
                        <a:pt x="27874" y="41033"/>
                      </a:cubicBezTo>
                      <a:close/>
                      <a:moveTo>
                        <a:pt x="13899" y="41484"/>
                      </a:moveTo>
                      <a:cubicBezTo>
                        <a:pt x="13932" y="41484"/>
                        <a:pt x="13949" y="41508"/>
                        <a:pt x="13949" y="41531"/>
                      </a:cubicBezTo>
                      <a:cubicBezTo>
                        <a:pt x="13952" y="41533"/>
                        <a:pt x="13955" y="41534"/>
                        <a:pt x="13958" y="41536"/>
                      </a:cubicBezTo>
                      <a:lnTo>
                        <a:pt x="13958" y="41536"/>
                      </a:lnTo>
                      <a:cubicBezTo>
                        <a:pt x="13925" y="41520"/>
                        <a:pt x="13888" y="41508"/>
                        <a:pt x="13849" y="41498"/>
                      </a:cubicBezTo>
                      <a:cubicBezTo>
                        <a:pt x="13869" y="41488"/>
                        <a:pt x="13885" y="41484"/>
                        <a:pt x="13899" y="41484"/>
                      </a:cubicBezTo>
                      <a:close/>
                      <a:moveTo>
                        <a:pt x="16109" y="41664"/>
                      </a:moveTo>
                      <a:lnTo>
                        <a:pt x="16312" y="41813"/>
                      </a:lnTo>
                      <a:lnTo>
                        <a:pt x="16312" y="41813"/>
                      </a:lnTo>
                      <a:cubicBezTo>
                        <a:pt x="16239" y="41769"/>
                        <a:pt x="16168" y="41723"/>
                        <a:pt x="16109" y="41664"/>
                      </a:cubicBezTo>
                      <a:close/>
                      <a:moveTo>
                        <a:pt x="16774" y="43027"/>
                      </a:moveTo>
                      <a:lnTo>
                        <a:pt x="16807" y="43060"/>
                      </a:lnTo>
                      <a:cubicBezTo>
                        <a:pt x="16740" y="43027"/>
                        <a:pt x="16674" y="43027"/>
                        <a:pt x="16608" y="43027"/>
                      </a:cubicBezTo>
                      <a:close/>
                      <a:moveTo>
                        <a:pt x="33973" y="43592"/>
                      </a:moveTo>
                      <a:lnTo>
                        <a:pt x="33973" y="43592"/>
                      </a:lnTo>
                      <a:cubicBezTo>
                        <a:pt x="33958" y="43597"/>
                        <a:pt x="33946" y="43605"/>
                        <a:pt x="33934" y="43614"/>
                      </a:cubicBezTo>
                      <a:lnTo>
                        <a:pt x="33934" y="43614"/>
                      </a:lnTo>
                      <a:cubicBezTo>
                        <a:pt x="33941" y="43606"/>
                        <a:pt x="33949" y="43599"/>
                        <a:pt x="33956" y="43592"/>
                      </a:cubicBezTo>
                      <a:close/>
                      <a:moveTo>
                        <a:pt x="32726" y="43625"/>
                      </a:moveTo>
                      <a:lnTo>
                        <a:pt x="32726" y="43691"/>
                      </a:lnTo>
                      <a:cubicBezTo>
                        <a:pt x="32726" y="43625"/>
                        <a:pt x="32660" y="43625"/>
                        <a:pt x="32627" y="43625"/>
                      </a:cubicBezTo>
                      <a:close/>
                      <a:moveTo>
                        <a:pt x="17837" y="43758"/>
                      </a:moveTo>
                      <a:lnTo>
                        <a:pt x="17837" y="43758"/>
                      </a:lnTo>
                      <a:cubicBezTo>
                        <a:pt x="17808" y="43817"/>
                        <a:pt x="17700" y="43823"/>
                        <a:pt x="17699" y="43871"/>
                      </a:cubicBezTo>
                      <a:lnTo>
                        <a:pt x="17699" y="43871"/>
                      </a:lnTo>
                      <a:cubicBezTo>
                        <a:pt x="17698" y="43817"/>
                        <a:pt x="17807" y="43788"/>
                        <a:pt x="17837" y="43758"/>
                      </a:cubicBezTo>
                      <a:close/>
                      <a:moveTo>
                        <a:pt x="27841" y="44489"/>
                      </a:moveTo>
                      <a:lnTo>
                        <a:pt x="27841" y="44489"/>
                      </a:lnTo>
                      <a:cubicBezTo>
                        <a:pt x="27874" y="44522"/>
                        <a:pt x="27841" y="44555"/>
                        <a:pt x="27808" y="44589"/>
                      </a:cubicBezTo>
                      <a:lnTo>
                        <a:pt x="27783" y="44564"/>
                      </a:lnTo>
                      <a:lnTo>
                        <a:pt x="27783" y="44564"/>
                      </a:lnTo>
                      <a:cubicBezTo>
                        <a:pt x="27821" y="44559"/>
                        <a:pt x="27841" y="44514"/>
                        <a:pt x="27841" y="44489"/>
                      </a:cubicBezTo>
                      <a:close/>
                      <a:moveTo>
                        <a:pt x="31663" y="45287"/>
                      </a:moveTo>
                      <a:cubicBezTo>
                        <a:pt x="31676" y="45287"/>
                        <a:pt x="31691" y="45287"/>
                        <a:pt x="31707" y="45288"/>
                      </a:cubicBezTo>
                      <a:lnTo>
                        <a:pt x="31707" y="45288"/>
                      </a:lnTo>
                      <a:cubicBezTo>
                        <a:pt x="31686" y="45293"/>
                        <a:pt x="31670" y="45303"/>
                        <a:pt x="31663" y="45321"/>
                      </a:cubicBezTo>
                      <a:lnTo>
                        <a:pt x="31663" y="45321"/>
                      </a:lnTo>
                      <a:lnTo>
                        <a:pt x="31663" y="45287"/>
                      </a:lnTo>
                      <a:close/>
                      <a:moveTo>
                        <a:pt x="19299" y="45818"/>
                      </a:moveTo>
                      <a:cubicBezTo>
                        <a:pt x="19366" y="45852"/>
                        <a:pt x="19333" y="45918"/>
                        <a:pt x="19366" y="45985"/>
                      </a:cubicBezTo>
                      <a:cubicBezTo>
                        <a:pt x="19333" y="45918"/>
                        <a:pt x="19333" y="45885"/>
                        <a:pt x="19333" y="45852"/>
                      </a:cubicBezTo>
                      <a:lnTo>
                        <a:pt x="19299" y="45818"/>
                      </a:lnTo>
                      <a:close/>
                      <a:moveTo>
                        <a:pt x="27741" y="46317"/>
                      </a:moveTo>
                      <a:cubicBezTo>
                        <a:pt x="27688" y="46343"/>
                        <a:pt x="27635" y="46370"/>
                        <a:pt x="27582" y="46396"/>
                      </a:cubicBezTo>
                      <a:lnTo>
                        <a:pt x="27582" y="46396"/>
                      </a:lnTo>
                      <a:cubicBezTo>
                        <a:pt x="27627" y="46350"/>
                        <a:pt x="27684" y="46317"/>
                        <a:pt x="27741" y="46317"/>
                      </a:cubicBezTo>
                      <a:close/>
                      <a:moveTo>
                        <a:pt x="19572" y="46534"/>
                      </a:moveTo>
                      <a:cubicBezTo>
                        <a:pt x="19630" y="46542"/>
                        <a:pt x="19687" y="46552"/>
                        <a:pt x="19725" y="46573"/>
                      </a:cubicBezTo>
                      <a:lnTo>
                        <a:pt x="19725" y="46573"/>
                      </a:lnTo>
                      <a:cubicBezTo>
                        <a:pt x="19673" y="46560"/>
                        <a:pt x="19621" y="46547"/>
                        <a:pt x="19572" y="46534"/>
                      </a:cubicBezTo>
                      <a:close/>
                      <a:moveTo>
                        <a:pt x="25780" y="46716"/>
                      </a:moveTo>
                      <a:cubicBezTo>
                        <a:pt x="25764" y="46716"/>
                        <a:pt x="25753" y="46718"/>
                        <a:pt x="25747" y="46722"/>
                      </a:cubicBezTo>
                      <a:lnTo>
                        <a:pt x="25747" y="46722"/>
                      </a:lnTo>
                      <a:lnTo>
                        <a:pt x="25747" y="46716"/>
                      </a:lnTo>
                      <a:close/>
                      <a:moveTo>
                        <a:pt x="21668" y="46780"/>
                      </a:moveTo>
                      <a:cubicBezTo>
                        <a:pt x="21678" y="46790"/>
                        <a:pt x="21686" y="46802"/>
                        <a:pt x="21692" y="46815"/>
                      </a:cubicBezTo>
                      <a:lnTo>
                        <a:pt x="21668" y="46780"/>
                      </a:lnTo>
                      <a:close/>
                      <a:moveTo>
                        <a:pt x="26144" y="46825"/>
                      </a:moveTo>
                      <a:cubicBezTo>
                        <a:pt x="26073" y="46868"/>
                        <a:pt x="26007" y="46921"/>
                        <a:pt x="25946" y="46982"/>
                      </a:cubicBezTo>
                      <a:lnTo>
                        <a:pt x="26079" y="46849"/>
                      </a:lnTo>
                      <a:cubicBezTo>
                        <a:pt x="26100" y="46842"/>
                        <a:pt x="26122" y="46834"/>
                        <a:pt x="26144" y="46825"/>
                      </a:cubicBezTo>
                      <a:close/>
                      <a:moveTo>
                        <a:pt x="21792" y="46915"/>
                      </a:moveTo>
                      <a:cubicBezTo>
                        <a:pt x="21837" y="46938"/>
                        <a:pt x="21867" y="46975"/>
                        <a:pt x="21892" y="46987"/>
                      </a:cubicBezTo>
                      <a:lnTo>
                        <a:pt x="21892" y="46987"/>
                      </a:lnTo>
                      <a:lnTo>
                        <a:pt x="21892" y="47015"/>
                      </a:lnTo>
                      <a:lnTo>
                        <a:pt x="21792" y="46915"/>
                      </a:lnTo>
                      <a:close/>
                      <a:moveTo>
                        <a:pt x="25182" y="47048"/>
                      </a:moveTo>
                      <a:cubicBezTo>
                        <a:pt x="25155" y="47048"/>
                        <a:pt x="25063" y="47091"/>
                        <a:pt x="25029" y="47126"/>
                      </a:cubicBezTo>
                      <a:lnTo>
                        <a:pt x="25029" y="47126"/>
                      </a:lnTo>
                      <a:cubicBezTo>
                        <a:pt x="25065" y="47074"/>
                        <a:pt x="25123" y="47048"/>
                        <a:pt x="25182" y="47048"/>
                      </a:cubicBezTo>
                      <a:close/>
                      <a:moveTo>
                        <a:pt x="24988" y="47144"/>
                      </a:moveTo>
                      <a:cubicBezTo>
                        <a:pt x="24996" y="47144"/>
                        <a:pt x="25006" y="47145"/>
                        <a:pt x="25016" y="47148"/>
                      </a:cubicBezTo>
                      <a:cubicBezTo>
                        <a:pt x="24970" y="47155"/>
                        <a:pt x="24933" y="47175"/>
                        <a:pt x="24900" y="47202"/>
                      </a:cubicBezTo>
                      <a:lnTo>
                        <a:pt x="24900" y="47202"/>
                      </a:lnTo>
                      <a:cubicBezTo>
                        <a:pt x="24922" y="47169"/>
                        <a:pt x="24947" y="47144"/>
                        <a:pt x="24988" y="47144"/>
                      </a:cubicBezTo>
                      <a:close/>
                      <a:moveTo>
                        <a:pt x="24761" y="47347"/>
                      </a:moveTo>
                      <a:cubicBezTo>
                        <a:pt x="24708" y="47402"/>
                        <a:pt x="24646" y="47447"/>
                        <a:pt x="24551" y="47447"/>
                      </a:cubicBezTo>
                      <a:cubicBezTo>
                        <a:pt x="24617" y="47414"/>
                        <a:pt x="24683" y="47380"/>
                        <a:pt x="24750" y="47347"/>
                      </a:cubicBezTo>
                      <a:close/>
                      <a:moveTo>
                        <a:pt x="22929" y="0"/>
                      </a:moveTo>
                      <a:cubicBezTo>
                        <a:pt x="18316" y="0"/>
                        <a:pt x="13848" y="1197"/>
                        <a:pt x="10592" y="5006"/>
                      </a:cubicBezTo>
                      <a:cubicBezTo>
                        <a:pt x="2713" y="10941"/>
                        <a:pt x="1" y="23448"/>
                        <a:pt x="2910" y="32602"/>
                      </a:cubicBezTo>
                      <a:lnTo>
                        <a:pt x="2910" y="32602"/>
                      </a:lnTo>
                      <a:cubicBezTo>
                        <a:pt x="3050" y="33122"/>
                        <a:pt x="3302" y="33586"/>
                        <a:pt x="3613" y="34020"/>
                      </a:cubicBezTo>
                      <a:cubicBezTo>
                        <a:pt x="3797" y="33692"/>
                        <a:pt x="3439" y="33099"/>
                        <a:pt x="3292" y="32981"/>
                      </a:cubicBezTo>
                      <a:lnTo>
                        <a:pt x="3292" y="32981"/>
                      </a:lnTo>
                      <a:cubicBezTo>
                        <a:pt x="3032" y="32279"/>
                        <a:pt x="2607" y="31382"/>
                        <a:pt x="2948" y="30963"/>
                      </a:cubicBezTo>
                      <a:lnTo>
                        <a:pt x="2948" y="30963"/>
                      </a:lnTo>
                      <a:cubicBezTo>
                        <a:pt x="3546" y="32259"/>
                        <a:pt x="4278" y="34020"/>
                        <a:pt x="5108" y="34917"/>
                      </a:cubicBezTo>
                      <a:cubicBezTo>
                        <a:pt x="5054" y="35000"/>
                        <a:pt x="4886" y="35217"/>
                        <a:pt x="5014" y="35217"/>
                      </a:cubicBezTo>
                      <a:cubicBezTo>
                        <a:pt x="5042" y="35217"/>
                        <a:pt x="5083" y="35207"/>
                        <a:pt x="5142" y="35183"/>
                      </a:cubicBezTo>
                      <a:cubicBezTo>
                        <a:pt x="6272" y="35682"/>
                        <a:pt x="6837" y="37443"/>
                        <a:pt x="8066" y="38108"/>
                      </a:cubicBezTo>
                      <a:cubicBezTo>
                        <a:pt x="9163" y="39072"/>
                        <a:pt x="9628" y="40169"/>
                        <a:pt x="11024" y="40235"/>
                      </a:cubicBezTo>
                      <a:cubicBezTo>
                        <a:pt x="11094" y="40263"/>
                        <a:pt x="11140" y="40275"/>
                        <a:pt x="11167" y="40275"/>
                      </a:cubicBezTo>
                      <a:cubicBezTo>
                        <a:pt x="11334" y="40275"/>
                        <a:pt x="10805" y="39813"/>
                        <a:pt x="10891" y="39670"/>
                      </a:cubicBezTo>
                      <a:lnTo>
                        <a:pt x="10891" y="39670"/>
                      </a:lnTo>
                      <a:cubicBezTo>
                        <a:pt x="11323" y="39969"/>
                        <a:pt x="12054" y="40268"/>
                        <a:pt x="12486" y="40767"/>
                      </a:cubicBezTo>
                      <a:cubicBezTo>
                        <a:pt x="13517" y="41365"/>
                        <a:pt x="14613" y="41996"/>
                        <a:pt x="15710" y="42628"/>
                      </a:cubicBezTo>
                      <a:cubicBezTo>
                        <a:pt x="16167" y="42750"/>
                        <a:pt x="16065" y="43375"/>
                        <a:pt x="16533" y="43375"/>
                      </a:cubicBezTo>
                      <a:cubicBezTo>
                        <a:pt x="16575" y="43375"/>
                        <a:pt x="16622" y="43370"/>
                        <a:pt x="16674" y="43359"/>
                      </a:cubicBezTo>
                      <a:cubicBezTo>
                        <a:pt x="16747" y="43413"/>
                        <a:pt x="16799" y="43470"/>
                        <a:pt x="16835" y="43532"/>
                      </a:cubicBezTo>
                      <a:lnTo>
                        <a:pt x="16835" y="43532"/>
                      </a:lnTo>
                      <a:cubicBezTo>
                        <a:pt x="16826" y="43528"/>
                        <a:pt x="16816" y="43525"/>
                        <a:pt x="16807" y="43525"/>
                      </a:cubicBezTo>
                      <a:cubicBezTo>
                        <a:pt x="16820" y="43532"/>
                        <a:pt x="16832" y="43538"/>
                        <a:pt x="16843" y="43545"/>
                      </a:cubicBezTo>
                      <a:lnTo>
                        <a:pt x="16843" y="43545"/>
                      </a:lnTo>
                      <a:cubicBezTo>
                        <a:pt x="17038" y="43899"/>
                        <a:pt x="16737" y="44358"/>
                        <a:pt x="17073" y="44722"/>
                      </a:cubicBezTo>
                      <a:cubicBezTo>
                        <a:pt x="17195" y="44681"/>
                        <a:pt x="17295" y="44663"/>
                        <a:pt x="17378" y="44663"/>
                      </a:cubicBezTo>
                      <a:cubicBezTo>
                        <a:pt x="17972" y="44663"/>
                        <a:pt x="17678" y="45597"/>
                        <a:pt x="18203" y="45918"/>
                      </a:cubicBezTo>
                      <a:cubicBezTo>
                        <a:pt x="18402" y="46383"/>
                        <a:pt x="19100" y="46383"/>
                        <a:pt x="19432" y="46882"/>
                      </a:cubicBezTo>
                      <a:cubicBezTo>
                        <a:pt x="19498" y="46908"/>
                        <a:pt x="19544" y="46919"/>
                        <a:pt x="19577" y="46919"/>
                      </a:cubicBezTo>
                      <a:cubicBezTo>
                        <a:pt x="19711" y="46919"/>
                        <a:pt x="19625" y="46742"/>
                        <a:pt x="19732" y="46716"/>
                      </a:cubicBezTo>
                      <a:lnTo>
                        <a:pt x="19732" y="46716"/>
                      </a:lnTo>
                      <a:cubicBezTo>
                        <a:pt x="19632" y="47081"/>
                        <a:pt x="19898" y="46882"/>
                        <a:pt x="20097" y="47115"/>
                      </a:cubicBezTo>
                      <a:cubicBezTo>
                        <a:pt x="20562" y="47480"/>
                        <a:pt x="21559" y="47048"/>
                        <a:pt x="21759" y="47680"/>
                      </a:cubicBezTo>
                      <a:cubicBezTo>
                        <a:pt x="21822" y="47755"/>
                        <a:pt x="21875" y="47783"/>
                        <a:pt x="21926" y="47783"/>
                      </a:cubicBezTo>
                      <a:cubicBezTo>
                        <a:pt x="22010" y="47783"/>
                        <a:pt x="22088" y="47708"/>
                        <a:pt x="22191" y="47646"/>
                      </a:cubicBezTo>
                      <a:cubicBezTo>
                        <a:pt x="22369" y="47534"/>
                        <a:pt x="22561" y="47494"/>
                        <a:pt x="22760" y="47494"/>
                      </a:cubicBezTo>
                      <a:cubicBezTo>
                        <a:pt x="23268" y="47494"/>
                        <a:pt x="23823" y="47756"/>
                        <a:pt x="24304" y="47756"/>
                      </a:cubicBezTo>
                      <a:cubicBezTo>
                        <a:pt x="24586" y="47756"/>
                        <a:pt x="24842" y="47666"/>
                        <a:pt x="25049" y="47380"/>
                      </a:cubicBezTo>
                      <a:cubicBezTo>
                        <a:pt x="25144" y="47276"/>
                        <a:pt x="25255" y="47248"/>
                        <a:pt x="25371" y="47248"/>
                      </a:cubicBezTo>
                      <a:cubicBezTo>
                        <a:pt x="25513" y="47248"/>
                        <a:pt x="25663" y="47291"/>
                        <a:pt x="25802" y="47291"/>
                      </a:cubicBezTo>
                      <a:cubicBezTo>
                        <a:pt x="25948" y="47291"/>
                        <a:pt x="26082" y="47243"/>
                        <a:pt x="26179" y="47048"/>
                      </a:cubicBezTo>
                      <a:cubicBezTo>
                        <a:pt x="27907" y="46649"/>
                        <a:pt x="30100" y="46417"/>
                        <a:pt x="31861" y="45287"/>
                      </a:cubicBezTo>
                      <a:lnTo>
                        <a:pt x="31861" y="45287"/>
                      </a:lnTo>
                      <a:cubicBezTo>
                        <a:pt x="31934" y="45279"/>
                        <a:pt x="31995" y="45255"/>
                        <a:pt x="31995" y="45187"/>
                      </a:cubicBezTo>
                      <a:cubicBezTo>
                        <a:pt x="32033" y="45190"/>
                        <a:pt x="32070" y="45192"/>
                        <a:pt x="32105" y="45192"/>
                      </a:cubicBezTo>
                      <a:cubicBezTo>
                        <a:pt x="32748" y="45192"/>
                        <a:pt x="32959" y="44645"/>
                        <a:pt x="33557" y="44456"/>
                      </a:cubicBezTo>
                      <a:cubicBezTo>
                        <a:pt x="34089" y="44057"/>
                        <a:pt x="32959" y="44356"/>
                        <a:pt x="33358" y="44123"/>
                      </a:cubicBezTo>
                      <a:cubicBezTo>
                        <a:pt x="34521" y="43990"/>
                        <a:pt x="35385" y="42861"/>
                        <a:pt x="36116" y="42428"/>
                      </a:cubicBezTo>
                      <a:cubicBezTo>
                        <a:pt x="36881" y="42129"/>
                        <a:pt x="37379" y="41398"/>
                        <a:pt x="38011" y="40866"/>
                      </a:cubicBezTo>
                      <a:cubicBezTo>
                        <a:pt x="38310" y="40534"/>
                        <a:pt x="39041" y="40601"/>
                        <a:pt x="39107" y="39936"/>
                      </a:cubicBezTo>
                      <a:cubicBezTo>
                        <a:pt x="39156" y="39936"/>
                        <a:pt x="39186" y="39866"/>
                        <a:pt x="39225" y="39866"/>
                      </a:cubicBezTo>
                      <a:cubicBezTo>
                        <a:pt x="39240" y="39866"/>
                        <a:pt x="39255" y="39875"/>
                        <a:pt x="39273" y="39903"/>
                      </a:cubicBezTo>
                      <a:cubicBezTo>
                        <a:pt x="39306" y="39936"/>
                        <a:pt x="39331" y="39949"/>
                        <a:pt x="39350" y="39949"/>
                      </a:cubicBezTo>
                      <a:cubicBezTo>
                        <a:pt x="39446" y="39949"/>
                        <a:pt x="39395" y="39593"/>
                        <a:pt x="39506" y="39537"/>
                      </a:cubicBezTo>
                      <a:cubicBezTo>
                        <a:pt x="39610" y="39563"/>
                        <a:pt x="39612" y="39851"/>
                        <a:pt x="39703" y="39851"/>
                      </a:cubicBezTo>
                      <a:cubicBezTo>
                        <a:pt x="39729" y="39851"/>
                        <a:pt x="39761" y="39828"/>
                        <a:pt x="39805" y="39770"/>
                      </a:cubicBezTo>
                      <a:cubicBezTo>
                        <a:pt x="39539" y="38640"/>
                        <a:pt x="39174" y="39005"/>
                        <a:pt x="40337" y="38540"/>
                      </a:cubicBezTo>
                      <a:cubicBezTo>
                        <a:pt x="40338" y="38541"/>
                        <a:pt x="40340" y="38541"/>
                        <a:pt x="40341" y="38541"/>
                      </a:cubicBezTo>
                      <a:cubicBezTo>
                        <a:pt x="40407" y="38541"/>
                        <a:pt x="39975" y="37767"/>
                        <a:pt x="40195" y="37767"/>
                      </a:cubicBezTo>
                      <a:cubicBezTo>
                        <a:pt x="40233" y="37767"/>
                        <a:pt x="40289" y="37790"/>
                        <a:pt x="40370" y="37842"/>
                      </a:cubicBezTo>
                      <a:cubicBezTo>
                        <a:pt x="40611" y="37842"/>
                        <a:pt x="40723" y="37217"/>
                        <a:pt x="40931" y="37217"/>
                      </a:cubicBezTo>
                      <a:cubicBezTo>
                        <a:pt x="40981" y="37217"/>
                        <a:pt x="41037" y="37253"/>
                        <a:pt x="41101" y="37344"/>
                      </a:cubicBezTo>
                      <a:cubicBezTo>
                        <a:pt x="41467" y="37144"/>
                        <a:pt x="40669" y="36646"/>
                        <a:pt x="41234" y="36546"/>
                      </a:cubicBezTo>
                      <a:cubicBezTo>
                        <a:pt x="41334" y="36513"/>
                        <a:pt x="41567" y="36480"/>
                        <a:pt x="41434" y="36313"/>
                      </a:cubicBezTo>
                      <a:cubicBezTo>
                        <a:pt x="41234" y="36114"/>
                        <a:pt x="41567" y="35948"/>
                        <a:pt x="41633" y="35815"/>
                      </a:cubicBezTo>
                      <a:cubicBezTo>
                        <a:pt x="41646" y="35817"/>
                        <a:pt x="41659" y="35818"/>
                        <a:pt x="41672" y="35818"/>
                      </a:cubicBezTo>
                      <a:cubicBezTo>
                        <a:pt x="41954" y="35818"/>
                        <a:pt x="42098" y="35242"/>
                        <a:pt x="42400" y="35242"/>
                      </a:cubicBezTo>
                      <a:cubicBezTo>
                        <a:pt x="42459" y="35242"/>
                        <a:pt x="42524" y="35264"/>
                        <a:pt x="42597" y="35316"/>
                      </a:cubicBezTo>
                      <a:cubicBezTo>
                        <a:pt x="42659" y="35192"/>
                        <a:pt x="42489" y="34981"/>
                        <a:pt x="42656" y="34981"/>
                      </a:cubicBezTo>
                      <a:cubicBezTo>
                        <a:pt x="42668" y="34981"/>
                        <a:pt x="42681" y="34982"/>
                        <a:pt x="42697" y="34984"/>
                      </a:cubicBezTo>
                      <a:cubicBezTo>
                        <a:pt x="42723" y="35001"/>
                        <a:pt x="42749" y="35009"/>
                        <a:pt x="42773" y="35009"/>
                      </a:cubicBezTo>
                      <a:cubicBezTo>
                        <a:pt x="42933" y="35009"/>
                        <a:pt x="43031" y="34676"/>
                        <a:pt x="42830" y="34618"/>
                      </a:cubicBezTo>
                      <a:cubicBezTo>
                        <a:pt x="42597" y="34386"/>
                        <a:pt x="43594" y="33854"/>
                        <a:pt x="43793" y="33389"/>
                      </a:cubicBezTo>
                      <a:cubicBezTo>
                        <a:pt x="43561" y="33223"/>
                        <a:pt x="43993" y="32325"/>
                        <a:pt x="44259" y="32325"/>
                      </a:cubicBezTo>
                      <a:cubicBezTo>
                        <a:pt x="44283" y="32328"/>
                        <a:pt x="44306" y="32329"/>
                        <a:pt x="44327" y="32329"/>
                      </a:cubicBezTo>
                      <a:cubicBezTo>
                        <a:pt x="44793" y="32329"/>
                        <a:pt x="44478" y="31658"/>
                        <a:pt x="44923" y="31594"/>
                      </a:cubicBezTo>
                      <a:cubicBezTo>
                        <a:pt x="45123" y="31428"/>
                        <a:pt x="45156" y="31129"/>
                        <a:pt x="45256" y="30896"/>
                      </a:cubicBezTo>
                      <a:cubicBezTo>
                        <a:pt x="45821" y="28902"/>
                        <a:pt x="46884" y="27041"/>
                        <a:pt x="46751" y="24847"/>
                      </a:cubicBezTo>
                      <a:cubicBezTo>
                        <a:pt x="46630" y="24605"/>
                        <a:pt x="46950" y="22627"/>
                        <a:pt x="46556" y="22627"/>
                      </a:cubicBezTo>
                      <a:cubicBezTo>
                        <a:pt x="46518" y="22627"/>
                        <a:pt x="46472" y="22646"/>
                        <a:pt x="46419" y="22687"/>
                      </a:cubicBezTo>
                      <a:cubicBezTo>
                        <a:pt x="46120" y="22288"/>
                        <a:pt x="46851" y="22355"/>
                        <a:pt x="46751" y="22023"/>
                      </a:cubicBezTo>
                      <a:cubicBezTo>
                        <a:pt x="46467" y="21707"/>
                        <a:pt x="46992" y="20282"/>
                        <a:pt x="46590" y="20282"/>
                      </a:cubicBezTo>
                      <a:cubicBezTo>
                        <a:pt x="46569" y="20282"/>
                        <a:pt x="46545" y="20286"/>
                        <a:pt x="46519" y="20294"/>
                      </a:cubicBezTo>
                      <a:cubicBezTo>
                        <a:pt x="46286" y="20494"/>
                        <a:pt x="46585" y="20593"/>
                        <a:pt x="46386" y="20693"/>
                      </a:cubicBezTo>
                      <a:cubicBezTo>
                        <a:pt x="46396" y="20791"/>
                        <a:pt x="46361" y="20829"/>
                        <a:pt x="46315" y="20829"/>
                      </a:cubicBezTo>
                      <a:cubicBezTo>
                        <a:pt x="46222" y="20829"/>
                        <a:pt x="46085" y="20672"/>
                        <a:pt x="46219" y="20560"/>
                      </a:cubicBezTo>
                      <a:cubicBezTo>
                        <a:pt x="46286" y="20527"/>
                        <a:pt x="46319" y="20461"/>
                        <a:pt x="46253" y="20394"/>
                      </a:cubicBezTo>
                      <a:cubicBezTo>
                        <a:pt x="45721" y="19663"/>
                        <a:pt x="46552" y="18566"/>
                        <a:pt x="45920" y="18068"/>
                      </a:cubicBezTo>
                      <a:cubicBezTo>
                        <a:pt x="46386" y="17602"/>
                        <a:pt x="45787" y="16871"/>
                        <a:pt x="46120" y="16506"/>
                      </a:cubicBezTo>
                      <a:cubicBezTo>
                        <a:pt x="46181" y="16475"/>
                        <a:pt x="46157" y="16302"/>
                        <a:pt x="46075" y="16302"/>
                      </a:cubicBezTo>
                      <a:cubicBezTo>
                        <a:pt x="46068" y="16302"/>
                        <a:pt x="46061" y="16304"/>
                        <a:pt x="46053" y="16306"/>
                      </a:cubicBezTo>
                      <a:cubicBezTo>
                        <a:pt x="44325" y="14944"/>
                        <a:pt x="45754" y="10955"/>
                        <a:pt x="43827" y="9161"/>
                      </a:cubicBezTo>
                      <a:cubicBezTo>
                        <a:pt x="43361" y="9061"/>
                        <a:pt x="43760" y="8529"/>
                        <a:pt x="43361" y="8330"/>
                      </a:cubicBezTo>
                      <a:cubicBezTo>
                        <a:pt x="42863" y="8131"/>
                        <a:pt x="43029" y="7333"/>
                        <a:pt x="42464" y="7233"/>
                      </a:cubicBezTo>
                      <a:cubicBezTo>
                        <a:pt x="42517" y="7046"/>
                        <a:pt x="41945" y="6534"/>
                        <a:pt x="41721" y="6534"/>
                      </a:cubicBezTo>
                      <a:cubicBezTo>
                        <a:pt x="41667" y="6534"/>
                        <a:pt x="41633" y="6564"/>
                        <a:pt x="41633" y="6635"/>
                      </a:cubicBezTo>
                      <a:cubicBezTo>
                        <a:pt x="41400" y="4940"/>
                        <a:pt x="38875" y="4741"/>
                        <a:pt x="37645" y="3810"/>
                      </a:cubicBezTo>
                      <a:cubicBezTo>
                        <a:pt x="35784" y="2813"/>
                        <a:pt x="33258" y="1450"/>
                        <a:pt x="31463" y="1052"/>
                      </a:cubicBezTo>
                      <a:cubicBezTo>
                        <a:pt x="28734" y="465"/>
                        <a:pt x="25803" y="0"/>
                        <a:pt x="22929" y="0"/>
                      </a:cubicBezTo>
                      <a:close/>
                    </a:path>
                  </a:pathLst>
                </a:custGeom>
                <a:solidFill>
                  <a:srgbClr val="F25D27">
                    <a:alpha val="74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92" name="Google Shape;692;p6"/>
                <p:cNvSpPr/>
                <p:nvPr/>
              </p:nvSpPr>
              <p:spPr>
                <a:xfrm>
                  <a:off x="4282075" y="2792050"/>
                  <a:ext cx="51375" cy="2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55" h="1010" extrusionOk="0">
                      <a:moveTo>
                        <a:pt x="627" y="1"/>
                      </a:moveTo>
                      <a:cubicBezTo>
                        <a:pt x="0" y="1"/>
                        <a:pt x="1139" y="751"/>
                        <a:pt x="1390" y="940"/>
                      </a:cubicBezTo>
                      <a:cubicBezTo>
                        <a:pt x="1431" y="981"/>
                        <a:pt x="1472" y="1009"/>
                        <a:pt x="1513" y="1009"/>
                      </a:cubicBezTo>
                      <a:cubicBezTo>
                        <a:pt x="1539" y="1009"/>
                        <a:pt x="1564" y="998"/>
                        <a:pt x="1589" y="973"/>
                      </a:cubicBezTo>
                      <a:cubicBezTo>
                        <a:pt x="1624" y="903"/>
                        <a:pt x="1659" y="879"/>
                        <a:pt x="1695" y="879"/>
                      </a:cubicBezTo>
                      <a:cubicBezTo>
                        <a:pt x="1776" y="879"/>
                        <a:pt x="1863" y="1001"/>
                        <a:pt x="1969" y="1001"/>
                      </a:cubicBezTo>
                      <a:cubicBezTo>
                        <a:pt x="1996" y="1001"/>
                        <a:pt x="2025" y="993"/>
                        <a:pt x="2055" y="973"/>
                      </a:cubicBezTo>
                      <a:cubicBezTo>
                        <a:pt x="2033" y="778"/>
                        <a:pt x="1913" y="626"/>
                        <a:pt x="1786" y="626"/>
                      </a:cubicBezTo>
                      <a:cubicBezTo>
                        <a:pt x="1717" y="626"/>
                        <a:pt x="1647" y="669"/>
                        <a:pt x="1589" y="773"/>
                      </a:cubicBezTo>
                      <a:cubicBezTo>
                        <a:pt x="1457" y="375"/>
                        <a:pt x="1024" y="275"/>
                        <a:pt x="759" y="9"/>
                      </a:cubicBezTo>
                      <a:cubicBezTo>
                        <a:pt x="708" y="3"/>
                        <a:pt x="665" y="1"/>
                        <a:pt x="627" y="1"/>
                      </a:cubicBezTo>
                      <a:close/>
                    </a:path>
                  </a:pathLst>
                </a:custGeom>
                <a:solidFill>
                  <a:srgbClr val="F25D27">
                    <a:alpha val="74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93" name="Google Shape;693;p6"/>
                <p:cNvSpPr/>
                <p:nvPr/>
              </p:nvSpPr>
              <p:spPr>
                <a:xfrm>
                  <a:off x="4114075" y="2632525"/>
                  <a:ext cx="10625" cy="13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5" h="538" extrusionOk="0">
                      <a:moveTo>
                        <a:pt x="86" y="1"/>
                      </a:moveTo>
                      <a:cubicBezTo>
                        <a:pt x="43" y="1"/>
                        <a:pt x="9" y="31"/>
                        <a:pt x="1" y="109"/>
                      </a:cubicBezTo>
                      <a:cubicBezTo>
                        <a:pt x="1" y="273"/>
                        <a:pt x="233" y="537"/>
                        <a:pt x="346" y="537"/>
                      </a:cubicBezTo>
                      <a:cubicBezTo>
                        <a:pt x="393" y="537"/>
                        <a:pt x="419" y="492"/>
                        <a:pt x="400" y="375"/>
                      </a:cubicBezTo>
                      <a:cubicBezTo>
                        <a:pt x="424" y="252"/>
                        <a:pt x="212" y="1"/>
                        <a:pt x="86" y="1"/>
                      </a:cubicBezTo>
                      <a:close/>
                    </a:path>
                  </a:pathLst>
                </a:custGeom>
                <a:solidFill>
                  <a:srgbClr val="F25D27">
                    <a:alpha val="74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94" name="Google Shape;694;p6"/>
                <p:cNvSpPr/>
                <p:nvPr/>
              </p:nvSpPr>
              <p:spPr>
                <a:xfrm>
                  <a:off x="4363350" y="2832500"/>
                  <a:ext cx="8325" cy="7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3" h="308" extrusionOk="0">
                      <a:moveTo>
                        <a:pt x="99" y="1"/>
                      </a:moveTo>
                      <a:cubicBezTo>
                        <a:pt x="44" y="1"/>
                        <a:pt x="0" y="26"/>
                        <a:pt x="0" y="86"/>
                      </a:cubicBezTo>
                      <a:cubicBezTo>
                        <a:pt x="22" y="175"/>
                        <a:pt x="148" y="308"/>
                        <a:pt x="239" y="308"/>
                      </a:cubicBezTo>
                      <a:cubicBezTo>
                        <a:pt x="285" y="308"/>
                        <a:pt x="321" y="274"/>
                        <a:pt x="333" y="186"/>
                      </a:cubicBezTo>
                      <a:cubicBezTo>
                        <a:pt x="333" y="80"/>
                        <a:pt x="197" y="1"/>
                        <a:pt x="99" y="1"/>
                      </a:cubicBezTo>
                      <a:close/>
                    </a:path>
                  </a:pathLst>
                </a:custGeom>
                <a:solidFill>
                  <a:srgbClr val="F25D27">
                    <a:alpha val="74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95" name="Google Shape;695;p6"/>
                <p:cNvSpPr/>
                <p:nvPr/>
              </p:nvSpPr>
              <p:spPr>
                <a:xfrm>
                  <a:off x="4387425" y="2855125"/>
                  <a:ext cx="7525" cy="7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" h="311" extrusionOk="0">
                      <a:moveTo>
                        <a:pt x="54" y="0"/>
                      </a:moveTo>
                      <a:cubicBezTo>
                        <a:pt x="22" y="0"/>
                        <a:pt x="1" y="22"/>
                        <a:pt x="1" y="78"/>
                      </a:cubicBezTo>
                      <a:cubicBezTo>
                        <a:pt x="1" y="170"/>
                        <a:pt x="129" y="310"/>
                        <a:pt x="218" y="310"/>
                      </a:cubicBezTo>
                      <a:cubicBezTo>
                        <a:pt x="258" y="310"/>
                        <a:pt x="290" y="283"/>
                        <a:pt x="300" y="211"/>
                      </a:cubicBezTo>
                      <a:cubicBezTo>
                        <a:pt x="276" y="140"/>
                        <a:pt x="133" y="0"/>
                        <a:pt x="54" y="0"/>
                      </a:cubicBezTo>
                      <a:close/>
                    </a:path>
                  </a:pathLst>
                </a:custGeom>
                <a:solidFill>
                  <a:srgbClr val="F25D27">
                    <a:alpha val="74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96" name="Google Shape;696;p6"/>
                <p:cNvSpPr/>
                <p:nvPr/>
              </p:nvSpPr>
              <p:spPr>
                <a:xfrm>
                  <a:off x="4154100" y="2683350"/>
                  <a:ext cx="5700" cy="5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" h="206" extrusionOk="0">
                      <a:moveTo>
                        <a:pt x="78" y="1"/>
                      </a:moveTo>
                      <a:cubicBezTo>
                        <a:pt x="1" y="1"/>
                        <a:pt x="1" y="206"/>
                        <a:pt x="78" y="206"/>
                      </a:cubicBezTo>
                      <a:cubicBezTo>
                        <a:pt x="83" y="206"/>
                        <a:pt x="89" y="205"/>
                        <a:pt x="95" y="203"/>
                      </a:cubicBezTo>
                      <a:cubicBezTo>
                        <a:pt x="228" y="203"/>
                        <a:pt x="228" y="3"/>
                        <a:pt x="95" y="3"/>
                      </a:cubicBezTo>
                      <a:cubicBezTo>
                        <a:pt x="89" y="1"/>
                        <a:pt x="83" y="1"/>
                        <a:pt x="78" y="1"/>
                      </a:cubicBezTo>
                      <a:close/>
                    </a:path>
                  </a:pathLst>
                </a:custGeom>
                <a:solidFill>
                  <a:srgbClr val="F25D27">
                    <a:alpha val="74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</p:grpSp>
          <p:grpSp>
            <p:nvGrpSpPr>
              <p:cNvPr id="697" name="Google Shape;697;p6"/>
              <p:cNvGrpSpPr/>
              <p:nvPr/>
            </p:nvGrpSpPr>
            <p:grpSpPr>
              <a:xfrm rot="10800000">
                <a:off x="4212099" y="2046639"/>
                <a:ext cx="798176" cy="811594"/>
                <a:chOff x="4023775" y="1778925"/>
                <a:chExt cx="1174825" cy="1194575"/>
              </a:xfrm>
            </p:grpSpPr>
            <p:sp>
              <p:nvSpPr>
                <p:cNvPr id="698" name="Google Shape;698;p6"/>
                <p:cNvSpPr/>
                <p:nvPr/>
              </p:nvSpPr>
              <p:spPr>
                <a:xfrm>
                  <a:off x="4023775" y="1778925"/>
                  <a:ext cx="1174825" cy="1194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993" h="47783" extrusionOk="0">
                      <a:moveTo>
                        <a:pt x="23952" y="88"/>
                      </a:moveTo>
                      <a:cubicBezTo>
                        <a:pt x="23635" y="88"/>
                        <a:pt x="23318" y="96"/>
                        <a:pt x="23000" y="105"/>
                      </a:cubicBezTo>
                      <a:lnTo>
                        <a:pt x="23000" y="105"/>
                      </a:lnTo>
                      <a:cubicBezTo>
                        <a:pt x="23318" y="88"/>
                        <a:pt x="23635" y="88"/>
                        <a:pt x="23952" y="88"/>
                      </a:cubicBezTo>
                      <a:close/>
                      <a:moveTo>
                        <a:pt x="20376" y="351"/>
                      </a:moveTo>
                      <a:lnTo>
                        <a:pt x="20376" y="351"/>
                      </a:lnTo>
                      <a:cubicBezTo>
                        <a:pt x="20294" y="366"/>
                        <a:pt x="20215" y="387"/>
                        <a:pt x="20142" y="421"/>
                      </a:cubicBezTo>
                      <a:lnTo>
                        <a:pt x="20142" y="421"/>
                      </a:lnTo>
                      <a:cubicBezTo>
                        <a:pt x="20150" y="411"/>
                        <a:pt x="20157" y="399"/>
                        <a:pt x="20164" y="387"/>
                      </a:cubicBezTo>
                      <a:cubicBezTo>
                        <a:pt x="20232" y="370"/>
                        <a:pt x="20303" y="359"/>
                        <a:pt x="20376" y="351"/>
                      </a:cubicBezTo>
                      <a:close/>
                      <a:moveTo>
                        <a:pt x="19484" y="487"/>
                      </a:moveTo>
                      <a:lnTo>
                        <a:pt x="19484" y="487"/>
                      </a:lnTo>
                      <a:cubicBezTo>
                        <a:pt x="19363" y="514"/>
                        <a:pt x="19237" y="533"/>
                        <a:pt x="19100" y="553"/>
                      </a:cubicBezTo>
                      <a:cubicBezTo>
                        <a:pt x="19228" y="502"/>
                        <a:pt x="19356" y="490"/>
                        <a:pt x="19484" y="487"/>
                      </a:cubicBezTo>
                      <a:close/>
                      <a:moveTo>
                        <a:pt x="28505" y="719"/>
                      </a:moveTo>
                      <a:lnTo>
                        <a:pt x="28505" y="719"/>
                      </a:lnTo>
                      <a:cubicBezTo>
                        <a:pt x="28419" y="737"/>
                        <a:pt x="28332" y="754"/>
                        <a:pt x="28245" y="767"/>
                      </a:cubicBezTo>
                      <a:lnTo>
                        <a:pt x="28245" y="767"/>
                      </a:lnTo>
                      <a:lnTo>
                        <a:pt x="28505" y="719"/>
                      </a:lnTo>
                      <a:close/>
                      <a:moveTo>
                        <a:pt x="27519" y="778"/>
                      </a:moveTo>
                      <a:cubicBezTo>
                        <a:pt x="27523" y="780"/>
                        <a:pt x="27528" y="783"/>
                        <a:pt x="27532" y="786"/>
                      </a:cubicBezTo>
                      <a:lnTo>
                        <a:pt x="27532" y="786"/>
                      </a:lnTo>
                      <a:cubicBezTo>
                        <a:pt x="27528" y="783"/>
                        <a:pt x="27523" y="781"/>
                        <a:pt x="27519" y="778"/>
                      </a:cubicBezTo>
                      <a:close/>
                      <a:moveTo>
                        <a:pt x="16973" y="752"/>
                      </a:moveTo>
                      <a:cubicBezTo>
                        <a:pt x="16873" y="752"/>
                        <a:pt x="16807" y="786"/>
                        <a:pt x="16740" y="852"/>
                      </a:cubicBezTo>
                      <a:cubicBezTo>
                        <a:pt x="16807" y="786"/>
                        <a:pt x="16907" y="786"/>
                        <a:pt x="16973" y="786"/>
                      </a:cubicBezTo>
                      <a:lnTo>
                        <a:pt x="16973" y="752"/>
                      </a:lnTo>
                      <a:close/>
                      <a:moveTo>
                        <a:pt x="35119" y="2747"/>
                      </a:moveTo>
                      <a:cubicBezTo>
                        <a:pt x="35141" y="2747"/>
                        <a:pt x="35160" y="2750"/>
                        <a:pt x="35177" y="2755"/>
                      </a:cubicBezTo>
                      <a:lnTo>
                        <a:pt x="35177" y="2755"/>
                      </a:lnTo>
                      <a:cubicBezTo>
                        <a:pt x="35113" y="2747"/>
                        <a:pt x="35050" y="2747"/>
                        <a:pt x="34986" y="2747"/>
                      </a:cubicBezTo>
                      <a:close/>
                      <a:moveTo>
                        <a:pt x="37013" y="3710"/>
                      </a:moveTo>
                      <a:lnTo>
                        <a:pt x="37013" y="3710"/>
                      </a:lnTo>
                      <a:cubicBezTo>
                        <a:pt x="37112" y="3776"/>
                        <a:pt x="37210" y="3838"/>
                        <a:pt x="37308" y="3898"/>
                      </a:cubicBezTo>
                      <a:lnTo>
                        <a:pt x="37308" y="3898"/>
                      </a:lnTo>
                      <a:cubicBezTo>
                        <a:pt x="37204" y="3840"/>
                        <a:pt x="37105" y="3779"/>
                        <a:pt x="37013" y="3710"/>
                      </a:cubicBezTo>
                      <a:close/>
                      <a:moveTo>
                        <a:pt x="10127" y="5472"/>
                      </a:moveTo>
                      <a:lnTo>
                        <a:pt x="10127" y="5472"/>
                      </a:lnTo>
                      <a:cubicBezTo>
                        <a:pt x="10096" y="5517"/>
                        <a:pt x="10059" y="5556"/>
                        <a:pt x="10018" y="5591"/>
                      </a:cubicBezTo>
                      <a:lnTo>
                        <a:pt x="10018" y="5591"/>
                      </a:lnTo>
                      <a:cubicBezTo>
                        <a:pt x="10045" y="5542"/>
                        <a:pt x="10076" y="5497"/>
                        <a:pt x="10127" y="5472"/>
                      </a:cubicBezTo>
                      <a:close/>
                      <a:moveTo>
                        <a:pt x="9950" y="5644"/>
                      </a:moveTo>
                      <a:lnTo>
                        <a:pt x="9950" y="5644"/>
                      </a:lnTo>
                      <a:cubicBezTo>
                        <a:pt x="9921" y="5664"/>
                        <a:pt x="9891" y="5684"/>
                        <a:pt x="9861" y="5704"/>
                      </a:cubicBezTo>
                      <a:cubicBezTo>
                        <a:pt x="9886" y="5679"/>
                        <a:pt x="9911" y="5655"/>
                        <a:pt x="9950" y="5644"/>
                      </a:cubicBezTo>
                      <a:close/>
                      <a:moveTo>
                        <a:pt x="40304" y="6569"/>
                      </a:moveTo>
                      <a:lnTo>
                        <a:pt x="40304" y="6569"/>
                      </a:lnTo>
                      <a:cubicBezTo>
                        <a:pt x="40416" y="6625"/>
                        <a:pt x="40505" y="6728"/>
                        <a:pt x="40570" y="6839"/>
                      </a:cubicBezTo>
                      <a:lnTo>
                        <a:pt x="40570" y="6839"/>
                      </a:lnTo>
                      <a:cubicBezTo>
                        <a:pt x="40481" y="6746"/>
                        <a:pt x="40392" y="6657"/>
                        <a:pt x="40304" y="6569"/>
                      </a:cubicBezTo>
                      <a:close/>
                      <a:moveTo>
                        <a:pt x="40113" y="8309"/>
                      </a:moveTo>
                      <a:cubicBezTo>
                        <a:pt x="40184" y="8309"/>
                        <a:pt x="40263" y="8335"/>
                        <a:pt x="40328" y="8335"/>
                      </a:cubicBezTo>
                      <a:cubicBezTo>
                        <a:pt x="40334" y="8335"/>
                        <a:pt x="40340" y="8334"/>
                        <a:pt x="40346" y="8334"/>
                      </a:cubicBezTo>
                      <a:lnTo>
                        <a:pt x="40346" y="8334"/>
                      </a:lnTo>
                      <a:cubicBezTo>
                        <a:pt x="40057" y="8386"/>
                        <a:pt x="39845" y="8611"/>
                        <a:pt x="39636" y="8611"/>
                      </a:cubicBezTo>
                      <a:cubicBezTo>
                        <a:pt x="39519" y="8611"/>
                        <a:pt x="39402" y="8541"/>
                        <a:pt x="39273" y="8330"/>
                      </a:cubicBezTo>
                      <a:lnTo>
                        <a:pt x="39273" y="8330"/>
                      </a:lnTo>
                      <a:cubicBezTo>
                        <a:pt x="39376" y="8473"/>
                        <a:pt x="39528" y="8541"/>
                        <a:pt x="39677" y="8541"/>
                      </a:cubicBezTo>
                      <a:cubicBezTo>
                        <a:pt x="39770" y="8541"/>
                        <a:pt x="39861" y="8514"/>
                        <a:pt x="39938" y="8463"/>
                      </a:cubicBezTo>
                      <a:cubicBezTo>
                        <a:pt x="39969" y="8339"/>
                        <a:pt x="40036" y="8309"/>
                        <a:pt x="40113" y="8309"/>
                      </a:cubicBezTo>
                      <a:close/>
                      <a:moveTo>
                        <a:pt x="7368" y="9128"/>
                      </a:moveTo>
                      <a:cubicBezTo>
                        <a:pt x="7414" y="9150"/>
                        <a:pt x="7460" y="9173"/>
                        <a:pt x="7495" y="9218"/>
                      </a:cubicBezTo>
                      <a:lnTo>
                        <a:pt x="7495" y="9218"/>
                      </a:lnTo>
                      <a:cubicBezTo>
                        <a:pt x="7453" y="9186"/>
                        <a:pt x="7390" y="9170"/>
                        <a:pt x="7368" y="9128"/>
                      </a:cubicBezTo>
                      <a:close/>
                      <a:moveTo>
                        <a:pt x="43614" y="9216"/>
                      </a:moveTo>
                      <a:lnTo>
                        <a:pt x="43614" y="9216"/>
                      </a:lnTo>
                      <a:cubicBezTo>
                        <a:pt x="43609" y="9223"/>
                        <a:pt x="43603" y="9231"/>
                        <a:pt x="43598" y="9239"/>
                      </a:cubicBezTo>
                      <a:lnTo>
                        <a:pt x="43598" y="9239"/>
                      </a:lnTo>
                      <a:cubicBezTo>
                        <a:pt x="43602" y="9231"/>
                        <a:pt x="43607" y="9224"/>
                        <a:pt x="43614" y="9216"/>
                      </a:cubicBezTo>
                      <a:close/>
                      <a:moveTo>
                        <a:pt x="42073" y="9099"/>
                      </a:moveTo>
                      <a:lnTo>
                        <a:pt x="42073" y="9099"/>
                      </a:lnTo>
                      <a:cubicBezTo>
                        <a:pt x="42139" y="9206"/>
                        <a:pt x="42179" y="9318"/>
                        <a:pt x="42193" y="9452"/>
                      </a:cubicBezTo>
                      <a:lnTo>
                        <a:pt x="42193" y="9452"/>
                      </a:lnTo>
                      <a:cubicBezTo>
                        <a:pt x="42149" y="9337"/>
                        <a:pt x="42128" y="9206"/>
                        <a:pt x="42073" y="9099"/>
                      </a:cubicBezTo>
                      <a:close/>
                      <a:moveTo>
                        <a:pt x="36149" y="10058"/>
                      </a:moveTo>
                      <a:cubicBezTo>
                        <a:pt x="36149" y="10107"/>
                        <a:pt x="36114" y="10138"/>
                        <a:pt x="36069" y="10138"/>
                      </a:cubicBezTo>
                      <a:cubicBezTo>
                        <a:pt x="36067" y="10138"/>
                        <a:pt x="36065" y="10138"/>
                        <a:pt x="36063" y="10137"/>
                      </a:cubicBezTo>
                      <a:lnTo>
                        <a:pt x="36063" y="10137"/>
                      </a:lnTo>
                      <a:lnTo>
                        <a:pt x="36050" y="10125"/>
                      </a:lnTo>
                      <a:cubicBezTo>
                        <a:pt x="36116" y="10125"/>
                        <a:pt x="36149" y="10091"/>
                        <a:pt x="36149" y="10058"/>
                      </a:cubicBezTo>
                      <a:close/>
                      <a:moveTo>
                        <a:pt x="43993" y="10058"/>
                      </a:moveTo>
                      <a:lnTo>
                        <a:pt x="43993" y="10058"/>
                      </a:lnTo>
                      <a:cubicBezTo>
                        <a:pt x="43959" y="10058"/>
                        <a:pt x="43926" y="10091"/>
                        <a:pt x="43926" y="10158"/>
                      </a:cubicBezTo>
                      <a:cubicBezTo>
                        <a:pt x="43893" y="10125"/>
                        <a:pt x="43926" y="10058"/>
                        <a:pt x="43993" y="10058"/>
                      </a:cubicBezTo>
                      <a:close/>
                      <a:moveTo>
                        <a:pt x="12121" y="10457"/>
                      </a:moveTo>
                      <a:cubicBezTo>
                        <a:pt x="12128" y="10457"/>
                        <a:pt x="12136" y="10458"/>
                        <a:pt x="12145" y="10461"/>
                      </a:cubicBezTo>
                      <a:lnTo>
                        <a:pt x="12145" y="10461"/>
                      </a:lnTo>
                      <a:cubicBezTo>
                        <a:pt x="12106" y="10464"/>
                        <a:pt x="12071" y="10489"/>
                        <a:pt x="12088" y="10523"/>
                      </a:cubicBezTo>
                      <a:cubicBezTo>
                        <a:pt x="12054" y="10490"/>
                        <a:pt x="12088" y="10457"/>
                        <a:pt x="12121" y="10457"/>
                      </a:cubicBezTo>
                      <a:close/>
                      <a:moveTo>
                        <a:pt x="5108" y="11122"/>
                      </a:moveTo>
                      <a:cubicBezTo>
                        <a:pt x="5077" y="11141"/>
                        <a:pt x="5052" y="11162"/>
                        <a:pt x="5033" y="11185"/>
                      </a:cubicBezTo>
                      <a:lnTo>
                        <a:pt x="5033" y="11185"/>
                      </a:lnTo>
                      <a:cubicBezTo>
                        <a:pt x="5055" y="11162"/>
                        <a:pt x="5080" y="11140"/>
                        <a:pt x="5108" y="11122"/>
                      </a:cubicBezTo>
                      <a:close/>
                      <a:moveTo>
                        <a:pt x="5033" y="11185"/>
                      </a:moveTo>
                      <a:lnTo>
                        <a:pt x="5033" y="11185"/>
                      </a:lnTo>
                      <a:cubicBezTo>
                        <a:pt x="4985" y="11235"/>
                        <a:pt x="4954" y="11294"/>
                        <a:pt x="4945" y="11354"/>
                      </a:cubicBezTo>
                      <a:lnTo>
                        <a:pt x="4945" y="11354"/>
                      </a:lnTo>
                      <a:cubicBezTo>
                        <a:pt x="4969" y="11294"/>
                        <a:pt x="4990" y="11236"/>
                        <a:pt x="5033" y="11185"/>
                      </a:cubicBezTo>
                      <a:close/>
                      <a:moveTo>
                        <a:pt x="4945" y="11354"/>
                      </a:moveTo>
                      <a:lnTo>
                        <a:pt x="4945" y="11354"/>
                      </a:lnTo>
                      <a:cubicBezTo>
                        <a:pt x="4934" y="11381"/>
                        <a:pt x="4922" y="11408"/>
                        <a:pt x="4907" y="11435"/>
                      </a:cubicBezTo>
                      <a:lnTo>
                        <a:pt x="4907" y="11435"/>
                      </a:lnTo>
                      <a:lnTo>
                        <a:pt x="4942" y="11388"/>
                      </a:lnTo>
                      <a:cubicBezTo>
                        <a:pt x="4942" y="11376"/>
                        <a:pt x="4943" y="11365"/>
                        <a:pt x="4945" y="11354"/>
                      </a:cubicBezTo>
                      <a:close/>
                      <a:moveTo>
                        <a:pt x="4907" y="11435"/>
                      </a:moveTo>
                      <a:lnTo>
                        <a:pt x="4843" y="11520"/>
                      </a:lnTo>
                      <a:cubicBezTo>
                        <a:pt x="4870" y="11493"/>
                        <a:pt x="4890" y="11464"/>
                        <a:pt x="4907" y="11435"/>
                      </a:cubicBezTo>
                      <a:close/>
                      <a:moveTo>
                        <a:pt x="4311" y="12451"/>
                      </a:moveTo>
                      <a:cubicBezTo>
                        <a:pt x="4311" y="12451"/>
                        <a:pt x="4283" y="12478"/>
                        <a:pt x="4278" y="12508"/>
                      </a:cubicBezTo>
                      <a:lnTo>
                        <a:pt x="4278" y="12508"/>
                      </a:lnTo>
                      <a:cubicBezTo>
                        <a:pt x="4289" y="12489"/>
                        <a:pt x="4300" y="12470"/>
                        <a:pt x="4311" y="12451"/>
                      </a:cubicBezTo>
                      <a:close/>
                      <a:moveTo>
                        <a:pt x="4278" y="12508"/>
                      </a:moveTo>
                      <a:lnTo>
                        <a:pt x="4278" y="12508"/>
                      </a:lnTo>
                      <a:cubicBezTo>
                        <a:pt x="4196" y="12662"/>
                        <a:pt x="4137" y="12839"/>
                        <a:pt x="4078" y="13016"/>
                      </a:cubicBezTo>
                      <a:cubicBezTo>
                        <a:pt x="4145" y="12817"/>
                        <a:pt x="4211" y="12650"/>
                        <a:pt x="4278" y="12517"/>
                      </a:cubicBezTo>
                      <a:cubicBezTo>
                        <a:pt x="4278" y="12514"/>
                        <a:pt x="4278" y="12511"/>
                        <a:pt x="4278" y="12508"/>
                      </a:cubicBezTo>
                      <a:close/>
                      <a:moveTo>
                        <a:pt x="4145" y="12983"/>
                      </a:moveTo>
                      <a:cubicBezTo>
                        <a:pt x="4130" y="13034"/>
                        <a:pt x="4109" y="13081"/>
                        <a:pt x="4084" y="13125"/>
                      </a:cubicBezTo>
                      <a:lnTo>
                        <a:pt x="4084" y="13125"/>
                      </a:lnTo>
                      <a:cubicBezTo>
                        <a:pt x="4115" y="13086"/>
                        <a:pt x="4145" y="13045"/>
                        <a:pt x="4145" y="12983"/>
                      </a:cubicBezTo>
                      <a:close/>
                      <a:moveTo>
                        <a:pt x="4084" y="13125"/>
                      </a:moveTo>
                      <a:cubicBezTo>
                        <a:pt x="4059" y="13156"/>
                        <a:pt x="4033" y="13187"/>
                        <a:pt x="4020" y="13227"/>
                      </a:cubicBezTo>
                      <a:lnTo>
                        <a:pt x="4020" y="13227"/>
                      </a:lnTo>
                      <a:cubicBezTo>
                        <a:pt x="4042" y="13194"/>
                        <a:pt x="4064" y="13160"/>
                        <a:pt x="4084" y="13125"/>
                      </a:cubicBezTo>
                      <a:close/>
                      <a:moveTo>
                        <a:pt x="4020" y="13227"/>
                      </a:moveTo>
                      <a:cubicBezTo>
                        <a:pt x="3945" y="13338"/>
                        <a:pt x="3865" y="13441"/>
                        <a:pt x="3845" y="13581"/>
                      </a:cubicBezTo>
                      <a:cubicBezTo>
                        <a:pt x="3879" y="13481"/>
                        <a:pt x="3912" y="13348"/>
                        <a:pt x="4012" y="13282"/>
                      </a:cubicBezTo>
                      <a:cubicBezTo>
                        <a:pt x="4012" y="13261"/>
                        <a:pt x="4015" y="13243"/>
                        <a:pt x="4020" y="13227"/>
                      </a:cubicBezTo>
                      <a:close/>
                      <a:moveTo>
                        <a:pt x="11323" y="13714"/>
                      </a:moveTo>
                      <a:cubicBezTo>
                        <a:pt x="11390" y="13780"/>
                        <a:pt x="11523" y="13847"/>
                        <a:pt x="11356" y="13880"/>
                      </a:cubicBezTo>
                      <a:cubicBezTo>
                        <a:pt x="11349" y="13887"/>
                        <a:pt x="11342" y="13893"/>
                        <a:pt x="11335" y="13897"/>
                      </a:cubicBezTo>
                      <a:lnTo>
                        <a:pt x="11335" y="13897"/>
                      </a:lnTo>
                      <a:cubicBezTo>
                        <a:pt x="11368" y="13843"/>
                        <a:pt x="11367" y="13757"/>
                        <a:pt x="11323" y="13714"/>
                      </a:cubicBezTo>
                      <a:close/>
                      <a:moveTo>
                        <a:pt x="12088" y="14146"/>
                      </a:moveTo>
                      <a:lnTo>
                        <a:pt x="12088" y="14179"/>
                      </a:lnTo>
                      <a:cubicBezTo>
                        <a:pt x="12088" y="14280"/>
                        <a:pt x="12088" y="14368"/>
                        <a:pt x="12088" y="14452"/>
                      </a:cubicBezTo>
                      <a:lnTo>
                        <a:pt x="12088" y="14452"/>
                      </a:lnTo>
                      <a:cubicBezTo>
                        <a:pt x="12054" y="14312"/>
                        <a:pt x="11969" y="14170"/>
                        <a:pt x="12088" y="14146"/>
                      </a:cubicBezTo>
                      <a:close/>
                      <a:moveTo>
                        <a:pt x="40902" y="14512"/>
                      </a:moveTo>
                      <a:lnTo>
                        <a:pt x="40935" y="14578"/>
                      </a:lnTo>
                      <a:cubicBezTo>
                        <a:pt x="40952" y="14595"/>
                        <a:pt x="40968" y="14603"/>
                        <a:pt x="40989" y="14603"/>
                      </a:cubicBezTo>
                      <a:cubicBezTo>
                        <a:pt x="41010" y="14603"/>
                        <a:pt x="41035" y="14595"/>
                        <a:pt x="41068" y="14578"/>
                      </a:cubicBezTo>
                      <a:lnTo>
                        <a:pt x="41068" y="14578"/>
                      </a:lnTo>
                      <a:cubicBezTo>
                        <a:pt x="41039" y="14597"/>
                        <a:pt x="41013" y="14606"/>
                        <a:pt x="40990" y="14606"/>
                      </a:cubicBezTo>
                      <a:cubicBezTo>
                        <a:pt x="40935" y="14606"/>
                        <a:pt x="40902" y="14559"/>
                        <a:pt x="40902" y="14512"/>
                      </a:cubicBezTo>
                      <a:close/>
                      <a:moveTo>
                        <a:pt x="3700" y="14624"/>
                      </a:moveTo>
                      <a:cubicBezTo>
                        <a:pt x="3691" y="14640"/>
                        <a:pt x="3684" y="14656"/>
                        <a:pt x="3679" y="14673"/>
                      </a:cubicBezTo>
                      <a:lnTo>
                        <a:pt x="3679" y="14673"/>
                      </a:lnTo>
                      <a:lnTo>
                        <a:pt x="3679" y="14644"/>
                      </a:lnTo>
                      <a:cubicBezTo>
                        <a:pt x="3686" y="14638"/>
                        <a:pt x="3693" y="14631"/>
                        <a:pt x="3700" y="14624"/>
                      </a:cubicBezTo>
                      <a:close/>
                      <a:moveTo>
                        <a:pt x="8992" y="14630"/>
                      </a:moveTo>
                      <a:cubicBezTo>
                        <a:pt x="9010" y="14642"/>
                        <a:pt x="9031" y="14650"/>
                        <a:pt x="9057" y="14650"/>
                      </a:cubicBezTo>
                      <a:cubicBezTo>
                        <a:pt x="9069" y="14650"/>
                        <a:pt x="9082" y="14648"/>
                        <a:pt x="9097" y="14644"/>
                      </a:cubicBezTo>
                      <a:lnTo>
                        <a:pt x="9097" y="14644"/>
                      </a:lnTo>
                      <a:cubicBezTo>
                        <a:pt x="9089" y="14673"/>
                        <a:pt x="9078" y="14685"/>
                        <a:pt x="9063" y="14685"/>
                      </a:cubicBezTo>
                      <a:cubicBezTo>
                        <a:pt x="9043" y="14685"/>
                        <a:pt x="9017" y="14662"/>
                        <a:pt x="8992" y="14630"/>
                      </a:cubicBezTo>
                      <a:close/>
                      <a:moveTo>
                        <a:pt x="33025" y="14877"/>
                      </a:moveTo>
                      <a:lnTo>
                        <a:pt x="33025" y="14877"/>
                      </a:lnTo>
                      <a:cubicBezTo>
                        <a:pt x="33059" y="14910"/>
                        <a:pt x="33059" y="14977"/>
                        <a:pt x="33059" y="15043"/>
                      </a:cubicBezTo>
                      <a:cubicBezTo>
                        <a:pt x="33051" y="15051"/>
                        <a:pt x="33047" y="15071"/>
                        <a:pt x="33046" y="15099"/>
                      </a:cubicBezTo>
                      <a:lnTo>
                        <a:pt x="33046" y="15099"/>
                      </a:lnTo>
                      <a:cubicBezTo>
                        <a:pt x="33037" y="15005"/>
                        <a:pt x="33025" y="14935"/>
                        <a:pt x="33025" y="14877"/>
                      </a:cubicBezTo>
                      <a:close/>
                      <a:moveTo>
                        <a:pt x="3546" y="15342"/>
                      </a:moveTo>
                      <a:lnTo>
                        <a:pt x="3546" y="15376"/>
                      </a:lnTo>
                      <a:cubicBezTo>
                        <a:pt x="3513" y="15475"/>
                        <a:pt x="3480" y="15542"/>
                        <a:pt x="3447" y="15642"/>
                      </a:cubicBezTo>
                      <a:cubicBezTo>
                        <a:pt x="3480" y="15542"/>
                        <a:pt x="3513" y="15442"/>
                        <a:pt x="3546" y="15342"/>
                      </a:cubicBezTo>
                      <a:close/>
                      <a:moveTo>
                        <a:pt x="23786" y="15276"/>
                      </a:moveTo>
                      <a:cubicBezTo>
                        <a:pt x="23587" y="15342"/>
                        <a:pt x="23653" y="15475"/>
                        <a:pt x="23686" y="15608"/>
                      </a:cubicBezTo>
                      <a:cubicBezTo>
                        <a:pt x="23680" y="15602"/>
                        <a:pt x="23674" y="15599"/>
                        <a:pt x="23668" y="15599"/>
                      </a:cubicBezTo>
                      <a:cubicBezTo>
                        <a:pt x="23649" y="15599"/>
                        <a:pt x="23633" y="15624"/>
                        <a:pt x="23625" y="15648"/>
                      </a:cubicBezTo>
                      <a:lnTo>
                        <a:pt x="23625" y="15648"/>
                      </a:lnTo>
                      <a:cubicBezTo>
                        <a:pt x="23642" y="15516"/>
                        <a:pt x="23566" y="15338"/>
                        <a:pt x="23753" y="15276"/>
                      </a:cubicBezTo>
                      <a:close/>
                      <a:moveTo>
                        <a:pt x="44695" y="15644"/>
                      </a:moveTo>
                      <a:cubicBezTo>
                        <a:pt x="44711" y="15651"/>
                        <a:pt x="44762" y="15675"/>
                        <a:pt x="44790" y="15675"/>
                      </a:cubicBezTo>
                      <a:cubicBezTo>
                        <a:pt x="44745" y="15675"/>
                        <a:pt x="44715" y="15663"/>
                        <a:pt x="44695" y="15644"/>
                      </a:cubicBezTo>
                      <a:close/>
                      <a:moveTo>
                        <a:pt x="33059" y="15326"/>
                      </a:moveTo>
                      <a:lnTo>
                        <a:pt x="33059" y="15326"/>
                      </a:lnTo>
                      <a:cubicBezTo>
                        <a:pt x="33078" y="15583"/>
                        <a:pt x="33099" y="15920"/>
                        <a:pt x="32924" y="15920"/>
                      </a:cubicBezTo>
                      <a:cubicBezTo>
                        <a:pt x="32905" y="15920"/>
                        <a:pt x="32883" y="15916"/>
                        <a:pt x="32859" y="15907"/>
                      </a:cubicBezTo>
                      <a:lnTo>
                        <a:pt x="32859" y="15907"/>
                      </a:lnTo>
                      <a:cubicBezTo>
                        <a:pt x="32869" y="15911"/>
                        <a:pt x="32878" y="15912"/>
                        <a:pt x="32887" y="15912"/>
                      </a:cubicBezTo>
                      <a:cubicBezTo>
                        <a:pt x="32971" y="15912"/>
                        <a:pt x="33029" y="15766"/>
                        <a:pt x="33059" y="15376"/>
                      </a:cubicBezTo>
                      <a:lnTo>
                        <a:pt x="33059" y="15342"/>
                      </a:lnTo>
                      <a:cubicBezTo>
                        <a:pt x="33059" y="15337"/>
                        <a:pt x="33059" y="15331"/>
                        <a:pt x="33059" y="15326"/>
                      </a:cubicBezTo>
                      <a:close/>
                      <a:moveTo>
                        <a:pt x="3480" y="15774"/>
                      </a:moveTo>
                      <a:cubicBezTo>
                        <a:pt x="3480" y="15841"/>
                        <a:pt x="3546" y="15941"/>
                        <a:pt x="3480" y="15974"/>
                      </a:cubicBezTo>
                      <a:lnTo>
                        <a:pt x="3447" y="15974"/>
                      </a:lnTo>
                      <a:cubicBezTo>
                        <a:pt x="3513" y="15941"/>
                        <a:pt x="3447" y="15841"/>
                        <a:pt x="3480" y="15774"/>
                      </a:cubicBezTo>
                      <a:close/>
                      <a:moveTo>
                        <a:pt x="14082" y="16107"/>
                      </a:moveTo>
                      <a:lnTo>
                        <a:pt x="14082" y="16140"/>
                      </a:lnTo>
                      <a:lnTo>
                        <a:pt x="14015" y="16140"/>
                      </a:lnTo>
                      <a:cubicBezTo>
                        <a:pt x="14048" y="16140"/>
                        <a:pt x="14048" y="16140"/>
                        <a:pt x="14082" y="16107"/>
                      </a:cubicBezTo>
                      <a:close/>
                      <a:moveTo>
                        <a:pt x="8461" y="16173"/>
                      </a:moveTo>
                      <a:cubicBezTo>
                        <a:pt x="8463" y="16173"/>
                        <a:pt x="8465" y="16173"/>
                        <a:pt x="8465" y="16173"/>
                      </a:cubicBezTo>
                      <a:lnTo>
                        <a:pt x="8465" y="16178"/>
                      </a:lnTo>
                      <a:lnTo>
                        <a:pt x="8465" y="16178"/>
                      </a:lnTo>
                      <a:cubicBezTo>
                        <a:pt x="8464" y="16177"/>
                        <a:pt x="8462" y="16175"/>
                        <a:pt x="8461" y="16173"/>
                      </a:cubicBezTo>
                      <a:close/>
                      <a:moveTo>
                        <a:pt x="19702" y="16190"/>
                      </a:moveTo>
                      <a:lnTo>
                        <a:pt x="19702" y="16190"/>
                      </a:lnTo>
                      <a:cubicBezTo>
                        <a:pt x="19716" y="16201"/>
                        <a:pt x="19738" y="16207"/>
                        <a:pt x="19765" y="16207"/>
                      </a:cubicBezTo>
                      <a:cubicBezTo>
                        <a:pt x="19738" y="16207"/>
                        <a:pt x="19712" y="16207"/>
                        <a:pt x="19702" y="16190"/>
                      </a:cubicBezTo>
                      <a:close/>
                      <a:moveTo>
                        <a:pt x="21119" y="16231"/>
                      </a:moveTo>
                      <a:cubicBezTo>
                        <a:pt x="21183" y="16231"/>
                        <a:pt x="21256" y="16255"/>
                        <a:pt x="21321" y="16271"/>
                      </a:cubicBezTo>
                      <a:lnTo>
                        <a:pt x="21321" y="16271"/>
                      </a:lnTo>
                      <a:cubicBezTo>
                        <a:pt x="21262" y="16267"/>
                        <a:pt x="21196" y="16256"/>
                        <a:pt x="21136" y="16256"/>
                      </a:cubicBezTo>
                      <a:cubicBezTo>
                        <a:pt x="21061" y="16256"/>
                        <a:pt x="20994" y="16273"/>
                        <a:pt x="20961" y="16339"/>
                      </a:cubicBezTo>
                      <a:cubicBezTo>
                        <a:pt x="20994" y="16256"/>
                        <a:pt x="21053" y="16231"/>
                        <a:pt x="21119" y="16231"/>
                      </a:cubicBezTo>
                      <a:close/>
                      <a:moveTo>
                        <a:pt x="36050" y="16007"/>
                      </a:moveTo>
                      <a:cubicBezTo>
                        <a:pt x="36116" y="16107"/>
                        <a:pt x="36116" y="16273"/>
                        <a:pt x="36149" y="16339"/>
                      </a:cubicBezTo>
                      <a:cubicBezTo>
                        <a:pt x="36098" y="16238"/>
                        <a:pt x="36087" y="16097"/>
                        <a:pt x="35979" y="16037"/>
                      </a:cubicBezTo>
                      <a:lnTo>
                        <a:pt x="35979" y="16037"/>
                      </a:lnTo>
                      <a:cubicBezTo>
                        <a:pt x="35997" y="16036"/>
                        <a:pt x="36019" y="16028"/>
                        <a:pt x="36050" y="16007"/>
                      </a:cubicBezTo>
                      <a:close/>
                      <a:moveTo>
                        <a:pt x="8607" y="16192"/>
                      </a:moveTo>
                      <a:cubicBezTo>
                        <a:pt x="8705" y="16192"/>
                        <a:pt x="8808" y="16207"/>
                        <a:pt x="8897" y="16207"/>
                      </a:cubicBezTo>
                      <a:cubicBezTo>
                        <a:pt x="8664" y="16207"/>
                        <a:pt x="8399" y="16207"/>
                        <a:pt x="8664" y="16439"/>
                      </a:cubicBezTo>
                      <a:cubicBezTo>
                        <a:pt x="8584" y="16412"/>
                        <a:pt x="8547" y="16298"/>
                        <a:pt x="8482" y="16203"/>
                      </a:cubicBezTo>
                      <a:lnTo>
                        <a:pt x="8482" y="16203"/>
                      </a:lnTo>
                      <a:cubicBezTo>
                        <a:pt x="8522" y="16195"/>
                        <a:pt x="8564" y="16192"/>
                        <a:pt x="8607" y="16192"/>
                      </a:cubicBezTo>
                      <a:close/>
                      <a:moveTo>
                        <a:pt x="23720" y="16406"/>
                      </a:moveTo>
                      <a:cubicBezTo>
                        <a:pt x="23653" y="16406"/>
                        <a:pt x="23653" y="16439"/>
                        <a:pt x="23653" y="16506"/>
                      </a:cubicBezTo>
                      <a:cubicBezTo>
                        <a:pt x="23620" y="16472"/>
                        <a:pt x="23653" y="16406"/>
                        <a:pt x="23686" y="16406"/>
                      </a:cubicBezTo>
                      <a:close/>
                      <a:moveTo>
                        <a:pt x="44591" y="16140"/>
                      </a:moveTo>
                      <a:cubicBezTo>
                        <a:pt x="44591" y="16286"/>
                        <a:pt x="44360" y="16432"/>
                        <a:pt x="44417" y="16533"/>
                      </a:cubicBezTo>
                      <a:lnTo>
                        <a:pt x="44417" y="16533"/>
                      </a:lnTo>
                      <a:cubicBezTo>
                        <a:pt x="44393" y="16513"/>
                        <a:pt x="44365" y="16492"/>
                        <a:pt x="44325" y="16472"/>
                      </a:cubicBezTo>
                      <a:cubicBezTo>
                        <a:pt x="44491" y="16406"/>
                        <a:pt x="44524" y="16240"/>
                        <a:pt x="44591" y="16140"/>
                      </a:cubicBezTo>
                      <a:close/>
                      <a:moveTo>
                        <a:pt x="3508" y="16471"/>
                      </a:moveTo>
                      <a:cubicBezTo>
                        <a:pt x="3495" y="16518"/>
                        <a:pt x="3452" y="16565"/>
                        <a:pt x="3406" y="16613"/>
                      </a:cubicBezTo>
                      <a:lnTo>
                        <a:pt x="3406" y="16613"/>
                      </a:lnTo>
                      <a:cubicBezTo>
                        <a:pt x="3438" y="16558"/>
                        <a:pt x="3492" y="16523"/>
                        <a:pt x="3508" y="16471"/>
                      </a:cubicBezTo>
                      <a:close/>
                      <a:moveTo>
                        <a:pt x="13749" y="16240"/>
                      </a:moveTo>
                      <a:lnTo>
                        <a:pt x="13749" y="16240"/>
                      </a:lnTo>
                      <a:cubicBezTo>
                        <a:pt x="13450" y="16539"/>
                        <a:pt x="13384" y="16705"/>
                        <a:pt x="13384" y="16805"/>
                      </a:cubicBezTo>
                      <a:cubicBezTo>
                        <a:pt x="13284" y="16605"/>
                        <a:pt x="13317" y="16406"/>
                        <a:pt x="13450" y="16240"/>
                      </a:cubicBezTo>
                      <a:lnTo>
                        <a:pt x="13450" y="16240"/>
                      </a:lnTo>
                      <a:cubicBezTo>
                        <a:pt x="13432" y="16276"/>
                        <a:pt x="13444" y="16303"/>
                        <a:pt x="13502" y="16303"/>
                      </a:cubicBezTo>
                      <a:cubicBezTo>
                        <a:pt x="13550" y="16303"/>
                        <a:pt x="13629" y="16285"/>
                        <a:pt x="13749" y="16240"/>
                      </a:cubicBezTo>
                      <a:close/>
                      <a:moveTo>
                        <a:pt x="14181" y="17237"/>
                      </a:moveTo>
                      <a:lnTo>
                        <a:pt x="14181" y="17237"/>
                      </a:lnTo>
                      <a:cubicBezTo>
                        <a:pt x="14181" y="17263"/>
                        <a:pt x="14171" y="17279"/>
                        <a:pt x="14156" y="17287"/>
                      </a:cubicBezTo>
                      <a:lnTo>
                        <a:pt x="14156" y="17287"/>
                      </a:lnTo>
                      <a:cubicBezTo>
                        <a:pt x="14171" y="17274"/>
                        <a:pt x="14181" y="17255"/>
                        <a:pt x="14181" y="17237"/>
                      </a:cubicBezTo>
                      <a:close/>
                      <a:moveTo>
                        <a:pt x="14115" y="17270"/>
                      </a:moveTo>
                      <a:lnTo>
                        <a:pt x="14115" y="17289"/>
                      </a:lnTo>
                      <a:lnTo>
                        <a:pt x="14115" y="17289"/>
                      </a:lnTo>
                      <a:cubicBezTo>
                        <a:pt x="14103" y="17286"/>
                        <a:pt x="14091" y="17279"/>
                        <a:pt x="14082" y="17270"/>
                      </a:cubicBezTo>
                      <a:close/>
                      <a:moveTo>
                        <a:pt x="39406" y="17868"/>
                      </a:moveTo>
                      <a:cubicBezTo>
                        <a:pt x="39406" y="17935"/>
                        <a:pt x="39440" y="17935"/>
                        <a:pt x="39440" y="17935"/>
                      </a:cubicBezTo>
                      <a:cubicBezTo>
                        <a:pt x="39451" y="17946"/>
                        <a:pt x="39451" y="17949"/>
                        <a:pt x="39445" y="17949"/>
                      </a:cubicBezTo>
                      <a:cubicBezTo>
                        <a:pt x="39432" y="17949"/>
                        <a:pt x="39395" y="17935"/>
                        <a:pt x="39373" y="17935"/>
                      </a:cubicBezTo>
                      <a:lnTo>
                        <a:pt x="39406" y="17935"/>
                      </a:lnTo>
                      <a:lnTo>
                        <a:pt x="39406" y="17901"/>
                      </a:lnTo>
                      <a:cubicBezTo>
                        <a:pt x="39406" y="17901"/>
                        <a:pt x="39406" y="17868"/>
                        <a:pt x="39406" y="17868"/>
                      </a:cubicBezTo>
                      <a:close/>
                      <a:moveTo>
                        <a:pt x="30500" y="17935"/>
                      </a:moveTo>
                      <a:cubicBezTo>
                        <a:pt x="30500" y="17998"/>
                        <a:pt x="30470" y="18061"/>
                        <a:pt x="30750" y="18180"/>
                      </a:cubicBezTo>
                      <a:lnTo>
                        <a:pt x="30750" y="18180"/>
                      </a:lnTo>
                      <a:cubicBezTo>
                        <a:pt x="30611" y="18132"/>
                        <a:pt x="30411" y="18112"/>
                        <a:pt x="30500" y="17935"/>
                      </a:cubicBezTo>
                      <a:close/>
                      <a:moveTo>
                        <a:pt x="27660" y="18292"/>
                      </a:moveTo>
                      <a:lnTo>
                        <a:pt x="27660" y="18292"/>
                      </a:lnTo>
                      <a:cubicBezTo>
                        <a:pt x="27550" y="18485"/>
                        <a:pt x="27535" y="18726"/>
                        <a:pt x="27471" y="18942"/>
                      </a:cubicBezTo>
                      <a:lnTo>
                        <a:pt x="27471" y="18942"/>
                      </a:lnTo>
                      <a:cubicBezTo>
                        <a:pt x="27487" y="18823"/>
                        <a:pt x="27455" y="18699"/>
                        <a:pt x="27375" y="18599"/>
                      </a:cubicBezTo>
                      <a:cubicBezTo>
                        <a:pt x="27428" y="18495"/>
                        <a:pt x="27604" y="18349"/>
                        <a:pt x="27660" y="18292"/>
                      </a:cubicBezTo>
                      <a:close/>
                      <a:moveTo>
                        <a:pt x="44483" y="19003"/>
                      </a:moveTo>
                      <a:cubicBezTo>
                        <a:pt x="44485" y="19071"/>
                        <a:pt x="44508" y="19112"/>
                        <a:pt x="44544" y="19151"/>
                      </a:cubicBezTo>
                      <a:lnTo>
                        <a:pt x="44544" y="19151"/>
                      </a:lnTo>
                      <a:cubicBezTo>
                        <a:pt x="44529" y="19145"/>
                        <a:pt x="44511" y="19138"/>
                        <a:pt x="44491" y="19131"/>
                      </a:cubicBezTo>
                      <a:lnTo>
                        <a:pt x="44491" y="19131"/>
                      </a:lnTo>
                      <a:cubicBezTo>
                        <a:pt x="44524" y="19164"/>
                        <a:pt x="44524" y="19198"/>
                        <a:pt x="44524" y="19231"/>
                      </a:cubicBezTo>
                      <a:cubicBezTo>
                        <a:pt x="44524" y="19198"/>
                        <a:pt x="44524" y="19131"/>
                        <a:pt x="44458" y="19131"/>
                      </a:cubicBezTo>
                      <a:lnTo>
                        <a:pt x="44425" y="19131"/>
                      </a:lnTo>
                      <a:cubicBezTo>
                        <a:pt x="44441" y="19081"/>
                        <a:pt x="44466" y="19040"/>
                        <a:pt x="44483" y="19003"/>
                      </a:cubicBezTo>
                      <a:close/>
                      <a:moveTo>
                        <a:pt x="38513" y="20062"/>
                      </a:moveTo>
                      <a:cubicBezTo>
                        <a:pt x="38545" y="20062"/>
                        <a:pt x="38575" y="20063"/>
                        <a:pt x="38575" y="20095"/>
                      </a:cubicBezTo>
                      <a:cubicBezTo>
                        <a:pt x="38557" y="20076"/>
                        <a:pt x="38535" y="20065"/>
                        <a:pt x="38513" y="20062"/>
                      </a:cubicBezTo>
                      <a:close/>
                      <a:moveTo>
                        <a:pt x="31596" y="20627"/>
                      </a:moveTo>
                      <a:cubicBezTo>
                        <a:pt x="31512" y="20739"/>
                        <a:pt x="31617" y="20874"/>
                        <a:pt x="31732" y="20934"/>
                      </a:cubicBezTo>
                      <a:lnTo>
                        <a:pt x="31732" y="20934"/>
                      </a:lnTo>
                      <a:cubicBezTo>
                        <a:pt x="31700" y="20935"/>
                        <a:pt x="31661" y="20943"/>
                        <a:pt x="31629" y="20959"/>
                      </a:cubicBezTo>
                      <a:cubicBezTo>
                        <a:pt x="31663" y="20859"/>
                        <a:pt x="31463" y="20760"/>
                        <a:pt x="31596" y="20627"/>
                      </a:cubicBezTo>
                      <a:close/>
                      <a:moveTo>
                        <a:pt x="31563" y="21059"/>
                      </a:moveTo>
                      <a:cubicBezTo>
                        <a:pt x="31563" y="21225"/>
                        <a:pt x="31663" y="21158"/>
                        <a:pt x="31663" y="21258"/>
                      </a:cubicBezTo>
                      <a:cubicBezTo>
                        <a:pt x="31663" y="21158"/>
                        <a:pt x="31330" y="21192"/>
                        <a:pt x="31563" y="21059"/>
                      </a:cubicBezTo>
                      <a:close/>
                      <a:moveTo>
                        <a:pt x="24916" y="21491"/>
                      </a:moveTo>
                      <a:lnTo>
                        <a:pt x="24949" y="21524"/>
                      </a:lnTo>
                      <a:cubicBezTo>
                        <a:pt x="24949" y="21524"/>
                        <a:pt x="24949" y="21524"/>
                        <a:pt x="24956" y="21531"/>
                      </a:cubicBezTo>
                      <a:lnTo>
                        <a:pt x="24956" y="21531"/>
                      </a:lnTo>
                      <a:cubicBezTo>
                        <a:pt x="24952" y="21529"/>
                        <a:pt x="24949" y="21529"/>
                        <a:pt x="24945" y="21529"/>
                      </a:cubicBezTo>
                      <a:cubicBezTo>
                        <a:pt x="24915" y="21529"/>
                        <a:pt x="24883" y="21568"/>
                        <a:pt x="24883" y="21590"/>
                      </a:cubicBezTo>
                      <a:cubicBezTo>
                        <a:pt x="24850" y="21557"/>
                        <a:pt x="24883" y="21524"/>
                        <a:pt x="24916" y="21491"/>
                      </a:cubicBezTo>
                      <a:close/>
                      <a:moveTo>
                        <a:pt x="42364" y="21325"/>
                      </a:moveTo>
                      <a:cubicBezTo>
                        <a:pt x="42265" y="21358"/>
                        <a:pt x="42265" y="21458"/>
                        <a:pt x="42265" y="21757"/>
                      </a:cubicBezTo>
                      <a:cubicBezTo>
                        <a:pt x="42261" y="21764"/>
                        <a:pt x="42257" y="21773"/>
                        <a:pt x="42254" y="21781"/>
                      </a:cubicBezTo>
                      <a:lnTo>
                        <a:pt x="42254" y="21781"/>
                      </a:lnTo>
                      <a:cubicBezTo>
                        <a:pt x="42246" y="21576"/>
                        <a:pt x="42250" y="21348"/>
                        <a:pt x="42364" y="21325"/>
                      </a:cubicBezTo>
                      <a:close/>
                      <a:moveTo>
                        <a:pt x="45289" y="21524"/>
                      </a:moveTo>
                      <a:lnTo>
                        <a:pt x="45289" y="21524"/>
                      </a:lnTo>
                      <a:cubicBezTo>
                        <a:pt x="45222" y="21624"/>
                        <a:pt x="45156" y="21723"/>
                        <a:pt x="45156" y="21823"/>
                      </a:cubicBezTo>
                      <a:cubicBezTo>
                        <a:pt x="45156" y="21757"/>
                        <a:pt x="45156" y="21723"/>
                        <a:pt x="45189" y="21657"/>
                      </a:cubicBezTo>
                      <a:lnTo>
                        <a:pt x="45289" y="21524"/>
                      </a:lnTo>
                      <a:close/>
                      <a:moveTo>
                        <a:pt x="2317" y="22575"/>
                      </a:moveTo>
                      <a:cubicBezTo>
                        <a:pt x="2319" y="22582"/>
                        <a:pt x="2321" y="22588"/>
                        <a:pt x="2323" y="22595"/>
                      </a:cubicBezTo>
                      <a:lnTo>
                        <a:pt x="2323" y="22595"/>
                      </a:lnTo>
                      <a:cubicBezTo>
                        <a:pt x="2321" y="22593"/>
                        <a:pt x="2319" y="22590"/>
                        <a:pt x="2317" y="22588"/>
                      </a:cubicBezTo>
                      <a:cubicBezTo>
                        <a:pt x="2317" y="22583"/>
                        <a:pt x="2317" y="22579"/>
                        <a:pt x="2317" y="22575"/>
                      </a:cubicBezTo>
                      <a:close/>
                      <a:moveTo>
                        <a:pt x="2344" y="22650"/>
                      </a:moveTo>
                      <a:lnTo>
                        <a:pt x="2344" y="22650"/>
                      </a:lnTo>
                      <a:cubicBezTo>
                        <a:pt x="2356" y="22682"/>
                        <a:pt x="2363" y="22715"/>
                        <a:pt x="2350" y="22754"/>
                      </a:cubicBezTo>
                      <a:cubicBezTo>
                        <a:pt x="2350" y="22717"/>
                        <a:pt x="2350" y="22681"/>
                        <a:pt x="2344" y="22650"/>
                      </a:cubicBezTo>
                      <a:close/>
                      <a:moveTo>
                        <a:pt x="2259" y="22769"/>
                      </a:moveTo>
                      <a:lnTo>
                        <a:pt x="2259" y="22769"/>
                      </a:lnTo>
                      <a:cubicBezTo>
                        <a:pt x="2266" y="22799"/>
                        <a:pt x="2271" y="22833"/>
                        <a:pt x="2250" y="22853"/>
                      </a:cubicBezTo>
                      <a:cubicBezTo>
                        <a:pt x="2248" y="22856"/>
                        <a:pt x="2246" y="22858"/>
                        <a:pt x="2244" y="22861"/>
                      </a:cubicBezTo>
                      <a:lnTo>
                        <a:pt x="2244" y="22861"/>
                      </a:lnTo>
                      <a:cubicBezTo>
                        <a:pt x="2254" y="22831"/>
                        <a:pt x="2260" y="22800"/>
                        <a:pt x="2259" y="22769"/>
                      </a:cubicBezTo>
                      <a:close/>
                      <a:moveTo>
                        <a:pt x="2214" y="22928"/>
                      </a:moveTo>
                      <a:cubicBezTo>
                        <a:pt x="2207" y="22950"/>
                        <a:pt x="2199" y="22972"/>
                        <a:pt x="2184" y="22986"/>
                      </a:cubicBezTo>
                      <a:cubicBezTo>
                        <a:pt x="2192" y="22969"/>
                        <a:pt x="2203" y="22949"/>
                        <a:pt x="2214" y="22928"/>
                      </a:cubicBezTo>
                      <a:close/>
                      <a:moveTo>
                        <a:pt x="24883" y="22953"/>
                      </a:moveTo>
                      <a:cubicBezTo>
                        <a:pt x="24883" y="22953"/>
                        <a:pt x="24883" y="22986"/>
                        <a:pt x="24883" y="22986"/>
                      </a:cubicBezTo>
                      <a:cubicBezTo>
                        <a:pt x="24850" y="23053"/>
                        <a:pt x="24883" y="23119"/>
                        <a:pt x="24916" y="23186"/>
                      </a:cubicBezTo>
                      <a:cubicBezTo>
                        <a:pt x="24883" y="23119"/>
                        <a:pt x="24783" y="23053"/>
                        <a:pt x="24783" y="23020"/>
                      </a:cubicBezTo>
                      <a:lnTo>
                        <a:pt x="24783" y="23020"/>
                      </a:lnTo>
                      <a:lnTo>
                        <a:pt x="24816" y="23053"/>
                      </a:lnTo>
                      <a:cubicBezTo>
                        <a:pt x="24816" y="23053"/>
                        <a:pt x="24816" y="22986"/>
                        <a:pt x="24850" y="22986"/>
                      </a:cubicBezTo>
                      <a:lnTo>
                        <a:pt x="24883" y="22953"/>
                      </a:lnTo>
                      <a:close/>
                      <a:moveTo>
                        <a:pt x="41286" y="23854"/>
                      </a:moveTo>
                      <a:cubicBezTo>
                        <a:pt x="41307" y="23858"/>
                        <a:pt x="41333" y="23866"/>
                        <a:pt x="41367" y="23884"/>
                      </a:cubicBezTo>
                      <a:lnTo>
                        <a:pt x="41500" y="23950"/>
                      </a:lnTo>
                      <a:cubicBezTo>
                        <a:pt x="41452" y="23950"/>
                        <a:pt x="41351" y="23880"/>
                        <a:pt x="41286" y="23854"/>
                      </a:cubicBezTo>
                      <a:close/>
                      <a:moveTo>
                        <a:pt x="46531" y="24680"/>
                      </a:moveTo>
                      <a:cubicBezTo>
                        <a:pt x="46552" y="24738"/>
                        <a:pt x="46585" y="24793"/>
                        <a:pt x="46590" y="24854"/>
                      </a:cubicBezTo>
                      <a:lnTo>
                        <a:pt x="46590" y="24854"/>
                      </a:lnTo>
                      <a:cubicBezTo>
                        <a:pt x="46562" y="24793"/>
                        <a:pt x="46543" y="24738"/>
                        <a:pt x="46531" y="24680"/>
                      </a:cubicBezTo>
                      <a:close/>
                      <a:moveTo>
                        <a:pt x="10758" y="25246"/>
                      </a:moveTo>
                      <a:cubicBezTo>
                        <a:pt x="10758" y="25279"/>
                        <a:pt x="10791" y="25313"/>
                        <a:pt x="10791" y="25346"/>
                      </a:cubicBezTo>
                      <a:cubicBezTo>
                        <a:pt x="10759" y="25357"/>
                        <a:pt x="10724" y="25360"/>
                        <a:pt x="10687" y="25364"/>
                      </a:cubicBezTo>
                      <a:lnTo>
                        <a:pt x="10687" y="25364"/>
                      </a:lnTo>
                      <a:cubicBezTo>
                        <a:pt x="10730" y="25339"/>
                        <a:pt x="10758" y="25300"/>
                        <a:pt x="10758" y="25246"/>
                      </a:cubicBezTo>
                      <a:close/>
                      <a:moveTo>
                        <a:pt x="10385" y="25360"/>
                      </a:moveTo>
                      <a:cubicBezTo>
                        <a:pt x="10422" y="25384"/>
                        <a:pt x="10472" y="25397"/>
                        <a:pt x="10523" y="25400"/>
                      </a:cubicBezTo>
                      <a:lnTo>
                        <a:pt x="10523" y="25400"/>
                      </a:lnTo>
                      <a:cubicBezTo>
                        <a:pt x="10501" y="25411"/>
                        <a:pt x="10479" y="25426"/>
                        <a:pt x="10459" y="25446"/>
                      </a:cubicBezTo>
                      <a:cubicBezTo>
                        <a:pt x="10459" y="25446"/>
                        <a:pt x="10459" y="25403"/>
                        <a:pt x="10442" y="25403"/>
                      </a:cubicBezTo>
                      <a:cubicBezTo>
                        <a:pt x="10438" y="25403"/>
                        <a:pt x="10433" y="25406"/>
                        <a:pt x="10426" y="25412"/>
                      </a:cubicBezTo>
                      <a:cubicBezTo>
                        <a:pt x="10412" y="25399"/>
                        <a:pt x="10399" y="25380"/>
                        <a:pt x="10385" y="25360"/>
                      </a:cubicBezTo>
                      <a:close/>
                      <a:moveTo>
                        <a:pt x="3280" y="26609"/>
                      </a:moveTo>
                      <a:cubicBezTo>
                        <a:pt x="3280" y="26609"/>
                        <a:pt x="3280" y="26642"/>
                        <a:pt x="3314" y="26675"/>
                      </a:cubicBezTo>
                      <a:lnTo>
                        <a:pt x="3280" y="26675"/>
                      </a:lnTo>
                      <a:cubicBezTo>
                        <a:pt x="3280" y="26642"/>
                        <a:pt x="3280" y="26609"/>
                        <a:pt x="3280" y="26609"/>
                      </a:cubicBezTo>
                      <a:close/>
                      <a:moveTo>
                        <a:pt x="3253" y="26638"/>
                      </a:moveTo>
                      <a:cubicBezTo>
                        <a:pt x="3277" y="26689"/>
                        <a:pt x="3291" y="26750"/>
                        <a:pt x="3300" y="26816"/>
                      </a:cubicBezTo>
                      <a:lnTo>
                        <a:pt x="3300" y="26816"/>
                      </a:lnTo>
                      <a:cubicBezTo>
                        <a:pt x="3288" y="26785"/>
                        <a:pt x="3270" y="26759"/>
                        <a:pt x="3247" y="26742"/>
                      </a:cubicBezTo>
                      <a:cubicBezTo>
                        <a:pt x="3265" y="26706"/>
                        <a:pt x="3264" y="26669"/>
                        <a:pt x="3253" y="26638"/>
                      </a:cubicBezTo>
                      <a:close/>
                      <a:moveTo>
                        <a:pt x="3081" y="26842"/>
                      </a:moveTo>
                      <a:cubicBezTo>
                        <a:pt x="3081" y="26862"/>
                        <a:pt x="3084" y="26881"/>
                        <a:pt x="3088" y="26901"/>
                      </a:cubicBezTo>
                      <a:lnTo>
                        <a:pt x="3088" y="26901"/>
                      </a:lnTo>
                      <a:cubicBezTo>
                        <a:pt x="3081" y="26881"/>
                        <a:pt x="3081" y="26862"/>
                        <a:pt x="3081" y="26842"/>
                      </a:cubicBezTo>
                      <a:close/>
                      <a:moveTo>
                        <a:pt x="45987" y="27074"/>
                      </a:moveTo>
                      <a:cubicBezTo>
                        <a:pt x="46002" y="27074"/>
                        <a:pt x="46017" y="27081"/>
                        <a:pt x="46032" y="27089"/>
                      </a:cubicBezTo>
                      <a:lnTo>
                        <a:pt x="46032" y="27089"/>
                      </a:lnTo>
                      <a:cubicBezTo>
                        <a:pt x="46018" y="27086"/>
                        <a:pt x="46002" y="27082"/>
                        <a:pt x="45987" y="27074"/>
                      </a:cubicBezTo>
                      <a:close/>
                      <a:moveTo>
                        <a:pt x="3348" y="27202"/>
                      </a:moveTo>
                      <a:cubicBezTo>
                        <a:pt x="3369" y="27301"/>
                        <a:pt x="3406" y="27387"/>
                        <a:pt x="3480" y="27440"/>
                      </a:cubicBezTo>
                      <a:lnTo>
                        <a:pt x="3380" y="27407"/>
                      </a:lnTo>
                      <a:cubicBezTo>
                        <a:pt x="3361" y="27349"/>
                        <a:pt x="3353" y="27277"/>
                        <a:pt x="3348" y="27202"/>
                      </a:cubicBezTo>
                      <a:close/>
                      <a:moveTo>
                        <a:pt x="39954" y="27533"/>
                      </a:moveTo>
                      <a:cubicBezTo>
                        <a:pt x="40075" y="27645"/>
                        <a:pt x="40219" y="27818"/>
                        <a:pt x="40171" y="27938"/>
                      </a:cubicBezTo>
                      <a:cubicBezTo>
                        <a:pt x="40160" y="27971"/>
                        <a:pt x="40141" y="27983"/>
                        <a:pt x="40119" y="27983"/>
                      </a:cubicBezTo>
                      <a:cubicBezTo>
                        <a:pt x="40089" y="27983"/>
                        <a:pt x="40051" y="27962"/>
                        <a:pt x="40016" y="27949"/>
                      </a:cubicBezTo>
                      <a:lnTo>
                        <a:pt x="40016" y="27949"/>
                      </a:lnTo>
                      <a:cubicBezTo>
                        <a:pt x="40026" y="27950"/>
                        <a:pt x="40035" y="27951"/>
                        <a:pt x="40043" y="27951"/>
                      </a:cubicBezTo>
                      <a:cubicBezTo>
                        <a:pt x="40205" y="27951"/>
                        <a:pt x="40087" y="27684"/>
                        <a:pt x="39954" y="27533"/>
                      </a:cubicBezTo>
                      <a:close/>
                      <a:moveTo>
                        <a:pt x="4178" y="28705"/>
                      </a:moveTo>
                      <a:lnTo>
                        <a:pt x="4178" y="28705"/>
                      </a:lnTo>
                      <a:cubicBezTo>
                        <a:pt x="4179" y="28868"/>
                        <a:pt x="4377" y="28803"/>
                        <a:pt x="4377" y="28969"/>
                      </a:cubicBezTo>
                      <a:cubicBezTo>
                        <a:pt x="4377" y="28836"/>
                        <a:pt x="4179" y="28869"/>
                        <a:pt x="4178" y="28705"/>
                      </a:cubicBezTo>
                      <a:close/>
                      <a:moveTo>
                        <a:pt x="3812" y="28969"/>
                      </a:moveTo>
                      <a:lnTo>
                        <a:pt x="3812" y="28969"/>
                      </a:lnTo>
                      <a:cubicBezTo>
                        <a:pt x="3845" y="29068"/>
                        <a:pt x="3845" y="29201"/>
                        <a:pt x="3945" y="29234"/>
                      </a:cubicBezTo>
                      <a:cubicBezTo>
                        <a:pt x="3845" y="29201"/>
                        <a:pt x="3812" y="29068"/>
                        <a:pt x="3812" y="28969"/>
                      </a:cubicBezTo>
                      <a:close/>
                      <a:moveTo>
                        <a:pt x="22656" y="29500"/>
                      </a:moveTo>
                      <a:cubicBezTo>
                        <a:pt x="22623" y="29500"/>
                        <a:pt x="22598" y="29500"/>
                        <a:pt x="22594" y="29508"/>
                      </a:cubicBezTo>
                      <a:lnTo>
                        <a:pt x="22594" y="29508"/>
                      </a:lnTo>
                      <a:cubicBezTo>
                        <a:pt x="22593" y="29506"/>
                        <a:pt x="22591" y="29503"/>
                        <a:pt x="22590" y="29500"/>
                      </a:cubicBezTo>
                      <a:close/>
                      <a:moveTo>
                        <a:pt x="22556" y="29500"/>
                      </a:moveTo>
                      <a:cubicBezTo>
                        <a:pt x="22616" y="29545"/>
                        <a:pt x="22636" y="29563"/>
                        <a:pt x="22636" y="29563"/>
                      </a:cubicBezTo>
                      <a:cubicBezTo>
                        <a:pt x="22636" y="29563"/>
                        <a:pt x="22624" y="29552"/>
                        <a:pt x="22610" y="29533"/>
                      </a:cubicBezTo>
                      <a:lnTo>
                        <a:pt x="22610" y="29533"/>
                      </a:lnTo>
                      <a:cubicBezTo>
                        <a:pt x="22620" y="29542"/>
                        <a:pt x="22635" y="29553"/>
                        <a:pt x="22656" y="29567"/>
                      </a:cubicBezTo>
                      <a:lnTo>
                        <a:pt x="22656" y="29600"/>
                      </a:lnTo>
                      <a:cubicBezTo>
                        <a:pt x="22623" y="29567"/>
                        <a:pt x="22590" y="29534"/>
                        <a:pt x="22556" y="29500"/>
                      </a:cubicBezTo>
                      <a:close/>
                      <a:moveTo>
                        <a:pt x="3812" y="29268"/>
                      </a:moveTo>
                      <a:lnTo>
                        <a:pt x="3812" y="29268"/>
                      </a:lnTo>
                      <a:cubicBezTo>
                        <a:pt x="3746" y="29833"/>
                        <a:pt x="4876" y="30830"/>
                        <a:pt x="4377" y="31129"/>
                      </a:cubicBezTo>
                      <a:cubicBezTo>
                        <a:pt x="4111" y="30796"/>
                        <a:pt x="3580" y="29633"/>
                        <a:pt x="3812" y="29268"/>
                      </a:cubicBezTo>
                      <a:close/>
                      <a:moveTo>
                        <a:pt x="23644" y="31329"/>
                      </a:moveTo>
                      <a:cubicBezTo>
                        <a:pt x="23700" y="31329"/>
                        <a:pt x="23776" y="31353"/>
                        <a:pt x="23886" y="31395"/>
                      </a:cubicBezTo>
                      <a:cubicBezTo>
                        <a:pt x="23770" y="31366"/>
                        <a:pt x="23686" y="31343"/>
                        <a:pt x="23625" y="31343"/>
                      </a:cubicBezTo>
                      <a:cubicBezTo>
                        <a:pt x="23602" y="31343"/>
                        <a:pt x="23583" y="31346"/>
                        <a:pt x="23566" y="31354"/>
                      </a:cubicBezTo>
                      <a:lnTo>
                        <a:pt x="23566" y="31354"/>
                      </a:lnTo>
                      <a:cubicBezTo>
                        <a:pt x="23587" y="31337"/>
                        <a:pt x="23612" y="31329"/>
                        <a:pt x="23644" y="31329"/>
                      </a:cubicBezTo>
                      <a:close/>
                      <a:moveTo>
                        <a:pt x="23890" y="31303"/>
                      </a:moveTo>
                      <a:cubicBezTo>
                        <a:pt x="23919" y="31303"/>
                        <a:pt x="23952" y="31312"/>
                        <a:pt x="23986" y="31328"/>
                      </a:cubicBezTo>
                      <a:cubicBezTo>
                        <a:pt x="23968" y="31319"/>
                        <a:pt x="23952" y="31315"/>
                        <a:pt x="23939" y="31315"/>
                      </a:cubicBezTo>
                      <a:cubicBezTo>
                        <a:pt x="23904" y="31315"/>
                        <a:pt x="23886" y="31346"/>
                        <a:pt x="23886" y="31395"/>
                      </a:cubicBezTo>
                      <a:lnTo>
                        <a:pt x="23819" y="31328"/>
                      </a:lnTo>
                      <a:cubicBezTo>
                        <a:pt x="23836" y="31312"/>
                        <a:pt x="23861" y="31303"/>
                        <a:pt x="23890" y="31303"/>
                      </a:cubicBezTo>
                      <a:close/>
                      <a:moveTo>
                        <a:pt x="11688" y="32127"/>
                      </a:moveTo>
                      <a:lnTo>
                        <a:pt x="11688" y="32127"/>
                      </a:lnTo>
                      <a:cubicBezTo>
                        <a:pt x="11656" y="32194"/>
                        <a:pt x="11656" y="32292"/>
                        <a:pt x="11722" y="32325"/>
                      </a:cubicBezTo>
                      <a:lnTo>
                        <a:pt x="11689" y="32325"/>
                      </a:lnTo>
                      <a:cubicBezTo>
                        <a:pt x="11677" y="32334"/>
                        <a:pt x="11666" y="32343"/>
                        <a:pt x="11656" y="32352"/>
                      </a:cubicBezTo>
                      <a:lnTo>
                        <a:pt x="11656" y="32352"/>
                      </a:lnTo>
                      <a:cubicBezTo>
                        <a:pt x="11656" y="32267"/>
                        <a:pt x="11660" y="32185"/>
                        <a:pt x="11688" y="32127"/>
                      </a:cubicBezTo>
                      <a:close/>
                      <a:moveTo>
                        <a:pt x="4678" y="31478"/>
                      </a:moveTo>
                      <a:cubicBezTo>
                        <a:pt x="4898" y="31478"/>
                        <a:pt x="5431" y="32384"/>
                        <a:pt x="5166" y="32384"/>
                      </a:cubicBezTo>
                      <a:cubicBezTo>
                        <a:pt x="5101" y="32384"/>
                        <a:pt x="4988" y="32329"/>
                        <a:pt x="4809" y="32192"/>
                      </a:cubicBezTo>
                      <a:cubicBezTo>
                        <a:pt x="4676" y="31993"/>
                        <a:pt x="4610" y="31760"/>
                        <a:pt x="4610" y="31528"/>
                      </a:cubicBezTo>
                      <a:cubicBezTo>
                        <a:pt x="4626" y="31493"/>
                        <a:pt x="4649" y="31478"/>
                        <a:pt x="4678" y="31478"/>
                      </a:cubicBezTo>
                      <a:close/>
                      <a:moveTo>
                        <a:pt x="11638" y="32368"/>
                      </a:moveTo>
                      <a:cubicBezTo>
                        <a:pt x="11557" y="32445"/>
                        <a:pt x="11566" y="32501"/>
                        <a:pt x="11622" y="32558"/>
                      </a:cubicBezTo>
                      <a:cubicBezTo>
                        <a:pt x="11559" y="32495"/>
                        <a:pt x="11526" y="32431"/>
                        <a:pt x="11638" y="32368"/>
                      </a:cubicBezTo>
                      <a:close/>
                      <a:moveTo>
                        <a:pt x="33725" y="32488"/>
                      </a:moveTo>
                      <a:cubicBezTo>
                        <a:pt x="33716" y="32509"/>
                        <a:pt x="33763" y="32576"/>
                        <a:pt x="33889" y="32724"/>
                      </a:cubicBezTo>
                      <a:cubicBezTo>
                        <a:pt x="33854" y="32742"/>
                        <a:pt x="33822" y="32750"/>
                        <a:pt x="33795" y="32750"/>
                      </a:cubicBezTo>
                      <a:cubicBezTo>
                        <a:pt x="33644" y="32750"/>
                        <a:pt x="33621" y="32519"/>
                        <a:pt x="33725" y="32488"/>
                      </a:cubicBezTo>
                      <a:close/>
                      <a:moveTo>
                        <a:pt x="20629" y="32790"/>
                      </a:moveTo>
                      <a:lnTo>
                        <a:pt x="20629" y="32790"/>
                      </a:lnTo>
                      <a:cubicBezTo>
                        <a:pt x="20637" y="32799"/>
                        <a:pt x="20648" y="32803"/>
                        <a:pt x="20660" y="32804"/>
                      </a:cubicBezTo>
                      <a:lnTo>
                        <a:pt x="20660" y="32804"/>
                      </a:lnTo>
                      <a:cubicBezTo>
                        <a:pt x="20657" y="32812"/>
                        <a:pt x="20651" y="32815"/>
                        <a:pt x="20645" y="32815"/>
                      </a:cubicBezTo>
                      <a:cubicBezTo>
                        <a:pt x="20637" y="32815"/>
                        <a:pt x="20629" y="32807"/>
                        <a:pt x="20629" y="32790"/>
                      </a:cubicBezTo>
                      <a:close/>
                      <a:moveTo>
                        <a:pt x="3945" y="32957"/>
                      </a:moveTo>
                      <a:lnTo>
                        <a:pt x="3945" y="32957"/>
                      </a:lnTo>
                      <a:cubicBezTo>
                        <a:pt x="4012" y="32990"/>
                        <a:pt x="4078" y="33023"/>
                        <a:pt x="4111" y="33123"/>
                      </a:cubicBezTo>
                      <a:cubicBezTo>
                        <a:pt x="4078" y="33090"/>
                        <a:pt x="4078" y="33056"/>
                        <a:pt x="4045" y="33023"/>
                      </a:cubicBezTo>
                      <a:cubicBezTo>
                        <a:pt x="4012" y="33023"/>
                        <a:pt x="3978" y="32990"/>
                        <a:pt x="3945" y="32957"/>
                      </a:cubicBezTo>
                      <a:close/>
                      <a:moveTo>
                        <a:pt x="6915" y="33238"/>
                      </a:moveTo>
                      <a:lnTo>
                        <a:pt x="6970" y="33256"/>
                      </a:lnTo>
                      <a:cubicBezTo>
                        <a:pt x="6948" y="33256"/>
                        <a:pt x="6930" y="33249"/>
                        <a:pt x="6915" y="33238"/>
                      </a:cubicBezTo>
                      <a:close/>
                      <a:moveTo>
                        <a:pt x="8399" y="33256"/>
                      </a:moveTo>
                      <a:cubicBezTo>
                        <a:pt x="8432" y="33256"/>
                        <a:pt x="8465" y="33256"/>
                        <a:pt x="8465" y="33289"/>
                      </a:cubicBezTo>
                      <a:lnTo>
                        <a:pt x="8465" y="33322"/>
                      </a:lnTo>
                      <a:cubicBezTo>
                        <a:pt x="8465" y="33256"/>
                        <a:pt x="8432" y="33256"/>
                        <a:pt x="8399" y="33256"/>
                      </a:cubicBezTo>
                      <a:close/>
                      <a:moveTo>
                        <a:pt x="33856" y="33956"/>
                      </a:moveTo>
                      <a:cubicBezTo>
                        <a:pt x="33855" y="33987"/>
                        <a:pt x="33823" y="33988"/>
                        <a:pt x="33823" y="34020"/>
                      </a:cubicBezTo>
                      <a:lnTo>
                        <a:pt x="33823" y="33987"/>
                      </a:lnTo>
                      <a:cubicBezTo>
                        <a:pt x="33823" y="33987"/>
                        <a:pt x="33855" y="33987"/>
                        <a:pt x="33856" y="33956"/>
                      </a:cubicBezTo>
                      <a:close/>
                      <a:moveTo>
                        <a:pt x="5308" y="33555"/>
                      </a:moveTo>
                      <a:cubicBezTo>
                        <a:pt x="5443" y="33663"/>
                        <a:pt x="5622" y="34057"/>
                        <a:pt x="5487" y="34057"/>
                      </a:cubicBezTo>
                      <a:cubicBezTo>
                        <a:pt x="5457" y="34057"/>
                        <a:pt x="5409" y="34036"/>
                        <a:pt x="5341" y="33987"/>
                      </a:cubicBezTo>
                      <a:lnTo>
                        <a:pt x="5308" y="33987"/>
                      </a:lnTo>
                      <a:cubicBezTo>
                        <a:pt x="5208" y="33821"/>
                        <a:pt x="4909" y="33555"/>
                        <a:pt x="5308" y="33555"/>
                      </a:cubicBezTo>
                      <a:close/>
                      <a:moveTo>
                        <a:pt x="35584" y="34087"/>
                      </a:moveTo>
                      <a:cubicBezTo>
                        <a:pt x="35584" y="34120"/>
                        <a:pt x="35584" y="34120"/>
                        <a:pt x="35584" y="34120"/>
                      </a:cubicBezTo>
                      <a:cubicBezTo>
                        <a:pt x="35551" y="34120"/>
                        <a:pt x="35584" y="34120"/>
                        <a:pt x="35584" y="34087"/>
                      </a:cubicBezTo>
                      <a:close/>
                      <a:moveTo>
                        <a:pt x="7302" y="34020"/>
                      </a:moveTo>
                      <a:lnTo>
                        <a:pt x="7302" y="34020"/>
                      </a:lnTo>
                      <a:cubicBezTo>
                        <a:pt x="7327" y="34059"/>
                        <a:pt x="7353" y="34092"/>
                        <a:pt x="7381" y="34123"/>
                      </a:cubicBezTo>
                      <a:lnTo>
                        <a:pt x="7381" y="34123"/>
                      </a:lnTo>
                      <a:cubicBezTo>
                        <a:pt x="7352" y="34093"/>
                        <a:pt x="7325" y="34059"/>
                        <a:pt x="7302" y="34020"/>
                      </a:cubicBezTo>
                      <a:close/>
                      <a:moveTo>
                        <a:pt x="35651" y="33954"/>
                      </a:moveTo>
                      <a:cubicBezTo>
                        <a:pt x="35651" y="34043"/>
                        <a:pt x="35651" y="34158"/>
                        <a:pt x="35675" y="34158"/>
                      </a:cubicBezTo>
                      <a:cubicBezTo>
                        <a:pt x="35675" y="34158"/>
                        <a:pt x="35675" y="34158"/>
                        <a:pt x="35675" y="34158"/>
                      </a:cubicBezTo>
                      <a:lnTo>
                        <a:pt x="35675" y="34158"/>
                      </a:lnTo>
                      <a:cubicBezTo>
                        <a:pt x="35674" y="34158"/>
                        <a:pt x="35674" y="34158"/>
                        <a:pt x="35673" y="34158"/>
                      </a:cubicBezTo>
                      <a:cubicBezTo>
                        <a:pt x="35644" y="34158"/>
                        <a:pt x="35618" y="34050"/>
                        <a:pt x="35618" y="34020"/>
                      </a:cubicBezTo>
                      <a:lnTo>
                        <a:pt x="35584" y="34020"/>
                      </a:lnTo>
                      <a:cubicBezTo>
                        <a:pt x="35618" y="33987"/>
                        <a:pt x="35618" y="33987"/>
                        <a:pt x="35651" y="33954"/>
                      </a:cubicBezTo>
                      <a:close/>
                      <a:moveTo>
                        <a:pt x="5621" y="34167"/>
                      </a:moveTo>
                      <a:cubicBezTo>
                        <a:pt x="5640" y="34172"/>
                        <a:pt x="5658" y="34178"/>
                        <a:pt x="5673" y="34186"/>
                      </a:cubicBezTo>
                      <a:cubicBezTo>
                        <a:pt x="5646" y="34186"/>
                        <a:pt x="5641" y="34186"/>
                        <a:pt x="5621" y="34167"/>
                      </a:cubicBezTo>
                      <a:close/>
                      <a:moveTo>
                        <a:pt x="7467" y="34204"/>
                      </a:moveTo>
                      <a:cubicBezTo>
                        <a:pt x="7488" y="34220"/>
                        <a:pt x="7510" y="34237"/>
                        <a:pt x="7534" y="34253"/>
                      </a:cubicBezTo>
                      <a:lnTo>
                        <a:pt x="7562" y="34290"/>
                      </a:lnTo>
                      <a:lnTo>
                        <a:pt x="7562" y="34290"/>
                      </a:lnTo>
                      <a:cubicBezTo>
                        <a:pt x="7533" y="34260"/>
                        <a:pt x="7500" y="34233"/>
                        <a:pt x="7467" y="34204"/>
                      </a:cubicBezTo>
                      <a:close/>
                      <a:moveTo>
                        <a:pt x="33821" y="34160"/>
                      </a:moveTo>
                      <a:cubicBezTo>
                        <a:pt x="33830" y="34213"/>
                        <a:pt x="33841" y="34266"/>
                        <a:pt x="33823" y="34319"/>
                      </a:cubicBezTo>
                      <a:cubicBezTo>
                        <a:pt x="33778" y="34330"/>
                        <a:pt x="33737" y="34345"/>
                        <a:pt x="33699" y="34363"/>
                      </a:cubicBezTo>
                      <a:lnTo>
                        <a:pt x="33699" y="34363"/>
                      </a:lnTo>
                      <a:cubicBezTo>
                        <a:pt x="33763" y="34307"/>
                        <a:pt x="33806" y="34241"/>
                        <a:pt x="33821" y="34160"/>
                      </a:cubicBezTo>
                      <a:close/>
                      <a:moveTo>
                        <a:pt x="8133" y="34585"/>
                      </a:moveTo>
                      <a:lnTo>
                        <a:pt x="8133" y="34585"/>
                      </a:lnTo>
                      <a:cubicBezTo>
                        <a:pt x="8199" y="34652"/>
                        <a:pt x="8232" y="34718"/>
                        <a:pt x="8266" y="34785"/>
                      </a:cubicBezTo>
                      <a:cubicBezTo>
                        <a:pt x="8266" y="34818"/>
                        <a:pt x="8299" y="34818"/>
                        <a:pt x="8299" y="34851"/>
                      </a:cubicBezTo>
                      <a:cubicBezTo>
                        <a:pt x="8232" y="34785"/>
                        <a:pt x="8199" y="34685"/>
                        <a:pt x="8133" y="34585"/>
                      </a:cubicBezTo>
                      <a:close/>
                      <a:moveTo>
                        <a:pt x="7834" y="35017"/>
                      </a:moveTo>
                      <a:cubicBezTo>
                        <a:pt x="7867" y="35050"/>
                        <a:pt x="7900" y="35050"/>
                        <a:pt x="7933" y="35117"/>
                      </a:cubicBezTo>
                      <a:cubicBezTo>
                        <a:pt x="7900" y="35084"/>
                        <a:pt x="7867" y="35050"/>
                        <a:pt x="7834" y="35017"/>
                      </a:cubicBezTo>
                      <a:close/>
                      <a:moveTo>
                        <a:pt x="8066" y="34917"/>
                      </a:moveTo>
                      <a:cubicBezTo>
                        <a:pt x="8099" y="35017"/>
                        <a:pt x="8166" y="35117"/>
                        <a:pt x="8232" y="35183"/>
                      </a:cubicBezTo>
                      <a:cubicBezTo>
                        <a:pt x="8133" y="35117"/>
                        <a:pt x="8099" y="34917"/>
                        <a:pt x="7967" y="34917"/>
                      </a:cubicBezTo>
                      <a:close/>
                      <a:moveTo>
                        <a:pt x="26877" y="35391"/>
                      </a:moveTo>
                      <a:cubicBezTo>
                        <a:pt x="26885" y="35391"/>
                        <a:pt x="26894" y="35399"/>
                        <a:pt x="26910" y="35416"/>
                      </a:cubicBezTo>
                      <a:cubicBezTo>
                        <a:pt x="26900" y="35406"/>
                        <a:pt x="26888" y="35402"/>
                        <a:pt x="26875" y="35402"/>
                      </a:cubicBezTo>
                      <a:cubicBezTo>
                        <a:pt x="26868" y="35402"/>
                        <a:pt x="26861" y="35403"/>
                        <a:pt x="26854" y="35405"/>
                      </a:cubicBezTo>
                      <a:lnTo>
                        <a:pt x="26854" y="35405"/>
                      </a:lnTo>
                      <a:cubicBezTo>
                        <a:pt x="26864" y="35396"/>
                        <a:pt x="26871" y="35391"/>
                        <a:pt x="26877" y="35391"/>
                      </a:cubicBezTo>
                      <a:close/>
                      <a:moveTo>
                        <a:pt x="26844" y="35383"/>
                      </a:moveTo>
                      <a:lnTo>
                        <a:pt x="26844" y="35409"/>
                      </a:lnTo>
                      <a:lnTo>
                        <a:pt x="26844" y="35409"/>
                      </a:lnTo>
                      <a:cubicBezTo>
                        <a:pt x="26825" y="35418"/>
                        <a:pt x="26810" y="35434"/>
                        <a:pt x="26810" y="35449"/>
                      </a:cubicBezTo>
                      <a:cubicBezTo>
                        <a:pt x="26810" y="35416"/>
                        <a:pt x="26810" y="35416"/>
                        <a:pt x="26844" y="35383"/>
                      </a:cubicBezTo>
                      <a:close/>
                      <a:moveTo>
                        <a:pt x="40337" y="35383"/>
                      </a:moveTo>
                      <a:cubicBezTo>
                        <a:pt x="40337" y="35449"/>
                        <a:pt x="40370" y="35449"/>
                        <a:pt x="40403" y="35449"/>
                      </a:cubicBezTo>
                      <a:lnTo>
                        <a:pt x="40337" y="35449"/>
                      </a:lnTo>
                      <a:lnTo>
                        <a:pt x="40337" y="35383"/>
                      </a:lnTo>
                      <a:close/>
                      <a:moveTo>
                        <a:pt x="25415" y="35449"/>
                      </a:moveTo>
                      <a:lnTo>
                        <a:pt x="25415" y="35449"/>
                      </a:lnTo>
                      <a:cubicBezTo>
                        <a:pt x="25444" y="35566"/>
                        <a:pt x="25268" y="35734"/>
                        <a:pt x="25292" y="35863"/>
                      </a:cubicBezTo>
                      <a:lnTo>
                        <a:pt x="25292" y="35863"/>
                      </a:lnTo>
                      <a:cubicBezTo>
                        <a:pt x="25257" y="35871"/>
                        <a:pt x="25206" y="35898"/>
                        <a:pt x="25187" y="35898"/>
                      </a:cubicBezTo>
                      <a:cubicBezTo>
                        <a:pt x="25179" y="35898"/>
                        <a:pt x="25176" y="35893"/>
                        <a:pt x="25182" y="35881"/>
                      </a:cubicBezTo>
                      <a:lnTo>
                        <a:pt x="25182" y="35881"/>
                      </a:lnTo>
                      <a:lnTo>
                        <a:pt x="25182" y="35881"/>
                      </a:lnTo>
                      <a:cubicBezTo>
                        <a:pt x="25282" y="35748"/>
                        <a:pt x="25381" y="35615"/>
                        <a:pt x="25415" y="35449"/>
                      </a:cubicBezTo>
                      <a:close/>
                      <a:moveTo>
                        <a:pt x="30699" y="35915"/>
                      </a:moveTo>
                      <a:lnTo>
                        <a:pt x="30699" y="35915"/>
                      </a:lnTo>
                      <a:cubicBezTo>
                        <a:pt x="30732" y="35948"/>
                        <a:pt x="30699" y="35948"/>
                        <a:pt x="30666" y="35948"/>
                      </a:cubicBezTo>
                      <a:lnTo>
                        <a:pt x="30599" y="35948"/>
                      </a:lnTo>
                      <a:cubicBezTo>
                        <a:pt x="30632" y="35948"/>
                        <a:pt x="30732" y="35948"/>
                        <a:pt x="30699" y="35915"/>
                      </a:cubicBezTo>
                      <a:close/>
                      <a:moveTo>
                        <a:pt x="30865" y="36114"/>
                      </a:moveTo>
                      <a:cubicBezTo>
                        <a:pt x="30883" y="36126"/>
                        <a:pt x="30897" y="36135"/>
                        <a:pt x="30907" y="36141"/>
                      </a:cubicBezTo>
                      <a:lnTo>
                        <a:pt x="30907" y="36141"/>
                      </a:lnTo>
                      <a:cubicBezTo>
                        <a:pt x="30904" y="36142"/>
                        <a:pt x="30901" y="36145"/>
                        <a:pt x="30898" y="36147"/>
                      </a:cubicBezTo>
                      <a:lnTo>
                        <a:pt x="30865" y="36114"/>
                      </a:lnTo>
                      <a:close/>
                      <a:moveTo>
                        <a:pt x="30898" y="36081"/>
                      </a:moveTo>
                      <a:cubicBezTo>
                        <a:pt x="30932" y="36114"/>
                        <a:pt x="30998" y="36114"/>
                        <a:pt x="31031" y="36147"/>
                      </a:cubicBezTo>
                      <a:cubicBezTo>
                        <a:pt x="31009" y="36147"/>
                        <a:pt x="30972" y="36132"/>
                        <a:pt x="30940" y="36132"/>
                      </a:cubicBezTo>
                      <a:cubicBezTo>
                        <a:pt x="30933" y="36132"/>
                        <a:pt x="30926" y="36133"/>
                        <a:pt x="30919" y="36135"/>
                      </a:cubicBezTo>
                      <a:lnTo>
                        <a:pt x="30919" y="36135"/>
                      </a:lnTo>
                      <a:cubicBezTo>
                        <a:pt x="30913" y="36129"/>
                        <a:pt x="30906" y="36121"/>
                        <a:pt x="30898" y="36114"/>
                      </a:cubicBezTo>
                      <a:lnTo>
                        <a:pt x="30898" y="36081"/>
                      </a:lnTo>
                      <a:close/>
                      <a:moveTo>
                        <a:pt x="7515" y="36370"/>
                      </a:moveTo>
                      <a:cubicBezTo>
                        <a:pt x="7549" y="36425"/>
                        <a:pt x="7609" y="36496"/>
                        <a:pt x="7628" y="36569"/>
                      </a:cubicBezTo>
                      <a:lnTo>
                        <a:pt x="7628" y="36569"/>
                      </a:lnTo>
                      <a:lnTo>
                        <a:pt x="7515" y="36370"/>
                      </a:lnTo>
                      <a:close/>
                      <a:moveTo>
                        <a:pt x="35319" y="36845"/>
                      </a:moveTo>
                      <a:cubicBezTo>
                        <a:pt x="35319" y="36905"/>
                        <a:pt x="35292" y="36930"/>
                        <a:pt x="35264" y="36930"/>
                      </a:cubicBezTo>
                      <a:cubicBezTo>
                        <a:pt x="35244" y="36930"/>
                        <a:pt x="35223" y="36918"/>
                        <a:pt x="35208" y="36897"/>
                      </a:cubicBezTo>
                      <a:lnTo>
                        <a:pt x="35208" y="36897"/>
                      </a:lnTo>
                      <a:cubicBezTo>
                        <a:pt x="35218" y="36904"/>
                        <a:pt x="35229" y="36908"/>
                        <a:pt x="35241" y="36908"/>
                      </a:cubicBezTo>
                      <a:cubicBezTo>
                        <a:pt x="35267" y="36908"/>
                        <a:pt x="35296" y="36889"/>
                        <a:pt x="35319" y="36845"/>
                      </a:cubicBezTo>
                      <a:close/>
                      <a:moveTo>
                        <a:pt x="17405" y="36845"/>
                      </a:moveTo>
                      <a:lnTo>
                        <a:pt x="17405" y="36878"/>
                      </a:lnTo>
                      <a:cubicBezTo>
                        <a:pt x="17480" y="37004"/>
                        <a:pt x="17499" y="37167"/>
                        <a:pt x="17604" y="37211"/>
                      </a:cubicBezTo>
                      <a:lnTo>
                        <a:pt x="17604" y="37211"/>
                      </a:lnTo>
                      <a:cubicBezTo>
                        <a:pt x="17456" y="37168"/>
                        <a:pt x="17437" y="36964"/>
                        <a:pt x="17309" y="36868"/>
                      </a:cubicBezTo>
                      <a:lnTo>
                        <a:pt x="17309" y="36868"/>
                      </a:lnTo>
                      <a:cubicBezTo>
                        <a:pt x="17315" y="36869"/>
                        <a:pt x="17320" y="36870"/>
                        <a:pt x="17326" y="36870"/>
                      </a:cubicBezTo>
                      <a:cubicBezTo>
                        <a:pt x="17347" y="36870"/>
                        <a:pt x="17372" y="36862"/>
                        <a:pt x="17405" y="36845"/>
                      </a:cubicBezTo>
                      <a:close/>
                      <a:moveTo>
                        <a:pt x="8532" y="37310"/>
                      </a:moveTo>
                      <a:cubicBezTo>
                        <a:pt x="8532" y="37344"/>
                        <a:pt x="8498" y="37377"/>
                        <a:pt x="8498" y="37410"/>
                      </a:cubicBezTo>
                      <a:lnTo>
                        <a:pt x="8465" y="37410"/>
                      </a:lnTo>
                      <a:cubicBezTo>
                        <a:pt x="8498" y="37377"/>
                        <a:pt x="8498" y="37344"/>
                        <a:pt x="8532" y="37310"/>
                      </a:cubicBezTo>
                      <a:close/>
                      <a:moveTo>
                        <a:pt x="33642" y="37567"/>
                      </a:moveTo>
                      <a:cubicBezTo>
                        <a:pt x="33659" y="37567"/>
                        <a:pt x="33672" y="37589"/>
                        <a:pt x="33670" y="37612"/>
                      </a:cubicBezTo>
                      <a:lnTo>
                        <a:pt x="33670" y="37612"/>
                      </a:lnTo>
                      <a:cubicBezTo>
                        <a:pt x="33669" y="37592"/>
                        <a:pt x="33646" y="37576"/>
                        <a:pt x="33624" y="37576"/>
                      </a:cubicBezTo>
                      <a:cubicBezTo>
                        <a:pt x="33630" y="37570"/>
                        <a:pt x="33636" y="37567"/>
                        <a:pt x="33642" y="37567"/>
                      </a:cubicBezTo>
                      <a:close/>
                      <a:moveTo>
                        <a:pt x="5840" y="32392"/>
                      </a:moveTo>
                      <a:lnTo>
                        <a:pt x="5840" y="32392"/>
                      </a:lnTo>
                      <a:cubicBezTo>
                        <a:pt x="6371" y="32923"/>
                        <a:pt x="7169" y="33821"/>
                        <a:pt x="7302" y="34352"/>
                      </a:cubicBezTo>
                      <a:cubicBezTo>
                        <a:pt x="6737" y="34884"/>
                        <a:pt x="9263" y="36779"/>
                        <a:pt x="10060" y="37410"/>
                      </a:cubicBezTo>
                      <a:cubicBezTo>
                        <a:pt x="10027" y="37576"/>
                        <a:pt x="10293" y="37609"/>
                        <a:pt x="10193" y="37776"/>
                      </a:cubicBezTo>
                      <a:cubicBezTo>
                        <a:pt x="10143" y="37783"/>
                        <a:pt x="10095" y="37787"/>
                        <a:pt x="10047" y="37787"/>
                      </a:cubicBezTo>
                      <a:cubicBezTo>
                        <a:pt x="9044" y="37787"/>
                        <a:pt x="8488" y="36186"/>
                        <a:pt x="7568" y="35615"/>
                      </a:cubicBezTo>
                      <a:cubicBezTo>
                        <a:pt x="7136" y="34618"/>
                        <a:pt x="5574" y="33920"/>
                        <a:pt x="5507" y="32890"/>
                      </a:cubicBezTo>
                      <a:cubicBezTo>
                        <a:pt x="5536" y="32845"/>
                        <a:pt x="5569" y="32826"/>
                        <a:pt x="5605" y="32826"/>
                      </a:cubicBezTo>
                      <a:cubicBezTo>
                        <a:pt x="5867" y="32826"/>
                        <a:pt x="6312" y="33845"/>
                        <a:pt x="6604" y="34020"/>
                      </a:cubicBezTo>
                      <a:cubicBezTo>
                        <a:pt x="7402" y="33954"/>
                        <a:pt x="5740" y="33023"/>
                        <a:pt x="5840" y="32392"/>
                      </a:cubicBezTo>
                      <a:close/>
                      <a:moveTo>
                        <a:pt x="11287" y="37838"/>
                      </a:moveTo>
                      <a:cubicBezTo>
                        <a:pt x="11298" y="37850"/>
                        <a:pt x="11311" y="37863"/>
                        <a:pt x="11323" y="37875"/>
                      </a:cubicBezTo>
                      <a:lnTo>
                        <a:pt x="11323" y="37898"/>
                      </a:lnTo>
                      <a:lnTo>
                        <a:pt x="11323" y="37898"/>
                      </a:lnTo>
                      <a:cubicBezTo>
                        <a:pt x="11306" y="37884"/>
                        <a:pt x="11296" y="37861"/>
                        <a:pt x="11287" y="37838"/>
                      </a:cubicBezTo>
                      <a:close/>
                      <a:moveTo>
                        <a:pt x="8208" y="37654"/>
                      </a:moveTo>
                      <a:lnTo>
                        <a:pt x="8208" y="37654"/>
                      </a:lnTo>
                      <a:cubicBezTo>
                        <a:pt x="8300" y="37738"/>
                        <a:pt x="8414" y="37810"/>
                        <a:pt x="8479" y="37907"/>
                      </a:cubicBezTo>
                      <a:lnTo>
                        <a:pt x="8479" y="37907"/>
                      </a:lnTo>
                      <a:cubicBezTo>
                        <a:pt x="8373" y="37834"/>
                        <a:pt x="8294" y="37745"/>
                        <a:pt x="8208" y="37654"/>
                      </a:cubicBezTo>
                      <a:close/>
                      <a:moveTo>
                        <a:pt x="10426" y="37842"/>
                      </a:moveTo>
                      <a:lnTo>
                        <a:pt x="10426" y="37842"/>
                      </a:lnTo>
                      <a:cubicBezTo>
                        <a:pt x="10490" y="37928"/>
                        <a:pt x="10597" y="37972"/>
                        <a:pt x="10682" y="38038"/>
                      </a:cubicBezTo>
                      <a:lnTo>
                        <a:pt x="10682" y="38038"/>
                      </a:lnTo>
                      <a:cubicBezTo>
                        <a:pt x="10585" y="38004"/>
                        <a:pt x="10490" y="37938"/>
                        <a:pt x="10426" y="37842"/>
                      </a:cubicBezTo>
                      <a:close/>
                      <a:moveTo>
                        <a:pt x="9602" y="38033"/>
                      </a:moveTo>
                      <a:cubicBezTo>
                        <a:pt x="9628" y="38033"/>
                        <a:pt x="9654" y="38036"/>
                        <a:pt x="9679" y="38042"/>
                      </a:cubicBezTo>
                      <a:lnTo>
                        <a:pt x="9529" y="38042"/>
                      </a:lnTo>
                      <a:cubicBezTo>
                        <a:pt x="9553" y="38035"/>
                        <a:pt x="9577" y="38033"/>
                        <a:pt x="9602" y="38033"/>
                      </a:cubicBezTo>
                      <a:close/>
                      <a:moveTo>
                        <a:pt x="8517" y="37985"/>
                      </a:moveTo>
                      <a:cubicBezTo>
                        <a:pt x="8526" y="38013"/>
                        <a:pt x="8532" y="38043"/>
                        <a:pt x="8532" y="38075"/>
                      </a:cubicBezTo>
                      <a:cubicBezTo>
                        <a:pt x="8532" y="38036"/>
                        <a:pt x="8520" y="38008"/>
                        <a:pt x="8517" y="37985"/>
                      </a:cubicBezTo>
                      <a:close/>
                      <a:moveTo>
                        <a:pt x="9814" y="38093"/>
                      </a:moveTo>
                      <a:lnTo>
                        <a:pt x="9814" y="38093"/>
                      </a:lnTo>
                      <a:cubicBezTo>
                        <a:pt x="9842" y="38108"/>
                        <a:pt x="9869" y="38125"/>
                        <a:pt x="9894" y="38141"/>
                      </a:cubicBezTo>
                      <a:lnTo>
                        <a:pt x="9814" y="38093"/>
                      </a:lnTo>
                      <a:close/>
                      <a:moveTo>
                        <a:pt x="8964" y="37875"/>
                      </a:moveTo>
                      <a:lnTo>
                        <a:pt x="8964" y="37875"/>
                      </a:lnTo>
                      <a:cubicBezTo>
                        <a:pt x="9063" y="37942"/>
                        <a:pt x="9097" y="38174"/>
                        <a:pt x="9229" y="38174"/>
                      </a:cubicBezTo>
                      <a:lnTo>
                        <a:pt x="9163" y="38174"/>
                      </a:lnTo>
                      <a:cubicBezTo>
                        <a:pt x="9097" y="38075"/>
                        <a:pt x="9030" y="37975"/>
                        <a:pt x="8964" y="37875"/>
                      </a:cubicBezTo>
                      <a:close/>
                      <a:moveTo>
                        <a:pt x="10701" y="38053"/>
                      </a:moveTo>
                      <a:cubicBezTo>
                        <a:pt x="10739" y="38086"/>
                        <a:pt x="10771" y="38124"/>
                        <a:pt x="10791" y="38174"/>
                      </a:cubicBezTo>
                      <a:lnTo>
                        <a:pt x="10701" y="38053"/>
                      </a:lnTo>
                      <a:close/>
                      <a:moveTo>
                        <a:pt x="29635" y="38208"/>
                      </a:moveTo>
                      <a:cubicBezTo>
                        <a:pt x="29602" y="38208"/>
                        <a:pt x="29635" y="38274"/>
                        <a:pt x="29669" y="38341"/>
                      </a:cubicBezTo>
                      <a:cubicBezTo>
                        <a:pt x="29650" y="38350"/>
                        <a:pt x="29629" y="38357"/>
                        <a:pt x="29607" y="38361"/>
                      </a:cubicBezTo>
                      <a:lnTo>
                        <a:pt x="29607" y="38361"/>
                      </a:lnTo>
                      <a:cubicBezTo>
                        <a:pt x="29628" y="38296"/>
                        <a:pt x="29573" y="38208"/>
                        <a:pt x="29635" y="38208"/>
                      </a:cubicBezTo>
                      <a:close/>
                      <a:moveTo>
                        <a:pt x="10612" y="38973"/>
                      </a:moveTo>
                      <a:cubicBezTo>
                        <a:pt x="10669" y="38973"/>
                        <a:pt x="10721" y="39013"/>
                        <a:pt x="10758" y="39138"/>
                      </a:cubicBezTo>
                      <a:cubicBezTo>
                        <a:pt x="10707" y="39035"/>
                        <a:pt x="10650" y="39002"/>
                        <a:pt x="10592" y="39002"/>
                      </a:cubicBezTo>
                      <a:cubicBezTo>
                        <a:pt x="10501" y="39002"/>
                        <a:pt x="10408" y="39085"/>
                        <a:pt x="10326" y="39105"/>
                      </a:cubicBezTo>
                      <a:cubicBezTo>
                        <a:pt x="10409" y="39084"/>
                        <a:pt x="10518" y="38973"/>
                        <a:pt x="10612" y="38973"/>
                      </a:cubicBezTo>
                      <a:close/>
                      <a:moveTo>
                        <a:pt x="33687" y="39166"/>
                      </a:moveTo>
                      <a:cubicBezTo>
                        <a:pt x="33763" y="39166"/>
                        <a:pt x="33786" y="39275"/>
                        <a:pt x="33756" y="39304"/>
                      </a:cubicBezTo>
                      <a:cubicBezTo>
                        <a:pt x="33790" y="39238"/>
                        <a:pt x="33723" y="39171"/>
                        <a:pt x="33657" y="39171"/>
                      </a:cubicBezTo>
                      <a:cubicBezTo>
                        <a:pt x="33668" y="39168"/>
                        <a:pt x="33678" y="39166"/>
                        <a:pt x="33687" y="39166"/>
                      </a:cubicBezTo>
                      <a:close/>
                      <a:moveTo>
                        <a:pt x="10791" y="39171"/>
                      </a:moveTo>
                      <a:lnTo>
                        <a:pt x="10791" y="39171"/>
                      </a:lnTo>
                      <a:cubicBezTo>
                        <a:pt x="10961" y="39200"/>
                        <a:pt x="11130" y="39276"/>
                        <a:pt x="11258" y="39399"/>
                      </a:cubicBezTo>
                      <a:lnTo>
                        <a:pt x="11258" y="39399"/>
                      </a:lnTo>
                      <a:cubicBezTo>
                        <a:pt x="11116" y="39286"/>
                        <a:pt x="10905" y="39314"/>
                        <a:pt x="10791" y="39171"/>
                      </a:cubicBezTo>
                      <a:close/>
                      <a:moveTo>
                        <a:pt x="12830" y="40000"/>
                      </a:moveTo>
                      <a:lnTo>
                        <a:pt x="12830" y="40000"/>
                      </a:lnTo>
                      <a:cubicBezTo>
                        <a:pt x="12849" y="40009"/>
                        <a:pt x="12867" y="40017"/>
                        <a:pt x="12885" y="40036"/>
                      </a:cubicBezTo>
                      <a:lnTo>
                        <a:pt x="12918" y="40102"/>
                      </a:lnTo>
                      <a:cubicBezTo>
                        <a:pt x="12894" y="40077"/>
                        <a:pt x="12869" y="40034"/>
                        <a:pt x="12830" y="40000"/>
                      </a:cubicBezTo>
                      <a:close/>
                      <a:moveTo>
                        <a:pt x="37816" y="40079"/>
                      </a:moveTo>
                      <a:cubicBezTo>
                        <a:pt x="37817" y="40135"/>
                        <a:pt x="37806" y="40181"/>
                        <a:pt x="37745" y="40202"/>
                      </a:cubicBezTo>
                      <a:cubicBezTo>
                        <a:pt x="37803" y="40163"/>
                        <a:pt x="37816" y="40124"/>
                        <a:pt x="37816" y="40079"/>
                      </a:cubicBezTo>
                      <a:close/>
                      <a:moveTo>
                        <a:pt x="36149" y="40468"/>
                      </a:moveTo>
                      <a:cubicBezTo>
                        <a:pt x="36216" y="40567"/>
                        <a:pt x="35983" y="40567"/>
                        <a:pt x="35983" y="40601"/>
                      </a:cubicBezTo>
                      <a:lnTo>
                        <a:pt x="35950" y="40567"/>
                      </a:lnTo>
                      <a:cubicBezTo>
                        <a:pt x="36016" y="40567"/>
                        <a:pt x="36050" y="40468"/>
                        <a:pt x="36149" y="40468"/>
                      </a:cubicBezTo>
                      <a:close/>
                      <a:moveTo>
                        <a:pt x="36309" y="40574"/>
                      </a:moveTo>
                      <a:cubicBezTo>
                        <a:pt x="36292" y="40614"/>
                        <a:pt x="36364" y="40634"/>
                        <a:pt x="36415" y="40634"/>
                      </a:cubicBezTo>
                      <a:cubicBezTo>
                        <a:pt x="36349" y="40634"/>
                        <a:pt x="36316" y="40634"/>
                        <a:pt x="36282" y="40601"/>
                      </a:cubicBezTo>
                      <a:lnTo>
                        <a:pt x="36282" y="40601"/>
                      </a:lnTo>
                      <a:cubicBezTo>
                        <a:pt x="36316" y="40700"/>
                        <a:pt x="36316" y="40767"/>
                        <a:pt x="36349" y="40833"/>
                      </a:cubicBezTo>
                      <a:cubicBezTo>
                        <a:pt x="36295" y="40779"/>
                        <a:pt x="36285" y="40681"/>
                        <a:pt x="36247" y="40646"/>
                      </a:cubicBezTo>
                      <a:lnTo>
                        <a:pt x="36247" y="40646"/>
                      </a:lnTo>
                      <a:cubicBezTo>
                        <a:pt x="36248" y="40643"/>
                        <a:pt x="36249" y="40639"/>
                        <a:pt x="36249" y="40634"/>
                      </a:cubicBezTo>
                      <a:cubicBezTo>
                        <a:pt x="36269" y="40614"/>
                        <a:pt x="36289" y="40594"/>
                        <a:pt x="36309" y="40574"/>
                      </a:cubicBezTo>
                      <a:close/>
                      <a:moveTo>
                        <a:pt x="26977" y="40833"/>
                      </a:moveTo>
                      <a:cubicBezTo>
                        <a:pt x="26977" y="40866"/>
                        <a:pt x="26977" y="40866"/>
                        <a:pt x="26977" y="40866"/>
                      </a:cubicBezTo>
                      <a:cubicBezTo>
                        <a:pt x="26977" y="40866"/>
                        <a:pt x="26943" y="40866"/>
                        <a:pt x="26977" y="40833"/>
                      </a:cubicBezTo>
                      <a:close/>
                      <a:moveTo>
                        <a:pt x="37778" y="40866"/>
                      </a:moveTo>
                      <a:cubicBezTo>
                        <a:pt x="37778" y="40883"/>
                        <a:pt x="37786" y="40891"/>
                        <a:pt x="37799" y="40891"/>
                      </a:cubicBezTo>
                      <a:cubicBezTo>
                        <a:pt x="37811" y="40891"/>
                        <a:pt x="37828" y="40883"/>
                        <a:pt x="37844" y="40866"/>
                      </a:cubicBezTo>
                      <a:lnTo>
                        <a:pt x="37844" y="40866"/>
                      </a:lnTo>
                      <a:cubicBezTo>
                        <a:pt x="37811" y="40900"/>
                        <a:pt x="37811" y="40933"/>
                        <a:pt x="37778" y="40966"/>
                      </a:cubicBezTo>
                      <a:lnTo>
                        <a:pt x="37745" y="40966"/>
                      </a:lnTo>
                      <a:cubicBezTo>
                        <a:pt x="37716" y="41023"/>
                        <a:pt x="37639" y="41031"/>
                        <a:pt x="37597" y="41074"/>
                      </a:cubicBezTo>
                      <a:lnTo>
                        <a:pt x="37597" y="41074"/>
                      </a:lnTo>
                      <a:cubicBezTo>
                        <a:pt x="37651" y="41015"/>
                        <a:pt x="37778" y="40954"/>
                        <a:pt x="37778" y="40866"/>
                      </a:cubicBezTo>
                      <a:close/>
                      <a:moveTo>
                        <a:pt x="27243" y="41033"/>
                      </a:moveTo>
                      <a:lnTo>
                        <a:pt x="27375" y="41066"/>
                      </a:lnTo>
                      <a:cubicBezTo>
                        <a:pt x="27388" y="41081"/>
                        <a:pt x="27401" y="41094"/>
                        <a:pt x="27414" y="41104"/>
                      </a:cubicBezTo>
                      <a:lnTo>
                        <a:pt x="27414" y="41104"/>
                      </a:lnTo>
                      <a:cubicBezTo>
                        <a:pt x="27368" y="41084"/>
                        <a:pt x="27312" y="41060"/>
                        <a:pt x="27243" y="41033"/>
                      </a:cubicBezTo>
                      <a:close/>
                      <a:moveTo>
                        <a:pt x="27874" y="41033"/>
                      </a:moveTo>
                      <a:lnTo>
                        <a:pt x="27874" y="41033"/>
                      </a:lnTo>
                      <a:cubicBezTo>
                        <a:pt x="27774" y="41132"/>
                        <a:pt x="27608" y="41099"/>
                        <a:pt x="27608" y="41232"/>
                      </a:cubicBezTo>
                      <a:cubicBezTo>
                        <a:pt x="27608" y="41210"/>
                        <a:pt x="27593" y="41187"/>
                        <a:pt x="27482" y="41135"/>
                      </a:cubicBezTo>
                      <a:lnTo>
                        <a:pt x="27482" y="41135"/>
                      </a:lnTo>
                      <a:cubicBezTo>
                        <a:pt x="27495" y="41137"/>
                        <a:pt x="27508" y="41139"/>
                        <a:pt x="27522" y="41139"/>
                      </a:cubicBezTo>
                      <a:cubicBezTo>
                        <a:pt x="27634" y="41139"/>
                        <a:pt x="27762" y="41055"/>
                        <a:pt x="27874" y="41033"/>
                      </a:cubicBezTo>
                      <a:close/>
                      <a:moveTo>
                        <a:pt x="13899" y="41484"/>
                      </a:moveTo>
                      <a:cubicBezTo>
                        <a:pt x="13932" y="41484"/>
                        <a:pt x="13949" y="41508"/>
                        <a:pt x="13949" y="41531"/>
                      </a:cubicBezTo>
                      <a:cubicBezTo>
                        <a:pt x="13952" y="41533"/>
                        <a:pt x="13955" y="41534"/>
                        <a:pt x="13958" y="41536"/>
                      </a:cubicBezTo>
                      <a:lnTo>
                        <a:pt x="13958" y="41536"/>
                      </a:lnTo>
                      <a:cubicBezTo>
                        <a:pt x="13925" y="41520"/>
                        <a:pt x="13888" y="41508"/>
                        <a:pt x="13849" y="41498"/>
                      </a:cubicBezTo>
                      <a:cubicBezTo>
                        <a:pt x="13869" y="41488"/>
                        <a:pt x="13885" y="41484"/>
                        <a:pt x="13899" y="41484"/>
                      </a:cubicBezTo>
                      <a:close/>
                      <a:moveTo>
                        <a:pt x="16109" y="41664"/>
                      </a:moveTo>
                      <a:lnTo>
                        <a:pt x="16312" y="41813"/>
                      </a:lnTo>
                      <a:lnTo>
                        <a:pt x="16312" y="41813"/>
                      </a:lnTo>
                      <a:cubicBezTo>
                        <a:pt x="16239" y="41769"/>
                        <a:pt x="16168" y="41723"/>
                        <a:pt x="16109" y="41664"/>
                      </a:cubicBezTo>
                      <a:close/>
                      <a:moveTo>
                        <a:pt x="16774" y="43027"/>
                      </a:moveTo>
                      <a:lnTo>
                        <a:pt x="16807" y="43060"/>
                      </a:lnTo>
                      <a:cubicBezTo>
                        <a:pt x="16740" y="43027"/>
                        <a:pt x="16674" y="43027"/>
                        <a:pt x="16608" y="43027"/>
                      </a:cubicBezTo>
                      <a:close/>
                      <a:moveTo>
                        <a:pt x="33973" y="43592"/>
                      </a:moveTo>
                      <a:lnTo>
                        <a:pt x="33973" y="43592"/>
                      </a:lnTo>
                      <a:cubicBezTo>
                        <a:pt x="33958" y="43597"/>
                        <a:pt x="33946" y="43605"/>
                        <a:pt x="33934" y="43614"/>
                      </a:cubicBezTo>
                      <a:lnTo>
                        <a:pt x="33934" y="43614"/>
                      </a:lnTo>
                      <a:cubicBezTo>
                        <a:pt x="33941" y="43606"/>
                        <a:pt x="33949" y="43599"/>
                        <a:pt x="33956" y="43592"/>
                      </a:cubicBezTo>
                      <a:close/>
                      <a:moveTo>
                        <a:pt x="32726" y="43625"/>
                      </a:moveTo>
                      <a:lnTo>
                        <a:pt x="32726" y="43691"/>
                      </a:lnTo>
                      <a:cubicBezTo>
                        <a:pt x="32726" y="43625"/>
                        <a:pt x="32660" y="43625"/>
                        <a:pt x="32627" y="43625"/>
                      </a:cubicBezTo>
                      <a:close/>
                      <a:moveTo>
                        <a:pt x="17837" y="43758"/>
                      </a:moveTo>
                      <a:lnTo>
                        <a:pt x="17837" y="43758"/>
                      </a:lnTo>
                      <a:cubicBezTo>
                        <a:pt x="17808" y="43817"/>
                        <a:pt x="17700" y="43823"/>
                        <a:pt x="17699" y="43871"/>
                      </a:cubicBezTo>
                      <a:lnTo>
                        <a:pt x="17699" y="43871"/>
                      </a:lnTo>
                      <a:cubicBezTo>
                        <a:pt x="17698" y="43817"/>
                        <a:pt x="17807" y="43788"/>
                        <a:pt x="17837" y="43758"/>
                      </a:cubicBezTo>
                      <a:close/>
                      <a:moveTo>
                        <a:pt x="27841" y="44489"/>
                      </a:moveTo>
                      <a:lnTo>
                        <a:pt x="27841" y="44489"/>
                      </a:lnTo>
                      <a:cubicBezTo>
                        <a:pt x="27874" y="44522"/>
                        <a:pt x="27841" y="44555"/>
                        <a:pt x="27808" y="44589"/>
                      </a:cubicBezTo>
                      <a:lnTo>
                        <a:pt x="27783" y="44564"/>
                      </a:lnTo>
                      <a:lnTo>
                        <a:pt x="27783" y="44564"/>
                      </a:lnTo>
                      <a:cubicBezTo>
                        <a:pt x="27821" y="44559"/>
                        <a:pt x="27841" y="44514"/>
                        <a:pt x="27841" y="44489"/>
                      </a:cubicBezTo>
                      <a:close/>
                      <a:moveTo>
                        <a:pt x="31663" y="45287"/>
                      </a:moveTo>
                      <a:cubicBezTo>
                        <a:pt x="31676" y="45287"/>
                        <a:pt x="31691" y="45287"/>
                        <a:pt x="31707" y="45288"/>
                      </a:cubicBezTo>
                      <a:lnTo>
                        <a:pt x="31707" y="45288"/>
                      </a:lnTo>
                      <a:cubicBezTo>
                        <a:pt x="31686" y="45293"/>
                        <a:pt x="31670" y="45303"/>
                        <a:pt x="31663" y="45321"/>
                      </a:cubicBezTo>
                      <a:lnTo>
                        <a:pt x="31663" y="45321"/>
                      </a:lnTo>
                      <a:lnTo>
                        <a:pt x="31663" y="45287"/>
                      </a:lnTo>
                      <a:close/>
                      <a:moveTo>
                        <a:pt x="19299" y="45818"/>
                      </a:moveTo>
                      <a:cubicBezTo>
                        <a:pt x="19366" y="45852"/>
                        <a:pt x="19333" y="45918"/>
                        <a:pt x="19366" y="45985"/>
                      </a:cubicBezTo>
                      <a:cubicBezTo>
                        <a:pt x="19333" y="45918"/>
                        <a:pt x="19333" y="45885"/>
                        <a:pt x="19333" y="45852"/>
                      </a:cubicBezTo>
                      <a:lnTo>
                        <a:pt x="19299" y="45818"/>
                      </a:lnTo>
                      <a:close/>
                      <a:moveTo>
                        <a:pt x="27741" y="46317"/>
                      </a:moveTo>
                      <a:cubicBezTo>
                        <a:pt x="27688" y="46343"/>
                        <a:pt x="27635" y="46370"/>
                        <a:pt x="27582" y="46396"/>
                      </a:cubicBezTo>
                      <a:lnTo>
                        <a:pt x="27582" y="46396"/>
                      </a:lnTo>
                      <a:cubicBezTo>
                        <a:pt x="27627" y="46350"/>
                        <a:pt x="27684" y="46317"/>
                        <a:pt x="27741" y="46317"/>
                      </a:cubicBezTo>
                      <a:close/>
                      <a:moveTo>
                        <a:pt x="19572" y="46534"/>
                      </a:moveTo>
                      <a:cubicBezTo>
                        <a:pt x="19630" y="46542"/>
                        <a:pt x="19687" y="46552"/>
                        <a:pt x="19725" y="46573"/>
                      </a:cubicBezTo>
                      <a:lnTo>
                        <a:pt x="19725" y="46573"/>
                      </a:lnTo>
                      <a:cubicBezTo>
                        <a:pt x="19673" y="46560"/>
                        <a:pt x="19621" y="46547"/>
                        <a:pt x="19572" y="46534"/>
                      </a:cubicBezTo>
                      <a:close/>
                      <a:moveTo>
                        <a:pt x="25780" y="46716"/>
                      </a:moveTo>
                      <a:cubicBezTo>
                        <a:pt x="25764" y="46716"/>
                        <a:pt x="25753" y="46718"/>
                        <a:pt x="25747" y="46722"/>
                      </a:cubicBezTo>
                      <a:lnTo>
                        <a:pt x="25747" y="46722"/>
                      </a:lnTo>
                      <a:lnTo>
                        <a:pt x="25747" y="46716"/>
                      </a:lnTo>
                      <a:close/>
                      <a:moveTo>
                        <a:pt x="21668" y="46780"/>
                      </a:moveTo>
                      <a:cubicBezTo>
                        <a:pt x="21678" y="46790"/>
                        <a:pt x="21686" y="46802"/>
                        <a:pt x="21692" y="46815"/>
                      </a:cubicBezTo>
                      <a:lnTo>
                        <a:pt x="21668" y="46780"/>
                      </a:lnTo>
                      <a:close/>
                      <a:moveTo>
                        <a:pt x="26144" y="46825"/>
                      </a:moveTo>
                      <a:cubicBezTo>
                        <a:pt x="26073" y="46868"/>
                        <a:pt x="26007" y="46921"/>
                        <a:pt x="25946" y="46982"/>
                      </a:cubicBezTo>
                      <a:lnTo>
                        <a:pt x="26079" y="46849"/>
                      </a:lnTo>
                      <a:cubicBezTo>
                        <a:pt x="26100" y="46842"/>
                        <a:pt x="26122" y="46834"/>
                        <a:pt x="26144" y="46825"/>
                      </a:cubicBezTo>
                      <a:close/>
                      <a:moveTo>
                        <a:pt x="21792" y="46915"/>
                      </a:moveTo>
                      <a:cubicBezTo>
                        <a:pt x="21837" y="46938"/>
                        <a:pt x="21867" y="46975"/>
                        <a:pt x="21892" y="46987"/>
                      </a:cubicBezTo>
                      <a:lnTo>
                        <a:pt x="21892" y="46987"/>
                      </a:lnTo>
                      <a:lnTo>
                        <a:pt x="21892" y="47015"/>
                      </a:lnTo>
                      <a:lnTo>
                        <a:pt x="21792" y="46915"/>
                      </a:lnTo>
                      <a:close/>
                      <a:moveTo>
                        <a:pt x="25182" y="47048"/>
                      </a:moveTo>
                      <a:cubicBezTo>
                        <a:pt x="25155" y="47048"/>
                        <a:pt x="25063" y="47091"/>
                        <a:pt x="25029" y="47126"/>
                      </a:cubicBezTo>
                      <a:lnTo>
                        <a:pt x="25029" y="47126"/>
                      </a:lnTo>
                      <a:cubicBezTo>
                        <a:pt x="25065" y="47074"/>
                        <a:pt x="25123" y="47048"/>
                        <a:pt x="25182" y="47048"/>
                      </a:cubicBezTo>
                      <a:close/>
                      <a:moveTo>
                        <a:pt x="24988" y="47144"/>
                      </a:moveTo>
                      <a:cubicBezTo>
                        <a:pt x="24996" y="47144"/>
                        <a:pt x="25006" y="47145"/>
                        <a:pt x="25016" y="47148"/>
                      </a:cubicBezTo>
                      <a:cubicBezTo>
                        <a:pt x="24970" y="47155"/>
                        <a:pt x="24933" y="47175"/>
                        <a:pt x="24900" y="47202"/>
                      </a:cubicBezTo>
                      <a:lnTo>
                        <a:pt x="24900" y="47202"/>
                      </a:lnTo>
                      <a:cubicBezTo>
                        <a:pt x="24922" y="47169"/>
                        <a:pt x="24947" y="47144"/>
                        <a:pt x="24988" y="47144"/>
                      </a:cubicBezTo>
                      <a:close/>
                      <a:moveTo>
                        <a:pt x="24761" y="47347"/>
                      </a:moveTo>
                      <a:cubicBezTo>
                        <a:pt x="24708" y="47402"/>
                        <a:pt x="24646" y="47447"/>
                        <a:pt x="24551" y="47447"/>
                      </a:cubicBezTo>
                      <a:cubicBezTo>
                        <a:pt x="24617" y="47414"/>
                        <a:pt x="24683" y="47380"/>
                        <a:pt x="24750" y="47347"/>
                      </a:cubicBezTo>
                      <a:close/>
                      <a:moveTo>
                        <a:pt x="22929" y="0"/>
                      </a:moveTo>
                      <a:cubicBezTo>
                        <a:pt x="18316" y="0"/>
                        <a:pt x="13848" y="1197"/>
                        <a:pt x="10592" y="5006"/>
                      </a:cubicBezTo>
                      <a:cubicBezTo>
                        <a:pt x="2713" y="10941"/>
                        <a:pt x="1" y="23448"/>
                        <a:pt x="2910" y="32602"/>
                      </a:cubicBezTo>
                      <a:lnTo>
                        <a:pt x="2910" y="32602"/>
                      </a:lnTo>
                      <a:cubicBezTo>
                        <a:pt x="3050" y="33122"/>
                        <a:pt x="3302" y="33586"/>
                        <a:pt x="3613" y="34020"/>
                      </a:cubicBezTo>
                      <a:cubicBezTo>
                        <a:pt x="3797" y="33692"/>
                        <a:pt x="3439" y="33099"/>
                        <a:pt x="3292" y="32981"/>
                      </a:cubicBezTo>
                      <a:lnTo>
                        <a:pt x="3292" y="32981"/>
                      </a:lnTo>
                      <a:cubicBezTo>
                        <a:pt x="3032" y="32279"/>
                        <a:pt x="2607" y="31382"/>
                        <a:pt x="2948" y="30963"/>
                      </a:cubicBezTo>
                      <a:lnTo>
                        <a:pt x="2948" y="30963"/>
                      </a:lnTo>
                      <a:cubicBezTo>
                        <a:pt x="3546" y="32259"/>
                        <a:pt x="4278" y="34020"/>
                        <a:pt x="5108" y="34917"/>
                      </a:cubicBezTo>
                      <a:cubicBezTo>
                        <a:pt x="5054" y="35000"/>
                        <a:pt x="4886" y="35217"/>
                        <a:pt x="5014" y="35217"/>
                      </a:cubicBezTo>
                      <a:cubicBezTo>
                        <a:pt x="5042" y="35217"/>
                        <a:pt x="5083" y="35207"/>
                        <a:pt x="5142" y="35183"/>
                      </a:cubicBezTo>
                      <a:cubicBezTo>
                        <a:pt x="6272" y="35682"/>
                        <a:pt x="6837" y="37443"/>
                        <a:pt x="8066" y="38108"/>
                      </a:cubicBezTo>
                      <a:cubicBezTo>
                        <a:pt x="9163" y="39072"/>
                        <a:pt x="9628" y="40169"/>
                        <a:pt x="11024" y="40235"/>
                      </a:cubicBezTo>
                      <a:cubicBezTo>
                        <a:pt x="11094" y="40263"/>
                        <a:pt x="11140" y="40275"/>
                        <a:pt x="11167" y="40275"/>
                      </a:cubicBezTo>
                      <a:cubicBezTo>
                        <a:pt x="11334" y="40275"/>
                        <a:pt x="10805" y="39813"/>
                        <a:pt x="10891" y="39670"/>
                      </a:cubicBezTo>
                      <a:lnTo>
                        <a:pt x="10891" y="39670"/>
                      </a:lnTo>
                      <a:cubicBezTo>
                        <a:pt x="11323" y="39969"/>
                        <a:pt x="12054" y="40268"/>
                        <a:pt x="12486" y="40767"/>
                      </a:cubicBezTo>
                      <a:cubicBezTo>
                        <a:pt x="13517" y="41365"/>
                        <a:pt x="14613" y="41996"/>
                        <a:pt x="15710" y="42628"/>
                      </a:cubicBezTo>
                      <a:cubicBezTo>
                        <a:pt x="16167" y="42750"/>
                        <a:pt x="16065" y="43375"/>
                        <a:pt x="16533" y="43375"/>
                      </a:cubicBezTo>
                      <a:cubicBezTo>
                        <a:pt x="16575" y="43375"/>
                        <a:pt x="16622" y="43370"/>
                        <a:pt x="16674" y="43359"/>
                      </a:cubicBezTo>
                      <a:cubicBezTo>
                        <a:pt x="16747" y="43413"/>
                        <a:pt x="16799" y="43470"/>
                        <a:pt x="16835" y="43532"/>
                      </a:cubicBezTo>
                      <a:lnTo>
                        <a:pt x="16835" y="43532"/>
                      </a:lnTo>
                      <a:cubicBezTo>
                        <a:pt x="16826" y="43528"/>
                        <a:pt x="16816" y="43525"/>
                        <a:pt x="16807" y="43525"/>
                      </a:cubicBezTo>
                      <a:cubicBezTo>
                        <a:pt x="16820" y="43532"/>
                        <a:pt x="16832" y="43538"/>
                        <a:pt x="16843" y="43545"/>
                      </a:cubicBezTo>
                      <a:lnTo>
                        <a:pt x="16843" y="43545"/>
                      </a:lnTo>
                      <a:cubicBezTo>
                        <a:pt x="17038" y="43899"/>
                        <a:pt x="16737" y="44358"/>
                        <a:pt x="17073" y="44722"/>
                      </a:cubicBezTo>
                      <a:cubicBezTo>
                        <a:pt x="17195" y="44681"/>
                        <a:pt x="17295" y="44663"/>
                        <a:pt x="17378" y="44663"/>
                      </a:cubicBezTo>
                      <a:cubicBezTo>
                        <a:pt x="17972" y="44663"/>
                        <a:pt x="17678" y="45597"/>
                        <a:pt x="18203" y="45918"/>
                      </a:cubicBezTo>
                      <a:cubicBezTo>
                        <a:pt x="18402" y="46383"/>
                        <a:pt x="19100" y="46383"/>
                        <a:pt x="19432" y="46882"/>
                      </a:cubicBezTo>
                      <a:cubicBezTo>
                        <a:pt x="19498" y="46908"/>
                        <a:pt x="19544" y="46919"/>
                        <a:pt x="19577" y="46919"/>
                      </a:cubicBezTo>
                      <a:cubicBezTo>
                        <a:pt x="19711" y="46919"/>
                        <a:pt x="19625" y="46742"/>
                        <a:pt x="19732" y="46716"/>
                      </a:cubicBezTo>
                      <a:lnTo>
                        <a:pt x="19732" y="46716"/>
                      </a:lnTo>
                      <a:cubicBezTo>
                        <a:pt x="19632" y="47081"/>
                        <a:pt x="19898" y="46882"/>
                        <a:pt x="20097" y="47115"/>
                      </a:cubicBezTo>
                      <a:cubicBezTo>
                        <a:pt x="20562" y="47480"/>
                        <a:pt x="21559" y="47048"/>
                        <a:pt x="21759" y="47680"/>
                      </a:cubicBezTo>
                      <a:cubicBezTo>
                        <a:pt x="21822" y="47755"/>
                        <a:pt x="21875" y="47783"/>
                        <a:pt x="21926" y="47783"/>
                      </a:cubicBezTo>
                      <a:cubicBezTo>
                        <a:pt x="22010" y="47783"/>
                        <a:pt x="22088" y="47708"/>
                        <a:pt x="22191" y="47646"/>
                      </a:cubicBezTo>
                      <a:cubicBezTo>
                        <a:pt x="22369" y="47534"/>
                        <a:pt x="22561" y="47494"/>
                        <a:pt x="22760" y="47494"/>
                      </a:cubicBezTo>
                      <a:cubicBezTo>
                        <a:pt x="23268" y="47494"/>
                        <a:pt x="23823" y="47756"/>
                        <a:pt x="24304" y="47756"/>
                      </a:cubicBezTo>
                      <a:cubicBezTo>
                        <a:pt x="24586" y="47756"/>
                        <a:pt x="24842" y="47666"/>
                        <a:pt x="25049" y="47380"/>
                      </a:cubicBezTo>
                      <a:cubicBezTo>
                        <a:pt x="25144" y="47276"/>
                        <a:pt x="25255" y="47248"/>
                        <a:pt x="25371" y="47248"/>
                      </a:cubicBezTo>
                      <a:cubicBezTo>
                        <a:pt x="25513" y="47248"/>
                        <a:pt x="25663" y="47291"/>
                        <a:pt x="25802" y="47291"/>
                      </a:cubicBezTo>
                      <a:cubicBezTo>
                        <a:pt x="25948" y="47291"/>
                        <a:pt x="26082" y="47243"/>
                        <a:pt x="26179" y="47048"/>
                      </a:cubicBezTo>
                      <a:cubicBezTo>
                        <a:pt x="27907" y="46649"/>
                        <a:pt x="30100" y="46417"/>
                        <a:pt x="31861" y="45287"/>
                      </a:cubicBezTo>
                      <a:lnTo>
                        <a:pt x="31861" y="45287"/>
                      </a:lnTo>
                      <a:cubicBezTo>
                        <a:pt x="31934" y="45279"/>
                        <a:pt x="31995" y="45255"/>
                        <a:pt x="31995" y="45187"/>
                      </a:cubicBezTo>
                      <a:cubicBezTo>
                        <a:pt x="32033" y="45190"/>
                        <a:pt x="32070" y="45192"/>
                        <a:pt x="32105" y="45192"/>
                      </a:cubicBezTo>
                      <a:cubicBezTo>
                        <a:pt x="32748" y="45192"/>
                        <a:pt x="32959" y="44645"/>
                        <a:pt x="33557" y="44456"/>
                      </a:cubicBezTo>
                      <a:cubicBezTo>
                        <a:pt x="34089" y="44057"/>
                        <a:pt x="32959" y="44356"/>
                        <a:pt x="33358" y="44123"/>
                      </a:cubicBezTo>
                      <a:cubicBezTo>
                        <a:pt x="34521" y="43990"/>
                        <a:pt x="35385" y="42861"/>
                        <a:pt x="36116" y="42428"/>
                      </a:cubicBezTo>
                      <a:cubicBezTo>
                        <a:pt x="36881" y="42129"/>
                        <a:pt x="37379" y="41398"/>
                        <a:pt x="38011" y="40866"/>
                      </a:cubicBezTo>
                      <a:cubicBezTo>
                        <a:pt x="38310" y="40534"/>
                        <a:pt x="39041" y="40601"/>
                        <a:pt x="39107" y="39936"/>
                      </a:cubicBezTo>
                      <a:cubicBezTo>
                        <a:pt x="39156" y="39936"/>
                        <a:pt x="39186" y="39866"/>
                        <a:pt x="39225" y="39866"/>
                      </a:cubicBezTo>
                      <a:cubicBezTo>
                        <a:pt x="39240" y="39866"/>
                        <a:pt x="39255" y="39875"/>
                        <a:pt x="39273" y="39903"/>
                      </a:cubicBezTo>
                      <a:cubicBezTo>
                        <a:pt x="39306" y="39936"/>
                        <a:pt x="39331" y="39949"/>
                        <a:pt x="39350" y="39949"/>
                      </a:cubicBezTo>
                      <a:cubicBezTo>
                        <a:pt x="39446" y="39949"/>
                        <a:pt x="39395" y="39593"/>
                        <a:pt x="39506" y="39537"/>
                      </a:cubicBezTo>
                      <a:cubicBezTo>
                        <a:pt x="39610" y="39563"/>
                        <a:pt x="39612" y="39851"/>
                        <a:pt x="39703" y="39851"/>
                      </a:cubicBezTo>
                      <a:cubicBezTo>
                        <a:pt x="39729" y="39851"/>
                        <a:pt x="39761" y="39828"/>
                        <a:pt x="39805" y="39770"/>
                      </a:cubicBezTo>
                      <a:cubicBezTo>
                        <a:pt x="39539" y="38640"/>
                        <a:pt x="39174" y="39005"/>
                        <a:pt x="40337" y="38540"/>
                      </a:cubicBezTo>
                      <a:cubicBezTo>
                        <a:pt x="40338" y="38541"/>
                        <a:pt x="40340" y="38541"/>
                        <a:pt x="40341" y="38541"/>
                      </a:cubicBezTo>
                      <a:cubicBezTo>
                        <a:pt x="40407" y="38541"/>
                        <a:pt x="39975" y="37767"/>
                        <a:pt x="40195" y="37767"/>
                      </a:cubicBezTo>
                      <a:cubicBezTo>
                        <a:pt x="40233" y="37767"/>
                        <a:pt x="40289" y="37790"/>
                        <a:pt x="40370" y="37842"/>
                      </a:cubicBezTo>
                      <a:cubicBezTo>
                        <a:pt x="40611" y="37842"/>
                        <a:pt x="40723" y="37217"/>
                        <a:pt x="40931" y="37217"/>
                      </a:cubicBezTo>
                      <a:cubicBezTo>
                        <a:pt x="40981" y="37217"/>
                        <a:pt x="41037" y="37253"/>
                        <a:pt x="41101" y="37344"/>
                      </a:cubicBezTo>
                      <a:cubicBezTo>
                        <a:pt x="41467" y="37144"/>
                        <a:pt x="40669" y="36646"/>
                        <a:pt x="41234" y="36546"/>
                      </a:cubicBezTo>
                      <a:cubicBezTo>
                        <a:pt x="41334" y="36513"/>
                        <a:pt x="41567" y="36480"/>
                        <a:pt x="41434" y="36313"/>
                      </a:cubicBezTo>
                      <a:cubicBezTo>
                        <a:pt x="41234" y="36114"/>
                        <a:pt x="41567" y="35948"/>
                        <a:pt x="41633" y="35815"/>
                      </a:cubicBezTo>
                      <a:cubicBezTo>
                        <a:pt x="41646" y="35817"/>
                        <a:pt x="41659" y="35818"/>
                        <a:pt x="41672" y="35818"/>
                      </a:cubicBezTo>
                      <a:cubicBezTo>
                        <a:pt x="41954" y="35818"/>
                        <a:pt x="42098" y="35242"/>
                        <a:pt x="42400" y="35242"/>
                      </a:cubicBezTo>
                      <a:cubicBezTo>
                        <a:pt x="42459" y="35242"/>
                        <a:pt x="42524" y="35264"/>
                        <a:pt x="42597" y="35316"/>
                      </a:cubicBezTo>
                      <a:cubicBezTo>
                        <a:pt x="42659" y="35192"/>
                        <a:pt x="42489" y="34981"/>
                        <a:pt x="42656" y="34981"/>
                      </a:cubicBezTo>
                      <a:cubicBezTo>
                        <a:pt x="42668" y="34981"/>
                        <a:pt x="42681" y="34982"/>
                        <a:pt x="42697" y="34984"/>
                      </a:cubicBezTo>
                      <a:cubicBezTo>
                        <a:pt x="42723" y="35001"/>
                        <a:pt x="42749" y="35009"/>
                        <a:pt x="42773" y="35009"/>
                      </a:cubicBezTo>
                      <a:cubicBezTo>
                        <a:pt x="42933" y="35009"/>
                        <a:pt x="43031" y="34676"/>
                        <a:pt x="42830" y="34618"/>
                      </a:cubicBezTo>
                      <a:cubicBezTo>
                        <a:pt x="42597" y="34386"/>
                        <a:pt x="43594" y="33854"/>
                        <a:pt x="43793" y="33389"/>
                      </a:cubicBezTo>
                      <a:cubicBezTo>
                        <a:pt x="43561" y="33223"/>
                        <a:pt x="43993" y="32325"/>
                        <a:pt x="44259" y="32325"/>
                      </a:cubicBezTo>
                      <a:cubicBezTo>
                        <a:pt x="44283" y="32328"/>
                        <a:pt x="44306" y="32329"/>
                        <a:pt x="44327" y="32329"/>
                      </a:cubicBezTo>
                      <a:cubicBezTo>
                        <a:pt x="44793" y="32329"/>
                        <a:pt x="44478" y="31658"/>
                        <a:pt x="44923" y="31594"/>
                      </a:cubicBezTo>
                      <a:cubicBezTo>
                        <a:pt x="45123" y="31428"/>
                        <a:pt x="45156" y="31129"/>
                        <a:pt x="45256" y="30896"/>
                      </a:cubicBezTo>
                      <a:cubicBezTo>
                        <a:pt x="45821" y="28902"/>
                        <a:pt x="46884" y="27041"/>
                        <a:pt x="46751" y="24847"/>
                      </a:cubicBezTo>
                      <a:cubicBezTo>
                        <a:pt x="46630" y="24605"/>
                        <a:pt x="46950" y="22627"/>
                        <a:pt x="46556" y="22627"/>
                      </a:cubicBezTo>
                      <a:cubicBezTo>
                        <a:pt x="46518" y="22627"/>
                        <a:pt x="46472" y="22646"/>
                        <a:pt x="46419" y="22687"/>
                      </a:cubicBezTo>
                      <a:cubicBezTo>
                        <a:pt x="46120" y="22288"/>
                        <a:pt x="46851" y="22355"/>
                        <a:pt x="46751" y="22023"/>
                      </a:cubicBezTo>
                      <a:cubicBezTo>
                        <a:pt x="46467" y="21707"/>
                        <a:pt x="46992" y="20282"/>
                        <a:pt x="46590" y="20282"/>
                      </a:cubicBezTo>
                      <a:cubicBezTo>
                        <a:pt x="46569" y="20282"/>
                        <a:pt x="46545" y="20286"/>
                        <a:pt x="46519" y="20294"/>
                      </a:cubicBezTo>
                      <a:cubicBezTo>
                        <a:pt x="46286" y="20494"/>
                        <a:pt x="46585" y="20593"/>
                        <a:pt x="46386" y="20693"/>
                      </a:cubicBezTo>
                      <a:cubicBezTo>
                        <a:pt x="46396" y="20791"/>
                        <a:pt x="46361" y="20829"/>
                        <a:pt x="46315" y="20829"/>
                      </a:cubicBezTo>
                      <a:cubicBezTo>
                        <a:pt x="46222" y="20829"/>
                        <a:pt x="46085" y="20672"/>
                        <a:pt x="46219" y="20560"/>
                      </a:cubicBezTo>
                      <a:cubicBezTo>
                        <a:pt x="46286" y="20527"/>
                        <a:pt x="46319" y="20461"/>
                        <a:pt x="46253" y="20394"/>
                      </a:cubicBezTo>
                      <a:cubicBezTo>
                        <a:pt x="45721" y="19663"/>
                        <a:pt x="46552" y="18566"/>
                        <a:pt x="45920" y="18068"/>
                      </a:cubicBezTo>
                      <a:cubicBezTo>
                        <a:pt x="46386" y="17602"/>
                        <a:pt x="45787" y="16871"/>
                        <a:pt x="46120" y="16506"/>
                      </a:cubicBezTo>
                      <a:cubicBezTo>
                        <a:pt x="46181" y="16475"/>
                        <a:pt x="46157" y="16302"/>
                        <a:pt x="46075" y="16302"/>
                      </a:cubicBezTo>
                      <a:cubicBezTo>
                        <a:pt x="46068" y="16302"/>
                        <a:pt x="46061" y="16304"/>
                        <a:pt x="46053" y="16306"/>
                      </a:cubicBezTo>
                      <a:cubicBezTo>
                        <a:pt x="44325" y="14944"/>
                        <a:pt x="45754" y="10955"/>
                        <a:pt x="43827" y="9161"/>
                      </a:cubicBezTo>
                      <a:cubicBezTo>
                        <a:pt x="43361" y="9061"/>
                        <a:pt x="43760" y="8529"/>
                        <a:pt x="43361" y="8330"/>
                      </a:cubicBezTo>
                      <a:cubicBezTo>
                        <a:pt x="42863" y="8131"/>
                        <a:pt x="43029" y="7333"/>
                        <a:pt x="42464" y="7233"/>
                      </a:cubicBezTo>
                      <a:cubicBezTo>
                        <a:pt x="42517" y="7046"/>
                        <a:pt x="41945" y="6534"/>
                        <a:pt x="41721" y="6534"/>
                      </a:cubicBezTo>
                      <a:cubicBezTo>
                        <a:pt x="41667" y="6534"/>
                        <a:pt x="41633" y="6564"/>
                        <a:pt x="41633" y="6635"/>
                      </a:cubicBezTo>
                      <a:cubicBezTo>
                        <a:pt x="41400" y="4940"/>
                        <a:pt x="38875" y="4741"/>
                        <a:pt x="37645" y="3810"/>
                      </a:cubicBezTo>
                      <a:cubicBezTo>
                        <a:pt x="35784" y="2813"/>
                        <a:pt x="33258" y="1450"/>
                        <a:pt x="31463" y="1052"/>
                      </a:cubicBezTo>
                      <a:cubicBezTo>
                        <a:pt x="28734" y="465"/>
                        <a:pt x="25803" y="0"/>
                        <a:pt x="22929" y="0"/>
                      </a:cubicBezTo>
                      <a:close/>
                    </a:path>
                  </a:pathLst>
                </a:custGeom>
                <a:solidFill>
                  <a:srgbClr val="F25D27">
                    <a:alpha val="74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99" name="Google Shape;699;p6"/>
                <p:cNvSpPr/>
                <p:nvPr/>
              </p:nvSpPr>
              <p:spPr>
                <a:xfrm>
                  <a:off x="4282075" y="2792050"/>
                  <a:ext cx="51375" cy="2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55" h="1010" extrusionOk="0">
                      <a:moveTo>
                        <a:pt x="627" y="1"/>
                      </a:moveTo>
                      <a:cubicBezTo>
                        <a:pt x="0" y="1"/>
                        <a:pt x="1139" y="751"/>
                        <a:pt x="1390" y="940"/>
                      </a:cubicBezTo>
                      <a:cubicBezTo>
                        <a:pt x="1431" y="981"/>
                        <a:pt x="1472" y="1009"/>
                        <a:pt x="1513" y="1009"/>
                      </a:cubicBezTo>
                      <a:cubicBezTo>
                        <a:pt x="1539" y="1009"/>
                        <a:pt x="1564" y="998"/>
                        <a:pt x="1589" y="973"/>
                      </a:cubicBezTo>
                      <a:cubicBezTo>
                        <a:pt x="1624" y="903"/>
                        <a:pt x="1659" y="879"/>
                        <a:pt x="1695" y="879"/>
                      </a:cubicBezTo>
                      <a:cubicBezTo>
                        <a:pt x="1776" y="879"/>
                        <a:pt x="1863" y="1001"/>
                        <a:pt x="1969" y="1001"/>
                      </a:cubicBezTo>
                      <a:cubicBezTo>
                        <a:pt x="1996" y="1001"/>
                        <a:pt x="2025" y="993"/>
                        <a:pt x="2055" y="973"/>
                      </a:cubicBezTo>
                      <a:cubicBezTo>
                        <a:pt x="2033" y="778"/>
                        <a:pt x="1913" y="626"/>
                        <a:pt x="1786" y="626"/>
                      </a:cubicBezTo>
                      <a:cubicBezTo>
                        <a:pt x="1717" y="626"/>
                        <a:pt x="1647" y="669"/>
                        <a:pt x="1589" y="773"/>
                      </a:cubicBezTo>
                      <a:cubicBezTo>
                        <a:pt x="1457" y="375"/>
                        <a:pt x="1024" y="275"/>
                        <a:pt x="759" y="9"/>
                      </a:cubicBezTo>
                      <a:cubicBezTo>
                        <a:pt x="708" y="3"/>
                        <a:pt x="665" y="1"/>
                        <a:pt x="627" y="1"/>
                      </a:cubicBezTo>
                      <a:close/>
                    </a:path>
                  </a:pathLst>
                </a:custGeom>
                <a:solidFill>
                  <a:srgbClr val="F25D27">
                    <a:alpha val="74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700" name="Google Shape;700;p6"/>
                <p:cNvSpPr/>
                <p:nvPr/>
              </p:nvSpPr>
              <p:spPr>
                <a:xfrm>
                  <a:off x="4114075" y="2632525"/>
                  <a:ext cx="10625" cy="13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5" h="538" extrusionOk="0">
                      <a:moveTo>
                        <a:pt x="86" y="1"/>
                      </a:moveTo>
                      <a:cubicBezTo>
                        <a:pt x="43" y="1"/>
                        <a:pt x="9" y="31"/>
                        <a:pt x="1" y="109"/>
                      </a:cubicBezTo>
                      <a:cubicBezTo>
                        <a:pt x="1" y="273"/>
                        <a:pt x="233" y="537"/>
                        <a:pt x="346" y="537"/>
                      </a:cubicBezTo>
                      <a:cubicBezTo>
                        <a:pt x="393" y="537"/>
                        <a:pt x="419" y="492"/>
                        <a:pt x="400" y="375"/>
                      </a:cubicBezTo>
                      <a:cubicBezTo>
                        <a:pt x="424" y="252"/>
                        <a:pt x="212" y="1"/>
                        <a:pt x="86" y="1"/>
                      </a:cubicBezTo>
                      <a:close/>
                    </a:path>
                  </a:pathLst>
                </a:custGeom>
                <a:solidFill>
                  <a:srgbClr val="F25D27">
                    <a:alpha val="74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701" name="Google Shape;701;p6"/>
                <p:cNvSpPr/>
                <p:nvPr/>
              </p:nvSpPr>
              <p:spPr>
                <a:xfrm>
                  <a:off x="4363350" y="2832500"/>
                  <a:ext cx="8325" cy="7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3" h="308" extrusionOk="0">
                      <a:moveTo>
                        <a:pt x="99" y="1"/>
                      </a:moveTo>
                      <a:cubicBezTo>
                        <a:pt x="44" y="1"/>
                        <a:pt x="0" y="26"/>
                        <a:pt x="0" y="86"/>
                      </a:cubicBezTo>
                      <a:cubicBezTo>
                        <a:pt x="22" y="175"/>
                        <a:pt x="148" y="308"/>
                        <a:pt x="239" y="308"/>
                      </a:cubicBezTo>
                      <a:cubicBezTo>
                        <a:pt x="285" y="308"/>
                        <a:pt x="321" y="274"/>
                        <a:pt x="333" y="186"/>
                      </a:cubicBezTo>
                      <a:cubicBezTo>
                        <a:pt x="333" y="80"/>
                        <a:pt x="197" y="1"/>
                        <a:pt x="99" y="1"/>
                      </a:cubicBezTo>
                      <a:close/>
                    </a:path>
                  </a:pathLst>
                </a:custGeom>
                <a:solidFill>
                  <a:srgbClr val="F25D27">
                    <a:alpha val="74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702" name="Google Shape;702;p6"/>
                <p:cNvSpPr/>
                <p:nvPr/>
              </p:nvSpPr>
              <p:spPr>
                <a:xfrm>
                  <a:off x="4387425" y="2855125"/>
                  <a:ext cx="7525" cy="7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" h="311" extrusionOk="0">
                      <a:moveTo>
                        <a:pt x="54" y="0"/>
                      </a:moveTo>
                      <a:cubicBezTo>
                        <a:pt x="22" y="0"/>
                        <a:pt x="1" y="22"/>
                        <a:pt x="1" y="78"/>
                      </a:cubicBezTo>
                      <a:cubicBezTo>
                        <a:pt x="1" y="170"/>
                        <a:pt x="129" y="310"/>
                        <a:pt x="218" y="310"/>
                      </a:cubicBezTo>
                      <a:cubicBezTo>
                        <a:pt x="258" y="310"/>
                        <a:pt x="290" y="283"/>
                        <a:pt x="300" y="211"/>
                      </a:cubicBezTo>
                      <a:cubicBezTo>
                        <a:pt x="276" y="140"/>
                        <a:pt x="133" y="0"/>
                        <a:pt x="54" y="0"/>
                      </a:cubicBezTo>
                      <a:close/>
                    </a:path>
                  </a:pathLst>
                </a:custGeom>
                <a:solidFill>
                  <a:srgbClr val="F25D27">
                    <a:alpha val="74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703" name="Google Shape;703;p6"/>
                <p:cNvSpPr/>
                <p:nvPr/>
              </p:nvSpPr>
              <p:spPr>
                <a:xfrm>
                  <a:off x="4154100" y="2683350"/>
                  <a:ext cx="5700" cy="5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" h="206" extrusionOk="0">
                      <a:moveTo>
                        <a:pt x="78" y="1"/>
                      </a:moveTo>
                      <a:cubicBezTo>
                        <a:pt x="1" y="1"/>
                        <a:pt x="1" y="206"/>
                        <a:pt x="78" y="206"/>
                      </a:cubicBezTo>
                      <a:cubicBezTo>
                        <a:pt x="83" y="206"/>
                        <a:pt x="89" y="205"/>
                        <a:pt x="95" y="203"/>
                      </a:cubicBezTo>
                      <a:cubicBezTo>
                        <a:pt x="228" y="203"/>
                        <a:pt x="228" y="3"/>
                        <a:pt x="95" y="3"/>
                      </a:cubicBezTo>
                      <a:cubicBezTo>
                        <a:pt x="89" y="1"/>
                        <a:pt x="83" y="1"/>
                        <a:pt x="78" y="1"/>
                      </a:cubicBezTo>
                      <a:close/>
                    </a:path>
                  </a:pathLst>
                </a:custGeom>
                <a:solidFill>
                  <a:srgbClr val="F25D27">
                    <a:alpha val="74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</p:grpSp>
        </p:grpSp>
        <p:grpSp>
          <p:nvGrpSpPr>
            <p:cNvPr id="704" name="Google Shape;704;p6"/>
            <p:cNvGrpSpPr/>
            <p:nvPr/>
          </p:nvGrpSpPr>
          <p:grpSpPr>
            <a:xfrm>
              <a:off x="347205" y="3123839"/>
              <a:ext cx="424347" cy="431480"/>
              <a:chOff x="4023775" y="1855149"/>
              <a:chExt cx="1174825" cy="1194575"/>
            </a:xfrm>
          </p:grpSpPr>
          <p:grpSp>
            <p:nvGrpSpPr>
              <p:cNvPr id="705" name="Google Shape;705;p6"/>
              <p:cNvGrpSpPr/>
              <p:nvPr/>
            </p:nvGrpSpPr>
            <p:grpSpPr>
              <a:xfrm>
                <a:off x="4023775" y="1855149"/>
                <a:ext cx="1174825" cy="1194575"/>
                <a:chOff x="4023775" y="1778925"/>
                <a:chExt cx="1174825" cy="1194575"/>
              </a:xfrm>
            </p:grpSpPr>
            <p:sp>
              <p:nvSpPr>
                <p:cNvPr id="706" name="Google Shape;706;p6"/>
                <p:cNvSpPr/>
                <p:nvPr/>
              </p:nvSpPr>
              <p:spPr>
                <a:xfrm>
                  <a:off x="4023775" y="1778925"/>
                  <a:ext cx="1174825" cy="1194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993" h="47783" extrusionOk="0">
                      <a:moveTo>
                        <a:pt x="23952" y="88"/>
                      </a:moveTo>
                      <a:cubicBezTo>
                        <a:pt x="23635" y="88"/>
                        <a:pt x="23318" y="96"/>
                        <a:pt x="23000" y="105"/>
                      </a:cubicBezTo>
                      <a:lnTo>
                        <a:pt x="23000" y="105"/>
                      </a:lnTo>
                      <a:cubicBezTo>
                        <a:pt x="23318" y="88"/>
                        <a:pt x="23635" y="88"/>
                        <a:pt x="23952" y="88"/>
                      </a:cubicBezTo>
                      <a:close/>
                      <a:moveTo>
                        <a:pt x="20376" y="351"/>
                      </a:moveTo>
                      <a:lnTo>
                        <a:pt x="20376" y="351"/>
                      </a:lnTo>
                      <a:cubicBezTo>
                        <a:pt x="20294" y="366"/>
                        <a:pt x="20215" y="387"/>
                        <a:pt x="20142" y="421"/>
                      </a:cubicBezTo>
                      <a:lnTo>
                        <a:pt x="20142" y="421"/>
                      </a:lnTo>
                      <a:cubicBezTo>
                        <a:pt x="20150" y="411"/>
                        <a:pt x="20157" y="399"/>
                        <a:pt x="20164" y="387"/>
                      </a:cubicBezTo>
                      <a:cubicBezTo>
                        <a:pt x="20232" y="370"/>
                        <a:pt x="20303" y="359"/>
                        <a:pt x="20376" y="351"/>
                      </a:cubicBezTo>
                      <a:close/>
                      <a:moveTo>
                        <a:pt x="19484" y="487"/>
                      </a:moveTo>
                      <a:lnTo>
                        <a:pt x="19484" y="487"/>
                      </a:lnTo>
                      <a:cubicBezTo>
                        <a:pt x="19363" y="514"/>
                        <a:pt x="19237" y="533"/>
                        <a:pt x="19100" y="553"/>
                      </a:cubicBezTo>
                      <a:cubicBezTo>
                        <a:pt x="19228" y="502"/>
                        <a:pt x="19356" y="490"/>
                        <a:pt x="19484" y="487"/>
                      </a:cubicBezTo>
                      <a:close/>
                      <a:moveTo>
                        <a:pt x="28505" y="719"/>
                      </a:moveTo>
                      <a:lnTo>
                        <a:pt x="28505" y="719"/>
                      </a:lnTo>
                      <a:cubicBezTo>
                        <a:pt x="28419" y="737"/>
                        <a:pt x="28332" y="754"/>
                        <a:pt x="28245" y="767"/>
                      </a:cubicBezTo>
                      <a:lnTo>
                        <a:pt x="28245" y="767"/>
                      </a:lnTo>
                      <a:lnTo>
                        <a:pt x="28505" y="719"/>
                      </a:lnTo>
                      <a:close/>
                      <a:moveTo>
                        <a:pt x="27519" y="778"/>
                      </a:moveTo>
                      <a:cubicBezTo>
                        <a:pt x="27523" y="780"/>
                        <a:pt x="27528" y="783"/>
                        <a:pt x="27532" y="786"/>
                      </a:cubicBezTo>
                      <a:lnTo>
                        <a:pt x="27532" y="786"/>
                      </a:lnTo>
                      <a:cubicBezTo>
                        <a:pt x="27528" y="783"/>
                        <a:pt x="27523" y="781"/>
                        <a:pt x="27519" y="778"/>
                      </a:cubicBezTo>
                      <a:close/>
                      <a:moveTo>
                        <a:pt x="16973" y="752"/>
                      </a:moveTo>
                      <a:cubicBezTo>
                        <a:pt x="16873" y="752"/>
                        <a:pt x="16807" y="786"/>
                        <a:pt x="16740" y="852"/>
                      </a:cubicBezTo>
                      <a:cubicBezTo>
                        <a:pt x="16807" y="786"/>
                        <a:pt x="16907" y="786"/>
                        <a:pt x="16973" y="786"/>
                      </a:cubicBezTo>
                      <a:lnTo>
                        <a:pt x="16973" y="752"/>
                      </a:lnTo>
                      <a:close/>
                      <a:moveTo>
                        <a:pt x="35119" y="2747"/>
                      </a:moveTo>
                      <a:cubicBezTo>
                        <a:pt x="35141" y="2747"/>
                        <a:pt x="35160" y="2750"/>
                        <a:pt x="35177" y="2755"/>
                      </a:cubicBezTo>
                      <a:lnTo>
                        <a:pt x="35177" y="2755"/>
                      </a:lnTo>
                      <a:cubicBezTo>
                        <a:pt x="35113" y="2747"/>
                        <a:pt x="35050" y="2747"/>
                        <a:pt x="34986" y="2747"/>
                      </a:cubicBezTo>
                      <a:close/>
                      <a:moveTo>
                        <a:pt x="37013" y="3710"/>
                      </a:moveTo>
                      <a:lnTo>
                        <a:pt x="37013" y="3710"/>
                      </a:lnTo>
                      <a:cubicBezTo>
                        <a:pt x="37112" y="3776"/>
                        <a:pt x="37210" y="3838"/>
                        <a:pt x="37308" y="3898"/>
                      </a:cubicBezTo>
                      <a:lnTo>
                        <a:pt x="37308" y="3898"/>
                      </a:lnTo>
                      <a:cubicBezTo>
                        <a:pt x="37204" y="3840"/>
                        <a:pt x="37105" y="3779"/>
                        <a:pt x="37013" y="3710"/>
                      </a:cubicBezTo>
                      <a:close/>
                      <a:moveTo>
                        <a:pt x="10127" y="5472"/>
                      </a:moveTo>
                      <a:lnTo>
                        <a:pt x="10127" y="5472"/>
                      </a:lnTo>
                      <a:cubicBezTo>
                        <a:pt x="10096" y="5517"/>
                        <a:pt x="10059" y="5556"/>
                        <a:pt x="10018" y="5591"/>
                      </a:cubicBezTo>
                      <a:lnTo>
                        <a:pt x="10018" y="5591"/>
                      </a:lnTo>
                      <a:cubicBezTo>
                        <a:pt x="10045" y="5542"/>
                        <a:pt x="10076" y="5497"/>
                        <a:pt x="10127" y="5472"/>
                      </a:cubicBezTo>
                      <a:close/>
                      <a:moveTo>
                        <a:pt x="9950" y="5644"/>
                      </a:moveTo>
                      <a:lnTo>
                        <a:pt x="9950" y="5644"/>
                      </a:lnTo>
                      <a:cubicBezTo>
                        <a:pt x="9921" y="5664"/>
                        <a:pt x="9891" y="5684"/>
                        <a:pt x="9861" y="5704"/>
                      </a:cubicBezTo>
                      <a:cubicBezTo>
                        <a:pt x="9886" y="5679"/>
                        <a:pt x="9911" y="5655"/>
                        <a:pt x="9950" y="5644"/>
                      </a:cubicBezTo>
                      <a:close/>
                      <a:moveTo>
                        <a:pt x="40304" y="6569"/>
                      </a:moveTo>
                      <a:lnTo>
                        <a:pt x="40304" y="6569"/>
                      </a:lnTo>
                      <a:cubicBezTo>
                        <a:pt x="40416" y="6625"/>
                        <a:pt x="40505" y="6728"/>
                        <a:pt x="40570" y="6839"/>
                      </a:cubicBezTo>
                      <a:lnTo>
                        <a:pt x="40570" y="6839"/>
                      </a:lnTo>
                      <a:cubicBezTo>
                        <a:pt x="40481" y="6746"/>
                        <a:pt x="40392" y="6657"/>
                        <a:pt x="40304" y="6569"/>
                      </a:cubicBezTo>
                      <a:close/>
                      <a:moveTo>
                        <a:pt x="40113" y="8309"/>
                      </a:moveTo>
                      <a:cubicBezTo>
                        <a:pt x="40184" y="8309"/>
                        <a:pt x="40263" y="8335"/>
                        <a:pt x="40328" y="8335"/>
                      </a:cubicBezTo>
                      <a:cubicBezTo>
                        <a:pt x="40334" y="8335"/>
                        <a:pt x="40340" y="8334"/>
                        <a:pt x="40346" y="8334"/>
                      </a:cubicBezTo>
                      <a:lnTo>
                        <a:pt x="40346" y="8334"/>
                      </a:lnTo>
                      <a:cubicBezTo>
                        <a:pt x="40057" y="8386"/>
                        <a:pt x="39845" y="8611"/>
                        <a:pt x="39636" y="8611"/>
                      </a:cubicBezTo>
                      <a:cubicBezTo>
                        <a:pt x="39519" y="8611"/>
                        <a:pt x="39402" y="8541"/>
                        <a:pt x="39273" y="8330"/>
                      </a:cubicBezTo>
                      <a:lnTo>
                        <a:pt x="39273" y="8330"/>
                      </a:lnTo>
                      <a:cubicBezTo>
                        <a:pt x="39376" y="8473"/>
                        <a:pt x="39528" y="8541"/>
                        <a:pt x="39677" y="8541"/>
                      </a:cubicBezTo>
                      <a:cubicBezTo>
                        <a:pt x="39770" y="8541"/>
                        <a:pt x="39861" y="8514"/>
                        <a:pt x="39938" y="8463"/>
                      </a:cubicBezTo>
                      <a:cubicBezTo>
                        <a:pt x="39969" y="8339"/>
                        <a:pt x="40036" y="8309"/>
                        <a:pt x="40113" y="8309"/>
                      </a:cubicBezTo>
                      <a:close/>
                      <a:moveTo>
                        <a:pt x="7368" y="9128"/>
                      </a:moveTo>
                      <a:cubicBezTo>
                        <a:pt x="7414" y="9150"/>
                        <a:pt x="7460" y="9173"/>
                        <a:pt x="7495" y="9218"/>
                      </a:cubicBezTo>
                      <a:lnTo>
                        <a:pt x="7495" y="9218"/>
                      </a:lnTo>
                      <a:cubicBezTo>
                        <a:pt x="7453" y="9186"/>
                        <a:pt x="7390" y="9170"/>
                        <a:pt x="7368" y="9128"/>
                      </a:cubicBezTo>
                      <a:close/>
                      <a:moveTo>
                        <a:pt x="43614" y="9216"/>
                      </a:moveTo>
                      <a:lnTo>
                        <a:pt x="43614" y="9216"/>
                      </a:lnTo>
                      <a:cubicBezTo>
                        <a:pt x="43609" y="9223"/>
                        <a:pt x="43603" y="9231"/>
                        <a:pt x="43598" y="9239"/>
                      </a:cubicBezTo>
                      <a:lnTo>
                        <a:pt x="43598" y="9239"/>
                      </a:lnTo>
                      <a:cubicBezTo>
                        <a:pt x="43602" y="9231"/>
                        <a:pt x="43607" y="9224"/>
                        <a:pt x="43614" y="9216"/>
                      </a:cubicBezTo>
                      <a:close/>
                      <a:moveTo>
                        <a:pt x="42073" y="9099"/>
                      </a:moveTo>
                      <a:lnTo>
                        <a:pt x="42073" y="9099"/>
                      </a:lnTo>
                      <a:cubicBezTo>
                        <a:pt x="42139" y="9206"/>
                        <a:pt x="42179" y="9318"/>
                        <a:pt x="42193" y="9452"/>
                      </a:cubicBezTo>
                      <a:lnTo>
                        <a:pt x="42193" y="9452"/>
                      </a:lnTo>
                      <a:cubicBezTo>
                        <a:pt x="42149" y="9337"/>
                        <a:pt x="42128" y="9206"/>
                        <a:pt x="42073" y="9099"/>
                      </a:cubicBezTo>
                      <a:close/>
                      <a:moveTo>
                        <a:pt x="36149" y="10058"/>
                      </a:moveTo>
                      <a:cubicBezTo>
                        <a:pt x="36149" y="10107"/>
                        <a:pt x="36114" y="10138"/>
                        <a:pt x="36069" y="10138"/>
                      </a:cubicBezTo>
                      <a:cubicBezTo>
                        <a:pt x="36067" y="10138"/>
                        <a:pt x="36065" y="10138"/>
                        <a:pt x="36063" y="10137"/>
                      </a:cubicBezTo>
                      <a:lnTo>
                        <a:pt x="36063" y="10137"/>
                      </a:lnTo>
                      <a:lnTo>
                        <a:pt x="36050" y="10125"/>
                      </a:lnTo>
                      <a:cubicBezTo>
                        <a:pt x="36116" y="10125"/>
                        <a:pt x="36149" y="10091"/>
                        <a:pt x="36149" y="10058"/>
                      </a:cubicBezTo>
                      <a:close/>
                      <a:moveTo>
                        <a:pt x="43993" y="10058"/>
                      </a:moveTo>
                      <a:lnTo>
                        <a:pt x="43993" y="10058"/>
                      </a:lnTo>
                      <a:cubicBezTo>
                        <a:pt x="43959" y="10058"/>
                        <a:pt x="43926" y="10091"/>
                        <a:pt x="43926" y="10158"/>
                      </a:cubicBezTo>
                      <a:cubicBezTo>
                        <a:pt x="43893" y="10125"/>
                        <a:pt x="43926" y="10058"/>
                        <a:pt x="43993" y="10058"/>
                      </a:cubicBezTo>
                      <a:close/>
                      <a:moveTo>
                        <a:pt x="12121" y="10457"/>
                      </a:moveTo>
                      <a:cubicBezTo>
                        <a:pt x="12128" y="10457"/>
                        <a:pt x="12136" y="10458"/>
                        <a:pt x="12145" y="10461"/>
                      </a:cubicBezTo>
                      <a:lnTo>
                        <a:pt x="12145" y="10461"/>
                      </a:lnTo>
                      <a:cubicBezTo>
                        <a:pt x="12106" y="10464"/>
                        <a:pt x="12071" y="10489"/>
                        <a:pt x="12088" y="10523"/>
                      </a:cubicBezTo>
                      <a:cubicBezTo>
                        <a:pt x="12054" y="10490"/>
                        <a:pt x="12088" y="10457"/>
                        <a:pt x="12121" y="10457"/>
                      </a:cubicBezTo>
                      <a:close/>
                      <a:moveTo>
                        <a:pt x="5108" y="11122"/>
                      </a:moveTo>
                      <a:cubicBezTo>
                        <a:pt x="5077" y="11141"/>
                        <a:pt x="5052" y="11162"/>
                        <a:pt x="5033" y="11185"/>
                      </a:cubicBezTo>
                      <a:lnTo>
                        <a:pt x="5033" y="11185"/>
                      </a:lnTo>
                      <a:cubicBezTo>
                        <a:pt x="5055" y="11162"/>
                        <a:pt x="5080" y="11140"/>
                        <a:pt x="5108" y="11122"/>
                      </a:cubicBezTo>
                      <a:close/>
                      <a:moveTo>
                        <a:pt x="5033" y="11185"/>
                      </a:moveTo>
                      <a:lnTo>
                        <a:pt x="5033" y="11185"/>
                      </a:lnTo>
                      <a:cubicBezTo>
                        <a:pt x="4985" y="11235"/>
                        <a:pt x="4954" y="11294"/>
                        <a:pt x="4945" y="11354"/>
                      </a:cubicBezTo>
                      <a:lnTo>
                        <a:pt x="4945" y="11354"/>
                      </a:lnTo>
                      <a:cubicBezTo>
                        <a:pt x="4969" y="11294"/>
                        <a:pt x="4990" y="11236"/>
                        <a:pt x="5033" y="11185"/>
                      </a:cubicBezTo>
                      <a:close/>
                      <a:moveTo>
                        <a:pt x="4945" y="11354"/>
                      </a:moveTo>
                      <a:lnTo>
                        <a:pt x="4945" y="11354"/>
                      </a:lnTo>
                      <a:cubicBezTo>
                        <a:pt x="4934" y="11381"/>
                        <a:pt x="4922" y="11408"/>
                        <a:pt x="4907" y="11435"/>
                      </a:cubicBezTo>
                      <a:lnTo>
                        <a:pt x="4907" y="11435"/>
                      </a:lnTo>
                      <a:lnTo>
                        <a:pt x="4942" y="11388"/>
                      </a:lnTo>
                      <a:cubicBezTo>
                        <a:pt x="4942" y="11376"/>
                        <a:pt x="4943" y="11365"/>
                        <a:pt x="4945" y="11354"/>
                      </a:cubicBezTo>
                      <a:close/>
                      <a:moveTo>
                        <a:pt x="4907" y="11435"/>
                      </a:moveTo>
                      <a:lnTo>
                        <a:pt x="4843" y="11520"/>
                      </a:lnTo>
                      <a:cubicBezTo>
                        <a:pt x="4870" y="11493"/>
                        <a:pt x="4890" y="11464"/>
                        <a:pt x="4907" y="11435"/>
                      </a:cubicBezTo>
                      <a:close/>
                      <a:moveTo>
                        <a:pt x="4311" y="12451"/>
                      </a:moveTo>
                      <a:cubicBezTo>
                        <a:pt x="4311" y="12451"/>
                        <a:pt x="4283" y="12478"/>
                        <a:pt x="4278" y="12508"/>
                      </a:cubicBezTo>
                      <a:lnTo>
                        <a:pt x="4278" y="12508"/>
                      </a:lnTo>
                      <a:cubicBezTo>
                        <a:pt x="4289" y="12489"/>
                        <a:pt x="4300" y="12470"/>
                        <a:pt x="4311" y="12451"/>
                      </a:cubicBezTo>
                      <a:close/>
                      <a:moveTo>
                        <a:pt x="4278" y="12508"/>
                      </a:moveTo>
                      <a:lnTo>
                        <a:pt x="4278" y="12508"/>
                      </a:lnTo>
                      <a:cubicBezTo>
                        <a:pt x="4196" y="12662"/>
                        <a:pt x="4137" y="12839"/>
                        <a:pt x="4078" y="13016"/>
                      </a:cubicBezTo>
                      <a:cubicBezTo>
                        <a:pt x="4145" y="12817"/>
                        <a:pt x="4211" y="12650"/>
                        <a:pt x="4278" y="12517"/>
                      </a:cubicBezTo>
                      <a:cubicBezTo>
                        <a:pt x="4278" y="12514"/>
                        <a:pt x="4278" y="12511"/>
                        <a:pt x="4278" y="12508"/>
                      </a:cubicBezTo>
                      <a:close/>
                      <a:moveTo>
                        <a:pt x="4145" y="12983"/>
                      </a:moveTo>
                      <a:cubicBezTo>
                        <a:pt x="4130" y="13034"/>
                        <a:pt x="4109" y="13081"/>
                        <a:pt x="4084" y="13125"/>
                      </a:cubicBezTo>
                      <a:lnTo>
                        <a:pt x="4084" y="13125"/>
                      </a:lnTo>
                      <a:cubicBezTo>
                        <a:pt x="4115" y="13086"/>
                        <a:pt x="4145" y="13045"/>
                        <a:pt x="4145" y="12983"/>
                      </a:cubicBezTo>
                      <a:close/>
                      <a:moveTo>
                        <a:pt x="4084" y="13125"/>
                      </a:moveTo>
                      <a:cubicBezTo>
                        <a:pt x="4059" y="13156"/>
                        <a:pt x="4033" y="13187"/>
                        <a:pt x="4020" y="13227"/>
                      </a:cubicBezTo>
                      <a:lnTo>
                        <a:pt x="4020" y="13227"/>
                      </a:lnTo>
                      <a:cubicBezTo>
                        <a:pt x="4042" y="13194"/>
                        <a:pt x="4064" y="13160"/>
                        <a:pt x="4084" y="13125"/>
                      </a:cubicBezTo>
                      <a:close/>
                      <a:moveTo>
                        <a:pt x="4020" y="13227"/>
                      </a:moveTo>
                      <a:cubicBezTo>
                        <a:pt x="3945" y="13338"/>
                        <a:pt x="3865" y="13441"/>
                        <a:pt x="3845" y="13581"/>
                      </a:cubicBezTo>
                      <a:cubicBezTo>
                        <a:pt x="3879" y="13481"/>
                        <a:pt x="3912" y="13348"/>
                        <a:pt x="4012" y="13282"/>
                      </a:cubicBezTo>
                      <a:cubicBezTo>
                        <a:pt x="4012" y="13261"/>
                        <a:pt x="4015" y="13243"/>
                        <a:pt x="4020" y="13227"/>
                      </a:cubicBezTo>
                      <a:close/>
                      <a:moveTo>
                        <a:pt x="11323" y="13714"/>
                      </a:moveTo>
                      <a:cubicBezTo>
                        <a:pt x="11390" y="13780"/>
                        <a:pt x="11523" y="13847"/>
                        <a:pt x="11356" y="13880"/>
                      </a:cubicBezTo>
                      <a:cubicBezTo>
                        <a:pt x="11349" y="13887"/>
                        <a:pt x="11342" y="13893"/>
                        <a:pt x="11335" y="13897"/>
                      </a:cubicBezTo>
                      <a:lnTo>
                        <a:pt x="11335" y="13897"/>
                      </a:lnTo>
                      <a:cubicBezTo>
                        <a:pt x="11368" y="13843"/>
                        <a:pt x="11367" y="13757"/>
                        <a:pt x="11323" y="13714"/>
                      </a:cubicBezTo>
                      <a:close/>
                      <a:moveTo>
                        <a:pt x="12088" y="14146"/>
                      </a:moveTo>
                      <a:lnTo>
                        <a:pt x="12088" y="14179"/>
                      </a:lnTo>
                      <a:cubicBezTo>
                        <a:pt x="12088" y="14280"/>
                        <a:pt x="12088" y="14368"/>
                        <a:pt x="12088" y="14452"/>
                      </a:cubicBezTo>
                      <a:lnTo>
                        <a:pt x="12088" y="14452"/>
                      </a:lnTo>
                      <a:cubicBezTo>
                        <a:pt x="12054" y="14312"/>
                        <a:pt x="11969" y="14170"/>
                        <a:pt x="12088" y="14146"/>
                      </a:cubicBezTo>
                      <a:close/>
                      <a:moveTo>
                        <a:pt x="40902" y="14512"/>
                      </a:moveTo>
                      <a:lnTo>
                        <a:pt x="40935" y="14578"/>
                      </a:lnTo>
                      <a:cubicBezTo>
                        <a:pt x="40952" y="14595"/>
                        <a:pt x="40968" y="14603"/>
                        <a:pt x="40989" y="14603"/>
                      </a:cubicBezTo>
                      <a:cubicBezTo>
                        <a:pt x="41010" y="14603"/>
                        <a:pt x="41035" y="14595"/>
                        <a:pt x="41068" y="14578"/>
                      </a:cubicBezTo>
                      <a:lnTo>
                        <a:pt x="41068" y="14578"/>
                      </a:lnTo>
                      <a:cubicBezTo>
                        <a:pt x="41039" y="14597"/>
                        <a:pt x="41013" y="14606"/>
                        <a:pt x="40990" y="14606"/>
                      </a:cubicBezTo>
                      <a:cubicBezTo>
                        <a:pt x="40935" y="14606"/>
                        <a:pt x="40902" y="14559"/>
                        <a:pt x="40902" y="14512"/>
                      </a:cubicBezTo>
                      <a:close/>
                      <a:moveTo>
                        <a:pt x="3700" y="14624"/>
                      </a:moveTo>
                      <a:cubicBezTo>
                        <a:pt x="3691" y="14640"/>
                        <a:pt x="3684" y="14656"/>
                        <a:pt x="3679" y="14673"/>
                      </a:cubicBezTo>
                      <a:lnTo>
                        <a:pt x="3679" y="14673"/>
                      </a:lnTo>
                      <a:lnTo>
                        <a:pt x="3679" y="14644"/>
                      </a:lnTo>
                      <a:cubicBezTo>
                        <a:pt x="3686" y="14638"/>
                        <a:pt x="3693" y="14631"/>
                        <a:pt x="3700" y="14624"/>
                      </a:cubicBezTo>
                      <a:close/>
                      <a:moveTo>
                        <a:pt x="8992" y="14630"/>
                      </a:moveTo>
                      <a:cubicBezTo>
                        <a:pt x="9010" y="14642"/>
                        <a:pt x="9031" y="14650"/>
                        <a:pt x="9057" y="14650"/>
                      </a:cubicBezTo>
                      <a:cubicBezTo>
                        <a:pt x="9069" y="14650"/>
                        <a:pt x="9082" y="14648"/>
                        <a:pt x="9097" y="14644"/>
                      </a:cubicBezTo>
                      <a:lnTo>
                        <a:pt x="9097" y="14644"/>
                      </a:lnTo>
                      <a:cubicBezTo>
                        <a:pt x="9089" y="14673"/>
                        <a:pt x="9078" y="14685"/>
                        <a:pt x="9063" y="14685"/>
                      </a:cubicBezTo>
                      <a:cubicBezTo>
                        <a:pt x="9043" y="14685"/>
                        <a:pt x="9017" y="14662"/>
                        <a:pt x="8992" y="14630"/>
                      </a:cubicBezTo>
                      <a:close/>
                      <a:moveTo>
                        <a:pt x="33025" y="14877"/>
                      </a:moveTo>
                      <a:lnTo>
                        <a:pt x="33025" y="14877"/>
                      </a:lnTo>
                      <a:cubicBezTo>
                        <a:pt x="33059" y="14910"/>
                        <a:pt x="33059" y="14977"/>
                        <a:pt x="33059" y="15043"/>
                      </a:cubicBezTo>
                      <a:cubicBezTo>
                        <a:pt x="33051" y="15051"/>
                        <a:pt x="33047" y="15071"/>
                        <a:pt x="33046" y="15099"/>
                      </a:cubicBezTo>
                      <a:lnTo>
                        <a:pt x="33046" y="15099"/>
                      </a:lnTo>
                      <a:cubicBezTo>
                        <a:pt x="33037" y="15005"/>
                        <a:pt x="33025" y="14935"/>
                        <a:pt x="33025" y="14877"/>
                      </a:cubicBezTo>
                      <a:close/>
                      <a:moveTo>
                        <a:pt x="3546" y="15342"/>
                      </a:moveTo>
                      <a:lnTo>
                        <a:pt x="3546" y="15376"/>
                      </a:lnTo>
                      <a:cubicBezTo>
                        <a:pt x="3513" y="15475"/>
                        <a:pt x="3480" y="15542"/>
                        <a:pt x="3447" y="15642"/>
                      </a:cubicBezTo>
                      <a:cubicBezTo>
                        <a:pt x="3480" y="15542"/>
                        <a:pt x="3513" y="15442"/>
                        <a:pt x="3546" y="15342"/>
                      </a:cubicBezTo>
                      <a:close/>
                      <a:moveTo>
                        <a:pt x="23786" y="15276"/>
                      </a:moveTo>
                      <a:cubicBezTo>
                        <a:pt x="23587" y="15342"/>
                        <a:pt x="23653" y="15475"/>
                        <a:pt x="23686" y="15608"/>
                      </a:cubicBezTo>
                      <a:cubicBezTo>
                        <a:pt x="23680" y="15602"/>
                        <a:pt x="23674" y="15599"/>
                        <a:pt x="23668" y="15599"/>
                      </a:cubicBezTo>
                      <a:cubicBezTo>
                        <a:pt x="23649" y="15599"/>
                        <a:pt x="23633" y="15624"/>
                        <a:pt x="23625" y="15648"/>
                      </a:cubicBezTo>
                      <a:lnTo>
                        <a:pt x="23625" y="15648"/>
                      </a:lnTo>
                      <a:cubicBezTo>
                        <a:pt x="23642" y="15516"/>
                        <a:pt x="23566" y="15338"/>
                        <a:pt x="23753" y="15276"/>
                      </a:cubicBezTo>
                      <a:close/>
                      <a:moveTo>
                        <a:pt x="44695" y="15644"/>
                      </a:moveTo>
                      <a:cubicBezTo>
                        <a:pt x="44711" y="15651"/>
                        <a:pt x="44762" y="15675"/>
                        <a:pt x="44790" y="15675"/>
                      </a:cubicBezTo>
                      <a:cubicBezTo>
                        <a:pt x="44745" y="15675"/>
                        <a:pt x="44715" y="15663"/>
                        <a:pt x="44695" y="15644"/>
                      </a:cubicBezTo>
                      <a:close/>
                      <a:moveTo>
                        <a:pt x="33059" y="15326"/>
                      </a:moveTo>
                      <a:lnTo>
                        <a:pt x="33059" y="15326"/>
                      </a:lnTo>
                      <a:cubicBezTo>
                        <a:pt x="33078" y="15583"/>
                        <a:pt x="33099" y="15920"/>
                        <a:pt x="32924" y="15920"/>
                      </a:cubicBezTo>
                      <a:cubicBezTo>
                        <a:pt x="32905" y="15920"/>
                        <a:pt x="32883" y="15916"/>
                        <a:pt x="32859" y="15907"/>
                      </a:cubicBezTo>
                      <a:lnTo>
                        <a:pt x="32859" y="15907"/>
                      </a:lnTo>
                      <a:cubicBezTo>
                        <a:pt x="32869" y="15911"/>
                        <a:pt x="32878" y="15912"/>
                        <a:pt x="32887" y="15912"/>
                      </a:cubicBezTo>
                      <a:cubicBezTo>
                        <a:pt x="32971" y="15912"/>
                        <a:pt x="33029" y="15766"/>
                        <a:pt x="33059" y="15376"/>
                      </a:cubicBezTo>
                      <a:lnTo>
                        <a:pt x="33059" y="15342"/>
                      </a:lnTo>
                      <a:cubicBezTo>
                        <a:pt x="33059" y="15337"/>
                        <a:pt x="33059" y="15331"/>
                        <a:pt x="33059" y="15326"/>
                      </a:cubicBezTo>
                      <a:close/>
                      <a:moveTo>
                        <a:pt x="3480" y="15774"/>
                      </a:moveTo>
                      <a:cubicBezTo>
                        <a:pt x="3480" y="15841"/>
                        <a:pt x="3546" y="15941"/>
                        <a:pt x="3480" y="15974"/>
                      </a:cubicBezTo>
                      <a:lnTo>
                        <a:pt x="3447" y="15974"/>
                      </a:lnTo>
                      <a:cubicBezTo>
                        <a:pt x="3513" y="15941"/>
                        <a:pt x="3447" y="15841"/>
                        <a:pt x="3480" y="15774"/>
                      </a:cubicBezTo>
                      <a:close/>
                      <a:moveTo>
                        <a:pt x="14082" y="16107"/>
                      </a:moveTo>
                      <a:lnTo>
                        <a:pt x="14082" y="16140"/>
                      </a:lnTo>
                      <a:lnTo>
                        <a:pt x="14015" y="16140"/>
                      </a:lnTo>
                      <a:cubicBezTo>
                        <a:pt x="14048" y="16140"/>
                        <a:pt x="14048" y="16140"/>
                        <a:pt x="14082" y="16107"/>
                      </a:cubicBezTo>
                      <a:close/>
                      <a:moveTo>
                        <a:pt x="8461" y="16173"/>
                      </a:moveTo>
                      <a:cubicBezTo>
                        <a:pt x="8463" y="16173"/>
                        <a:pt x="8465" y="16173"/>
                        <a:pt x="8465" y="16173"/>
                      </a:cubicBezTo>
                      <a:lnTo>
                        <a:pt x="8465" y="16178"/>
                      </a:lnTo>
                      <a:lnTo>
                        <a:pt x="8465" y="16178"/>
                      </a:lnTo>
                      <a:cubicBezTo>
                        <a:pt x="8464" y="16177"/>
                        <a:pt x="8462" y="16175"/>
                        <a:pt x="8461" y="16173"/>
                      </a:cubicBezTo>
                      <a:close/>
                      <a:moveTo>
                        <a:pt x="19702" y="16190"/>
                      </a:moveTo>
                      <a:lnTo>
                        <a:pt x="19702" y="16190"/>
                      </a:lnTo>
                      <a:cubicBezTo>
                        <a:pt x="19716" y="16201"/>
                        <a:pt x="19738" y="16207"/>
                        <a:pt x="19765" y="16207"/>
                      </a:cubicBezTo>
                      <a:cubicBezTo>
                        <a:pt x="19738" y="16207"/>
                        <a:pt x="19712" y="16207"/>
                        <a:pt x="19702" y="16190"/>
                      </a:cubicBezTo>
                      <a:close/>
                      <a:moveTo>
                        <a:pt x="21119" y="16231"/>
                      </a:moveTo>
                      <a:cubicBezTo>
                        <a:pt x="21183" y="16231"/>
                        <a:pt x="21256" y="16255"/>
                        <a:pt x="21321" y="16271"/>
                      </a:cubicBezTo>
                      <a:lnTo>
                        <a:pt x="21321" y="16271"/>
                      </a:lnTo>
                      <a:cubicBezTo>
                        <a:pt x="21262" y="16267"/>
                        <a:pt x="21196" y="16256"/>
                        <a:pt x="21136" y="16256"/>
                      </a:cubicBezTo>
                      <a:cubicBezTo>
                        <a:pt x="21061" y="16256"/>
                        <a:pt x="20994" y="16273"/>
                        <a:pt x="20961" y="16339"/>
                      </a:cubicBezTo>
                      <a:cubicBezTo>
                        <a:pt x="20994" y="16256"/>
                        <a:pt x="21053" y="16231"/>
                        <a:pt x="21119" y="16231"/>
                      </a:cubicBezTo>
                      <a:close/>
                      <a:moveTo>
                        <a:pt x="36050" y="16007"/>
                      </a:moveTo>
                      <a:cubicBezTo>
                        <a:pt x="36116" y="16107"/>
                        <a:pt x="36116" y="16273"/>
                        <a:pt x="36149" y="16339"/>
                      </a:cubicBezTo>
                      <a:cubicBezTo>
                        <a:pt x="36098" y="16238"/>
                        <a:pt x="36087" y="16097"/>
                        <a:pt x="35979" y="16037"/>
                      </a:cubicBezTo>
                      <a:lnTo>
                        <a:pt x="35979" y="16037"/>
                      </a:lnTo>
                      <a:cubicBezTo>
                        <a:pt x="35997" y="16036"/>
                        <a:pt x="36019" y="16028"/>
                        <a:pt x="36050" y="16007"/>
                      </a:cubicBezTo>
                      <a:close/>
                      <a:moveTo>
                        <a:pt x="8607" y="16192"/>
                      </a:moveTo>
                      <a:cubicBezTo>
                        <a:pt x="8705" y="16192"/>
                        <a:pt x="8808" y="16207"/>
                        <a:pt x="8897" y="16207"/>
                      </a:cubicBezTo>
                      <a:cubicBezTo>
                        <a:pt x="8664" y="16207"/>
                        <a:pt x="8399" y="16207"/>
                        <a:pt x="8664" y="16439"/>
                      </a:cubicBezTo>
                      <a:cubicBezTo>
                        <a:pt x="8584" y="16412"/>
                        <a:pt x="8547" y="16298"/>
                        <a:pt x="8482" y="16203"/>
                      </a:cubicBezTo>
                      <a:lnTo>
                        <a:pt x="8482" y="16203"/>
                      </a:lnTo>
                      <a:cubicBezTo>
                        <a:pt x="8522" y="16195"/>
                        <a:pt x="8564" y="16192"/>
                        <a:pt x="8607" y="16192"/>
                      </a:cubicBezTo>
                      <a:close/>
                      <a:moveTo>
                        <a:pt x="23720" y="16406"/>
                      </a:moveTo>
                      <a:cubicBezTo>
                        <a:pt x="23653" y="16406"/>
                        <a:pt x="23653" y="16439"/>
                        <a:pt x="23653" y="16506"/>
                      </a:cubicBezTo>
                      <a:cubicBezTo>
                        <a:pt x="23620" y="16472"/>
                        <a:pt x="23653" y="16406"/>
                        <a:pt x="23686" y="16406"/>
                      </a:cubicBezTo>
                      <a:close/>
                      <a:moveTo>
                        <a:pt x="44591" y="16140"/>
                      </a:moveTo>
                      <a:cubicBezTo>
                        <a:pt x="44591" y="16286"/>
                        <a:pt x="44360" y="16432"/>
                        <a:pt x="44417" y="16533"/>
                      </a:cubicBezTo>
                      <a:lnTo>
                        <a:pt x="44417" y="16533"/>
                      </a:lnTo>
                      <a:cubicBezTo>
                        <a:pt x="44393" y="16513"/>
                        <a:pt x="44365" y="16492"/>
                        <a:pt x="44325" y="16472"/>
                      </a:cubicBezTo>
                      <a:cubicBezTo>
                        <a:pt x="44491" y="16406"/>
                        <a:pt x="44524" y="16240"/>
                        <a:pt x="44591" y="16140"/>
                      </a:cubicBezTo>
                      <a:close/>
                      <a:moveTo>
                        <a:pt x="3508" y="16471"/>
                      </a:moveTo>
                      <a:cubicBezTo>
                        <a:pt x="3495" y="16518"/>
                        <a:pt x="3452" y="16565"/>
                        <a:pt x="3406" y="16613"/>
                      </a:cubicBezTo>
                      <a:lnTo>
                        <a:pt x="3406" y="16613"/>
                      </a:lnTo>
                      <a:cubicBezTo>
                        <a:pt x="3438" y="16558"/>
                        <a:pt x="3492" y="16523"/>
                        <a:pt x="3508" y="16471"/>
                      </a:cubicBezTo>
                      <a:close/>
                      <a:moveTo>
                        <a:pt x="13749" y="16240"/>
                      </a:moveTo>
                      <a:lnTo>
                        <a:pt x="13749" y="16240"/>
                      </a:lnTo>
                      <a:cubicBezTo>
                        <a:pt x="13450" y="16539"/>
                        <a:pt x="13384" y="16705"/>
                        <a:pt x="13384" y="16805"/>
                      </a:cubicBezTo>
                      <a:cubicBezTo>
                        <a:pt x="13284" y="16605"/>
                        <a:pt x="13317" y="16406"/>
                        <a:pt x="13450" y="16240"/>
                      </a:cubicBezTo>
                      <a:lnTo>
                        <a:pt x="13450" y="16240"/>
                      </a:lnTo>
                      <a:cubicBezTo>
                        <a:pt x="13432" y="16276"/>
                        <a:pt x="13444" y="16303"/>
                        <a:pt x="13502" y="16303"/>
                      </a:cubicBezTo>
                      <a:cubicBezTo>
                        <a:pt x="13550" y="16303"/>
                        <a:pt x="13629" y="16285"/>
                        <a:pt x="13749" y="16240"/>
                      </a:cubicBezTo>
                      <a:close/>
                      <a:moveTo>
                        <a:pt x="14181" y="17237"/>
                      </a:moveTo>
                      <a:lnTo>
                        <a:pt x="14181" y="17237"/>
                      </a:lnTo>
                      <a:cubicBezTo>
                        <a:pt x="14181" y="17263"/>
                        <a:pt x="14171" y="17279"/>
                        <a:pt x="14156" y="17287"/>
                      </a:cubicBezTo>
                      <a:lnTo>
                        <a:pt x="14156" y="17287"/>
                      </a:lnTo>
                      <a:cubicBezTo>
                        <a:pt x="14171" y="17274"/>
                        <a:pt x="14181" y="17255"/>
                        <a:pt x="14181" y="17237"/>
                      </a:cubicBezTo>
                      <a:close/>
                      <a:moveTo>
                        <a:pt x="14115" y="17270"/>
                      </a:moveTo>
                      <a:lnTo>
                        <a:pt x="14115" y="17289"/>
                      </a:lnTo>
                      <a:lnTo>
                        <a:pt x="14115" y="17289"/>
                      </a:lnTo>
                      <a:cubicBezTo>
                        <a:pt x="14103" y="17286"/>
                        <a:pt x="14091" y="17279"/>
                        <a:pt x="14082" y="17270"/>
                      </a:cubicBezTo>
                      <a:close/>
                      <a:moveTo>
                        <a:pt x="39406" y="17868"/>
                      </a:moveTo>
                      <a:cubicBezTo>
                        <a:pt x="39406" y="17935"/>
                        <a:pt x="39440" y="17935"/>
                        <a:pt x="39440" y="17935"/>
                      </a:cubicBezTo>
                      <a:cubicBezTo>
                        <a:pt x="39451" y="17946"/>
                        <a:pt x="39451" y="17949"/>
                        <a:pt x="39445" y="17949"/>
                      </a:cubicBezTo>
                      <a:cubicBezTo>
                        <a:pt x="39432" y="17949"/>
                        <a:pt x="39395" y="17935"/>
                        <a:pt x="39373" y="17935"/>
                      </a:cubicBezTo>
                      <a:lnTo>
                        <a:pt x="39406" y="17935"/>
                      </a:lnTo>
                      <a:lnTo>
                        <a:pt x="39406" y="17901"/>
                      </a:lnTo>
                      <a:cubicBezTo>
                        <a:pt x="39406" y="17901"/>
                        <a:pt x="39406" y="17868"/>
                        <a:pt x="39406" y="17868"/>
                      </a:cubicBezTo>
                      <a:close/>
                      <a:moveTo>
                        <a:pt x="30500" y="17935"/>
                      </a:moveTo>
                      <a:cubicBezTo>
                        <a:pt x="30500" y="17998"/>
                        <a:pt x="30470" y="18061"/>
                        <a:pt x="30750" y="18180"/>
                      </a:cubicBezTo>
                      <a:lnTo>
                        <a:pt x="30750" y="18180"/>
                      </a:lnTo>
                      <a:cubicBezTo>
                        <a:pt x="30611" y="18132"/>
                        <a:pt x="30411" y="18112"/>
                        <a:pt x="30500" y="17935"/>
                      </a:cubicBezTo>
                      <a:close/>
                      <a:moveTo>
                        <a:pt x="27660" y="18292"/>
                      </a:moveTo>
                      <a:lnTo>
                        <a:pt x="27660" y="18292"/>
                      </a:lnTo>
                      <a:cubicBezTo>
                        <a:pt x="27550" y="18485"/>
                        <a:pt x="27535" y="18726"/>
                        <a:pt x="27471" y="18942"/>
                      </a:cubicBezTo>
                      <a:lnTo>
                        <a:pt x="27471" y="18942"/>
                      </a:lnTo>
                      <a:cubicBezTo>
                        <a:pt x="27487" y="18823"/>
                        <a:pt x="27455" y="18699"/>
                        <a:pt x="27375" y="18599"/>
                      </a:cubicBezTo>
                      <a:cubicBezTo>
                        <a:pt x="27428" y="18495"/>
                        <a:pt x="27604" y="18349"/>
                        <a:pt x="27660" y="18292"/>
                      </a:cubicBezTo>
                      <a:close/>
                      <a:moveTo>
                        <a:pt x="44483" y="19003"/>
                      </a:moveTo>
                      <a:cubicBezTo>
                        <a:pt x="44485" y="19071"/>
                        <a:pt x="44508" y="19112"/>
                        <a:pt x="44544" y="19151"/>
                      </a:cubicBezTo>
                      <a:lnTo>
                        <a:pt x="44544" y="19151"/>
                      </a:lnTo>
                      <a:cubicBezTo>
                        <a:pt x="44529" y="19145"/>
                        <a:pt x="44511" y="19138"/>
                        <a:pt x="44491" y="19131"/>
                      </a:cubicBezTo>
                      <a:lnTo>
                        <a:pt x="44491" y="19131"/>
                      </a:lnTo>
                      <a:cubicBezTo>
                        <a:pt x="44524" y="19164"/>
                        <a:pt x="44524" y="19198"/>
                        <a:pt x="44524" y="19231"/>
                      </a:cubicBezTo>
                      <a:cubicBezTo>
                        <a:pt x="44524" y="19198"/>
                        <a:pt x="44524" y="19131"/>
                        <a:pt x="44458" y="19131"/>
                      </a:cubicBezTo>
                      <a:lnTo>
                        <a:pt x="44425" y="19131"/>
                      </a:lnTo>
                      <a:cubicBezTo>
                        <a:pt x="44441" y="19081"/>
                        <a:pt x="44466" y="19040"/>
                        <a:pt x="44483" y="19003"/>
                      </a:cubicBezTo>
                      <a:close/>
                      <a:moveTo>
                        <a:pt x="38513" y="20062"/>
                      </a:moveTo>
                      <a:cubicBezTo>
                        <a:pt x="38545" y="20062"/>
                        <a:pt x="38575" y="20063"/>
                        <a:pt x="38575" y="20095"/>
                      </a:cubicBezTo>
                      <a:cubicBezTo>
                        <a:pt x="38557" y="20076"/>
                        <a:pt x="38535" y="20065"/>
                        <a:pt x="38513" y="20062"/>
                      </a:cubicBezTo>
                      <a:close/>
                      <a:moveTo>
                        <a:pt x="31596" y="20627"/>
                      </a:moveTo>
                      <a:cubicBezTo>
                        <a:pt x="31512" y="20739"/>
                        <a:pt x="31617" y="20874"/>
                        <a:pt x="31732" y="20934"/>
                      </a:cubicBezTo>
                      <a:lnTo>
                        <a:pt x="31732" y="20934"/>
                      </a:lnTo>
                      <a:cubicBezTo>
                        <a:pt x="31700" y="20935"/>
                        <a:pt x="31661" y="20943"/>
                        <a:pt x="31629" y="20959"/>
                      </a:cubicBezTo>
                      <a:cubicBezTo>
                        <a:pt x="31663" y="20859"/>
                        <a:pt x="31463" y="20760"/>
                        <a:pt x="31596" y="20627"/>
                      </a:cubicBezTo>
                      <a:close/>
                      <a:moveTo>
                        <a:pt x="31563" y="21059"/>
                      </a:moveTo>
                      <a:cubicBezTo>
                        <a:pt x="31563" y="21225"/>
                        <a:pt x="31663" y="21158"/>
                        <a:pt x="31663" y="21258"/>
                      </a:cubicBezTo>
                      <a:cubicBezTo>
                        <a:pt x="31663" y="21158"/>
                        <a:pt x="31330" y="21192"/>
                        <a:pt x="31563" y="21059"/>
                      </a:cubicBezTo>
                      <a:close/>
                      <a:moveTo>
                        <a:pt x="24916" y="21491"/>
                      </a:moveTo>
                      <a:lnTo>
                        <a:pt x="24949" y="21524"/>
                      </a:lnTo>
                      <a:cubicBezTo>
                        <a:pt x="24949" y="21524"/>
                        <a:pt x="24949" y="21524"/>
                        <a:pt x="24956" y="21531"/>
                      </a:cubicBezTo>
                      <a:lnTo>
                        <a:pt x="24956" y="21531"/>
                      </a:lnTo>
                      <a:cubicBezTo>
                        <a:pt x="24952" y="21529"/>
                        <a:pt x="24949" y="21529"/>
                        <a:pt x="24945" y="21529"/>
                      </a:cubicBezTo>
                      <a:cubicBezTo>
                        <a:pt x="24915" y="21529"/>
                        <a:pt x="24883" y="21568"/>
                        <a:pt x="24883" y="21590"/>
                      </a:cubicBezTo>
                      <a:cubicBezTo>
                        <a:pt x="24850" y="21557"/>
                        <a:pt x="24883" y="21524"/>
                        <a:pt x="24916" y="21491"/>
                      </a:cubicBezTo>
                      <a:close/>
                      <a:moveTo>
                        <a:pt x="42364" y="21325"/>
                      </a:moveTo>
                      <a:cubicBezTo>
                        <a:pt x="42265" y="21358"/>
                        <a:pt x="42265" y="21458"/>
                        <a:pt x="42265" y="21757"/>
                      </a:cubicBezTo>
                      <a:cubicBezTo>
                        <a:pt x="42261" y="21764"/>
                        <a:pt x="42257" y="21773"/>
                        <a:pt x="42254" y="21781"/>
                      </a:cubicBezTo>
                      <a:lnTo>
                        <a:pt x="42254" y="21781"/>
                      </a:lnTo>
                      <a:cubicBezTo>
                        <a:pt x="42246" y="21576"/>
                        <a:pt x="42250" y="21348"/>
                        <a:pt x="42364" y="21325"/>
                      </a:cubicBezTo>
                      <a:close/>
                      <a:moveTo>
                        <a:pt x="45289" y="21524"/>
                      </a:moveTo>
                      <a:lnTo>
                        <a:pt x="45289" y="21524"/>
                      </a:lnTo>
                      <a:cubicBezTo>
                        <a:pt x="45222" y="21624"/>
                        <a:pt x="45156" y="21723"/>
                        <a:pt x="45156" y="21823"/>
                      </a:cubicBezTo>
                      <a:cubicBezTo>
                        <a:pt x="45156" y="21757"/>
                        <a:pt x="45156" y="21723"/>
                        <a:pt x="45189" y="21657"/>
                      </a:cubicBezTo>
                      <a:lnTo>
                        <a:pt x="45289" y="21524"/>
                      </a:lnTo>
                      <a:close/>
                      <a:moveTo>
                        <a:pt x="2317" y="22575"/>
                      </a:moveTo>
                      <a:cubicBezTo>
                        <a:pt x="2319" y="22582"/>
                        <a:pt x="2321" y="22588"/>
                        <a:pt x="2323" y="22595"/>
                      </a:cubicBezTo>
                      <a:lnTo>
                        <a:pt x="2323" y="22595"/>
                      </a:lnTo>
                      <a:cubicBezTo>
                        <a:pt x="2321" y="22593"/>
                        <a:pt x="2319" y="22590"/>
                        <a:pt x="2317" y="22588"/>
                      </a:cubicBezTo>
                      <a:cubicBezTo>
                        <a:pt x="2317" y="22583"/>
                        <a:pt x="2317" y="22579"/>
                        <a:pt x="2317" y="22575"/>
                      </a:cubicBezTo>
                      <a:close/>
                      <a:moveTo>
                        <a:pt x="2344" y="22650"/>
                      </a:moveTo>
                      <a:lnTo>
                        <a:pt x="2344" y="22650"/>
                      </a:lnTo>
                      <a:cubicBezTo>
                        <a:pt x="2356" y="22682"/>
                        <a:pt x="2363" y="22715"/>
                        <a:pt x="2350" y="22754"/>
                      </a:cubicBezTo>
                      <a:cubicBezTo>
                        <a:pt x="2350" y="22717"/>
                        <a:pt x="2350" y="22681"/>
                        <a:pt x="2344" y="22650"/>
                      </a:cubicBezTo>
                      <a:close/>
                      <a:moveTo>
                        <a:pt x="2259" y="22769"/>
                      </a:moveTo>
                      <a:lnTo>
                        <a:pt x="2259" y="22769"/>
                      </a:lnTo>
                      <a:cubicBezTo>
                        <a:pt x="2266" y="22799"/>
                        <a:pt x="2271" y="22833"/>
                        <a:pt x="2250" y="22853"/>
                      </a:cubicBezTo>
                      <a:cubicBezTo>
                        <a:pt x="2248" y="22856"/>
                        <a:pt x="2246" y="22858"/>
                        <a:pt x="2244" y="22861"/>
                      </a:cubicBezTo>
                      <a:lnTo>
                        <a:pt x="2244" y="22861"/>
                      </a:lnTo>
                      <a:cubicBezTo>
                        <a:pt x="2254" y="22831"/>
                        <a:pt x="2260" y="22800"/>
                        <a:pt x="2259" y="22769"/>
                      </a:cubicBezTo>
                      <a:close/>
                      <a:moveTo>
                        <a:pt x="2214" y="22928"/>
                      </a:moveTo>
                      <a:cubicBezTo>
                        <a:pt x="2207" y="22950"/>
                        <a:pt x="2199" y="22972"/>
                        <a:pt x="2184" y="22986"/>
                      </a:cubicBezTo>
                      <a:cubicBezTo>
                        <a:pt x="2192" y="22969"/>
                        <a:pt x="2203" y="22949"/>
                        <a:pt x="2214" y="22928"/>
                      </a:cubicBezTo>
                      <a:close/>
                      <a:moveTo>
                        <a:pt x="24883" y="22953"/>
                      </a:moveTo>
                      <a:cubicBezTo>
                        <a:pt x="24883" y="22953"/>
                        <a:pt x="24883" y="22986"/>
                        <a:pt x="24883" y="22986"/>
                      </a:cubicBezTo>
                      <a:cubicBezTo>
                        <a:pt x="24850" y="23053"/>
                        <a:pt x="24883" y="23119"/>
                        <a:pt x="24916" y="23186"/>
                      </a:cubicBezTo>
                      <a:cubicBezTo>
                        <a:pt x="24883" y="23119"/>
                        <a:pt x="24783" y="23053"/>
                        <a:pt x="24783" y="23020"/>
                      </a:cubicBezTo>
                      <a:lnTo>
                        <a:pt x="24783" y="23020"/>
                      </a:lnTo>
                      <a:lnTo>
                        <a:pt x="24816" y="23053"/>
                      </a:lnTo>
                      <a:cubicBezTo>
                        <a:pt x="24816" y="23053"/>
                        <a:pt x="24816" y="22986"/>
                        <a:pt x="24850" y="22986"/>
                      </a:cubicBezTo>
                      <a:lnTo>
                        <a:pt x="24883" y="22953"/>
                      </a:lnTo>
                      <a:close/>
                      <a:moveTo>
                        <a:pt x="41286" y="23854"/>
                      </a:moveTo>
                      <a:cubicBezTo>
                        <a:pt x="41307" y="23858"/>
                        <a:pt x="41333" y="23866"/>
                        <a:pt x="41367" y="23884"/>
                      </a:cubicBezTo>
                      <a:lnTo>
                        <a:pt x="41500" y="23950"/>
                      </a:lnTo>
                      <a:cubicBezTo>
                        <a:pt x="41452" y="23950"/>
                        <a:pt x="41351" y="23880"/>
                        <a:pt x="41286" y="23854"/>
                      </a:cubicBezTo>
                      <a:close/>
                      <a:moveTo>
                        <a:pt x="46531" y="24680"/>
                      </a:moveTo>
                      <a:cubicBezTo>
                        <a:pt x="46552" y="24738"/>
                        <a:pt x="46585" y="24793"/>
                        <a:pt x="46590" y="24854"/>
                      </a:cubicBezTo>
                      <a:lnTo>
                        <a:pt x="46590" y="24854"/>
                      </a:lnTo>
                      <a:cubicBezTo>
                        <a:pt x="46562" y="24793"/>
                        <a:pt x="46543" y="24738"/>
                        <a:pt x="46531" y="24680"/>
                      </a:cubicBezTo>
                      <a:close/>
                      <a:moveTo>
                        <a:pt x="10758" y="25246"/>
                      </a:moveTo>
                      <a:cubicBezTo>
                        <a:pt x="10758" y="25279"/>
                        <a:pt x="10791" y="25313"/>
                        <a:pt x="10791" y="25346"/>
                      </a:cubicBezTo>
                      <a:cubicBezTo>
                        <a:pt x="10759" y="25357"/>
                        <a:pt x="10724" y="25360"/>
                        <a:pt x="10687" y="25364"/>
                      </a:cubicBezTo>
                      <a:lnTo>
                        <a:pt x="10687" y="25364"/>
                      </a:lnTo>
                      <a:cubicBezTo>
                        <a:pt x="10730" y="25339"/>
                        <a:pt x="10758" y="25300"/>
                        <a:pt x="10758" y="25246"/>
                      </a:cubicBezTo>
                      <a:close/>
                      <a:moveTo>
                        <a:pt x="10385" y="25360"/>
                      </a:moveTo>
                      <a:cubicBezTo>
                        <a:pt x="10422" y="25384"/>
                        <a:pt x="10472" y="25397"/>
                        <a:pt x="10523" y="25400"/>
                      </a:cubicBezTo>
                      <a:lnTo>
                        <a:pt x="10523" y="25400"/>
                      </a:lnTo>
                      <a:cubicBezTo>
                        <a:pt x="10501" y="25411"/>
                        <a:pt x="10479" y="25426"/>
                        <a:pt x="10459" y="25446"/>
                      </a:cubicBezTo>
                      <a:cubicBezTo>
                        <a:pt x="10459" y="25446"/>
                        <a:pt x="10459" y="25403"/>
                        <a:pt x="10442" y="25403"/>
                      </a:cubicBezTo>
                      <a:cubicBezTo>
                        <a:pt x="10438" y="25403"/>
                        <a:pt x="10433" y="25406"/>
                        <a:pt x="10426" y="25412"/>
                      </a:cubicBezTo>
                      <a:cubicBezTo>
                        <a:pt x="10412" y="25399"/>
                        <a:pt x="10399" y="25380"/>
                        <a:pt x="10385" y="25360"/>
                      </a:cubicBezTo>
                      <a:close/>
                      <a:moveTo>
                        <a:pt x="3280" y="26609"/>
                      </a:moveTo>
                      <a:cubicBezTo>
                        <a:pt x="3280" y="26609"/>
                        <a:pt x="3280" y="26642"/>
                        <a:pt x="3314" y="26675"/>
                      </a:cubicBezTo>
                      <a:lnTo>
                        <a:pt x="3280" y="26675"/>
                      </a:lnTo>
                      <a:cubicBezTo>
                        <a:pt x="3280" y="26642"/>
                        <a:pt x="3280" y="26609"/>
                        <a:pt x="3280" y="26609"/>
                      </a:cubicBezTo>
                      <a:close/>
                      <a:moveTo>
                        <a:pt x="3253" y="26638"/>
                      </a:moveTo>
                      <a:cubicBezTo>
                        <a:pt x="3277" y="26689"/>
                        <a:pt x="3291" y="26750"/>
                        <a:pt x="3300" y="26816"/>
                      </a:cubicBezTo>
                      <a:lnTo>
                        <a:pt x="3300" y="26816"/>
                      </a:lnTo>
                      <a:cubicBezTo>
                        <a:pt x="3288" y="26785"/>
                        <a:pt x="3270" y="26759"/>
                        <a:pt x="3247" y="26742"/>
                      </a:cubicBezTo>
                      <a:cubicBezTo>
                        <a:pt x="3265" y="26706"/>
                        <a:pt x="3264" y="26669"/>
                        <a:pt x="3253" y="26638"/>
                      </a:cubicBezTo>
                      <a:close/>
                      <a:moveTo>
                        <a:pt x="3081" y="26842"/>
                      </a:moveTo>
                      <a:cubicBezTo>
                        <a:pt x="3081" y="26862"/>
                        <a:pt x="3084" y="26881"/>
                        <a:pt x="3088" y="26901"/>
                      </a:cubicBezTo>
                      <a:lnTo>
                        <a:pt x="3088" y="26901"/>
                      </a:lnTo>
                      <a:cubicBezTo>
                        <a:pt x="3081" y="26881"/>
                        <a:pt x="3081" y="26862"/>
                        <a:pt x="3081" y="26842"/>
                      </a:cubicBezTo>
                      <a:close/>
                      <a:moveTo>
                        <a:pt x="45987" y="27074"/>
                      </a:moveTo>
                      <a:cubicBezTo>
                        <a:pt x="46002" y="27074"/>
                        <a:pt x="46017" y="27081"/>
                        <a:pt x="46032" y="27089"/>
                      </a:cubicBezTo>
                      <a:lnTo>
                        <a:pt x="46032" y="27089"/>
                      </a:lnTo>
                      <a:cubicBezTo>
                        <a:pt x="46018" y="27086"/>
                        <a:pt x="46002" y="27082"/>
                        <a:pt x="45987" y="27074"/>
                      </a:cubicBezTo>
                      <a:close/>
                      <a:moveTo>
                        <a:pt x="3348" y="27202"/>
                      </a:moveTo>
                      <a:cubicBezTo>
                        <a:pt x="3369" y="27301"/>
                        <a:pt x="3406" y="27387"/>
                        <a:pt x="3480" y="27440"/>
                      </a:cubicBezTo>
                      <a:lnTo>
                        <a:pt x="3380" y="27407"/>
                      </a:lnTo>
                      <a:cubicBezTo>
                        <a:pt x="3361" y="27349"/>
                        <a:pt x="3353" y="27277"/>
                        <a:pt x="3348" y="27202"/>
                      </a:cubicBezTo>
                      <a:close/>
                      <a:moveTo>
                        <a:pt x="39954" y="27533"/>
                      </a:moveTo>
                      <a:cubicBezTo>
                        <a:pt x="40075" y="27645"/>
                        <a:pt x="40219" y="27818"/>
                        <a:pt x="40171" y="27938"/>
                      </a:cubicBezTo>
                      <a:cubicBezTo>
                        <a:pt x="40160" y="27971"/>
                        <a:pt x="40141" y="27983"/>
                        <a:pt x="40119" y="27983"/>
                      </a:cubicBezTo>
                      <a:cubicBezTo>
                        <a:pt x="40089" y="27983"/>
                        <a:pt x="40051" y="27962"/>
                        <a:pt x="40016" y="27949"/>
                      </a:cubicBezTo>
                      <a:lnTo>
                        <a:pt x="40016" y="27949"/>
                      </a:lnTo>
                      <a:cubicBezTo>
                        <a:pt x="40026" y="27950"/>
                        <a:pt x="40035" y="27951"/>
                        <a:pt x="40043" y="27951"/>
                      </a:cubicBezTo>
                      <a:cubicBezTo>
                        <a:pt x="40205" y="27951"/>
                        <a:pt x="40087" y="27684"/>
                        <a:pt x="39954" y="27533"/>
                      </a:cubicBezTo>
                      <a:close/>
                      <a:moveTo>
                        <a:pt x="4178" y="28705"/>
                      </a:moveTo>
                      <a:lnTo>
                        <a:pt x="4178" y="28705"/>
                      </a:lnTo>
                      <a:cubicBezTo>
                        <a:pt x="4179" y="28868"/>
                        <a:pt x="4377" y="28803"/>
                        <a:pt x="4377" y="28969"/>
                      </a:cubicBezTo>
                      <a:cubicBezTo>
                        <a:pt x="4377" y="28836"/>
                        <a:pt x="4179" y="28869"/>
                        <a:pt x="4178" y="28705"/>
                      </a:cubicBezTo>
                      <a:close/>
                      <a:moveTo>
                        <a:pt x="3812" y="28969"/>
                      </a:moveTo>
                      <a:lnTo>
                        <a:pt x="3812" y="28969"/>
                      </a:lnTo>
                      <a:cubicBezTo>
                        <a:pt x="3845" y="29068"/>
                        <a:pt x="3845" y="29201"/>
                        <a:pt x="3945" y="29234"/>
                      </a:cubicBezTo>
                      <a:cubicBezTo>
                        <a:pt x="3845" y="29201"/>
                        <a:pt x="3812" y="29068"/>
                        <a:pt x="3812" y="28969"/>
                      </a:cubicBezTo>
                      <a:close/>
                      <a:moveTo>
                        <a:pt x="22656" y="29500"/>
                      </a:moveTo>
                      <a:cubicBezTo>
                        <a:pt x="22623" y="29500"/>
                        <a:pt x="22598" y="29500"/>
                        <a:pt x="22594" y="29508"/>
                      </a:cubicBezTo>
                      <a:lnTo>
                        <a:pt x="22594" y="29508"/>
                      </a:lnTo>
                      <a:cubicBezTo>
                        <a:pt x="22593" y="29506"/>
                        <a:pt x="22591" y="29503"/>
                        <a:pt x="22590" y="29500"/>
                      </a:cubicBezTo>
                      <a:close/>
                      <a:moveTo>
                        <a:pt x="22556" y="29500"/>
                      </a:moveTo>
                      <a:cubicBezTo>
                        <a:pt x="22616" y="29545"/>
                        <a:pt x="22636" y="29563"/>
                        <a:pt x="22636" y="29563"/>
                      </a:cubicBezTo>
                      <a:cubicBezTo>
                        <a:pt x="22636" y="29563"/>
                        <a:pt x="22624" y="29552"/>
                        <a:pt x="22610" y="29533"/>
                      </a:cubicBezTo>
                      <a:lnTo>
                        <a:pt x="22610" y="29533"/>
                      </a:lnTo>
                      <a:cubicBezTo>
                        <a:pt x="22620" y="29542"/>
                        <a:pt x="22635" y="29553"/>
                        <a:pt x="22656" y="29567"/>
                      </a:cubicBezTo>
                      <a:lnTo>
                        <a:pt x="22656" y="29600"/>
                      </a:lnTo>
                      <a:cubicBezTo>
                        <a:pt x="22623" y="29567"/>
                        <a:pt x="22590" y="29534"/>
                        <a:pt x="22556" y="29500"/>
                      </a:cubicBezTo>
                      <a:close/>
                      <a:moveTo>
                        <a:pt x="3812" y="29268"/>
                      </a:moveTo>
                      <a:lnTo>
                        <a:pt x="3812" y="29268"/>
                      </a:lnTo>
                      <a:cubicBezTo>
                        <a:pt x="3746" y="29833"/>
                        <a:pt x="4876" y="30830"/>
                        <a:pt x="4377" y="31129"/>
                      </a:cubicBezTo>
                      <a:cubicBezTo>
                        <a:pt x="4111" y="30796"/>
                        <a:pt x="3580" y="29633"/>
                        <a:pt x="3812" y="29268"/>
                      </a:cubicBezTo>
                      <a:close/>
                      <a:moveTo>
                        <a:pt x="23644" y="31329"/>
                      </a:moveTo>
                      <a:cubicBezTo>
                        <a:pt x="23700" y="31329"/>
                        <a:pt x="23776" y="31353"/>
                        <a:pt x="23886" y="31395"/>
                      </a:cubicBezTo>
                      <a:cubicBezTo>
                        <a:pt x="23770" y="31366"/>
                        <a:pt x="23686" y="31343"/>
                        <a:pt x="23625" y="31343"/>
                      </a:cubicBezTo>
                      <a:cubicBezTo>
                        <a:pt x="23602" y="31343"/>
                        <a:pt x="23583" y="31346"/>
                        <a:pt x="23566" y="31354"/>
                      </a:cubicBezTo>
                      <a:lnTo>
                        <a:pt x="23566" y="31354"/>
                      </a:lnTo>
                      <a:cubicBezTo>
                        <a:pt x="23587" y="31337"/>
                        <a:pt x="23612" y="31329"/>
                        <a:pt x="23644" y="31329"/>
                      </a:cubicBezTo>
                      <a:close/>
                      <a:moveTo>
                        <a:pt x="23890" y="31303"/>
                      </a:moveTo>
                      <a:cubicBezTo>
                        <a:pt x="23919" y="31303"/>
                        <a:pt x="23952" y="31312"/>
                        <a:pt x="23986" y="31328"/>
                      </a:cubicBezTo>
                      <a:cubicBezTo>
                        <a:pt x="23968" y="31319"/>
                        <a:pt x="23952" y="31315"/>
                        <a:pt x="23939" y="31315"/>
                      </a:cubicBezTo>
                      <a:cubicBezTo>
                        <a:pt x="23904" y="31315"/>
                        <a:pt x="23886" y="31346"/>
                        <a:pt x="23886" y="31395"/>
                      </a:cubicBezTo>
                      <a:lnTo>
                        <a:pt x="23819" y="31328"/>
                      </a:lnTo>
                      <a:cubicBezTo>
                        <a:pt x="23836" y="31312"/>
                        <a:pt x="23861" y="31303"/>
                        <a:pt x="23890" y="31303"/>
                      </a:cubicBezTo>
                      <a:close/>
                      <a:moveTo>
                        <a:pt x="11688" y="32127"/>
                      </a:moveTo>
                      <a:lnTo>
                        <a:pt x="11688" y="32127"/>
                      </a:lnTo>
                      <a:cubicBezTo>
                        <a:pt x="11656" y="32194"/>
                        <a:pt x="11656" y="32292"/>
                        <a:pt x="11722" y="32325"/>
                      </a:cubicBezTo>
                      <a:lnTo>
                        <a:pt x="11689" y="32325"/>
                      </a:lnTo>
                      <a:cubicBezTo>
                        <a:pt x="11677" y="32334"/>
                        <a:pt x="11666" y="32343"/>
                        <a:pt x="11656" y="32352"/>
                      </a:cubicBezTo>
                      <a:lnTo>
                        <a:pt x="11656" y="32352"/>
                      </a:lnTo>
                      <a:cubicBezTo>
                        <a:pt x="11656" y="32267"/>
                        <a:pt x="11660" y="32185"/>
                        <a:pt x="11688" y="32127"/>
                      </a:cubicBezTo>
                      <a:close/>
                      <a:moveTo>
                        <a:pt x="4678" y="31478"/>
                      </a:moveTo>
                      <a:cubicBezTo>
                        <a:pt x="4898" y="31478"/>
                        <a:pt x="5431" y="32384"/>
                        <a:pt x="5166" y="32384"/>
                      </a:cubicBezTo>
                      <a:cubicBezTo>
                        <a:pt x="5101" y="32384"/>
                        <a:pt x="4988" y="32329"/>
                        <a:pt x="4809" y="32192"/>
                      </a:cubicBezTo>
                      <a:cubicBezTo>
                        <a:pt x="4676" y="31993"/>
                        <a:pt x="4610" y="31760"/>
                        <a:pt x="4610" y="31528"/>
                      </a:cubicBezTo>
                      <a:cubicBezTo>
                        <a:pt x="4626" y="31493"/>
                        <a:pt x="4649" y="31478"/>
                        <a:pt x="4678" y="31478"/>
                      </a:cubicBezTo>
                      <a:close/>
                      <a:moveTo>
                        <a:pt x="11638" y="32368"/>
                      </a:moveTo>
                      <a:cubicBezTo>
                        <a:pt x="11557" y="32445"/>
                        <a:pt x="11566" y="32501"/>
                        <a:pt x="11622" y="32558"/>
                      </a:cubicBezTo>
                      <a:cubicBezTo>
                        <a:pt x="11559" y="32495"/>
                        <a:pt x="11526" y="32431"/>
                        <a:pt x="11638" y="32368"/>
                      </a:cubicBezTo>
                      <a:close/>
                      <a:moveTo>
                        <a:pt x="33725" y="32488"/>
                      </a:moveTo>
                      <a:cubicBezTo>
                        <a:pt x="33716" y="32509"/>
                        <a:pt x="33763" y="32576"/>
                        <a:pt x="33889" y="32724"/>
                      </a:cubicBezTo>
                      <a:cubicBezTo>
                        <a:pt x="33854" y="32742"/>
                        <a:pt x="33822" y="32750"/>
                        <a:pt x="33795" y="32750"/>
                      </a:cubicBezTo>
                      <a:cubicBezTo>
                        <a:pt x="33644" y="32750"/>
                        <a:pt x="33621" y="32519"/>
                        <a:pt x="33725" y="32488"/>
                      </a:cubicBezTo>
                      <a:close/>
                      <a:moveTo>
                        <a:pt x="20629" y="32790"/>
                      </a:moveTo>
                      <a:lnTo>
                        <a:pt x="20629" y="32790"/>
                      </a:lnTo>
                      <a:cubicBezTo>
                        <a:pt x="20637" y="32799"/>
                        <a:pt x="20648" y="32803"/>
                        <a:pt x="20660" y="32804"/>
                      </a:cubicBezTo>
                      <a:lnTo>
                        <a:pt x="20660" y="32804"/>
                      </a:lnTo>
                      <a:cubicBezTo>
                        <a:pt x="20657" y="32812"/>
                        <a:pt x="20651" y="32815"/>
                        <a:pt x="20645" y="32815"/>
                      </a:cubicBezTo>
                      <a:cubicBezTo>
                        <a:pt x="20637" y="32815"/>
                        <a:pt x="20629" y="32807"/>
                        <a:pt x="20629" y="32790"/>
                      </a:cubicBezTo>
                      <a:close/>
                      <a:moveTo>
                        <a:pt x="3945" y="32957"/>
                      </a:moveTo>
                      <a:lnTo>
                        <a:pt x="3945" y="32957"/>
                      </a:lnTo>
                      <a:cubicBezTo>
                        <a:pt x="4012" y="32990"/>
                        <a:pt x="4078" y="33023"/>
                        <a:pt x="4111" y="33123"/>
                      </a:cubicBezTo>
                      <a:cubicBezTo>
                        <a:pt x="4078" y="33090"/>
                        <a:pt x="4078" y="33056"/>
                        <a:pt x="4045" y="33023"/>
                      </a:cubicBezTo>
                      <a:cubicBezTo>
                        <a:pt x="4012" y="33023"/>
                        <a:pt x="3978" y="32990"/>
                        <a:pt x="3945" y="32957"/>
                      </a:cubicBezTo>
                      <a:close/>
                      <a:moveTo>
                        <a:pt x="6915" y="33238"/>
                      </a:moveTo>
                      <a:lnTo>
                        <a:pt x="6970" y="33256"/>
                      </a:lnTo>
                      <a:cubicBezTo>
                        <a:pt x="6948" y="33256"/>
                        <a:pt x="6930" y="33249"/>
                        <a:pt x="6915" y="33238"/>
                      </a:cubicBezTo>
                      <a:close/>
                      <a:moveTo>
                        <a:pt x="8399" y="33256"/>
                      </a:moveTo>
                      <a:cubicBezTo>
                        <a:pt x="8432" y="33256"/>
                        <a:pt x="8465" y="33256"/>
                        <a:pt x="8465" y="33289"/>
                      </a:cubicBezTo>
                      <a:lnTo>
                        <a:pt x="8465" y="33322"/>
                      </a:lnTo>
                      <a:cubicBezTo>
                        <a:pt x="8465" y="33256"/>
                        <a:pt x="8432" y="33256"/>
                        <a:pt x="8399" y="33256"/>
                      </a:cubicBezTo>
                      <a:close/>
                      <a:moveTo>
                        <a:pt x="33856" y="33956"/>
                      </a:moveTo>
                      <a:cubicBezTo>
                        <a:pt x="33855" y="33987"/>
                        <a:pt x="33823" y="33988"/>
                        <a:pt x="33823" y="34020"/>
                      </a:cubicBezTo>
                      <a:lnTo>
                        <a:pt x="33823" y="33987"/>
                      </a:lnTo>
                      <a:cubicBezTo>
                        <a:pt x="33823" y="33987"/>
                        <a:pt x="33855" y="33987"/>
                        <a:pt x="33856" y="33956"/>
                      </a:cubicBezTo>
                      <a:close/>
                      <a:moveTo>
                        <a:pt x="5308" y="33555"/>
                      </a:moveTo>
                      <a:cubicBezTo>
                        <a:pt x="5443" y="33663"/>
                        <a:pt x="5622" y="34057"/>
                        <a:pt x="5487" y="34057"/>
                      </a:cubicBezTo>
                      <a:cubicBezTo>
                        <a:pt x="5457" y="34057"/>
                        <a:pt x="5409" y="34036"/>
                        <a:pt x="5341" y="33987"/>
                      </a:cubicBezTo>
                      <a:lnTo>
                        <a:pt x="5308" y="33987"/>
                      </a:lnTo>
                      <a:cubicBezTo>
                        <a:pt x="5208" y="33821"/>
                        <a:pt x="4909" y="33555"/>
                        <a:pt x="5308" y="33555"/>
                      </a:cubicBezTo>
                      <a:close/>
                      <a:moveTo>
                        <a:pt x="35584" y="34087"/>
                      </a:moveTo>
                      <a:cubicBezTo>
                        <a:pt x="35584" y="34120"/>
                        <a:pt x="35584" y="34120"/>
                        <a:pt x="35584" y="34120"/>
                      </a:cubicBezTo>
                      <a:cubicBezTo>
                        <a:pt x="35551" y="34120"/>
                        <a:pt x="35584" y="34120"/>
                        <a:pt x="35584" y="34087"/>
                      </a:cubicBezTo>
                      <a:close/>
                      <a:moveTo>
                        <a:pt x="7302" y="34020"/>
                      </a:moveTo>
                      <a:lnTo>
                        <a:pt x="7302" y="34020"/>
                      </a:lnTo>
                      <a:cubicBezTo>
                        <a:pt x="7327" y="34059"/>
                        <a:pt x="7353" y="34092"/>
                        <a:pt x="7381" y="34123"/>
                      </a:cubicBezTo>
                      <a:lnTo>
                        <a:pt x="7381" y="34123"/>
                      </a:lnTo>
                      <a:cubicBezTo>
                        <a:pt x="7352" y="34093"/>
                        <a:pt x="7325" y="34059"/>
                        <a:pt x="7302" y="34020"/>
                      </a:cubicBezTo>
                      <a:close/>
                      <a:moveTo>
                        <a:pt x="35651" y="33954"/>
                      </a:moveTo>
                      <a:cubicBezTo>
                        <a:pt x="35651" y="34043"/>
                        <a:pt x="35651" y="34158"/>
                        <a:pt x="35675" y="34158"/>
                      </a:cubicBezTo>
                      <a:cubicBezTo>
                        <a:pt x="35675" y="34158"/>
                        <a:pt x="35675" y="34158"/>
                        <a:pt x="35675" y="34158"/>
                      </a:cubicBezTo>
                      <a:lnTo>
                        <a:pt x="35675" y="34158"/>
                      </a:lnTo>
                      <a:cubicBezTo>
                        <a:pt x="35674" y="34158"/>
                        <a:pt x="35674" y="34158"/>
                        <a:pt x="35673" y="34158"/>
                      </a:cubicBezTo>
                      <a:cubicBezTo>
                        <a:pt x="35644" y="34158"/>
                        <a:pt x="35618" y="34050"/>
                        <a:pt x="35618" y="34020"/>
                      </a:cubicBezTo>
                      <a:lnTo>
                        <a:pt x="35584" y="34020"/>
                      </a:lnTo>
                      <a:cubicBezTo>
                        <a:pt x="35618" y="33987"/>
                        <a:pt x="35618" y="33987"/>
                        <a:pt x="35651" y="33954"/>
                      </a:cubicBezTo>
                      <a:close/>
                      <a:moveTo>
                        <a:pt x="5621" y="34167"/>
                      </a:moveTo>
                      <a:cubicBezTo>
                        <a:pt x="5640" y="34172"/>
                        <a:pt x="5658" y="34178"/>
                        <a:pt x="5673" y="34186"/>
                      </a:cubicBezTo>
                      <a:cubicBezTo>
                        <a:pt x="5646" y="34186"/>
                        <a:pt x="5641" y="34186"/>
                        <a:pt x="5621" y="34167"/>
                      </a:cubicBezTo>
                      <a:close/>
                      <a:moveTo>
                        <a:pt x="7467" y="34204"/>
                      </a:moveTo>
                      <a:cubicBezTo>
                        <a:pt x="7488" y="34220"/>
                        <a:pt x="7510" y="34237"/>
                        <a:pt x="7534" y="34253"/>
                      </a:cubicBezTo>
                      <a:lnTo>
                        <a:pt x="7562" y="34290"/>
                      </a:lnTo>
                      <a:lnTo>
                        <a:pt x="7562" y="34290"/>
                      </a:lnTo>
                      <a:cubicBezTo>
                        <a:pt x="7533" y="34260"/>
                        <a:pt x="7500" y="34233"/>
                        <a:pt x="7467" y="34204"/>
                      </a:cubicBezTo>
                      <a:close/>
                      <a:moveTo>
                        <a:pt x="33821" y="34160"/>
                      </a:moveTo>
                      <a:cubicBezTo>
                        <a:pt x="33830" y="34213"/>
                        <a:pt x="33841" y="34266"/>
                        <a:pt x="33823" y="34319"/>
                      </a:cubicBezTo>
                      <a:cubicBezTo>
                        <a:pt x="33778" y="34330"/>
                        <a:pt x="33737" y="34345"/>
                        <a:pt x="33699" y="34363"/>
                      </a:cubicBezTo>
                      <a:lnTo>
                        <a:pt x="33699" y="34363"/>
                      </a:lnTo>
                      <a:cubicBezTo>
                        <a:pt x="33763" y="34307"/>
                        <a:pt x="33806" y="34241"/>
                        <a:pt x="33821" y="34160"/>
                      </a:cubicBezTo>
                      <a:close/>
                      <a:moveTo>
                        <a:pt x="8133" y="34585"/>
                      </a:moveTo>
                      <a:lnTo>
                        <a:pt x="8133" y="34585"/>
                      </a:lnTo>
                      <a:cubicBezTo>
                        <a:pt x="8199" y="34652"/>
                        <a:pt x="8232" y="34718"/>
                        <a:pt x="8266" y="34785"/>
                      </a:cubicBezTo>
                      <a:cubicBezTo>
                        <a:pt x="8266" y="34818"/>
                        <a:pt x="8299" y="34818"/>
                        <a:pt x="8299" y="34851"/>
                      </a:cubicBezTo>
                      <a:cubicBezTo>
                        <a:pt x="8232" y="34785"/>
                        <a:pt x="8199" y="34685"/>
                        <a:pt x="8133" y="34585"/>
                      </a:cubicBezTo>
                      <a:close/>
                      <a:moveTo>
                        <a:pt x="7834" y="35017"/>
                      </a:moveTo>
                      <a:cubicBezTo>
                        <a:pt x="7867" y="35050"/>
                        <a:pt x="7900" y="35050"/>
                        <a:pt x="7933" y="35117"/>
                      </a:cubicBezTo>
                      <a:cubicBezTo>
                        <a:pt x="7900" y="35084"/>
                        <a:pt x="7867" y="35050"/>
                        <a:pt x="7834" y="35017"/>
                      </a:cubicBezTo>
                      <a:close/>
                      <a:moveTo>
                        <a:pt x="8066" y="34917"/>
                      </a:moveTo>
                      <a:cubicBezTo>
                        <a:pt x="8099" y="35017"/>
                        <a:pt x="8166" y="35117"/>
                        <a:pt x="8232" y="35183"/>
                      </a:cubicBezTo>
                      <a:cubicBezTo>
                        <a:pt x="8133" y="35117"/>
                        <a:pt x="8099" y="34917"/>
                        <a:pt x="7967" y="34917"/>
                      </a:cubicBezTo>
                      <a:close/>
                      <a:moveTo>
                        <a:pt x="26877" y="35391"/>
                      </a:moveTo>
                      <a:cubicBezTo>
                        <a:pt x="26885" y="35391"/>
                        <a:pt x="26894" y="35399"/>
                        <a:pt x="26910" y="35416"/>
                      </a:cubicBezTo>
                      <a:cubicBezTo>
                        <a:pt x="26900" y="35406"/>
                        <a:pt x="26888" y="35402"/>
                        <a:pt x="26875" y="35402"/>
                      </a:cubicBezTo>
                      <a:cubicBezTo>
                        <a:pt x="26868" y="35402"/>
                        <a:pt x="26861" y="35403"/>
                        <a:pt x="26854" y="35405"/>
                      </a:cubicBezTo>
                      <a:lnTo>
                        <a:pt x="26854" y="35405"/>
                      </a:lnTo>
                      <a:cubicBezTo>
                        <a:pt x="26864" y="35396"/>
                        <a:pt x="26871" y="35391"/>
                        <a:pt x="26877" y="35391"/>
                      </a:cubicBezTo>
                      <a:close/>
                      <a:moveTo>
                        <a:pt x="26844" y="35383"/>
                      </a:moveTo>
                      <a:lnTo>
                        <a:pt x="26844" y="35409"/>
                      </a:lnTo>
                      <a:lnTo>
                        <a:pt x="26844" y="35409"/>
                      </a:lnTo>
                      <a:cubicBezTo>
                        <a:pt x="26825" y="35418"/>
                        <a:pt x="26810" y="35434"/>
                        <a:pt x="26810" y="35449"/>
                      </a:cubicBezTo>
                      <a:cubicBezTo>
                        <a:pt x="26810" y="35416"/>
                        <a:pt x="26810" y="35416"/>
                        <a:pt x="26844" y="35383"/>
                      </a:cubicBezTo>
                      <a:close/>
                      <a:moveTo>
                        <a:pt x="40337" y="35383"/>
                      </a:moveTo>
                      <a:cubicBezTo>
                        <a:pt x="40337" y="35449"/>
                        <a:pt x="40370" y="35449"/>
                        <a:pt x="40403" y="35449"/>
                      </a:cubicBezTo>
                      <a:lnTo>
                        <a:pt x="40337" y="35449"/>
                      </a:lnTo>
                      <a:lnTo>
                        <a:pt x="40337" y="35383"/>
                      </a:lnTo>
                      <a:close/>
                      <a:moveTo>
                        <a:pt x="25415" y="35449"/>
                      </a:moveTo>
                      <a:lnTo>
                        <a:pt x="25415" y="35449"/>
                      </a:lnTo>
                      <a:cubicBezTo>
                        <a:pt x="25444" y="35566"/>
                        <a:pt x="25268" y="35734"/>
                        <a:pt x="25292" y="35863"/>
                      </a:cubicBezTo>
                      <a:lnTo>
                        <a:pt x="25292" y="35863"/>
                      </a:lnTo>
                      <a:cubicBezTo>
                        <a:pt x="25257" y="35871"/>
                        <a:pt x="25206" y="35898"/>
                        <a:pt x="25187" y="35898"/>
                      </a:cubicBezTo>
                      <a:cubicBezTo>
                        <a:pt x="25179" y="35898"/>
                        <a:pt x="25176" y="35893"/>
                        <a:pt x="25182" y="35881"/>
                      </a:cubicBezTo>
                      <a:lnTo>
                        <a:pt x="25182" y="35881"/>
                      </a:lnTo>
                      <a:lnTo>
                        <a:pt x="25182" y="35881"/>
                      </a:lnTo>
                      <a:cubicBezTo>
                        <a:pt x="25282" y="35748"/>
                        <a:pt x="25381" y="35615"/>
                        <a:pt x="25415" y="35449"/>
                      </a:cubicBezTo>
                      <a:close/>
                      <a:moveTo>
                        <a:pt x="30699" y="35915"/>
                      </a:moveTo>
                      <a:lnTo>
                        <a:pt x="30699" y="35915"/>
                      </a:lnTo>
                      <a:cubicBezTo>
                        <a:pt x="30732" y="35948"/>
                        <a:pt x="30699" y="35948"/>
                        <a:pt x="30666" y="35948"/>
                      </a:cubicBezTo>
                      <a:lnTo>
                        <a:pt x="30599" y="35948"/>
                      </a:lnTo>
                      <a:cubicBezTo>
                        <a:pt x="30632" y="35948"/>
                        <a:pt x="30732" y="35948"/>
                        <a:pt x="30699" y="35915"/>
                      </a:cubicBezTo>
                      <a:close/>
                      <a:moveTo>
                        <a:pt x="30865" y="36114"/>
                      </a:moveTo>
                      <a:cubicBezTo>
                        <a:pt x="30883" y="36126"/>
                        <a:pt x="30897" y="36135"/>
                        <a:pt x="30907" y="36141"/>
                      </a:cubicBezTo>
                      <a:lnTo>
                        <a:pt x="30907" y="36141"/>
                      </a:lnTo>
                      <a:cubicBezTo>
                        <a:pt x="30904" y="36142"/>
                        <a:pt x="30901" y="36145"/>
                        <a:pt x="30898" y="36147"/>
                      </a:cubicBezTo>
                      <a:lnTo>
                        <a:pt x="30865" y="36114"/>
                      </a:lnTo>
                      <a:close/>
                      <a:moveTo>
                        <a:pt x="30898" y="36081"/>
                      </a:moveTo>
                      <a:cubicBezTo>
                        <a:pt x="30932" y="36114"/>
                        <a:pt x="30998" y="36114"/>
                        <a:pt x="31031" y="36147"/>
                      </a:cubicBezTo>
                      <a:cubicBezTo>
                        <a:pt x="31009" y="36147"/>
                        <a:pt x="30972" y="36132"/>
                        <a:pt x="30940" y="36132"/>
                      </a:cubicBezTo>
                      <a:cubicBezTo>
                        <a:pt x="30933" y="36132"/>
                        <a:pt x="30926" y="36133"/>
                        <a:pt x="30919" y="36135"/>
                      </a:cubicBezTo>
                      <a:lnTo>
                        <a:pt x="30919" y="36135"/>
                      </a:lnTo>
                      <a:cubicBezTo>
                        <a:pt x="30913" y="36129"/>
                        <a:pt x="30906" y="36121"/>
                        <a:pt x="30898" y="36114"/>
                      </a:cubicBezTo>
                      <a:lnTo>
                        <a:pt x="30898" y="36081"/>
                      </a:lnTo>
                      <a:close/>
                      <a:moveTo>
                        <a:pt x="7515" y="36370"/>
                      </a:moveTo>
                      <a:cubicBezTo>
                        <a:pt x="7549" y="36425"/>
                        <a:pt x="7609" y="36496"/>
                        <a:pt x="7628" y="36569"/>
                      </a:cubicBezTo>
                      <a:lnTo>
                        <a:pt x="7628" y="36569"/>
                      </a:lnTo>
                      <a:lnTo>
                        <a:pt x="7515" y="36370"/>
                      </a:lnTo>
                      <a:close/>
                      <a:moveTo>
                        <a:pt x="35319" y="36845"/>
                      </a:moveTo>
                      <a:cubicBezTo>
                        <a:pt x="35319" y="36905"/>
                        <a:pt x="35292" y="36930"/>
                        <a:pt x="35264" y="36930"/>
                      </a:cubicBezTo>
                      <a:cubicBezTo>
                        <a:pt x="35244" y="36930"/>
                        <a:pt x="35223" y="36918"/>
                        <a:pt x="35208" y="36897"/>
                      </a:cubicBezTo>
                      <a:lnTo>
                        <a:pt x="35208" y="36897"/>
                      </a:lnTo>
                      <a:cubicBezTo>
                        <a:pt x="35218" y="36904"/>
                        <a:pt x="35229" y="36908"/>
                        <a:pt x="35241" y="36908"/>
                      </a:cubicBezTo>
                      <a:cubicBezTo>
                        <a:pt x="35267" y="36908"/>
                        <a:pt x="35296" y="36889"/>
                        <a:pt x="35319" y="36845"/>
                      </a:cubicBezTo>
                      <a:close/>
                      <a:moveTo>
                        <a:pt x="17405" y="36845"/>
                      </a:moveTo>
                      <a:lnTo>
                        <a:pt x="17405" y="36878"/>
                      </a:lnTo>
                      <a:cubicBezTo>
                        <a:pt x="17480" y="37004"/>
                        <a:pt x="17499" y="37167"/>
                        <a:pt x="17604" y="37211"/>
                      </a:cubicBezTo>
                      <a:lnTo>
                        <a:pt x="17604" y="37211"/>
                      </a:lnTo>
                      <a:cubicBezTo>
                        <a:pt x="17456" y="37168"/>
                        <a:pt x="17437" y="36964"/>
                        <a:pt x="17309" y="36868"/>
                      </a:cubicBezTo>
                      <a:lnTo>
                        <a:pt x="17309" y="36868"/>
                      </a:lnTo>
                      <a:cubicBezTo>
                        <a:pt x="17315" y="36869"/>
                        <a:pt x="17320" y="36870"/>
                        <a:pt x="17326" y="36870"/>
                      </a:cubicBezTo>
                      <a:cubicBezTo>
                        <a:pt x="17347" y="36870"/>
                        <a:pt x="17372" y="36862"/>
                        <a:pt x="17405" y="36845"/>
                      </a:cubicBezTo>
                      <a:close/>
                      <a:moveTo>
                        <a:pt x="8532" y="37310"/>
                      </a:moveTo>
                      <a:cubicBezTo>
                        <a:pt x="8532" y="37344"/>
                        <a:pt x="8498" y="37377"/>
                        <a:pt x="8498" y="37410"/>
                      </a:cubicBezTo>
                      <a:lnTo>
                        <a:pt x="8465" y="37410"/>
                      </a:lnTo>
                      <a:cubicBezTo>
                        <a:pt x="8498" y="37377"/>
                        <a:pt x="8498" y="37344"/>
                        <a:pt x="8532" y="37310"/>
                      </a:cubicBezTo>
                      <a:close/>
                      <a:moveTo>
                        <a:pt x="33642" y="37567"/>
                      </a:moveTo>
                      <a:cubicBezTo>
                        <a:pt x="33659" y="37567"/>
                        <a:pt x="33672" y="37589"/>
                        <a:pt x="33670" y="37612"/>
                      </a:cubicBezTo>
                      <a:lnTo>
                        <a:pt x="33670" y="37612"/>
                      </a:lnTo>
                      <a:cubicBezTo>
                        <a:pt x="33669" y="37592"/>
                        <a:pt x="33646" y="37576"/>
                        <a:pt x="33624" y="37576"/>
                      </a:cubicBezTo>
                      <a:cubicBezTo>
                        <a:pt x="33630" y="37570"/>
                        <a:pt x="33636" y="37567"/>
                        <a:pt x="33642" y="37567"/>
                      </a:cubicBezTo>
                      <a:close/>
                      <a:moveTo>
                        <a:pt x="5840" y="32392"/>
                      </a:moveTo>
                      <a:lnTo>
                        <a:pt x="5840" y="32392"/>
                      </a:lnTo>
                      <a:cubicBezTo>
                        <a:pt x="6371" y="32923"/>
                        <a:pt x="7169" y="33821"/>
                        <a:pt x="7302" y="34352"/>
                      </a:cubicBezTo>
                      <a:cubicBezTo>
                        <a:pt x="6737" y="34884"/>
                        <a:pt x="9263" y="36779"/>
                        <a:pt x="10060" y="37410"/>
                      </a:cubicBezTo>
                      <a:cubicBezTo>
                        <a:pt x="10027" y="37576"/>
                        <a:pt x="10293" y="37609"/>
                        <a:pt x="10193" y="37776"/>
                      </a:cubicBezTo>
                      <a:cubicBezTo>
                        <a:pt x="10143" y="37783"/>
                        <a:pt x="10095" y="37787"/>
                        <a:pt x="10047" y="37787"/>
                      </a:cubicBezTo>
                      <a:cubicBezTo>
                        <a:pt x="9044" y="37787"/>
                        <a:pt x="8488" y="36186"/>
                        <a:pt x="7568" y="35615"/>
                      </a:cubicBezTo>
                      <a:cubicBezTo>
                        <a:pt x="7136" y="34618"/>
                        <a:pt x="5574" y="33920"/>
                        <a:pt x="5507" y="32890"/>
                      </a:cubicBezTo>
                      <a:cubicBezTo>
                        <a:pt x="5536" y="32845"/>
                        <a:pt x="5569" y="32826"/>
                        <a:pt x="5605" y="32826"/>
                      </a:cubicBezTo>
                      <a:cubicBezTo>
                        <a:pt x="5867" y="32826"/>
                        <a:pt x="6312" y="33845"/>
                        <a:pt x="6604" y="34020"/>
                      </a:cubicBezTo>
                      <a:cubicBezTo>
                        <a:pt x="7402" y="33954"/>
                        <a:pt x="5740" y="33023"/>
                        <a:pt x="5840" y="32392"/>
                      </a:cubicBezTo>
                      <a:close/>
                      <a:moveTo>
                        <a:pt x="11287" y="37838"/>
                      </a:moveTo>
                      <a:cubicBezTo>
                        <a:pt x="11298" y="37850"/>
                        <a:pt x="11311" y="37863"/>
                        <a:pt x="11323" y="37875"/>
                      </a:cubicBezTo>
                      <a:lnTo>
                        <a:pt x="11323" y="37898"/>
                      </a:lnTo>
                      <a:lnTo>
                        <a:pt x="11323" y="37898"/>
                      </a:lnTo>
                      <a:cubicBezTo>
                        <a:pt x="11306" y="37884"/>
                        <a:pt x="11296" y="37861"/>
                        <a:pt x="11287" y="37838"/>
                      </a:cubicBezTo>
                      <a:close/>
                      <a:moveTo>
                        <a:pt x="8208" y="37654"/>
                      </a:moveTo>
                      <a:lnTo>
                        <a:pt x="8208" y="37654"/>
                      </a:lnTo>
                      <a:cubicBezTo>
                        <a:pt x="8300" y="37738"/>
                        <a:pt x="8414" y="37810"/>
                        <a:pt x="8479" y="37907"/>
                      </a:cubicBezTo>
                      <a:lnTo>
                        <a:pt x="8479" y="37907"/>
                      </a:lnTo>
                      <a:cubicBezTo>
                        <a:pt x="8373" y="37834"/>
                        <a:pt x="8294" y="37745"/>
                        <a:pt x="8208" y="37654"/>
                      </a:cubicBezTo>
                      <a:close/>
                      <a:moveTo>
                        <a:pt x="10426" y="37842"/>
                      </a:moveTo>
                      <a:lnTo>
                        <a:pt x="10426" y="37842"/>
                      </a:lnTo>
                      <a:cubicBezTo>
                        <a:pt x="10490" y="37928"/>
                        <a:pt x="10597" y="37972"/>
                        <a:pt x="10682" y="38038"/>
                      </a:cubicBezTo>
                      <a:lnTo>
                        <a:pt x="10682" y="38038"/>
                      </a:lnTo>
                      <a:cubicBezTo>
                        <a:pt x="10585" y="38004"/>
                        <a:pt x="10490" y="37938"/>
                        <a:pt x="10426" y="37842"/>
                      </a:cubicBezTo>
                      <a:close/>
                      <a:moveTo>
                        <a:pt x="9602" y="38033"/>
                      </a:moveTo>
                      <a:cubicBezTo>
                        <a:pt x="9628" y="38033"/>
                        <a:pt x="9654" y="38036"/>
                        <a:pt x="9679" y="38042"/>
                      </a:cubicBezTo>
                      <a:lnTo>
                        <a:pt x="9529" y="38042"/>
                      </a:lnTo>
                      <a:cubicBezTo>
                        <a:pt x="9553" y="38035"/>
                        <a:pt x="9577" y="38033"/>
                        <a:pt x="9602" y="38033"/>
                      </a:cubicBezTo>
                      <a:close/>
                      <a:moveTo>
                        <a:pt x="8517" y="37985"/>
                      </a:moveTo>
                      <a:cubicBezTo>
                        <a:pt x="8526" y="38013"/>
                        <a:pt x="8532" y="38043"/>
                        <a:pt x="8532" y="38075"/>
                      </a:cubicBezTo>
                      <a:cubicBezTo>
                        <a:pt x="8532" y="38036"/>
                        <a:pt x="8520" y="38008"/>
                        <a:pt x="8517" y="37985"/>
                      </a:cubicBezTo>
                      <a:close/>
                      <a:moveTo>
                        <a:pt x="9814" y="38093"/>
                      </a:moveTo>
                      <a:lnTo>
                        <a:pt x="9814" y="38093"/>
                      </a:lnTo>
                      <a:cubicBezTo>
                        <a:pt x="9842" y="38108"/>
                        <a:pt x="9869" y="38125"/>
                        <a:pt x="9894" y="38141"/>
                      </a:cubicBezTo>
                      <a:lnTo>
                        <a:pt x="9814" y="38093"/>
                      </a:lnTo>
                      <a:close/>
                      <a:moveTo>
                        <a:pt x="8964" y="37875"/>
                      </a:moveTo>
                      <a:lnTo>
                        <a:pt x="8964" y="37875"/>
                      </a:lnTo>
                      <a:cubicBezTo>
                        <a:pt x="9063" y="37942"/>
                        <a:pt x="9097" y="38174"/>
                        <a:pt x="9229" y="38174"/>
                      </a:cubicBezTo>
                      <a:lnTo>
                        <a:pt x="9163" y="38174"/>
                      </a:lnTo>
                      <a:cubicBezTo>
                        <a:pt x="9097" y="38075"/>
                        <a:pt x="9030" y="37975"/>
                        <a:pt x="8964" y="37875"/>
                      </a:cubicBezTo>
                      <a:close/>
                      <a:moveTo>
                        <a:pt x="10701" y="38053"/>
                      </a:moveTo>
                      <a:cubicBezTo>
                        <a:pt x="10739" y="38086"/>
                        <a:pt x="10771" y="38124"/>
                        <a:pt x="10791" y="38174"/>
                      </a:cubicBezTo>
                      <a:lnTo>
                        <a:pt x="10701" y="38053"/>
                      </a:lnTo>
                      <a:close/>
                      <a:moveTo>
                        <a:pt x="29635" y="38208"/>
                      </a:moveTo>
                      <a:cubicBezTo>
                        <a:pt x="29602" y="38208"/>
                        <a:pt x="29635" y="38274"/>
                        <a:pt x="29669" y="38341"/>
                      </a:cubicBezTo>
                      <a:cubicBezTo>
                        <a:pt x="29650" y="38350"/>
                        <a:pt x="29629" y="38357"/>
                        <a:pt x="29607" y="38361"/>
                      </a:cubicBezTo>
                      <a:lnTo>
                        <a:pt x="29607" y="38361"/>
                      </a:lnTo>
                      <a:cubicBezTo>
                        <a:pt x="29628" y="38296"/>
                        <a:pt x="29573" y="38208"/>
                        <a:pt x="29635" y="38208"/>
                      </a:cubicBezTo>
                      <a:close/>
                      <a:moveTo>
                        <a:pt x="10612" y="38973"/>
                      </a:moveTo>
                      <a:cubicBezTo>
                        <a:pt x="10669" y="38973"/>
                        <a:pt x="10721" y="39013"/>
                        <a:pt x="10758" y="39138"/>
                      </a:cubicBezTo>
                      <a:cubicBezTo>
                        <a:pt x="10707" y="39035"/>
                        <a:pt x="10650" y="39002"/>
                        <a:pt x="10592" y="39002"/>
                      </a:cubicBezTo>
                      <a:cubicBezTo>
                        <a:pt x="10501" y="39002"/>
                        <a:pt x="10408" y="39085"/>
                        <a:pt x="10326" y="39105"/>
                      </a:cubicBezTo>
                      <a:cubicBezTo>
                        <a:pt x="10409" y="39084"/>
                        <a:pt x="10518" y="38973"/>
                        <a:pt x="10612" y="38973"/>
                      </a:cubicBezTo>
                      <a:close/>
                      <a:moveTo>
                        <a:pt x="33687" y="39166"/>
                      </a:moveTo>
                      <a:cubicBezTo>
                        <a:pt x="33763" y="39166"/>
                        <a:pt x="33786" y="39275"/>
                        <a:pt x="33756" y="39304"/>
                      </a:cubicBezTo>
                      <a:cubicBezTo>
                        <a:pt x="33790" y="39238"/>
                        <a:pt x="33723" y="39171"/>
                        <a:pt x="33657" y="39171"/>
                      </a:cubicBezTo>
                      <a:cubicBezTo>
                        <a:pt x="33668" y="39168"/>
                        <a:pt x="33678" y="39166"/>
                        <a:pt x="33687" y="39166"/>
                      </a:cubicBezTo>
                      <a:close/>
                      <a:moveTo>
                        <a:pt x="10791" y="39171"/>
                      </a:moveTo>
                      <a:lnTo>
                        <a:pt x="10791" y="39171"/>
                      </a:lnTo>
                      <a:cubicBezTo>
                        <a:pt x="10961" y="39200"/>
                        <a:pt x="11130" y="39276"/>
                        <a:pt x="11258" y="39399"/>
                      </a:cubicBezTo>
                      <a:lnTo>
                        <a:pt x="11258" y="39399"/>
                      </a:lnTo>
                      <a:cubicBezTo>
                        <a:pt x="11116" y="39286"/>
                        <a:pt x="10905" y="39314"/>
                        <a:pt x="10791" y="39171"/>
                      </a:cubicBezTo>
                      <a:close/>
                      <a:moveTo>
                        <a:pt x="12830" y="40000"/>
                      </a:moveTo>
                      <a:lnTo>
                        <a:pt x="12830" y="40000"/>
                      </a:lnTo>
                      <a:cubicBezTo>
                        <a:pt x="12849" y="40009"/>
                        <a:pt x="12867" y="40017"/>
                        <a:pt x="12885" y="40036"/>
                      </a:cubicBezTo>
                      <a:lnTo>
                        <a:pt x="12918" y="40102"/>
                      </a:lnTo>
                      <a:cubicBezTo>
                        <a:pt x="12894" y="40077"/>
                        <a:pt x="12869" y="40034"/>
                        <a:pt x="12830" y="40000"/>
                      </a:cubicBezTo>
                      <a:close/>
                      <a:moveTo>
                        <a:pt x="37816" y="40079"/>
                      </a:moveTo>
                      <a:cubicBezTo>
                        <a:pt x="37817" y="40135"/>
                        <a:pt x="37806" y="40181"/>
                        <a:pt x="37745" y="40202"/>
                      </a:cubicBezTo>
                      <a:cubicBezTo>
                        <a:pt x="37803" y="40163"/>
                        <a:pt x="37816" y="40124"/>
                        <a:pt x="37816" y="40079"/>
                      </a:cubicBezTo>
                      <a:close/>
                      <a:moveTo>
                        <a:pt x="36149" y="40468"/>
                      </a:moveTo>
                      <a:cubicBezTo>
                        <a:pt x="36216" y="40567"/>
                        <a:pt x="35983" y="40567"/>
                        <a:pt x="35983" y="40601"/>
                      </a:cubicBezTo>
                      <a:lnTo>
                        <a:pt x="35950" y="40567"/>
                      </a:lnTo>
                      <a:cubicBezTo>
                        <a:pt x="36016" y="40567"/>
                        <a:pt x="36050" y="40468"/>
                        <a:pt x="36149" y="40468"/>
                      </a:cubicBezTo>
                      <a:close/>
                      <a:moveTo>
                        <a:pt x="36309" y="40574"/>
                      </a:moveTo>
                      <a:cubicBezTo>
                        <a:pt x="36292" y="40614"/>
                        <a:pt x="36364" y="40634"/>
                        <a:pt x="36415" y="40634"/>
                      </a:cubicBezTo>
                      <a:cubicBezTo>
                        <a:pt x="36349" y="40634"/>
                        <a:pt x="36316" y="40634"/>
                        <a:pt x="36282" y="40601"/>
                      </a:cubicBezTo>
                      <a:lnTo>
                        <a:pt x="36282" y="40601"/>
                      </a:lnTo>
                      <a:cubicBezTo>
                        <a:pt x="36316" y="40700"/>
                        <a:pt x="36316" y="40767"/>
                        <a:pt x="36349" y="40833"/>
                      </a:cubicBezTo>
                      <a:cubicBezTo>
                        <a:pt x="36295" y="40779"/>
                        <a:pt x="36285" y="40681"/>
                        <a:pt x="36247" y="40646"/>
                      </a:cubicBezTo>
                      <a:lnTo>
                        <a:pt x="36247" y="40646"/>
                      </a:lnTo>
                      <a:cubicBezTo>
                        <a:pt x="36248" y="40643"/>
                        <a:pt x="36249" y="40639"/>
                        <a:pt x="36249" y="40634"/>
                      </a:cubicBezTo>
                      <a:cubicBezTo>
                        <a:pt x="36269" y="40614"/>
                        <a:pt x="36289" y="40594"/>
                        <a:pt x="36309" y="40574"/>
                      </a:cubicBezTo>
                      <a:close/>
                      <a:moveTo>
                        <a:pt x="26977" y="40833"/>
                      </a:moveTo>
                      <a:cubicBezTo>
                        <a:pt x="26977" y="40866"/>
                        <a:pt x="26977" y="40866"/>
                        <a:pt x="26977" y="40866"/>
                      </a:cubicBezTo>
                      <a:cubicBezTo>
                        <a:pt x="26977" y="40866"/>
                        <a:pt x="26943" y="40866"/>
                        <a:pt x="26977" y="40833"/>
                      </a:cubicBezTo>
                      <a:close/>
                      <a:moveTo>
                        <a:pt x="37778" y="40866"/>
                      </a:moveTo>
                      <a:cubicBezTo>
                        <a:pt x="37778" y="40883"/>
                        <a:pt x="37786" y="40891"/>
                        <a:pt x="37799" y="40891"/>
                      </a:cubicBezTo>
                      <a:cubicBezTo>
                        <a:pt x="37811" y="40891"/>
                        <a:pt x="37828" y="40883"/>
                        <a:pt x="37844" y="40866"/>
                      </a:cubicBezTo>
                      <a:lnTo>
                        <a:pt x="37844" y="40866"/>
                      </a:lnTo>
                      <a:cubicBezTo>
                        <a:pt x="37811" y="40900"/>
                        <a:pt x="37811" y="40933"/>
                        <a:pt x="37778" y="40966"/>
                      </a:cubicBezTo>
                      <a:lnTo>
                        <a:pt x="37745" y="40966"/>
                      </a:lnTo>
                      <a:cubicBezTo>
                        <a:pt x="37716" y="41023"/>
                        <a:pt x="37639" y="41031"/>
                        <a:pt x="37597" y="41074"/>
                      </a:cubicBezTo>
                      <a:lnTo>
                        <a:pt x="37597" y="41074"/>
                      </a:lnTo>
                      <a:cubicBezTo>
                        <a:pt x="37651" y="41015"/>
                        <a:pt x="37778" y="40954"/>
                        <a:pt x="37778" y="40866"/>
                      </a:cubicBezTo>
                      <a:close/>
                      <a:moveTo>
                        <a:pt x="27243" y="41033"/>
                      </a:moveTo>
                      <a:lnTo>
                        <a:pt x="27375" y="41066"/>
                      </a:lnTo>
                      <a:cubicBezTo>
                        <a:pt x="27388" y="41081"/>
                        <a:pt x="27401" y="41094"/>
                        <a:pt x="27414" y="41104"/>
                      </a:cubicBezTo>
                      <a:lnTo>
                        <a:pt x="27414" y="41104"/>
                      </a:lnTo>
                      <a:cubicBezTo>
                        <a:pt x="27368" y="41084"/>
                        <a:pt x="27312" y="41060"/>
                        <a:pt x="27243" y="41033"/>
                      </a:cubicBezTo>
                      <a:close/>
                      <a:moveTo>
                        <a:pt x="27874" y="41033"/>
                      </a:moveTo>
                      <a:lnTo>
                        <a:pt x="27874" y="41033"/>
                      </a:lnTo>
                      <a:cubicBezTo>
                        <a:pt x="27774" y="41132"/>
                        <a:pt x="27608" y="41099"/>
                        <a:pt x="27608" y="41232"/>
                      </a:cubicBezTo>
                      <a:cubicBezTo>
                        <a:pt x="27608" y="41210"/>
                        <a:pt x="27593" y="41187"/>
                        <a:pt x="27482" y="41135"/>
                      </a:cubicBezTo>
                      <a:lnTo>
                        <a:pt x="27482" y="41135"/>
                      </a:lnTo>
                      <a:cubicBezTo>
                        <a:pt x="27495" y="41137"/>
                        <a:pt x="27508" y="41139"/>
                        <a:pt x="27522" y="41139"/>
                      </a:cubicBezTo>
                      <a:cubicBezTo>
                        <a:pt x="27634" y="41139"/>
                        <a:pt x="27762" y="41055"/>
                        <a:pt x="27874" y="41033"/>
                      </a:cubicBezTo>
                      <a:close/>
                      <a:moveTo>
                        <a:pt x="13899" y="41484"/>
                      </a:moveTo>
                      <a:cubicBezTo>
                        <a:pt x="13932" y="41484"/>
                        <a:pt x="13949" y="41508"/>
                        <a:pt x="13949" y="41531"/>
                      </a:cubicBezTo>
                      <a:cubicBezTo>
                        <a:pt x="13952" y="41533"/>
                        <a:pt x="13955" y="41534"/>
                        <a:pt x="13958" y="41536"/>
                      </a:cubicBezTo>
                      <a:lnTo>
                        <a:pt x="13958" y="41536"/>
                      </a:lnTo>
                      <a:cubicBezTo>
                        <a:pt x="13925" y="41520"/>
                        <a:pt x="13888" y="41508"/>
                        <a:pt x="13849" y="41498"/>
                      </a:cubicBezTo>
                      <a:cubicBezTo>
                        <a:pt x="13869" y="41488"/>
                        <a:pt x="13885" y="41484"/>
                        <a:pt x="13899" y="41484"/>
                      </a:cubicBezTo>
                      <a:close/>
                      <a:moveTo>
                        <a:pt x="16109" y="41664"/>
                      </a:moveTo>
                      <a:lnTo>
                        <a:pt x="16312" y="41813"/>
                      </a:lnTo>
                      <a:lnTo>
                        <a:pt x="16312" y="41813"/>
                      </a:lnTo>
                      <a:cubicBezTo>
                        <a:pt x="16239" y="41769"/>
                        <a:pt x="16168" y="41723"/>
                        <a:pt x="16109" y="41664"/>
                      </a:cubicBezTo>
                      <a:close/>
                      <a:moveTo>
                        <a:pt x="16774" y="43027"/>
                      </a:moveTo>
                      <a:lnTo>
                        <a:pt x="16807" y="43060"/>
                      </a:lnTo>
                      <a:cubicBezTo>
                        <a:pt x="16740" y="43027"/>
                        <a:pt x="16674" y="43027"/>
                        <a:pt x="16608" y="43027"/>
                      </a:cubicBezTo>
                      <a:close/>
                      <a:moveTo>
                        <a:pt x="33973" y="43592"/>
                      </a:moveTo>
                      <a:lnTo>
                        <a:pt x="33973" y="43592"/>
                      </a:lnTo>
                      <a:cubicBezTo>
                        <a:pt x="33958" y="43597"/>
                        <a:pt x="33946" y="43605"/>
                        <a:pt x="33934" y="43614"/>
                      </a:cubicBezTo>
                      <a:lnTo>
                        <a:pt x="33934" y="43614"/>
                      </a:lnTo>
                      <a:cubicBezTo>
                        <a:pt x="33941" y="43606"/>
                        <a:pt x="33949" y="43599"/>
                        <a:pt x="33956" y="43592"/>
                      </a:cubicBezTo>
                      <a:close/>
                      <a:moveTo>
                        <a:pt x="32726" y="43625"/>
                      </a:moveTo>
                      <a:lnTo>
                        <a:pt x="32726" y="43691"/>
                      </a:lnTo>
                      <a:cubicBezTo>
                        <a:pt x="32726" y="43625"/>
                        <a:pt x="32660" y="43625"/>
                        <a:pt x="32627" y="43625"/>
                      </a:cubicBezTo>
                      <a:close/>
                      <a:moveTo>
                        <a:pt x="17837" y="43758"/>
                      </a:moveTo>
                      <a:lnTo>
                        <a:pt x="17837" y="43758"/>
                      </a:lnTo>
                      <a:cubicBezTo>
                        <a:pt x="17808" y="43817"/>
                        <a:pt x="17700" y="43823"/>
                        <a:pt x="17699" y="43871"/>
                      </a:cubicBezTo>
                      <a:lnTo>
                        <a:pt x="17699" y="43871"/>
                      </a:lnTo>
                      <a:cubicBezTo>
                        <a:pt x="17698" y="43817"/>
                        <a:pt x="17807" y="43788"/>
                        <a:pt x="17837" y="43758"/>
                      </a:cubicBezTo>
                      <a:close/>
                      <a:moveTo>
                        <a:pt x="27841" y="44489"/>
                      </a:moveTo>
                      <a:lnTo>
                        <a:pt x="27841" y="44489"/>
                      </a:lnTo>
                      <a:cubicBezTo>
                        <a:pt x="27874" y="44522"/>
                        <a:pt x="27841" y="44555"/>
                        <a:pt x="27808" y="44589"/>
                      </a:cubicBezTo>
                      <a:lnTo>
                        <a:pt x="27783" y="44564"/>
                      </a:lnTo>
                      <a:lnTo>
                        <a:pt x="27783" y="44564"/>
                      </a:lnTo>
                      <a:cubicBezTo>
                        <a:pt x="27821" y="44559"/>
                        <a:pt x="27841" y="44514"/>
                        <a:pt x="27841" y="44489"/>
                      </a:cubicBezTo>
                      <a:close/>
                      <a:moveTo>
                        <a:pt x="31663" y="45287"/>
                      </a:moveTo>
                      <a:cubicBezTo>
                        <a:pt x="31676" y="45287"/>
                        <a:pt x="31691" y="45287"/>
                        <a:pt x="31707" y="45288"/>
                      </a:cubicBezTo>
                      <a:lnTo>
                        <a:pt x="31707" y="45288"/>
                      </a:lnTo>
                      <a:cubicBezTo>
                        <a:pt x="31686" y="45293"/>
                        <a:pt x="31670" y="45303"/>
                        <a:pt x="31663" y="45321"/>
                      </a:cubicBezTo>
                      <a:lnTo>
                        <a:pt x="31663" y="45321"/>
                      </a:lnTo>
                      <a:lnTo>
                        <a:pt x="31663" y="45287"/>
                      </a:lnTo>
                      <a:close/>
                      <a:moveTo>
                        <a:pt x="19299" y="45818"/>
                      </a:moveTo>
                      <a:cubicBezTo>
                        <a:pt x="19366" y="45852"/>
                        <a:pt x="19333" y="45918"/>
                        <a:pt x="19366" y="45985"/>
                      </a:cubicBezTo>
                      <a:cubicBezTo>
                        <a:pt x="19333" y="45918"/>
                        <a:pt x="19333" y="45885"/>
                        <a:pt x="19333" y="45852"/>
                      </a:cubicBezTo>
                      <a:lnTo>
                        <a:pt x="19299" y="45818"/>
                      </a:lnTo>
                      <a:close/>
                      <a:moveTo>
                        <a:pt x="27741" y="46317"/>
                      </a:moveTo>
                      <a:cubicBezTo>
                        <a:pt x="27688" y="46343"/>
                        <a:pt x="27635" y="46370"/>
                        <a:pt x="27582" y="46396"/>
                      </a:cubicBezTo>
                      <a:lnTo>
                        <a:pt x="27582" y="46396"/>
                      </a:lnTo>
                      <a:cubicBezTo>
                        <a:pt x="27627" y="46350"/>
                        <a:pt x="27684" y="46317"/>
                        <a:pt x="27741" y="46317"/>
                      </a:cubicBezTo>
                      <a:close/>
                      <a:moveTo>
                        <a:pt x="19572" y="46534"/>
                      </a:moveTo>
                      <a:cubicBezTo>
                        <a:pt x="19630" y="46542"/>
                        <a:pt x="19687" y="46552"/>
                        <a:pt x="19725" y="46573"/>
                      </a:cubicBezTo>
                      <a:lnTo>
                        <a:pt x="19725" y="46573"/>
                      </a:lnTo>
                      <a:cubicBezTo>
                        <a:pt x="19673" y="46560"/>
                        <a:pt x="19621" y="46547"/>
                        <a:pt x="19572" y="46534"/>
                      </a:cubicBezTo>
                      <a:close/>
                      <a:moveTo>
                        <a:pt x="25780" y="46716"/>
                      </a:moveTo>
                      <a:cubicBezTo>
                        <a:pt x="25764" y="46716"/>
                        <a:pt x="25753" y="46718"/>
                        <a:pt x="25747" y="46722"/>
                      </a:cubicBezTo>
                      <a:lnTo>
                        <a:pt x="25747" y="46722"/>
                      </a:lnTo>
                      <a:lnTo>
                        <a:pt x="25747" y="46716"/>
                      </a:lnTo>
                      <a:close/>
                      <a:moveTo>
                        <a:pt x="21668" y="46780"/>
                      </a:moveTo>
                      <a:cubicBezTo>
                        <a:pt x="21678" y="46790"/>
                        <a:pt x="21686" y="46802"/>
                        <a:pt x="21692" y="46815"/>
                      </a:cubicBezTo>
                      <a:lnTo>
                        <a:pt x="21668" y="46780"/>
                      </a:lnTo>
                      <a:close/>
                      <a:moveTo>
                        <a:pt x="26144" y="46825"/>
                      </a:moveTo>
                      <a:cubicBezTo>
                        <a:pt x="26073" y="46868"/>
                        <a:pt x="26007" y="46921"/>
                        <a:pt x="25946" y="46982"/>
                      </a:cubicBezTo>
                      <a:lnTo>
                        <a:pt x="26079" y="46849"/>
                      </a:lnTo>
                      <a:cubicBezTo>
                        <a:pt x="26100" y="46842"/>
                        <a:pt x="26122" y="46834"/>
                        <a:pt x="26144" y="46825"/>
                      </a:cubicBezTo>
                      <a:close/>
                      <a:moveTo>
                        <a:pt x="21792" y="46915"/>
                      </a:moveTo>
                      <a:cubicBezTo>
                        <a:pt x="21837" y="46938"/>
                        <a:pt x="21867" y="46975"/>
                        <a:pt x="21892" y="46987"/>
                      </a:cubicBezTo>
                      <a:lnTo>
                        <a:pt x="21892" y="46987"/>
                      </a:lnTo>
                      <a:lnTo>
                        <a:pt x="21892" y="47015"/>
                      </a:lnTo>
                      <a:lnTo>
                        <a:pt x="21792" y="46915"/>
                      </a:lnTo>
                      <a:close/>
                      <a:moveTo>
                        <a:pt x="25182" y="47048"/>
                      </a:moveTo>
                      <a:cubicBezTo>
                        <a:pt x="25155" y="47048"/>
                        <a:pt x="25063" y="47091"/>
                        <a:pt x="25029" y="47126"/>
                      </a:cubicBezTo>
                      <a:lnTo>
                        <a:pt x="25029" y="47126"/>
                      </a:lnTo>
                      <a:cubicBezTo>
                        <a:pt x="25065" y="47074"/>
                        <a:pt x="25123" y="47048"/>
                        <a:pt x="25182" y="47048"/>
                      </a:cubicBezTo>
                      <a:close/>
                      <a:moveTo>
                        <a:pt x="24988" y="47144"/>
                      </a:moveTo>
                      <a:cubicBezTo>
                        <a:pt x="24996" y="47144"/>
                        <a:pt x="25006" y="47145"/>
                        <a:pt x="25016" y="47148"/>
                      </a:cubicBezTo>
                      <a:cubicBezTo>
                        <a:pt x="24970" y="47155"/>
                        <a:pt x="24933" y="47175"/>
                        <a:pt x="24900" y="47202"/>
                      </a:cubicBezTo>
                      <a:lnTo>
                        <a:pt x="24900" y="47202"/>
                      </a:lnTo>
                      <a:cubicBezTo>
                        <a:pt x="24922" y="47169"/>
                        <a:pt x="24947" y="47144"/>
                        <a:pt x="24988" y="47144"/>
                      </a:cubicBezTo>
                      <a:close/>
                      <a:moveTo>
                        <a:pt x="24761" y="47347"/>
                      </a:moveTo>
                      <a:cubicBezTo>
                        <a:pt x="24708" y="47402"/>
                        <a:pt x="24646" y="47447"/>
                        <a:pt x="24551" y="47447"/>
                      </a:cubicBezTo>
                      <a:cubicBezTo>
                        <a:pt x="24617" y="47414"/>
                        <a:pt x="24683" y="47380"/>
                        <a:pt x="24750" y="47347"/>
                      </a:cubicBezTo>
                      <a:close/>
                      <a:moveTo>
                        <a:pt x="22929" y="0"/>
                      </a:moveTo>
                      <a:cubicBezTo>
                        <a:pt x="18316" y="0"/>
                        <a:pt x="13848" y="1197"/>
                        <a:pt x="10592" y="5006"/>
                      </a:cubicBezTo>
                      <a:cubicBezTo>
                        <a:pt x="2713" y="10941"/>
                        <a:pt x="1" y="23448"/>
                        <a:pt x="2910" y="32602"/>
                      </a:cubicBezTo>
                      <a:lnTo>
                        <a:pt x="2910" y="32602"/>
                      </a:lnTo>
                      <a:cubicBezTo>
                        <a:pt x="3050" y="33122"/>
                        <a:pt x="3302" y="33586"/>
                        <a:pt x="3613" y="34020"/>
                      </a:cubicBezTo>
                      <a:cubicBezTo>
                        <a:pt x="3797" y="33692"/>
                        <a:pt x="3439" y="33099"/>
                        <a:pt x="3292" y="32981"/>
                      </a:cubicBezTo>
                      <a:lnTo>
                        <a:pt x="3292" y="32981"/>
                      </a:lnTo>
                      <a:cubicBezTo>
                        <a:pt x="3032" y="32279"/>
                        <a:pt x="2607" y="31382"/>
                        <a:pt x="2948" y="30963"/>
                      </a:cubicBezTo>
                      <a:lnTo>
                        <a:pt x="2948" y="30963"/>
                      </a:lnTo>
                      <a:cubicBezTo>
                        <a:pt x="3546" y="32259"/>
                        <a:pt x="4278" y="34020"/>
                        <a:pt x="5108" y="34917"/>
                      </a:cubicBezTo>
                      <a:cubicBezTo>
                        <a:pt x="5054" y="35000"/>
                        <a:pt x="4886" y="35217"/>
                        <a:pt x="5014" y="35217"/>
                      </a:cubicBezTo>
                      <a:cubicBezTo>
                        <a:pt x="5042" y="35217"/>
                        <a:pt x="5083" y="35207"/>
                        <a:pt x="5142" y="35183"/>
                      </a:cubicBezTo>
                      <a:cubicBezTo>
                        <a:pt x="6272" y="35682"/>
                        <a:pt x="6837" y="37443"/>
                        <a:pt x="8066" y="38108"/>
                      </a:cubicBezTo>
                      <a:cubicBezTo>
                        <a:pt x="9163" y="39072"/>
                        <a:pt x="9628" y="40169"/>
                        <a:pt x="11024" y="40235"/>
                      </a:cubicBezTo>
                      <a:cubicBezTo>
                        <a:pt x="11094" y="40263"/>
                        <a:pt x="11140" y="40275"/>
                        <a:pt x="11167" y="40275"/>
                      </a:cubicBezTo>
                      <a:cubicBezTo>
                        <a:pt x="11334" y="40275"/>
                        <a:pt x="10805" y="39813"/>
                        <a:pt x="10891" y="39670"/>
                      </a:cubicBezTo>
                      <a:lnTo>
                        <a:pt x="10891" y="39670"/>
                      </a:lnTo>
                      <a:cubicBezTo>
                        <a:pt x="11323" y="39969"/>
                        <a:pt x="12054" y="40268"/>
                        <a:pt x="12486" y="40767"/>
                      </a:cubicBezTo>
                      <a:cubicBezTo>
                        <a:pt x="13517" y="41365"/>
                        <a:pt x="14613" y="41996"/>
                        <a:pt x="15710" y="42628"/>
                      </a:cubicBezTo>
                      <a:cubicBezTo>
                        <a:pt x="16167" y="42750"/>
                        <a:pt x="16065" y="43375"/>
                        <a:pt x="16533" y="43375"/>
                      </a:cubicBezTo>
                      <a:cubicBezTo>
                        <a:pt x="16575" y="43375"/>
                        <a:pt x="16622" y="43370"/>
                        <a:pt x="16674" y="43359"/>
                      </a:cubicBezTo>
                      <a:cubicBezTo>
                        <a:pt x="16747" y="43413"/>
                        <a:pt x="16799" y="43470"/>
                        <a:pt x="16835" y="43532"/>
                      </a:cubicBezTo>
                      <a:lnTo>
                        <a:pt x="16835" y="43532"/>
                      </a:lnTo>
                      <a:cubicBezTo>
                        <a:pt x="16826" y="43528"/>
                        <a:pt x="16816" y="43525"/>
                        <a:pt x="16807" y="43525"/>
                      </a:cubicBezTo>
                      <a:cubicBezTo>
                        <a:pt x="16820" y="43532"/>
                        <a:pt x="16832" y="43538"/>
                        <a:pt x="16843" y="43545"/>
                      </a:cubicBezTo>
                      <a:lnTo>
                        <a:pt x="16843" y="43545"/>
                      </a:lnTo>
                      <a:cubicBezTo>
                        <a:pt x="17038" y="43899"/>
                        <a:pt x="16737" y="44358"/>
                        <a:pt x="17073" y="44722"/>
                      </a:cubicBezTo>
                      <a:cubicBezTo>
                        <a:pt x="17195" y="44681"/>
                        <a:pt x="17295" y="44663"/>
                        <a:pt x="17378" y="44663"/>
                      </a:cubicBezTo>
                      <a:cubicBezTo>
                        <a:pt x="17972" y="44663"/>
                        <a:pt x="17678" y="45597"/>
                        <a:pt x="18203" y="45918"/>
                      </a:cubicBezTo>
                      <a:cubicBezTo>
                        <a:pt x="18402" y="46383"/>
                        <a:pt x="19100" y="46383"/>
                        <a:pt x="19432" y="46882"/>
                      </a:cubicBezTo>
                      <a:cubicBezTo>
                        <a:pt x="19498" y="46908"/>
                        <a:pt x="19544" y="46919"/>
                        <a:pt x="19577" y="46919"/>
                      </a:cubicBezTo>
                      <a:cubicBezTo>
                        <a:pt x="19711" y="46919"/>
                        <a:pt x="19625" y="46742"/>
                        <a:pt x="19732" y="46716"/>
                      </a:cubicBezTo>
                      <a:lnTo>
                        <a:pt x="19732" y="46716"/>
                      </a:lnTo>
                      <a:cubicBezTo>
                        <a:pt x="19632" y="47081"/>
                        <a:pt x="19898" y="46882"/>
                        <a:pt x="20097" y="47115"/>
                      </a:cubicBezTo>
                      <a:cubicBezTo>
                        <a:pt x="20562" y="47480"/>
                        <a:pt x="21559" y="47048"/>
                        <a:pt x="21759" y="47680"/>
                      </a:cubicBezTo>
                      <a:cubicBezTo>
                        <a:pt x="21822" y="47755"/>
                        <a:pt x="21875" y="47783"/>
                        <a:pt x="21926" y="47783"/>
                      </a:cubicBezTo>
                      <a:cubicBezTo>
                        <a:pt x="22010" y="47783"/>
                        <a:pt x="22088" y="47708"/>
                        <a:pt x="22191" y="47646"/>
                      </a:cubicBezTo>
                      <a:cubicBezTo>
                        <a:pt x="22369" y="47534"/>
                        <a:pt x="22561" y="47494"/>
                        <a:pt x="22760" y="47494"/>
                      </a:cubicBezTo>
                      <a:cubicBezTo>
                        <a:pt x="23268" y="47494"/>
                        <a:pt x="23823" y="47756"/>
                        <a:pt x="24304" y="47756"/>
                      </a:cubicBezTo>
                      <a:cubicBezTo>
                        <a:pt x="24586" y="47756"/>
                        <a:pt x="24842" y="47666"/>
                        <a:pt x="25049" y="47380"/>
                      </a:cubicBezTo>
                      <a:cubicBezTo>
                        <a:pt x="25144" y="47276"/>
                        <a:pt x="25255" y="47248"/>
                        <a:pt x="25371" y="47248"/>
                      </a:cubicBezTo>
                      <a:cubicBezTo>
                        <a:pt x="25513" y="47248"/>
                        <a:pt x="25663" y="47291"/>
                        <a:pt x="25802" y="47291"/>
                      </a:cubicBezTo>
                      <a:cubicBezTo>
                        <a:pt x="25948" y="47291"/>
                        <a:pt x="26082" y="47243"/>
                        <a:pt x="26179" y="47048"/>
                      </a:cubicBezTo>
                      <a:cubicBezTo>
                        <a:pt x="27907" y="46649"/>
                        <a:pt x="30100" y="46417"/>
                        <a:pt x="31861" y="45287"/>
                      </a:cubicBezTo>
                      <a:lnTo>
                        <a:pt x="31861" y="45287"/>
                      </a:lnTo>
                      <a:cubicBezTo>
                        <a:pt x="31934" y="45279"/>
                        <a:pt x="31995" y="45255"/>
                        <a:pt x="31995" y="45187"/>
                      </a:cubicBezTo>
                      <a:cubicBezTo>
                        <a:pt x="32033" y="45190"/>
                        <a:pt x="32070" y="45192"/>
                        <a:pt x="32105" y="45192"/>
                      </a:cubicBezTo>
                      <a:cubicBezTo>
                        <a:pt x="32748" y="45192"/>
                        <a:pt x="32959" y="44645"/>
                        <a:pt x="33557" y="44456"/>
                      </a:cubicBezTo>
                      <a:cubicBezTo>
                        <a:pt x="34089" y="44057"/>
                        <a:pt x="32959" y="44356"/>
                        <a:pt x="33358" y="44123"/>
                      </a:cubicBezTo>
                      <a:cubicBezTo>
                        <a:pt x="34521" y="43990"/>
                        <a:pt x="35385" y="42861"/>
                        <a:pt x="36116" y="42428"/>
                      </a:cubicBezTo>
                      <a:cubicBezTo>
                        <a:pt x="36881" y="42129"/>
                        <a:pt x="37379" y="41398"/>
                        <a:pt x="38011" y="40866"/>
                      </a:cubicBezTo>
                      <a:cubicBezTo>
                        <a:pt x="38310" y="40534"/>
                        <a:pt x="39041" y="40601"/>
                        <a:pt x="39107" y="39936"/>
                      </a:cubicBezTo>
                      <a:cubicBezTo>
                        <a:pt x="39156" y="39936"/>
                        <a:pt x="39186" y="39866"/>
                        <a:pt x="39225" y="39866"/>
                      </a:cubicBezTo>
                      <a:cubicBezTo>
                        <a:pt x="39240" y="39866"/>
                        <a:pt x="39255" y="39875"/>
                        <a:pt x="39273" y="39903"/>
                      </a:cubicBezTo>
                      <a:cubicBezTo>
                        <a:pt x="39306" y="39936"/>
                        <a:pt x="39331" y="39949"/>
                        <a:pt x="39350" y="39949"/>
                      </a:cubicBezTo>
                      <a:cubicBezTo>
                        <a:pt x="39446" y="39949"/>
                        <a:pt x="39395" y="39593"/>
                        <a:pt x="39506" y="39537"/>
                      </a:cubicBezTo>
                      <a:cubicBezTo>
                        <a:pt x="39610" y="39563"/>
                        <a:pt x="39612" y="39851"/>
                        <a:pt x="39703" y="39851"/>
                      </a:cubicBezTo>
                      <a:cubicBezTo>
                        <a:pt x="39729" y="39851"/>
                        <a:pt x="39761" y="39828"/>
                        <a:pt x="39805" y="39770"/>
                      </a:cubicBezTo>
                      <a:cubicBezTo>
                        <a:pt x="39539" y="38640"/>
                        <a:pt x="39174" y="39005"/>
                        <a:pt x="40337" y="38540"/>
                      </a:cubicBezTo>
                      <a:cubicBezTo>
                        <a:pt x="40338" y="38541"/>
                        <a:pt x="40340" y="38541"/>
                        <a:pt x="40341" y="38541"/>
                      </a:cubicBezTo>
                      <a:cubicBezTo>
                        <a:pt x="40407" y="38541"/>
                        <a:pt x="39975" y="37767"/>
                        <a:pt x="40195" y="37767"/>
                      </a:cubicBezTo>
                      <a:cubicBezTo>
                        <a:pt x="40233" y="37767"/>
                        <a:pt x="40289" y="37790"/>
                        <a:pt x="40370" y="37842"/>
                      </a:cubicBezTo>
                      <a:cubicBezTo>
                        <a:pt x="40611" y="37842"/>
                        <a:pt x="40723" y="37217"/>
                        <a:pt x="40931" y="37217"/>
                      </a:cubicBezTo>
                      <a:cubicBezTo>
                        <a:pt x="40981" y="37217"/>
                        <a:pt x="41037" y="37253"/>
                        <a:pt x="41101" y="37344"/>
                      </a:cubicBezTo>
                      <a:cubicBezTo>
                        <a:pt x="41467" y="37144"/>
                        <a:pt x="40669" y="36646"/>
                        <a:pt x="41234" y="36546"/>
                      </a:cubicBezTo>
                      <a:cubicBezTo>
                        <a:pt x="41334" y="36513"/>
                        <a:pt x="41567" y="36480"/>
                        <a:pt x="41434" y="36313"/>
                      </a:cubicBezTo>
                      <a:cubicBezTo>
                        <a:pt x="41234" y="36114"/>
                        <a:pt x="41567" y="35948"/>
                        <a:pt x="41633" y="35815"/>
                      </a:cubicBezTo>
                      <a:cubicBezTo>
                        <a:pt x="41646" y="35817"/>
                        <a:pt x="41659" y="35818"/>
                        <a:pt x="41672" y="35818"/>
                      </a:cubicBezTo>
                      <a:cubicBezTo>
                        <a:pt x="41954" y="35818"/>
                        <a:pt x="42098" y="35242"/>
                        <a:pt x="42400" y="35242"/>
                      </a:cubicBezTo>
                      <a:cubicBezTo>
                        <a:pt x="42459" y="35242"/>
                        <a:pt x="42524" y="35264"/>
                        <a:pt x="42597" y="35316"/>
                      </a:cubicBezTo>
                      <a:cubicBezTo>
                        <a:pt x="42659" y="35192"/>
                        <a:pt x="42489" y="34981"/>
                        <a:pt x="42656" y="34981"/>
                      </a:cubicBezTo>
                      <a:cubicBezTo>
                        <a:pt x="42668" y="34981"/>
                        <a:pt x="42681" y="34982"/>
                        <a:pt x="42697" y="34984"/>
                      </a:cubicBezTo>
                      <a:cubicBezTo>
                        <a:pt x="42723" y="35001"/>
                        <a:pt x="42749" y="35009"/>
                        <a:pt x="42773" y="35009"/>
                      </a:cubicBezTo>
                      <a:cubicBezTo>
                        <a:pt x="42933" y="35009"/>
                        <a:pt x="43031" y="34676"/>
                        <a:pt x="42830" y="34618"/>
                      </a:cubicBezTo>
                      <a:cubicBezTo>
                        <a:pt x="42597" y="34386"/>
                        <a:pt x="43594" y="33854"/>
                        <a:pt x="43793" y="33389"/>
                      </a:cubicBezTo>
                      <a:cubicBezTo>
                        <a:pt x="43561" y="33223"/>
                        <a:pt x="43993" y="32325"/>
                        <a:pt x="44259" y="32325"/>
                      </a:cubicBezTo>
                      <a:cubicBezTo>
                        <a:pt x="44283" y="32328"/>
                        <a:pt x="44306" y="32329"/>
                        <a:pt x="44327" y="32329"/>
                      </a:cubicBezTo>
                      <a:cubicBezTo>
                        <a:pt x="44793" y="32329"/>
                        <a:pt x="44478" y="31658"/>
                        <a:pt x="44923" y="31594"/>
                      </a:cubicBezTo>
                      <a:cubicBezTo>
                        <a:pt x="45123" y="31428"/>
                        <a:pt x="45156" y="31129"/>
                        <a:pt x="45256" y="30896"/>
                      </a:cubicBezTo>
                      <a:cubicBezTo>
                        <a:pt x="45821" y="28902"/>
                        <a:pt x="46884" y="27041"/>
                        <a:pt x="46751" y="24847"/>
                      </a:cubicBezTo>
                      <a:cubicBezTo>
                        <a:pt x="46630" y="24605"/>
                        <a:pt x="46950" y="22627"/>
                        <a:pt x="46556" y="22627"/>
                      </a:cubicBezTo>
                      <a:cubicBezTo>
                        <a:pt x="46518" y="22627"/>
                        <a:pt x="46472" y="22646"/>
                        <a:pt x="46419" y="22687"/>
                      </a:cubicBezTo>
                      <a:cubicBezTo>
                        <a:pt x="46120" y="22288"/>
                        <a:pt x="46851" y="22355"/>
                        <a:pt x="46751" y="22023"/>
                      </a:cubicBezTo>
                      <a:cubicBezTo>
                        <a:pt x="46467" y="21707"/>
                        <a:pt x="46992" y="20282"/>
                        <a:pt x="46590" y="20282"/>
                      </a:cubicBezTo>
                      <a:cubicBezTo>
                        <a:pt x="46569" y="20282"/>
                        <a:pt x="46545" y="20286"/>
                        <a:pt x="46519" y="20294"/>
                      </a:cubicBezTo>
                      <a:cubicBezTo>
                        <a:pt x="46286" y="20494"/>
                        <a:pt x="46585" y="20593"/>
                        <a:pt x="46386" y="20693"/>
                      </a:cubicBezTo>
                      <a:cubicBezTo>
                        <a:pt x="46396" y="20791"/>
                        <a:pt x="46361" y="20829"/>
                        <a:pt x="46315" y="20829"/>
                      </a:cubicBezTo>
                      <a:cubicBezTo>
                        <a:pt x="46222" y="20829"/>
                        <a:pt x="46085" y="20672"/>
                        <a:pt x="46219" y="20560"/>
                      </a:cubicBezTo>
                      <a:cubicBezTo>
                        <a:pt x="46286" y="20527"/>
                        <a:pt x="46319" y="20461"/>
                        <a:pt x="46253" y="20394"/>
                      </a:cubicBezTo>
                      <a:cubicBezTo>
                        <a:pt x="45721" y="19663"/>
                        <a:pt x="46552" y="18566"/>
                        <a:pt x="45920" y="18068"/>
                      </a:cubicBezTo>
                      <a:cubicBezTo>
                        <a:pt x="46386" y="17602"/>
                        <a:pt x="45787" y="16871"/>
                        <a:pt x="46120" y="16506"/>
                      </a:cubicBezTo>
                      <a:cubicBezTo>
                        <a:pt x="46181" y="16475"/>
                        <a:pt x="46157" y="16302"/>
                        <a:pt x="46075" y="16302"/>
                      </a:cubicBezTo>
                      <a:cubicBezTo>
                        <a:pt x="46068" y="16302"/>
                        <a:pt x="46061" y="16304"/>
                        <a:pt x="46053" y="16306"/>
                      </a:cubicBezTo>
                      <a:cubicBezTo>
                        <a:pt x="44325" y="14944"/>
                        <a:pt x="45754" y="10955"/>
                        <a:pt x="43827" y="9161"/>
                      </a:cubicBezTo>
                      <a:cubicBezTo>
                        <a:pt x="43361" y="9061"/>
                        <a:pt x="43760" y="8529"/>
                        <a:pt x="43361" y="8330"/>
                      </a:cubicBezTo>
                      <a:cubicBezTo>
                        <a:pt x="42863" y="8131"/>
                        <a:pt x="43029" y="7333"/>
                        <a:pt x="42464" y="7233"/>
                      </a:cubicBezTo>
                      <a:cubicBezTo>
                        <a:pt x="42517" y="7046"/>
                        <a:pt x="41945" y="6534"/>
                        <a:pt x="41721" y="6534"/>
                      </a:cubicBezTo>
                      <a:cubicBezTo>
                        <a:pt x="41667" y="6534"/>
                        <a:pt x="41633" y="6564"/>
                        <a:pt x="41633" y="6635"/>
                      </a:cubicBezTo>
                      <a:cubicBezTo>
                        <a:pt x="41400" y="4940"/>
                        <a:pt x="38875" y="4741"/>
                        <a:pt x="37645" y="3810"/>
                      </a:cubicBezTo>
                      <a:cubicBezTo>
                        <a:pt x="35784" y="2813"/>
                        <a:pt x="33258" y="1450"/>
                        <a:pt x="31463" y="1052"/>
                      </a:cubicBezTo>
                      <a:cubicBezTo>
                        <a:pt x="28734" y="465"/>
                        <a:pt x="25803" y="0"/>
                        <a:pt x="22929" y="0"/>
                      </a:cubicBezTo>
                      <a:close/>
                    </a:path>
                  </a:pathLst>
                </a:custGeom>
                <a:solidFill>
                  <a:srgbClr val="9BBFBC">
                    <a:alpha val="703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707" name="Google Shape;707;p6"/>
                <p:cNvSpPr/>
                <p:nvPr/>
              </p:nvSpPr>
              <p:spPr>
                <a:xfrm>
                  <a:off x="4282075" y="2792050"/>
                  <a:ext cx="51375" cy="2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55" h="1010" extrusionOk="0">
                      <a:moveTo>
                        <a:pt x="627" y="1"/>
                      </a:moveTo>
                      <a:cubicBezTo>
                        <a:pt x="0" y="1"/>
                        <a:pt x="1139" y="751"/>
                        <a:pt x="1390" y="940"/>
                      </a:cubicBezTo>
                      <a:cubicBezTo>
                        <a:pt x="1431" y="981"/>
                        <a:pt x="1472" y="1009"/>
                        <a:pt x="1513" y="1009"/>
                      </a:cubicBezTo>
                      <a:cubicBezTo>
                        <a:pt x="1539" y="1009"/>
                        <a:pt x="1564" y="998"/>
                        <a:pt x="1589" y="973"/>
                      </a:cubicBezTo>
                      <a:cubicBezTo>
                        <a:pt x="1624" y="903"/>
                        <a:pt x="1659" y="879"/>
                        <a:pt x="1695" y="879"/>
                      </a:cubicBezTo>
                      <a:cubicBezTo>
                        <a:pt x="1776" y="879"/>
                        <a:pt x="1863" y="1001"/>
                        <a:pt x="1969" y="1001"/>
                      </a:cubicBezTo>
                      <a:cubicBezTo>
                        <a:pt x="1996" y="1001"/>
                        <a:pt x="2025" y="993"/>
                        <a:pt x="2055" y="973"/>
                      </a:cubicBezTo>
                      <a:cubicBezTo>
                        <a:pt x="2033" y="778"/>
                        <a:pt x="1913" y="626"/>
                        <a:pt x="1786" y="626"/>
                      </a:cubicBezTo>
                      <a:cubicBezTo>
                        <a:pt x="1717" y="626"/>
                        <a:pt x="1647" y="669"/>
                        <a:pt x="1589" y="773"/>
                      </a:cubicBezTo>
                      <a:cubicBezTo>
                        <a:pt x="1457" y="375"/>
                        <a:pt x="1024" y="275"/>
                        <a:pt x="759" y="9"/>
                      </a:cubicBezTo>
                      <a:cubicBezTo>
                        <a:pt x="708" y="3"/>
                        <a:pt x="665" y="1"/>
                        <a:pt x="627" y="1"/>
                      </a:cubicBezTo>
                      <a:close/>
                    </a:path>
                  </a:pathLst>
                </a:custGeom>
                <a:solidFill>
                  <a:srgbClr val="9BBFBC">
                    <a:alpha val="703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708" name="Google Shape;708;p6"/>
                <p:cNvSpPr/>
                <p:nvPr/>
              </p:nvSpPr>
              <p:spPr>
                <a:xfrm>
                  <a:off x="4114075" y="2632525"/>
                  <a:ext cx="10625" cy="13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5" h="538" extrusionOk="0">
                      <a:moveTo>
                        <a:pt x="86" y="1"/>
                      </a:moveTo>
                      <a:cubicBezTo>
                        <a:pt x="43" y="1"/>
                        <a:pt x="9" y="31"/>
                        <a:pt x="1" y="109"/>
                      </a:cubicBezTo>
                      <a:cubicBezTo>
                        <a:pt x="1" y="273"/>
                        <a:pt x="233" y="537"/>
                        <a:pt x="346" y="537"/>
                      </a:cubicBezTo>
                      <a:cubicBezTo>
                        <a:pt x="393" y="537"/>
                        <a:pt x="419" y="492"/>
                        <a:pt x="400" y="375"/>
                      </a:cubicBezTo>
                      <a:cubicBezTo>
                        <a:pt x="424" y="252"/>
                        <a:pt x="212" y="1"/>
                        <a:pt x="86" y="1"/>
                      </a:cubicBezTo>
                      <a:close/>
                    </a:path>
                  </a:pathLst>
                </a:custGeom>
                <a:solidFill>
                  <a:srgbClr val="9BBFBC">
                    <a:alpha val="703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709" name="Google Shape;709;p6"/>
                <p:cNvSpPr/>
                <p:nvPr/>
              </p:nvSpPr>
              <p:spPr>
                <a:xfrm>
                  <a:off x="4363350" y="2832500"/>
                  <a:ext cx="8325" cy="7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3" h="308" extrusionOk="0">
                      <a:moveTo>
                        <a:pt x="99" y="1"/>
                      </a:moveTo>
                      <a:cubicBezTo>
                        <a:pt x="44" y="1"/>
                        <a:pt x="0" y="26"/>
                        <a:pt x="0" y="86"/>
                      </a:cubicBezTo>
                      <a:cubicBezTo>
                        <a:pt x="22" y="175"/>
                        <a:pt x="148" y="308"/>
                        <a:pt x="239" y="308"/>
                      </a:cubicBezTo>
                      <a:cubicBezTo>
                        <a:pt x="285" y="308"/>
                        <a:pt x="321" y="274"/>
                        <a:pt x="333" y="186"/>
                      </a:cubicBezTo>
                      <a:cubicBezTo>
                        <a:pt x="333" y="80"/>
                        <a:pt x="197" y="1"/>
                        <a:pt x="99" y="1"/>
                      </a:cubicBezTo>
                      <a:close/>
                    </a:path>
                  </a:pathLst>
                </a:custGeom>
                <a:solidFill>
                  <a:srgbClr val="9BBFBC">
                    <a:alpha val="703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710" name="Google Shape;710;p6"/>
                <p:cNvSpPr/>
                <p:nvPr/>
              </p:nvSpPr>
              <p:spPr>
                <a:xfrm>
                  <a:off x="4387425" y="2855125"/>
                  <a:ext cx="7525" cy="7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" h="311" extrusionOk="0">
                      <a:moveTo>
                        <a:pt x="54" y="0"/>
                      </a:moveTo>
                      <a:cubicBezTo>
                        <a:pt x="22" y="0"/>
                        <a:pt x="1" y="22"/>
                        <a:pt x="1" y="78"/>
                      </a:cubicBezTo>
                      <a:cubicBezTo>
                        <a:pt x="1" y="170"/>
                        <a:pt x="129" y="310"/>
                        <a:pt x="218" y="310"/>
                      </a:cubicBezTo>
                      <a:cubicBezTo>
                        <a:pt x="258" y="310"/>
                        <a:pt x="290" y="283"/>
                        <a:pt x="300" y="211"/>
                      </a:cubicBezTo>
                      <a:cubicBezTo>
                        <a:pt x="276" y="140"/>
                        <a:pt x="133" y="0"/>
                        <a:pt x="54" y="0"/>
                      </a:cubicBezTo>
                      <a:close/>
                    </a:path>
                  </a:pathLst>
                </a:custGeom>
                <a:solidFill>
                  <a:srgbClr val="9BBFBC">
                    <a:alpha val="703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711" name="Google Shape;711;p6"/>
                <p:cNvSpPr/>
                <p:nvPr/>
              </p:nvSpPr>
              <p:spPr>
                <a:xfrm>
                  <a:off x="4154100" y="2683350"/>
                  <a:ext cx="5700" cy="5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" h="206" extrusionOk="0">
                      <a:moveTo>
                        <a:pt x="78" y="1"/>
                      </a:moveTo>
                      <a:cubicBezTo>
                        <a:pt x="1" y="1"/>
                        <a:pt x="1" y="206"/>
                        <a:pt x="78" y="206"/>
                      </a:cubicBezTo>
                      <a:cubicBezTo>
                        <a:pt x="83" y="206"/>
                        <a:pt x="89" y="205"/>
                        <a:pt x="95" y="203"/>
                      </a:cubicBezTo>
                      <a:cubicBezTo>
                        <a:pt x="228" y="203"/>
                        <a:pt x="228" y="3"/>
                        <a:pt x="95" y="3"/>
                      </a:cubicBezTo>
                      <a:cubicBezTo>
                        <a:pt x="89" y="1"/>
                        <a:pt x="83" y="1"/>
                        <a:pt x="78" y="1"/>
                      </a:cubicBezTo>
                      <a:close/>
                    </a:path>
                  </a:pathLst>
                </a:custGeom>
                <a:solidFill>
                  <a:srgbClr val="9BBFBC">
                    <a:alpha val="703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</p:grpSp>
          <p:grpSp>
            <p:nvGrpSpPr>
              <p:cNvPr id="712" name="Google Shape;712;p6"/>
              <p:cNvGrpSpPr/>
              <p:nvPr/>
            </p:nvGrpSpPr>
            <p:grpSpPr>
              <a:xfrm rot="10800000">
                <a:off x="4212099" y="2046639"/>
                <a:ext cx="798176" cy="811594"/>
                <a:chOff x="4023775" y="1778925"/>
                <a:chExt cx="1174825" cy="1194575"/>
              </a:xfrm>
            </p:grpSpPr>
            <p:sp>
              <p:nvSpPr>
                <p:cNvPr id="713" name="Google Shape;713;p6"/>
                <p:cNvSpPr/>
                <p:nvPr/>
              </p:nvSpPr>
              <p:spPr>
                <a:xfrm>
                  <a:off x="4023775" y="1778925"/>
                  <a:ext cx="1174825" cy="1194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993" h="47783" extrusionOk="0">
                      <a:moveTo>
                        <a:pt x="23952" y="88"/>
                      </a:moveTo>
                      <a:cubicBezTo>
                        <a:pt x="23635" y="88"/>
                        <a:pt x="23318" y="96"/>
                        <a:pt x="23000" y="105"/>
                      </a:cubicBezTo>
                      <a:lnTo>
                        <a:pt x="23000" y="105"/>
                      </a:lnTo>
                      <a:cubicBezTo>
                        <a:pt x="23318" y="88"/>
                        <a:pt x="23635" y="88"/>
                        <a:pt x="23952" y="88"/>
                      </a:cubicBezTo>
                      <a:close/>
                      <a:moveTo>
                        <a:pt x="20376" y="351"/>
                      </a:moveTo>
                      <a:lnTo>
                        <a:pt x="20376" y="351"/>
                      </a:lnTo>
                      <a:cubicBezTo>
                        <a:pt x="20294" y="366"/>
                        <a:pt x="20215" y="387"/>
                        <a:pt x="20142" y="421"/>
                      </a:cubicBezTo>
                      <a:lnTo>
                        <a:pt x="20142" y="421"/>
                      </a:lnTo>
                      <a:cubicBezTo>
                        <a:pt x="20150" y="411"/>
                        <a:pt x="20157" y="399"/>
                        <a:pt x="20164" y="387"/>
                      </a:cubicBezTo>
                      <a:cubicBezTo>
                        <a:pt x="20232" y="370"/>
                        <a:pt x="20303" y="359"/>
                        <a:pt x="20376" y="351"/>
                      </a:cubicBezTo>
                      <a:close/>
                      <a:moveTo>
                        <a:pt x="19484" y="487"/>
                      </a:moveTo>
                      <a:lnTo>
                        <a:pt x="19484" y="487"/>
                      </a:lnTo>
                      <a:cubicBezTo>
                        <a:pt x="19363" y="514"/>
                        <a:pt x="19237" y="533"/>
                        <a:pt x="19100" y="553"/>
                      </a:cubicBezTo>
                      <a:cubicBezTo>
                        <a:pt x="19228" y="502"/>
                        <a:pt x="19356" y="490"/>
                        <a:pt x="19484" y="487"/>
                      </a:cubicBezTo>
                      <a:close/>
                      <a:moveTo>
                        <a:pt x="28505" y="719"/>
                      </a:moveTo>
                      <a:lnTo>
                        <a:pt x="28505" y="719"/>
                      </a:lnTo>
                      <a:cubicBezTo>
                        <a:pt x="28419" y="737"/>
                        <a:pt x="28332" y="754"/>
                        <a:pt x="28245" y="767"/>
                      </a:cubicBezTo>
                      <a:lnTo>
                        <a:pt x="28245" y="767"/>
                      </a:lnTo>
                      <a:lnTo>
                        <a:pt x="28505" y="719"/>
                      </a:lnTo>
                      <a:close/>
                      <a:moveTo>
                        <a:pt x="27519" y="778"/>
                      </a:moveTo>
                      <a:cubicBezTo>
                        <a:pt x="27523" y="780"/>
                        <a:pt x="27528" y="783"/>
                        <a:pt x="27532" y="786"/>
                      </a:cubicBezTo>
                      <a:lnTo>
                        <a:pt x="27532" y="786"/>
                      </a:lnTo>
                      <a:cubicBezTo>
                        <a:pt x="27528" y="783"/>
                        <a:pt x="27523" y="781"/>
                        <a:pt x="27519" y="778"/>
                      </a:cubicBezTo>
                      <a:close/>
                      <a:moveTo>
                        <a:pt x="16973" y="752"/>
                      </a:moveTo>
                      <a:cubicBezTo>
                        <a:pt x="16873" y="752"/>
                        <a:pt x="16807" y="786"/>
                        <a:pt x="16740" y="852"/>
                      </a:cubicBezTo>
                      <a:cubicBezTo>
                        <a:pt x="16807" y="786"/>
                        <a:pt x="16907" y="786"/>
                        <a:pt x="16973" y="786"/>
                      </a:cubicBezTo>
                      <a:lnTo>
                        <a:pt x="16973" y="752"/>
                      </a:lnTo>
                      <a:close/>
                      <a:moveTo>
                        <a:pt x="35119" y="2747"/>
                      </a:moveTo>
                      <a:cubicBezTo>
                        <a:pt x="35141" y="2747"/>
                        <a:pt x="35160" y="2750"/>
                        <a:pt x="35177" y="2755"/>
                      </a:cubicBezTo>
                      <a:lnTo>
                        <a:pt x="35177" y="2755"/>
                      </a:lnTo>
                      <a:cubicBezTo>
                        <a:pt x="35113" y="2747"/>
                        <a:pt x="35050" y="2747"/>
                        <a:pt x="34986" y="2747"/>
                      </a:cubicBezTo>
                      <a:close/>
                      <a:moveTo>
                        <a:pt x="37013" y="3710"/>
                      </a:moveTo>
                      <a:lnTo>
                        <a:pt x="37013" y="3710"/>
                      </a:lnTo>
                      <a:cubicBezTo>
                        <a:pt x="37112" y="3776"/>
                        <a:pt x="37210" y="3838"/>
                        <a:pt x="37308" y="3898"/>
                      </a:cubicBezTo>
                      <a:lnTo>
                        <a:pt x="37308" y="3898"/>
                      </a:lnTo>
                      <a:cubicBezTo>
                        <a:pt x="37204" y="3840"/>
                        <a:pt x="37105" y="3779"/>
                        <a:pt x="37013" y="3710"/>
                      </a:cubicBezTo>
                      <a:close/>
                      <a:moveTo>
                        <a:pt x="10127" y="5472"/>
                      </a:moveTo>
                      <a:lnTo>
                        <a:pt x="10127" y="5472"/>
                      </a:lnTo>
                      <a:cubicBezTo>
                        <a:pt x="10096" y="5517"/>
                        <a:pt x="10059" y="5556"/>
                        <a:pt x="10018" y="5591"/>
                      </a:cubicBezTo>
                      <a:lnTo>
                        <a:pt x="10018" y="5591"/>
                      </a:lnTo>
                      <a:cubicBezTo>
                        <a:pt x="10045" y="5542"/>
                        <a:pt x="10076" y="5497"/>
                        <a:pt x="10127" y="5472"/>
                      </a:cubicBezTo>
                      <a:close/>
                      <a:moveTo>
                        <a:pt x="9950" y="5644"/>
                      </a:moveTo>
                      <a:lnTo>
                        <a:pt x="9950" y="5644"/>
                      </a:lnTo>
                      <a:cubicBezTo>
                        <a:pt x="9921" y="5664"/>
                        <a:pt x="9891" y="5684"/>
                        <a:pt x="9861" y="5704"/>
                      </a:cubicBezTo>
                      <a:cubicBezTo>
                        <a:pt x="9886" y="5679"/>
                        <a:pt x="9911" y="5655"/>
                        <a:pt x="9950" y="5644"/>
                      </a:cubicBezTo>
                      <a:close/>
                      <a:moveTo>
                        <a:pt x="40304" y="6569"/>
                      </a:moveTo>
                      <a:lnTo>
                        <a:pt x="40304" y="6569"/>
                      </a:lnTo>
                      <a:cubicBezTo>
                        <a:pt x="40416" y="6625"/>
                        <a:pt x="40505" y="6728"/>
                        <a:pt x="40570" y="6839"/>
                      </a:cubicBezTo>
                      <a:lnTo>
                        <a:pt x="40570" y="6839"/>
                      </a:lnTo>
                      <a:cubicBezTo>
                        <a:pt x="40481" y="6746"/>
                        <a:pt x="40392" y="6657"/>
                        <a:pt x="40304" y="6569"/>
                      </a:cubicBezTo>
                      <a:close/>
                      <a:moveTo>
                        <a:pt x="40113" y="8309"/>
                      </a:moveTo>
                      <a:cubicBezTo>
                        <a:pt x="40184" y="8309"/>
                        <a:pt x="40263" y="8335"/>
                        <a:pt x="40328" y="8335"/>
                      </a:cubicBezTo>
                      <a:cubicBezTo>
                        <a:pt x="40334" y="8335"/>
                        <a:pt x="40340" y="8334"/>
                        <a:pt x="40346" y="8334"/>
                      </a:cubicBezTo>
                      <a:lnTo>
                        <a:pt x="40346" y="8334"/>
                      </a:lnTo>
                      <a:cubicBezTo>
                        <a:pt x="40057" y="8386"/>
                        <a:pt x="39845" y="8611"/>
                        <a:pt x="39636" y="8611"/>
                      </a:cubicBezTo>
                      <a:cubicBezTo>
                        <a:pt x="39519" y="8611"/>
                        <a:pt x="39402" y="8541"/>
                        <a:pt x="39273" y="8330"/>
                      </a:cubicBezTo>
                      <a:lnTo>
                        <a:pt x="39273" y="8330"/>
                      </a:lnTo>
                      <a:cubicBezTo>
                        <a:pt x="39376" y="8473"/>
                        <a:pt x="39528" y="8541"/>
                        <a:pt x="39677" y="8541"/>
                      </a:cubicBezTo>
                      <a:cubicBezTo>
                        <a:pt x="39770" y="8541"/>
                        <a:pt x="39861" y="8514"/>
                        <a:pt x="39938" y="8463"/>
                      </a:cubicBezTo>
                      <a:cubicBezTo>
                        <a:pt x="39969" y="8339"/>
                        <a:pt x="40036" y="8309"/>
                        <a:pt x="40113" y="8309"/>
                      </a:cubicBezTo>
                      <a:close/>
                      <a:moveTo>
                        <a:pt x="7368" y="9128"/>
                      </a:moveTo>
                      <a:cubicBezTo>
                        <a:pt x="7414" y="9150"/>
                        <a:pt x="7460" y="9173"/>
                        <a:pt x="7495" y="9218"/>
                      </a:cubicBezTo>
                      <a:lnTo>
                        <a:pt x="7495" y="9218"/>
                      </a:lnTo>
                      <a:cubicBezTo>
                        <a:pt x="7453" y="9186"/>
                        <a:pt x="7390" y="9170"/>
                        <a:pt x="7368" y="9128"/>
                      </a:cubicBezTo>
                      <a:close/>
                      <a:moveTo>
                        <a:pt x="43614" y="9216"/>
                      </a:moveTo>
                      <a:lnTo>
                        <a:pt x="43614" y="9216"/>
                      </a:lnTo>
                      <a:cubicBezTo>
                        <a:pt x="43609" y="9223"/>
                        <a:pt x="43603" y="9231"/>
                        <a:pt x="43598" y="9239"/>
                      </a:cubicBezTo>
                      <a:lnTo>
                        <a:pt x="43598" y="9239"/>
                      </a:lnTo>
                      <a:cubicBezTo>
                        <a:pt x="43602" y="9231"/>
                        <a:pt x="43607" y="9224"/>
                        <a:pt x="43614" y="9216"/>
                      </a:cubicBezTo>
                      <a:close/>
                      <a:moveTo>
                        <a:pt x="42073" y="9099"/>
                      </a:moveTo>
                      <a:lnTo>
                        <a:pt x="42073" y="9099"/>
                      </a:lnTo>
                      <a:cubicBezTo>
                        <a:pt x="42139" y="9206"/>
                        <a:pt x="42179" y="9318"/>
                        <a:pt x="42193" y="9452"/>
                      </a:cubicBezTo>
                      <a:lnTo>
                        <a:pt x="42193" y="9452"/>
                      </a:lnTo>
                      <a:cubicBezTo>
                        <a:pt x="42149" y="9337"/>
                        <a:pt x="42128" y="9206"/>
                        <a:pt x="42073" y="9099"/>
                      </a:cubicBezTo>
                      <a:close/>
                      <a:moveTo>
                        <a:pt x="36149" y="10058"/>
                      </a:moveTo>
                      <a:cubicBezTo>
                        <a:pt x="36149" y="10107"/>
                        <a:pt x="36114" y="10138"/>
                        <a:pt x="36069" y="10138"/>
                      </a:cubicBezTo>
                      <a:cubicBezTo>
                        <a:pt x="36067" y="10138"/>
                        <a:pt x="36065" y="10138"/>
                        <a:pt x="36063" y="10137"/>
                      </a:cubicBezTo>
                      <a:lnTo>
                        <a:pt x="36063" y="10137"/>
                      </a:lnTo>
                      <a:lnTo>
                        <a:pt x="36050" y="10125"/>
                      </a:lnTo>
                      <a:cubicBezTo>
                        <a:pt x="36116" y="10125"/>
                        <a:pt x="36149" y="10091"/>
                        <a:pt x="36149" y="10058"/>
                      </a:cubicBezTo>
                      <a:close/>
                      <a:moveTo>
                        <a:pt x="43993" y="10058"/>
                      </a:moveTo>
                      <a:lnTo>
                        <a:pt x="43993" y="10058"/>
                      </a:lnTo>
                      <a:cubicBezTo>
                        <a:pt x="43959" y="10058"/>
                        <a:pt x="43926" y="10091"/>
                        <a:pt x="43926" y="10158"/>
                      </a:cubicBezTo>
                      <a:cubicBezTo>
                        <a:pt x="43893" y="10125"/>
                        <a:pt x="43926" y="10058"/>
                        <a:pt x="43993" y="10058"/>
                      </a:cubicBezTo>
                      <a:close/>
                      <a:moveTo>
                        <a:pt x="12121" y="10457"/>
                      </a:moveTo>
                      <a:cubicBezTo>
                        <a:pt x="12128" y="10457"/>
                        <a:pt x="12136" y="10458"/>
                        <a:pt x="12145" y="10461"/>
                      </a:cubicBezTo>
                      <a:lnTo>
                        <a:pt x="12145" y="10461"/>
                      </a:lnTo>
                      <a:cubicBezTo>
                        <a:pt x="12106" y="10464"/>
                        <a:pt x="12071" y="10489"/>
                        <a:pt x="12088" y="10523"/>
                      </a:cubicBezTo>
                      <a:cubicBezTo>
                        <a:pt x="12054" y="10490"/>
                        <a:pt x="12088" y="10457"/>
                        <a:pt x="12121" y="10457"/>
                      </a:cubicBezTo>
                      <a:close/>
                      <a:moveTo>
                        <a:pt x="5108" y="11122"/>
                      </a:moveTo>
                      <a:cubicBezTo>
                        <a:pt x="5077" y="11141"/>
                        <a:pt x="5052" y="11162"/>
                        <a:pt x="5033" y="11185"/>
                      </a:cubicBezTo>
                      <a:lnTo>
                        <a:pt x="5033" y="11185"/>
                      </a:lnTo>
                      <a:cubicBezTo>
                        <a:pt x="5055" y="11162"/>
                        <a:pt x="5080" y="11140"/>
                        <a:pt x="5108" y="11122"/>
                      </a:cubicBezTo>
                      <a:close/>
                      <a:moveTo>
                        <a:pt x="5033" y="11185"/>
                      </a:moveTo>
                      <a:lnTo>
                        <a:pt x="5033" y="11185"/>
                      </a:lnTo>
                      <a:cubicBezTo>
                        <a:pt x="4985" y="11235"/>
                        <a:pt x="4954" y="11294"/>
                        <a:pt x="4945" y="11354"/>
                      </a:cubicBezTo>
                      <a:lnTo>
                        <a:pt x="4945" y="11354"/>
                      </a:lnTo>
                      <a:cubicBezTo>
                        <a:pt x="4969" y="11294"/>
                        <a:pt x="4990" y="11236"/>
                        <a:pt x="5033" y="11185"/>
                      </a:cubicBezTo>
                      <a:close/>
                      <a:moveTo>
                        <a:pt x="4945" y="11354"/>
                      </a:moveTo>
                      <a:lnTo>
                        <a:pt x="4945" y="11354"/>
                      </a:lnTo>
                      <a:cubicBezTo>
                        <a:pt x="4934" y="11381"/>
                        <a:pt x="4922" y="11408"/>
                        <a:pt x="4907" y="11435"/>
                      </a:cubicBezTo>
                      <a:lnTo>
                        <a:pt x="4907" y="11435"/>
                      </a:lnTo>
                      <a:lnTo>
                        <a:pt x="4942" y="11388"/>
                      </a:lnTo>
                      <a:cubicBezTo>
                        <a:pt x="4942" y="11376"/>
                        <a:pt x="4943" y="11365"/>
                        <a:pt x="4945" y="11354"/>
                      </a:cubicBezTo>
                      <a:close/>
                      <a:moveTo>
                        <a:pt x="4907" y="11435"/>
                      </a:moveTo>
                      <a:lnTo>
                        <a:pt x="4843" y="11520"/>
                      </a:lnTo>
                      <a:cubicBezTo>
                        <a:pt x="4870" y="11493"/>
                        <a:pt x="4890" y="11464"/>
                        <a:pt x="4907" y="11435"/>
                      </a:cubicBezTo>
                      <a:close/>
                      <a:moveTo>
                        <a:pt x="4311" y="12451"/>
                      </a:moveTo>
                      <a:cubicBezTo>
                        <a:pt x="4311" y="12451"/>
                        <a:pt x="4283" y="12478"/>
                        <a:pt x="4278" y="12508"/>
                      </a:cubicBezTo>
                      <a:lnTo>
                        <a:pt x="4278" y="12508"/>
                      </a:lnTo>
                      <a:cubicBezTo>
                        <a:pt x="4289" y="12489"/>
                        <a:pt x="4300" y="12470"/>
                        <a:pt x="4311" y="12451"/>
                      </a:cubicBezTo>
                      <a:close/>
                      <a:moveTo>
                        <a:pt x="4278" y="12508"/>
                      </a:moveTo>
                      <a:lnTo>
                        <a:pt x="4278" y="12508"/>
                      </a:lnTo>
                      <a:cubicBezTo>
                        <a:pt x="4196" y="12662"/>
                        <a:pt x="4137" y="12839"/>
                        <a:pt x="4078" y="13016"/>
                      </a:cubicBezTo>
                      <a:cubicBezTo>
                        <a:pt x="4145" y="12817"/>
                        <a:pt x="4211" y="12650"/>
                        <a:pt x="4278" y="12517"/>
                      </a:cubicBezTo>
                      <a:cubicBezTo>
                        <a:pt x="4278" y="12514"/>
                        <a:pt x="4278" y="12511"/>
                        <a:pt x="4278" y="12508"/>
                      </a:cubicBezTo>
                      <a:close/>
                      <a:moveTo>
                        <a:pt x="4145" y="12983"/>
                      </a:moveTo>
                      <a:cubicBezTo>
                        <a:pt x="4130" y="13034"/>
                        <a:pt x="4109" y="13081"/>
                        <a:pt x="4084" y="13125"/>
                      </a:cubicBezTo>
                      <a:lnTo>
                        <a:pt x="4084" y="13125"/>
                      </a:lnTo>
                      <a:cubicBezTo>
                        <a:pt x="4115" y="13086"/>
                        <a:pt x="4145" y="13045"/>
                        <a:pt x="4145" y="12983"/>
                      </a:cubicBezTo>
                      <a:close/>
                      <a:moveTo>
                        <a:pt x="4084" y="13125"/>
                      </a:moveTo>
                      <a:cubicBezTo>
                        <a:pt x="4059" y="13156"/>
                        <a:pt x="4033" y="13187"/>
                        <a:pt x="4020" y="13227"/>
                      </a:cubicBezTo>
                      <a:lnTo>
                        <a:pt x="4020" y="13227"/>
                      </a:lnTo>
                      <a:cubicBezTo>
                        <a:pt x="4042" y="13194"/>
                        <a:pt x="4064" y="13160"/>
                        <a:pt x="4084" y="13125"/>
                      </a:cubicBezTo>
                      <a:close/>
                      <a:moveTo>
                        <a:pt x="4020" y="13227"/>
                      </a:moveTo>
                      <a:cubicBezTo>
                        <a:pt x="3945" y="13338"/>
                        <a:pt x="3865" y="13441"/>
                        <a:pt x="3845" y="13581"/>
                      </a:cubicBezTo>
                      <a:cubicBezTo>
                        <a:pt x="3879" y="13481"/>
                        <a:pt x="3912" y="13348"/>
                        <a:pt x="4012" y="13282"/>
                      </a:cubicBezTo>
                      <a:cubicBezTo>
                        <a:pt x="4012" y="13261"/>
                        <a:pt x="4015" y="13243"/>
                        <a:pt x="4020" y="13227"/>
                      </a:cubicBezTo>
                      <a:close/>
                      <a:moveTo>
                        <a:pt x="11323" y="13714"/>
                      </a:moveTo>
                      <a:cubicBezTo>
                        <a:pt x="11390" y="13780"/>
                        <a:pt x="11523" y="13847"/>
                        <a:pt x="11356" y="13880"/>
                      </a:cubicBezTo>
                      <a:cubicBezTo>
                        <a:pt x="11349" y="13887"/>
                        <a:pt x="11342" y="13893"/>
                        <a:pt x="11335" y="13897"/>
                      </a:cubicBezTo>
                      <a:lnTo>
                        <a:pt x="11335" y="13897"/>
                      </a:lnTo>
                      <a:cubicBezTo>
                        <a:pt x="11368" y="13843"/>
                        <a:pt x="11367" y="13757"/>
                        <a:pt x="11323" y="13714"/>
                      </a:cubicBezTo>
                      <a:close/>
                      <a:moveTo>
                        <a:pt x="12088" y="14146"/>
                      </a:moveTo>
                      <a:lnTo>
                        <a:pt x="12088" y="14179"/>
                      </a:lnTo>
                      <a:cubicBezTo>
                        <a:pt x="12088" y="14280"/>
                        <a:pt x="12088" y="14368"/>
                        <a:pt x="12088" y="14452"/>
                      </a:cubicBezTo>
                      <a:lnTo>
                        <a:pt x="12088" y="14452"/>
                      </a:lnTo>
                      <a:cubicBezTo>
                        <a:pt x="12054" y="14312"/>
                        <a:pt x="11969" y="14170"/>
                        <a:pt x="12088" y="14146"/>
                      </a:cubicBezTo>
                      <a:close/>
                      <a:moveTo>
                        <a:pt x="40902" y="14512"/>
                      </a:moveTo>
                      <a:lnTo>
                        <a:pt x="40935" y="14578"/>
                      </a:lnTo>
                      <a:cubicBezTo>
                        <a:pt x="40952" y="14595"/>
                        <a:pt x="40968" y="14603"/>
                        <a:pt x="40989" y="14603"/>
                      </a:cubicBezTo>
                      <a:cubicBezTo>
                        <a:pt x="41010" y="14603"/>
                        <a:pt x="41035" y="14595"/>
                        <a:pt x="41068" y="14578"/>
                      </a:cubicBezTo>
                      <a:lnTo>
                        <a:pt x="41068" y="14578"/>
                      </a:lnTo>
                      <a:cubicBezTo>
                        <a:pt x="41039" y="14597"/>
                        <a:pt x="41013" y="14606"/>
                        <a:pt x="40990" y="14606"/>
                      </a:cubicBezTo>
                      <a:cubicBezTo>
                        <a:pt x="40935" y="14606"/>
                        <a:pt x="40902" y="14559"/>
                        <a:pt x="40902" y="14512"/>
                      </a:cubicBezTo>
                      <a:close/>
                      <a:moveTo>
                        <a:pt x="3700" y="14624"/>
                      </a:moveTo>
                      <a:cubicBezTo>
                        <a:pt x="3691" y="14640"/>
                        <a:pt x="3684" y="14656"/>
                        <a:pt x="3679" y="14673"/>
                      </a:cubicBezTo>
                      <a:lnTo>
                        <a:pt x="3679" y="14673"/>
                      </a:lnTo>
                      <a:lnTo>
                        <a:pt x="3679" y="14644"/>
                      </a:lnTo>
                      <a:cubicBezTo>
                        <a:pt x="3686" y="14638"/>
                        <a:pt x="3693" y="14631"/>
                        <a:pt x="3700" y="14624"/>
                      </a:cubicBezTo>
                      <a:close/>
                      <a:moveTo>
                        <a:pt x="8992" y="14630"/>
                      </a:moveTo>
                      <a:cubicBezTo>
                        <a:pt x="9010" y="14642"/>
                        <a:pt x="9031" y="14650"/>
                        <a:pt x="9057" y="14650"/>
                      </a:cubicBezTo>
                      <a:cubicBezTo>
                        <a:pt x="9069" y="14650"/>
                        <a:pt x="9082" y="14648"/>
                        <a:pt x="9097" y="14644"/>
                      </a:cubicBezTo>
                      <a:lnTo>
                        <a:pt x="9097" y="14644"/>
                      </a:lnTo>
                      <a:cubicBezTo>
                        <a:pt x="9089" y="14673"/>
                        <a:pt x="9078" y="14685"/>
                        <a:pt x="9063" y="14685"/>
                      </a:cubicBezTo>
                      <a:cubicBezTo>
                        <a:pt x="9043" y="14685"/>
                        <a:pt x="9017" y="14662"/>
                        <a:pt x="8992" y="14630"/>
                      </a:cubicBezTo>
                      <a:close/>
                      <a:moveTo>
                        <a:pt x="33025" y="14877"/>
                      </a:moveTo>
                      <a:lnTo>
                        <a:pt x="33025" y="14877"/>
                      </a:lnTo>
                      <a:cubicBezTo>
                        <a:pt x="33059" y="14910"/>
                        <a:pt x="33059" y="14977"/>
                        <a:pt x="33059" y="15043"/>
                      </a:cubicBezTo>
                      <a:cubicBezTo>
                        <a:pt x="33051" y="15051"/>
                        <a:pt x="33047" y="15071"/>
                        <a:pt x="33046" y="15099"/>
                      </a:cubicBezTo>
                      <a:lnTo>
                        <a:pt x="33046" y="15099"/>
                      </a:lnTo>
                      <a:cubicBezTo>
                        <a:pt x="33037" y="15005"/>
                        <a:pt x="33025" y="14935"/>
                        <a:pt x="33025" y="14877"/>
                      </a:cubicBezTo>
                      <a:close/>
                      <a:moveTo>
                        <a:pt x="3546" y="15342"/>
                      </a:moveTo>
                      <a:lnTo>
                        <a:pt x="3546" y="15376"/>
                      </a:lnTo>
                      <a:cubicBezTo>
                        <a:pt x="3513" y="15475"/>
                        <a:pt x="3480" y="15542"/>
                        <a:pt x="3447" y="15642"/>
                      </a:cubicBezTo>
                      <a:cubicBezTo>
                        <a:pt x="3480" y="15542"/>
                        <a:pt x="3513" y="15442"/>
                        <a:pt x="3546" y="15342"/>
                      </a:cubicBezTo>
                      <a:close/>
                      <a:moveTo>
                        <a:pt x="23786" y="15276"/>
                      </a:moveTo>
                      <a:cubicBezTo>
                        <a:pt x="23587" y="15342"/>
                        <a:pt x="23653" y="15475"/>
                        <a:pt x="23686" y="15608"/>
                      </a:cubicBezTo>
                      <a:cubicBezTo>
                        <a:pt x="23680" y="15602"/>
                        <a:pt x="23674" y="15599"/>
                        <a:pt x="23668" y="15599"/>
                      </a:cubicBezTo>
                      <a:cubicBezTo>
                        <a:pt x="23649" y="15599"/>
                        <a:pt x="23633" y="15624"/>
                        <a:pt x="23625" y="15648"/>
                      </a:cubicBezTo>
                      <a:lnTo>
                        <a:pt x="23625" y="15648"/>
                      </a:lnTo>
                      <a:cubicBezTo>
                        <a:pt x="23642" y="15516"/>
                        <a:pt x="23566" y="15338"/>
                        <a:pt x="23753" y="15276"/>
                      </a:cubicBezTo>
                      <a:close/>
                      <a:moveTo>
                        <a:pt x="44695" y="15644"/>
                      </a:moveTo>
                      <a:cubicBezTo>
                        <a:pt x="44711" y="15651"/>
                        <a:pt x="44762" y="15675"/>
                        <a:pt x="44790" y="15675"/>
                      </a:cubicBezTo>
                      <a:cubicBezTo>
                        <a:pt x="44745" y="15675"/>
                        <a:pt x="44715" y="15663"/>
                        <a:pt x="44695" y="15644"/>
                      </a:cubicBezTo>
                      <a:close/>
                      <a:moveTo>
                        <a:pt x="33059" y="15326"/>
                      </a:moveTo>
                      <a:lnTo>
                        <a:pt x="33059" y="15326"/>
                      </a:lnTo>
                      <a:cubicBezTo>
                        <a:pt x="33078" y="15583"/>
                        <a:pt x="33099" y="15920"/>
                        <a:pt x="32924" y="15920"/>
                      </a:cubicBezTo>
                      <a:cubicBezTo>
                        <a:pt x="32905" y="15920"/>
                        <a:pt x="32883" y="15916"/>
                        <a:pt x="32859" y="15907"/>
                      </a:cubicBezTo>
                      <a:lnTo>
                        <a:pt x="32859" y="15907"/>
                      </a:lnTo>
                      <a:cubicBezTo>
                        <a:pt x="32869" y="15911"/>
                        <a:pt x="32878" y="15912"/>
                        <a:pt x="32887" y="15912"/>
                      </a:cubicBezTo>
                      <a:cubicBezTo>
                        <a:pt x="32971" y="15912"/>
                        <a:pt x="33029" y="15766"/>
                        <a:pt x="33059" y="15376"/>
                      </a:cubicBezTo>
                      <a:lnTo>
                        <a:pt x="33059" y="15342"/>
                      </a:lnTo>
                      <a:cubicBezTo>
                        <a:pt x="33059" y="15337"/>
                        <a:pt x="33059" y="15331"/>
                        <a:pt x="33059" y="15326"/>
                      </a:cubicBezTo>
                      <a:close/>
                      <a:moveTo>
                        <a:pt x="3480" y="15774"/>
                      </a:moveTo>
                      <a:cubicBezTo>
                        <a:pt x="3480" y="15841"/>
                        <a:pt x="3546" y="15941"/>
                        <a:pt x="3480" y="15974"/>
                      </a:cubicBezTo>
                      <a:lnTo>
                        <a:pt x="3447" y="15974"/>
                      </a:lnTo>
                      <a:cubicBezTo>
                        <a:pt x="3513" y="15941"/>
                        <a:pt x="3447" y="15841"/>
                        <a:pt x="3480" y="15774"/>
                      </a:cubicBezTo>
                      <a:close/>
                      <a:moveTo>
                        <a:pt x="14082" y="16107"/>
                      </a:moveTo>
                      <a:lnTo>
                        <a:pt x="14082" y="16140"/>
                      </a:lnTo>
                      <a:lnTo>
                        <a:pt x="14015" y="16140"/>
                      </a:lnTo>
                      <a:cubicBezTo>
                        <a:pt x="14048" y="16140"/>
                        <a:pt x="14048" y="16140"/>
                        <a:pt x="14082" y="16107"/>
                      </a:cubicBezTo>
                      <a:close/>
                      <a:moveTo>
                        <a:pt x="8461" y="16173"/>
                      </a:moveTo>
                      <a:cubicBezTo>
                        <a:pt x="8463" y="16173"/>
                        <a:pt x="8465" y="16173"/>
                        <a:pt x="8465" y="16173"/>
                      </a:cubicBezTo>
                      <a:lnTo>
                        <a:pt x="8465" y="16178"/>
                      </a:lnTo>
                      <a:lnTo>
                        <a:pt x="8465" y="16178"/>
                      </a:lnTo>
                      <a:cubicBezTo>
                        <a:pt x="8464" y="16177"/>
                        <a:pt x="8462" y="16175"/>
                        <a:pt x="8461" y="16173"/>
                      </a:cubicBezTo>
                      <a:close/>
                      <a:moveTo>
                        <a:pt x="19702" y="16190"/>
                      </a:moveTo>
                      <a:lnTo>
                        <a:pt x="19702" y="16190"/>
                      </a:lnTo>
                      <a:cubicBezTo>
                        <a:pt x="19716" y="16201"/>
                        <a:pt x="19738" y="16207"/>
                        <a:pt x="19765" y="16207"/>
                      </a:cubicBezTo>
                      <a:cubicBezTo>
                        <a:pt x="19738" y="16207"/>
                        <a:pt x="19712" y="16207"/>
                        <a:pt x="19702" y="16190"/>
                      </a:cubicBezTo>
                      <a:close/>
                      <a:moveTo>
                        <a:pt x="21119" y="16231"/>
                      </a:moveTo>
                      <a:cubicBezTo>
                        <a:pt x="21183" y="16231"/>
                        <a:pt x="21256" y="16255"/>
                        <a:pt x="21321" y="16271"/>
                      </a:cubicBezTo>
                      <a:lnTo>
                        <a:pt x="21321" y="16271"/>
                      </a:lnTo>
                      <a:cubicBezTo>
                        <a:pt x="21262" y="16267"/>
                        <a:pt x="21196" y="16256"/>
                        <a:pt x="21136" y="16256"/>
                      </a:cubicBezTo>
                      <a:cubicBezTo>
                        <a:pt x="21061" y="16256"/>
                        <a:pt x="20994" y="16273"/>
                        <a:pt x="20961" y="16339"/>
                      </a:cubicBezTo>
                      <a:cubicBezTo>
                        <a:pt x="20994" y="16256"/>
                        <a:pt x="21053" y="16231"/>
                        <a:pt x="21119" y="16231"/>
                      </a:cubicBezTo>
                      <a:close/>
                      <a:moveTo>
                        <a:pt x="36050" y="16007"/>
                      </a:moveTo>
                      <a:cubicBezTo>
                        <a:pt x="36116" y="16107"/>
                        <a:pt x="36116" y="16273"/>
                        <a:pt x="36149" y="16339"/>
                      </a:cubicBezTo>
                      <a:cubicBezTo>
                        <a:pt x="36098" y="16238"/>
                        <a:pt x="36087" y="16097"/>
                        <a:pt x="35979" y="16037"/>
                      </a:cubicBezTo>
                      <a:lnTo>
                        <a:pt x="35979" y="16037"/>
                      </a:lnTo>
                      <a:cubicBezTo>
                        <a:pt x="35997" y="16036"/>
                        <a:pt x="36019" y="16028"/>
                        <a:pt x="36050" y="16007"/>
                      </a:cubicBezTo>
                      <a:close/>
                      <a:moveTo>
                        <a:pt x="8607" y="16192"/>
                      </a:moveTo>
                      <a:cubicBezTo>
                        <a:pt x="8705" y="16192"/>
                        <a:pt x="8808" y="16207"/>
                        <a:pt x="8897" y="16207"/>
                      </a:cubicBezTo>
                      <a:cubicBezTo>
                        <a:pt x="8664" y="16207"/>
                        <a:pt x="8399" y="16207"/>
                        <a:pt x="8664" y="16439"/>
                      </a:cubicBezTo>
                      <a:cubicBezTo>
                        <a:pt x="8584" y="16412"/>
                        <a:pt x="8547" y="16298"/>
                        <a:pt x="8482" y="16203"/>
                      </a:cubicBezTo>
                      <a:lnTo>
                        <a:pt x="8482" y="16203"/>
                      </a:lnTo>
                      <a:cubicBezTo>
                        <a:pt x="8522" y="16195"/>
                        <a:pt x="8564" y="16192"/>
                        <a:pt x="8607" y="16192"/>
                      </a:cubicBezTo>
                      <a:close/>
                      <a:moveTo>
                        <a:pt x="23720" y="16406"/>
                      </a:moveTo>
                      <a:cubicBezTo>
                        <a:pt x="23653" y="16406"/>
                        <a:pt x="23653" y="16439"/>
                        <a:pt x="23653" y="16506"/>
                      </a:cubicBezTo>
                      <a:cubicBezTo>
                        <a:pt x="23620" y="16472"/>
                        <a:pt x="23653" y="16406"/>
                        <a:pt x="23686" y="16406"/>
                      </a:cubicBezTo>
                      <a:close/>
                      <a:moveTo>
                        <a:pt x="44591" y="16140"/>
                      </a:moveTo>
                      <a:cubicBezTo>
                        <a:pt x="44591" y="16286"/>
                        <a:pt x="44360" y="16432"/>
                        <a:pt x="44417" y="16533"/>
                      </a:cubicBezTo>
                      <a:lnTo>
                        <a:pt x="44417" y="16533"/>
                      </a:lnTo>
                      <a:cubicBezTo>
                        <a:pt x="44393" y="16513"/>
                        <a:pt x="44365" y="16492"/>
                        <a:pt x="44325" y="16472"/>
                      </a:cubicBezTo>
                      <a:cubicBezTo>
                        <a:pt x="44491" y="16406"/>
                        <a:pt x="44524" y="16240"/>
                        <a:pt x="44591" y="16140"/>
                      </a:cubicBezTo>
                      <a:close/>
                      <a:moveTo>
                        <a:pt x="3508" y="16471"/>
                      </a:moveTo>
                      <a:cubicBezTo>
                        <a:pt x="3495" y="16518"/>
                        <a:pt x="3452" y="16565"/>
                        <a:pt x="3406" y="16613"/>
                      </a:cubicBezTo>
                      <a:lnTo>
                        <a:pt x="3406" y="16613"/>
                      </a:lnTo>
                      <a:cubicBezTo>
                        <a:pt x="3438" y="16558"/>
                        <a:pt x="3492" y="16523"/>
                        <a:pt x="3508" y="16471"/>
                      </a:cubicBezTo>
                      <a:close/>
                      <a:moveTo>
                        <a:pt x="13749" y="16240"/>
                      </a:moveTo>
                      <a:lnTo>
                        <a:pt x="13749" y="16240"/>
                      </a:lnTo>
                      <a:cubicBezTo>
                        <a:pt x="13450" y="16539"/>
                        <a:pt x="13384" y="16705"/>
                        <a:pt x="13384" y="16805"/>
                      </a:cubicBezTo>
                      <a:cubicBezTo>
                        <a:pt x="13284" y="16605"/>
                        <a:pt x="13317" y="16406"/>
                        <a:pt x="13450" y="16240"/>
                      </a:cubicBezTo>
                      <a:lnTo>
                        <a:pt x="13450" y="16240"/>
                      </a:lnTo>
                      <a:cubicBezTo>
                        <a:pt x="13432" y="16276"/>
                        <a:pt x="13444" y="16303"/>
                        <a:pt x="13502" y="16303"/>
                      </a:cubicBezTo>
                      <a:cubicBezTo>
                        <a:pt x="13550" y="16303"/>
                        <a:pt x="13629" y="16285"/>
                        <a:pt x="13749" y="16240"/>
                      </a:cubicBezTo>
                      <a:close/>
                      <a:moveTo>
                        <a:pt x="14181" y="17237"/>
                      </a:moveTo>
                      <a:lnTo>
                        <a:pt x="14181" y="17237"/>
                      </a:lnTo>
                      <a:cubicBezTo>
                        <a:pt x="14181" y="17263"/>
                        <a:pt x="14171" y="17279"/>
                        <a:pt x="14156" y="17287"/>
                      </a:cubicBezTo>
                      <a:lnTo>
                        <a:pt x="14156" y="17287"/>
                      </a:lnTo>
                      <a:cubicBezTo>
                        <a:pt x="14171" y="17274"/>
                        <a:pt x="14181" y="17255"/>
                        <a:pt x="14181" y="17237"/>
                      </a:cubicBezTo>
                      <a:close/>
                      <a:moveTo>
                        <a:pt x="14115" y="17270"/>
                      </a:moveTo>
                      <a:lnTo>
                        <a:pt x="14115" y="17289"/>
                      </a:lnTo>
                      <a:lnTo>
                        <a:pt x="14115" y="17289"/>
                      </a:lnTo>
                      <a:cubicBezTo>
                        <a:pt x="14103" y="17286"/>
                        <a:pt x="14091" y="17279"/>
                        <a:pt x="14082" y="17270"/>
                      </a:cubicBezTo>
                      <a:close/>
                      <a:moveTo>
                        <a:pt x="39406" y="17868"/>
                      </a:moveTo>
                      <a:cubicBezTo>
                        <a:pt x="39406" y="17935"/>
                        <a:pt x="39440" y="17935"/>
                        <a:pt x="39440" y="17935"/>
                      </a:cubicBezTo>
                      <a:cubicBezTo>
                        <a:pt x="39451" y="17946"/>
                        <a:pt x="39451" y="17949"/>
                        <a:pt x="39445" y="17949"/>
                      </a:cubicBezTo>
                      <a:cubicBezTo>
                        <a:pt x="39432" y="17949"/>
                        <a:pt x="39395" y="17935"/>
                        <a:pt x="39373" y="17935"/>
                      </a:cubicBezTo>
                      <a:lnTo>
                        <a:pt x="39406" y="17935"/>
                      </a:lnTo>
                      <a:lnTo>
                        <a:pt x="39406" y="17901"/>
                      </a:lnTo>
                      <a:cubicBezTo>
                        <a:pt x="39406" y="17901"/>
                        <a:pt x="39406" y="17868"/>
                        <a:pt x="39406" y="17868"/>
                      </a:cubicBezTo>
                      <a:close/>
                      <a:moveTo>
                        <a:pt x="30500" y="17935"/>
                      </a:moveTo>
                      <a:cubicBezTo>
                        <a:pt x="30500" y="17998"/>
                        <a:pt x="30470" y="18061"/>
                        <a:pt x="30750" y="18180"/>
                      </a:cubicBezTo>
                      <a:lnTo>
                        <a:pt x="30750" y="18180"/>
                      </a:lnTo>
                      <a:cubicBezTo>
                        <a:pt x="30611" y="18132"/>
                        <a:pt x="30411" y="18112"/>
                        <a:pt x="30500" y="17935"/>
                      </a:cubicBezTo>
                      <a:close/>
                      <a:moveTo>
                        <a:pt x="27660" y="18292"/>
                      </a:moveTo>
                      <a:lnTo>
                        <a:pt x="27660" y="18292"/>
                      </a:lnTo>
                      <a:cubicBezTo>
                        <a:pt x="27550" y="18485"/>
                        <a:pt x="27535" y="18726"/>
                        <a:pt x="27471" y="18942"/>
                      </a:cubicBezTo>
                      <a:lnTo>
                        <a:pt x="27471" y="18942"/>
                      </a:lnTo>
                      <a:cubicBezTo>
                        <a:pt x="27487" y="18823"/>
                        <a:pt x="27455" y="18699"/>
                        <a:pt x="27375" y="18599"/>
                      </a:cubicBezTo>
                      <a:cubicBezTo>
                        <a:pt x="27428" y="18495"/>
                        <a:pt x="27604" y="18349"/>
                        <a:pt x="27660" y="18292"/>
                      </a:cubicBezTo>
                      <a:close/>
                      <a:moveTo>
                        <a:pt x="44483" y="19003"/>
                      </a:moveTo>
                      <a:cubicBezTo>
                        <a:pt x="44485" y="19071"/>
                        <a:pt x="44508" y="19112"/>
                        <a:pt x="44544" y="19151"/>
                      </a:cubicBezTo>
                      <a:lnTo>
                        <a:pt x="44544" y="19151"/>
                      </a:lnTo>
                      <a:cubicBezTo>
                        <a:pt x="44529" y="19145"/>
                        <a:pt x="44511" y="19138"/>
                        <a:pt x="44491" y="19131"/>
                      </a:cubicBezTo>
                      <a:lnTo>
                        <a:pt x="44491" y="19131"/>
                      </a:lnTo>
                      <a:cubicBezTo>
                        <a:pt x="44524" y="19164"/>
                        <a:pt x="44524" y="19198"/>
                        <a:pt x="44524" y="19231"/>
                      </a:cubicBezTo>
                      <a:cubicBezTo>
                        <a:pt x="44524" y="19198"/>
                        <a:pt x="44524" y="19131"/>
                        <a:pt x="44458" y="19131"/>
                      </a:cubicBezTo>
                      <a:lnTo>
                        <a:pt x="44425" y="19131"/>
                      </a:lnTo>
                      <a:cubicBezTo>
                        <a:pt x="44441" y="19081"/>
                        <a:pt x="44466" y="19040"/>
                        <a:pt x="44483" y="19003"/>
                      </a:cubicBezTo>
                      <a:close/>
                      <a:moveTo>
                        <a:pt x="38513" y="20062"/>
                      </a:moveTo>
                      <a:cubicBezTo>
                        <a:pt x="38545" y="20062"/>
                        <a:pt x="38575" y="20063"/>
                        <a:pt x="38575" y="20095"/>
                      </a:cubicBezTo>
                      <a:cubicBezTo>
                        <a:pt x="38557" y="20076"/>
                        <a:pt x="38535" y="20065"/>
                        <a:pt x="38513" y="20062"/>
                      </a:cubicBezTo>
                      <a:close/>
                      <a:moveTo>
                        <a:pt x="31596" y="20627"/>
                      </a:moveTo>
                      <a:cubicBezTo>
                        <a:pt x="31512" y="20739"/>
                        <a:pt x="31617" y="20874"/>
                        <a:pt x="31732" y="20934"/>
                      </a:cubicBezTo>
                      <a:lnTo>
                        <a:pt x="31732" y="20934"/>
                      </a:lnTo>
                      <a:cubicBezTo>
                        <a:pt x="31700" y="20935"/>
                        <a:pt x="31661" y="20943"/>
                        <a:pt x="31629" y="20959"/>
                      </a:cubicBezTo>
                      <a:cubicBezTo>
                        <a:pt x="31663" y="20859"/>
                        <a:pt x="31463" y="20760"/>
                        <a:pt x="31596" y="20627"/>
                      </a:cubicBezTo>
                      <a:close/>
                      <a:moveTo>
                        <a:pt x="31563" y="21059"/>
                      </a:moveTo>
                      <a:cubicBezTo>
                        <a:pt x="31563" y="21225"/>
                        <a:pt x="31663" y="21158"/>
                        <a:pt x="31663" y="21258"/>
                      </a:cubicBezTo>
                      <a:cubicBezTo>
                        <a:pt x="31663" y="21158"/>
                        <a:pt x="31330" y="21192"/>
                        <a:pt x="31563" y="21059"/>
                      </a:cubicBezTo>
                      <a:close/>
                      <a:moveTo>
                        <a:pt x="24916" y="21491"/>
                      </a:moveTo>
                      <a:lnTo>
                        <a:pt x="24949" y="21524"/>
                      </a:lnTo>
                      <a:cubicBezTo>
                        <a:pt x="24949" y="21524"/>
                        <a:pt x="24949" y="21524"/>
                        <a:pt x="24956" y="21531"/>
                      </a:cubicBezTo>
                      <a:lnTo>
                        <a:pt x="24956" y="21531"/>
                      </a:lnTo>
                      <a:cubicBezTo>
                        <a:pt x="24952" y="21529"/>
                        <a:pt x="24949" y="21529"/>
                        <a:pt x="24945" y="21529"/>
                      </a:cubicBezTo>
                      <a:cubicBezTo>
                        <a:pt x="24915" y="21529"/>
                        <a:pt x="24883" y="21568"/>
                        <a:pt x="24883" y="21590"/>
                      </a:cubicBezTo>
                      <a:cubicBezTo>
                        <a:pt x="24850" y="21557"/>
                        <a:pt x="24883" y="21524"/>
                        <a:pt x="24916" y="21491"/>
                      </a:cubicBezTo>
                      <a:close/>
                      <a:moveTo>
                        <a:pt x="42364" y="21325"/>
                      </a:moveTo>
                      <a:cubicBezTo>
                        <a:pt x="42265" y="21358"/>
                        <a:pt x="42265" y="21458"/>
                        <a:pt x="42265" y="21757"/>
                      </a:cubicBezTo>
                      <a:cubicBezTo>
                        <a:pt x="42261" y="21764"/>
                        <a:pt x="42257" y="21773"/>
                        <a:pt x="42254" y="21781"/>
                      </a:cubicBezTo>
                      <a:lnTo>
                        <a:pt x="42254" y="21781"/>
                      </a:lnTo>
                      <a:cubicBezTo>
                        <a:pt x="42246" y="21576"/>
                        <a:pt x="42250" y="21348"/>
                        <a:pt x="42364" y="21325"/>
                      </a:cubicBezTo>
                      <a:close/>
                      <a:moveTo>
                        <a:pt x="45289" y="21524"/>
                      </a:moveTo>
                      <a:lnTo>
                        <a:pt x="45289" y="21524"/>
                      </a:lnTo>
                      <a:cubicBezTo>
                        <a:pt x="45222" y="21624"/>
                        <a:pt x="45156" y="21723"/>
                        <a:pt x="45156" y="21823"/>
                      </a:cubicBezTo>
                      <a:cubicBezTo>
                        <a:pt x="45156" y="21757"/>
                        <a:pt x="45156" y="21723"/>
                        <a:pt x="45189" y="21657"/>
                      </a:cubicBezTo>
                      <a:lnTo>
                        <a:pt x="45289" y="21524"/>
                      </a:lnTo>
                      <a:close/>
                      <a:moveTo>
                        <a:pt x="2317" y="22575"/>
                      </a:moveTo>
                      <a:cubicBezTo>
                        <a:pt x="2319" y="22582"/>
                        <a:pt x="2321" y="22588"/>
                        <a:pt x="2323" y="22595"/>
                      </a:cubicBezTo>
                      <a:lnTo>
                        <a:pt x="2323" y="22595"/>
                      </a:lnTo>
                      <a:cubicBezTo>
                        <a:pt x="2321" y="22593"/>
                        <a:pt x="2319" y="22590"/>
                        <a:pt x="2317" y="22588"/>
                      </a:cubicBezTo>
                      <a:cubicBezTo>
                        <a:pt x="2317" y="22583"/>
                        <a:pt x="2317" y="22579"/>
                        <a:pt x="2317" y="22575"/>
                      </a:cubicBezTo>
                      <a:close/>
                      <a:moveTo>
                        <a:pt x="2344" y="22650"/>
                      </a:moveTo>
                      <a:lnTo>
                        <a:pt x="2344" y="22650"/>
                      </a:lnTo>
                      <a:cubicBezTo>
                        <a:pt x="2356" y="22682"/>
                        <a:pt x="2363" y="22715"/>
                        <a:pt x="2350" y="22754"/>
                      </a:cubicBezTo>
                      <a:cubicBezTo>
                        <a:pt x="2350" y="22717"/>
                        <a:pt x="2350" y="22681"/>
                        <a:pt x="2344" y="22650"/>
                      </a:cubicBezTo>
                      <a:close/>
                      <a:moveTo>
                        <a:pt x="2259" y="22769"/>
                      </a:moveTo>
                      <a:lnTo>
                        <a:pt x="2259" y="22769"/>
                      </a:lnTo>
                      <a:cubicBezTo>
                        <a:pt x="2266" y="22799"/>
                        <a:pt x="2271" y="22833"/>
                        <a:pt x="2250" y="22853"/>
                      </a:cubicBezTo>
                      <a:cubicBezTo>
                        <a:pt x="2248" y="22856"/>
                        <a:pt x="2246" y="22858"/>
                        <a:pt x="2244" y="22861"/>
                      </a:cubicBezTo>
                      <a:lnTo>
                        <a:pt x="2244" y="22861"/>
                      </a:lnTo>
                      <a:cubicBezTo>
                        <a:pt x="2254" y="22831"/>
                        <a:pt x="2260" y="22800"/>
                        <a:pt x="2259" y="22769"/>
                      </a:cubicBezTo>
                      <a:close/>
                      <a:moveTo>
                        <a:pt x="2214" y="22928"/>
                      </a:moveTo>
                      <a:cubicBezTo>
                        <a:pt x="2207" y="22950"/>
                        <a:pt x="2199" y="22972"/>
                        <a:pt x="2184" y="22986"/>
                      </a:cubicBezTo>
                      <a:cubicBezTo>
                        <a:pt x="2192" y="22969"/>
                        <a:pt x="2203" y="22949"/>
                        <a:pt x="2214" y="22928"/>
                      </a:cubicBezTo>
                      <a:close/>
                      <a:moveTo>
                        <a:pt x="24883" y="22953"/>
                      </a:moveTo>
                      <a:cubicBezTo>
                        <a:pt x="24883" y="22953"/>
                        <a:pt x="24883" y="22986"/>
                        <a:pt x="24883" y="22986"/>
                      </a:cubicBezTo>
                      <a:cubicBezTo>
                        <a:pt x="24850" y="23053"/>
                        <a:pt x="24883" y="23119"/>
                        <a:pt x="24916" y="23186"/>
                      </a:cubicBezTo>
                      <a:cubicBezTo>
                        <a:pt x="24883" y="23119"/>
                        <a:pt x="24783" y="23053"/>
                        <a:pt x="24783" y="23020"/>
                      </a:cubicBezTo>
                      <a:lnTo>
                        <a:pt x="24783" y="23020"/>
                      </a:lnTo>
                      <a:lnTo>
                        <a:pt x="24816" y="23053"/>
                      </a:lnTo>
                      <a:cubicBezTo>
                        <a:pt x="24816" y="23053"/>
                        <a:pt x="24816" y="22986"/>
                        <a:pt x="24850" y="22986"/>
                      </a:cubicBezTo>
                      <a:lnTo>
                        <a:pt x="24883" y="22953"/>
                      </a:lnTo>
                      <a:close/>
                      <a:moveTo>
                        <a:pt x="41286" y="23854"/>
                      </a:moveTo>
                      <a:cubicBezTo>
                        <a:pt x="41307" y="23858"/>
                        <a:pt x="41333" y="23866"/>
                        <a:pt x="41367" y="23884"/>
                      </a:cubicBezTo>
                      <a:lnTo>
                        <a:pt x="41500" y="23950"/>
                      </a:lnTo>
                      <a:cubicBezTo>
                        <a:pt x="41452" y="23950"/>
                        <a:pt x="41351" y="23880"/>
                        <a:pt x="41286" y="23854"/>
                      </a:cubicBezTo>
                      <a:close/>
                      <a:moveTo>
                        <a:pt x="46531" y="24680"/>
                      </a:moveTo>
                      <a:cubicBezTo>
                        <a:pt x="46552" y="24738"/>
                        <a:pt x="46585" y="24793"/>
                        <a:pt x="46590" y="24854"/>
                      </a:cubicBezTo>
                      <a:lnTo>
                        <a:pt x="46590" y="24854"/>
                      </a:lnTo>
                      <a:cubicBezTo>
                        <a:pt x="46562" y="24793"/>
                        <a:pt x="46543" y="24738"/>
                        <a:pt x="46531" y="24680"/>
                      </a:cubicBezTo>
                      <a:close/>
                      <a:moveTo>
                        <a:pt x="10758" y="25246"/>
                      </a:moveTo>
                      <a:cubicBezTo>
                        <a:pt x="10758" y="25279"/>
                        <a:pt x="10791" y="25313"/>
                        <a:pt x="10791" y="25346"/>
                      </a:cubicBezTo>
                      <a:cubicBezTo>
                        <a:pt x="10759" y="25357"/>
                        <a:pt x="10724" y="25360"/>
                        <a:pt x="10687" y="25364"/>
                      </a:cubicBezTo>
                      <a:lnTo>
                        <a:pt x="10687" y="25364"/>
                      </a:lnTo>
                      <a:cubicBezTo>
                        <a:pt x="10730" y="25339"/>
                        <a:pt x="10758" y="25300"/>
                        <a:pt x="10758" y="25246"/>
                      </a:cubicBezTo>
                      <a:close/>
                      <a:moveTo>
                        <a:pt x="10385" y="25360"/>
                      </a:moveTo>
                      <a:cubicBezTo>
                        <a:pt x="10422" y="25384"/>
                        <a:pt x="10472" y="25397"/>
                        <a:pt x="10523" y="25400"/>
                      </a:cubicBezTo>
                      <a:lnTo>
                        <a:pt x="10523" y="25400"/>
                      </a:lnTo>
                      <a:cubicBezTo>
                        <a:pt x="10501" y="25411"/>
                        <a:pt x="10479" y="25426"/>
                        <a:pt x="10459" y="25446"/>
                      </a:cubicBezTo>
                      <a:cubicBezTo>
                        <a:pt x="10459" y="25446"/>
                        <a:pt x="10459" y="25403"/>
                        <a:pt x="10442" y="25403"/>
                      </a:cubicBezTo>
                      <a:cubicBezTo>
                        <a:pt x="10438" y="25403"/>
                        <a:pt x="10433" y="25406"/>
                        <a:pt x="10426" y="25412"/>
                      </a:cubicBezTo>
                      <a:cubicBezTo>
                        <a:pt x="10412" y="25399"/>
                        <a:pt x="10399" y="25380"/>
                        <a:pt x="10385" y="25360"/>
                      </a:cubicBezTo>
                      <a:close/>
                      <a:moveTo>
                        <a:pt x="3280" y="26609"/>
                      </a:moveTo>
                      <a:cubicBezTo>
                        <a:pt x="3280" y="26609"/>
                        <a:pt x="3280" y="26642"/>
                        <a:pt x="3314" y="26675"/>
                      </a:cubicBezTo>
                      <a:lnTo>
                        <a:pt x="3280" y="26675"/>
                      </a:lnTo>
                      <a:cubicBezTo>
                        <a:pt x="3280" y="26642"/>
                        <a:pt x="3280" y="26609"/>
                        <a:pt x="3280" y="26609"/>
                      </a:cubicBezTo>
                      <a:close/>
                      <a:moveTo>
                        <a:pt x="3253" y="26638"/>
                      </a:moveTo>
                      <a:cubicBezTo>
                        <a:pt x="3277" y="26689"/>
                        <a:pt x="3291" y="26750"/>
                        <a:pt x="3300" y="26816"/>
                      </a:cubicBezTo>
                      <a:lnTo>
                        <a:pt x="3300" y="26816"/>
                      </a:lnTo>
                      <a:cubicBezTo>
                        <a:pt x="3288" y="26785"/>
                        <a:pt x="3270" y="26759"/>
                        <a:pt x="3247" y="26742"/>
                      </a:cubicBezTo>
                      <a:cubicBezTo>
                        <a:pt x="3265" y="26706"/>
                        <a:pt x="3264" y="26669"/>
                        <a:pt x="3253" y="26638"/>
                      </a:cubicBezTo>
                      <a:close/>
                      <a:moveTo>
                        <a:pt x="3081" y="26842"/>
                      </a:moveTo>
                      <a:cubicBezTo>
                        <a:pt x="3081" y="26862"/>
                        <a:pt x="3084" y="26881"/>
                        <a:pt x="3088" y="26901"/>
                      </a:cubicBezTo>
                      <a:lnTo>
                        <a:pt x="3088" y="26901"/>
                      </a:lnTo>
                      <a:cubicBezTo>
                        <a:pt x="3081" y="26881"/>
                        <a:pt x="3081" y="26862"/>
                        <a:pt x="3081" y="26842"/>
                      </a:cubicBezTo>
                      <a:close/>
                      <a:moveTo>
                        <a:pt x="45987" y="27074"/>
                      </a:moveTo>
                      <a:cubicBezTo>
                        <a:pt x="46002" y="27074"/>
                        <a:pt x="46017" y="27081"/>
                        <a:pt x="46032" y="27089"/>
                      </a:cubicBezTo>
                      <a:lnTo>
                        <a:pt x="46032" y="27089"/>
                      </a:lnTo>
                      <a:cubicBezTo>
                        <a:pt x="46018" y="27086"/>
                        <a:pt x="46002" y="27082"/>
                        <a:pt x="45987" y="27074"/>
                      </a:cubicBezTo>
                      <a:close/>
                      <a:moveTo>
                        <a:pt x="3348" y="27202"/>
                      </a:moveTo>
                      <a:cubicBezTo>
                        <a:pt x="3369" y="27301"/>
                        <a:pt x="3406" y="27387"/>
                        <a:pt x="3480" y="27440"/>
                      </a:cubicBezTo>
                      <a:lnTo>
                        <a:pt x="3380" y="27407"/>
                      </a:lnTo>
                      <a:cubicBezTo>
                        <a:pt x="3361" y="27349"/>
                        <a:pt x="3353" y="27277"/>
                        <a:pt x="3348" y="27202"/>
                      </a:cubicBezTo>
                      <a:close/>
                      <a:moveTo>
                        <a:pt x="39954" y="27533"/>
                      </a:moveTo>
                      <a:cubicBezTo>
                        <a:pt x="40075" y="27645"/>
                        <a:pt x="40219" y="27818"/>
                        <a:pt x="40171" y="27938"/>
                      </a:cubicBezTo>
                      <a:cubicBezTo>
                        <a:pt x="40160" y="27971"/>
                        <a:pt x="40141" y="27983"/>
                        <a:pt x="40119" y="27983"/>
                      </a:cubicBezTo>
                      <a:cubicBezTo>
                        <a:pt x="40089" y="27983"/>
                        <a:pt x="40051" y="27962"/>
                        <a:pt x="40016" y="27949"/>
                      </a:cubicBezTo>
                      <a:lnTo>
                        <a:pt x="40016" y="27949"/>
                      </a:lnTo>
                      <a:cubicBezTo>
                        <a:pt x="40026" y="27950"/>
                        <a:pt x="40035" y="27951"/>
                        <a:pt x="40043" y="27951"/>
                      </a:cubicBezTo>
                      <a:cubicBezTo>
                        <a:pt x="40205" y="27951"/>
                        <a:pt x="40087" y="27684"/>
                        <a:pt x="39954" y="27533"/>
                      </a:cubicBezTo>
                      <a:close/>
                      <a:moveTo>
                        <a:pt x="4178" y="28705"/>
                      </a:moveTo>
                      <a:lnTo>
                        <a:pt x="4178" y="28705"/>
                      </a:lnTo>
                      <a:cubicBezTo>
                        <a:pt x="4179" y="28868"/>
                        <a:pt x="4377" y="28803"/>
                        <a:pt x="4377" y="28969"/>
                      </a:cubicBezTo>
                      <a:cubicBezTo>
                        <a:pt x="4377" y="28836"/>
                        <a:pt x="4179" y="28869"/>
                        <a:pt x="4178" y="28705"/>
                      </a:cubicBezTo>
                      <a:close/>
                      <a:moveTo>
                        <a:pt x="3812" y="28969"/>
                      </a:moveTo>
                      <a:lnTo>
                        <a:pt x="3812" y="28969"/>
                      </a:lnTo>
                      <a:cubicBezTo>
                        <a:pt x="3845" y="29068"/>
                        <a:pt x="3845" y="29201"/>
                        <a:pt x="3945" y="29234"/>
                      </a:cubicBezTo>
                      <a:cubicBezTo>
                        <a:pt x="3845" y="29201"/>
                        <a:pt x="3812" y="29068"/>
                        <a:pt x="3812" y="28969"/>
                      </a:cubicBezTo>
                      <a:close/>
                      <a:moveTo>
                        <a:pt x="22656" y="29500"/>
                      </a:moveTo>
                      <a:cubicBezTo>
                        <a:pt x="22623" y="29500"/>
                        <a:pt x="22598" y="29500"/>
                        <a:pt x="22594" y="29508"/>
                      </a:cubicBezTo>
                      <a:lnTo>
                        <a:pt x="22594" y="29508"/>
                      </a:lnTo>
                      <a:cubicBezTo>
                        <a:pt x="22593" y="29506"/>
                        <a:pt x="22591" y="29503"/>
                        <a:pt x="22590" y="29500"/>
                      </a:cubicBezTo>
                      <a:close/>
                      <a:moveTo>
                        <a:pt x="22556" y="29500"/>
                      </a:moveTo>
                      <a:cubicBezTo>
                        <a:pt x="22616" y="29545"/>
                        <a:pt x="22636" y="29563"/>
                        <a:pt x="22636" y="29563"/>
                      </a:cubicBezTo>
                      <a:cubicBezTo>
                        <a:pt x="22636" y="29563"/>
                        <a:pt x="22624" y="29552"/>
                        <a:pt x="22610" y="29533"/>
                      </a:cubicBezTo>
                      <a:lnTo>
                        <a:pt x="22610" y="29533"/>
                      </a:lnTo>
                      <a:cubicBezTo>
                        <a:pt x="22620" y="29542"/>
                        <a:pt x="22635" y="29553"/>
                        <a:pt x="22656" y="29567"/>
                      </a:cubicBezTo>
                      <a:lnTo>
                        <a:pt x="22656" y="29600"/>
                      </a:lnTo>
                      <a:cubicBezTo>
                        <a:pt x="22623" y="29567"/>
                        <a:pt x="22590" y="29534"/>
                        <a:pt x="22556" y="29500"/>
                      </a:cubicBezTo>
                      <a:close/>
                      <a:moveTo>
                        <a:pt x="3812" y="29268"/>
                      </a:moveTo>
                      <a:lnTo>
                        <a:pt x="3812" y="29268"/>
                      </a:lnTo>
                      <a:cubicBezTo>
                        <a:pt x="3746" y="29833"/>
                        <a:pt x="4876" y="30830"/>
                        <a:pt x="4377" y="31129"/>
                      </a:cubicBezTo>
                      <a:cubicBezTo>
                        <a:pt x="4111" y="30796"/>
                        <a:pt x="3580" y="29633"/>
                        <a:pt x="3812" y="29268"/>
                      </a:cubicBezTo>
                      <a:close/>
                      <a:moveTo>
                        <a:pt x="23644" y="31329"/>
                      </a:moveTo>
                      <a:cubicBezTo>
                        <a:pt x="23700" y="31329"/>
                        <a:pt x="23776" y="31353"/>
                        <a:pt x="23886" y="31395"/>
                      </a:cubicBezTo>
                      <a:cubicBezTo>
                        <a:pt x="23770" y="31366"/>
                        <a:pt x="23686" y="31343"/>
                        <a:pt x="23625" y="31343"/>
                      </a:cubicBezTo>
                      <a:cubicBezTo>
                        <a:pt x="23602" y="31343"/>
                        <a:pt x="23583" y="31346"/>
                        <a:pt x="23566" y="31354"/>
                      </a:cubicBezTo>
                      <a:lnTo>
                        <a:pt x="23566" y="31354"/>
                      </a:lnTo>
                      <a:cubicBezTo>
                        <a:pt x="23587" y="31337"/>
                        <a:pt x="23612" y="31329"/>
                        <a:pt x="23644" y="31329"/>
                      </a:cubicBezTo>
                      <a:close/>
                      <a:moveTo>
                        <a:pt x="23890" y="31303"/>
                      </a:moveTo>
                      <a:cubicBezTo>
                        <a:pt x="23919" y="31303"/>
                        <a:pt x="23952" y="31312"/>
                        <a:pt x="23986" y="31328"/>
                      </a:cubicBezTo>
                      <a:cubicBezTo>
                        <a:pt x="23968" y="31319"/>
                        <a:pt x="23952" y="31315"/>
                        <a:pt x="23939" y="31315"/>
                      </a:cubicBezTo>
                      <a:cubicBezTo>
                        <a:pt x="23904" y="31315"/>
                        <a:pt x="23886" y="31346"/>
                        <a:pt x="23886" y="31395"/>
                      </a:cubicBezTo>
                      <a:lnTo>
                        <a:pt x="23819" y="31328"/>
                      </a:lnTo>
                      <a:cubicBezTo>
                        <a:pt x="23836" y="31312"/>
                        <a:pt x="23861" y="31303"/>
                        <a:pt x="23890" y="31303"/>
                      </a:cubicBezTo>
                      <a:close/>
                      <a:moveTo>
                        <a:pt x="11688" y="32127"/>
                      </a:moveTo>
                      <a:lnTo>
                        <a:pt x="11688" y="32127"/>
                      </a:lnTo>
                      <a:cubicBezTo>
                        <a:pt x="11656" y="32194"/>
                        <a:pt x="11656" y="32292"/>
                        <a:pt x="11722" y="32325"/>
                      </a:cubicBezTo>
                      <a:lnTo>
                        <a:pt x="11689" y="32325"/>
                      </a:lnTo>
                      <a:cubicBezTo>
                        <a:pt x="11677" y="32334"/>
                        <a:pt x="11666" y="32343"/>
                        <a:pt x="11656" y="32352"/>
                      </a:cubicBezTo>
                      <a:lnTo>
                        <a:pt x="11656" y="32352"/>
                      </a:lnTo>
                      <a:cubicBezTo>
                        <a:pt x="11656" y="32267"/>
                        <a:pt x="11660" y="32185"/>
                        <a:pt x="11688" y="32127"/>
                      </a:cubicBezTo>
                      <a:close/>
                      <a:moveTo>
                        <a:pt x="4678" y="31478"/>
                      </a:moveTo>
                      <a:cubicBezTo>
                        <a:pt x="4898" y="31478"/>
                        <a:pt x="5431" y="32384"/>
                        <a:pt x="5166" y="32384"/>
                      </a:cubicBezTo>
                      <a:cubicBezTo>
                        <a:pt x="5101" y="32384"/>
                        <a:pt x="4988" y="32329"/>
                        <a:pt x="4809" y="32192"/>
                      </a:cubicBezTo>
                      <a:cubicBezTo>
                        <a:pt x="4676" y="31993"/>
                        <a:pt x="4610" y="31760"/>
                        <a:pt x="4610" y="31528"/>
                      </a:cubicBezTo>
                      <a:cubicBezTo>
                        <a:pt x="4626" y="31493"/>
                        <a:pt x="4649" y="31478"/>
                        <a:pt x="4678" y="31478"/>
                      </a:cubicBezTo>
                      <a:close/>
                      <a:moveTo>
                        <a:pt x="11638" y="32368"/>
                      </a:moveTo>
                      <a:cubicBezTo>
                        <a:pt x="11557" y="32445"/>
                        <a:pt x="11566" y="32501"/>
                        <a:pt x="11622" y="32558"/>
                      </a:cubicBezTo>
                      <a:cubicBezTo>
                        <a:pt x="11559" y="32495"/>
                        <a:pt x="11526" y="32431"/>
                        <a:pt x="11638" y="32368"/>
                      </a:cubicBezTo>
                      <a:close/>
                      <a:moveTo>
                        <a:pt x="33725" y="32488"/>
                      </a:moveTo>
                      <a:cubicBezTo>
                        <a:pt x="33716" y="32509"/>
                        <a:pt x="33763" y="32576"/>
                        <a:pt x="33889" y="32724"/>
                      </a:cubicBezTo>
                      <a:cubicBezTo>
                        <a:pt x="33854" y="32742"/>
                        <a:pt x="33822" y="32750"/>
                        <a:pt x="33795" y="32750"/>
                      </a:cubicBezTo>
                      <a:cubicBezTo>
                        <a:pt x="33644" y="32750"/>
                        <a:pt x="33621" y="32519"/>
                        <a:pt x="33725" y="32488"/>
                      </a:cubicBezTo>
                      <a:close/>
                      <a:moveTo>
                        <a:pt x="20629" y="32790"/>
                      </a:moveTo>
                      <a:lnTo>
                        <a:pt x="20629" y="32790"/>
                      </a:lnTo>
                      <a:cubicBezTo>
                        <a:pt x="20637" y="32799"/>
                        <a:pt x="20648" y="32803"/>
                        <a:pt x="20660" y="32804"/>
                      </a:cubicBezTo>
                      <a:lnTo>
                        <a:pt x="20660" y="32804"/>
                      </a:lnTo>
                      <a:cubicBezTo>
                        <a:pt x="20657" y="32812"/>
                        <a:pt x="20651" y="32815"/>
                        <a:pt x="20645" y="32815"/>
                      </a:cubicBezTo>
                      <a:cubicBezTo>
                        <a:pt x="20637" y="32815"/>
                        <a:pt x="20629" y="32807"/>
                        <a:pt x="20629" y="32790"/>
                      </a:cubicBezTo>
                      <a:close/>
                      <a:moveTo>
                        <a:pt x="3945" y="32957"/>
                      </a:moveTo>
                      <a:lnTo>
                        <a:pt x="3945" y="32957"/>
                      </a:lnTo>
                      <a:cubicBezTo>
                        <a:pt x="4012" y="32990"/>
                        <a:pt x="4078" y="33023"/>
                        <a:pt x="4111" y="33123"/>
                      </a:cubicBezTo>
                      <a:cubicBezTo>
                        <a:pt x="4078" y="33090"/>
                        <a:pt x="4078" y="33056"/>
                        <a:pt x="4045" y="33023"/>
                      </a:cubicBezTo>
                      <a:cubicBezTo>
                        <a:pt x="4012" y="33023"/>
                        <a:pt x="3978" y="32990"/>
                        <a:pt x="3945" y="32957"/>
                      </a:cubicBezTo>
                      <a:close/>
                      <a:moveTo>
                        <a:pt x="6915" y="33238"/>
                      </a:moveTo>
                      <a:lnTo>
                        <a:pt x="6970" y="33256"/>
                      </a:lnTo>
                      <a:cubicBezTo>
                        <a:pt x="6948" y="33256"/>
                        <a:pt x="6930" y="33249"/>
                        <a:pt x="6915" y="33238"/>
                      </a:cubicBezTo>
                      <a:close/>
                      <a:moveTo>
                        <a:pt x="8399" y="33256"/>
                      </a:moveTo>
                      <a:cubicBezTo>
                        <a:pt x="8432" y="33256"/>
                        <a:pt x="8465" y="33256"/>
                        <a:pt x="8465" y="33289"/>
                      </a:cubicBezTo>
                      <a:lnTo>
                        <a:pt x="8465" y="33322"/>
                      </a:lnTo>
                      <a:cubicBezTo>
                        <a:pt x="8465" y="33256"/>
                        <a:pt x="8432" y="33256"/>
                        <a:pt x="8399" y="33256"/>
                      </a:cubicBezTo>
                      <a:close/>
                      <a:moveTo>
                        <a:pt x="33856" y="33956"/>
                      </a:moveTo>
                      <a:cubicBezTo>
                        <a:pt x="33855" y="33987"/>
                        <a:pt x="33823" y="33988"/>
                        <a:pt x="33823" y="34020"/>
                      </a:cubicBezTo>
                      <a:lnTo>
                        <a:pt x="33823" y="33987"/>
                      </a:lnTo>
                      <a:cubicBezTo>
                        <a:pt x="33823" y="33987"/>
                        <a:pt x="33855" y="33987"/>
                        <a:pt x="33856" y="33956"/>
                      </a:cubicBezTo>
                      <a:close/>
                      <a:moveTo>
                        <a:pt x="5308" y="33555"/>
                      </a:moveTo>
                      <a:cubicBezTo>
                        <a:pt x="5443" y="33663"/>
                        <a:pt x="5622" y="34057"/>
                        <a:pt x="5487" y="34057"/>
                      </a:cubicBezTo>
                      <a:cubicBezTo>
                        <a:pt x="5457" y="34057"/>
                        <a:pt x="5409" y="34036"/>
                        <a:pt x="5341" y="33987"/>
                      </a:cubicBezTo>
                      <a:lnTo>
                        <a:pt x="5308" y="33987"/>
                      </a:lnTo>
                      <a:cubicBezTo>
                        <a:pt x="5208" y="33821"/>
                        <a:pt x="4909" y="33555"/>
                        <a:pt x="5308" y="33555"/>
                      </a:cubicBezTo>
                      <a:close/>
                      <a:moveTo>
                        <a:pt x="35584" y="34087"/>
                      </a:moveTo>
                      <a:cubicBezTo>
                        <a:pt x="35584" y="34120"/>
                        <a:pt x="35584" y="34120"/>
                        <a:pt x="35584" y="34120"/>
                      </a:cubicBezTo>
                      <a:cubicBezTo>
                        <a:pt x="35551" y="34120"/>
                        <a:pt x="35584" y="34120"/>
                        <a:pt x="35584" y="34087"/>
                      </a:cubicBezTo>
                      <a:close/>
                      <a:moveTo>
                        <a:pt x="7302" y="34020"/>
                      </a:moveTo>
                      <a:lnTo>
                        <a:pt x="7302" y="34020"/>
                      </a:lnTo>
                      <a:cubicBezTo>
                        <a:pt x="7327" y="34059"/>
                        <a:pt x="7353" y="34092"/>
                        <a:pt x="7381" y="34123"/>
                      </a:cubicBezTo>
                      <a:lnTo>
                        <a:pt x="7381" y="34123"/>
                      </a:lnTo>
                      <a:cubicBezTo>
                        <a:pt x="7352" y="34093"/>
                        <a:pt x="7325" y="34059"/>
                        <a:pt x="7302" y="34020"/>
                      </a:cubicBezTo>
                      <a:close/>
                      <a:moveTo>
                        <a:pt x="35651" y="33954"/>
                      </a:moveTo>
                      <a:cubicBezTo>
                        <a:pt x="35651" y="34043"/>
                        <a:pt x="35651" y="34158"/>
                        <a:pt x="35675" y="34158"/>
                      </a:cubicBezTo>
                      <a:cubicBezTo>
                        <a:pt x="35675" y="34158"/>
                        <a:pt x="35675" y="34158"/>
                        <a:pt x="35675" y="34158"/>
                      </a:cubicBezTo>
                      <a:lnTo>
                        <a:pt x="35675" y="34158"/>
                      </a:lnTo>
                      <a:cubicBezTo>
                        <a:pt x="35674" y="34158"/>
                        <a:pt x="35674" y="34158"/>
                        <a:pt x="35673" y="34158"/>
                      </a:cubicBezTo>
                      <a:cubicBezTo>
                        <a:pt x="35644" y="34158"/>
                        <a:pt x="35618" y="34050"/>
                        <a:pt x="35618" y="34020"/>
                      </a:cubicBezTo>
                      <a:lnTo>
                        <a:pt x="35584" y="34020"/>
                      </a:lnTo>
                      <a:cubicBezTo>
                        <a:pt x="35618" y="33987"/>
                        <a:pt x="35618" y="33987"/>
                        <a:pt x="35651" y="33954"/>
                      </a:cubicBezTo>
                      <a:close/>
                      <a:moveTo>
                        <a:pt x="5621" y="34167"/>
                      </a:moveTo>
                      <a:cubicBezTo>
                        <a:pt x="5640" y="34172"/>
                        <a:pt x="5658" y="34178"/>
                        <a:pt x="5673" y="34186"/>
                      </a:cubicBezTo>
                      <a:cubicBezTo>
                        <a:pt x="5646" y="34186"/>
                        <a:pt x="5641" y="34186"/>
                        <a:pt x="5621" y="34167"/>
                      </a:cubicBezTo>
                      <a:close/>
                      <a:moveTo>
                        <a:pt x="7467" y="34204"/>
                      </a:moveTo>
                      <a:cubicBezTo>
                        <a:pt x="7488" y="34220"/>
                        <a:pt x="7510" y="34237"/>
                        <a:pt x="7534" y="34253"/>
                      </a:cubicBezTo>
                      <a:lnTo>
                        <a:pt x="7562" y="34290"/>
                      </a:lnTo>
                      <a:lnTo>
                        <a:pt x="7562" y="34290"/>
                      </a:lnTo>
                      <a:cubicBezTo>
                        <a:pt x="7533" y="34260"/>
                        <a:pt x="7500" y="34233"/>
                        <a:pt x="7467" y="34204"/>
                      </a:cubicBezTo>
                      <a:close/>
                      <a:moveTo>
                        <a:pt x="33821" y="34160"/>
                      </a:moveTo>
                      <a:cubicBezTo>
                        <a:pt x="33830" y="34213"/>
                        <a:pt x="33841" y="34266"/>
                        <a:pt x="33823" y="34319"/>
                      </a:cubicBezTo>
                      <a:cubicBezTo>
                        <a:pt x="33778" y="34330"/>
                        <a:pt x="33737" y="34345"/>
                        <a:pt x="33699" y="34363"/>
                      </a:cubicBezTo>
                      <a:lnTo>
                        <a:pt x="33699" y="34363"/>
                      </a:lnTo>
                      <a:cubicBezTo>
                        <a:pt x="33763" y="34307"/>
                        <a:pt x="33806" y="34241"/>
                        <a:pt x="33821" y="34160"/>
                      </a:cubicBezTo>
                      <a:close/>
                      <a:moveTo>
                        <a:pt x="8133" y="34585"/>
                      </a:moveTo>
                      <a:lnTo>
                        <a:pt x="8133" y="34585"/>
                      </a:lnTo>
                      <a:cubicBezTo>
                        <a:pt x="8199" y="34652"/>
                        <a:pt x="8232" y="34718"/>
                        <a:pt x="8266" y="34785"/>
                      </a:cubicBezTo>
                      <a:cubicBezTo>
                        <a:pt x="8266" y="34818"/>
                        <a:pt x="8299" y="34818"/>
                        <a:pt x="8299" y="34851"/>
                      </a:cubicBezTo>
                      <a:cubicBezTo>
                        <a:pt x="8232" y="34785"/>
                        <a:pt x="8199" y="34685"/>
                        <a:pt x="8133" y="34585"/>
                      </a:cubicBezTo>
                      <a:close/>
                      <a:moveTo>
                        <a:pt x="7834" y="35017"/>
                      </a:moveTo>
                      <a:cubicBezTo>
                        <a:pt x="7867" y="35050"/>
                        <a:pt x="7900" y="35050"/>
                        <a:pt x="7933" y="35117"/>
                      </a:cubicBezTo>
                      <a:cubicBezTo>
                        <a:pt x="7900" y="35084"/>
                        <a:pt x="7867" y="35050"/>
                        <a:pt x="7834" y="35017"/>
                      </a:cubicBezTo>
                      <a:close/>
                      <a:moveTo>
                        <a:pt x="8066" y="34917"/>
                      </a:moveTo>
                      <a:cubicBezTo>
                        <a:pt x="8099" y="35017"/>
                        <a:pt x="8166" y="35117"/>
                        <a:pt x="8232" y="35183"/>
                      </a:cubicBezTo>
                      <a:cubicBezTo>
                        <a:pt x="8133" y="35117"/>
                        <a:pt x="8099" y="34917"/>
                        <a:pt x="7967" y="34917"/>
                      </a:cubicBezTo>
                      <a:close/>
                      <a:moveTo>
                        <a:pt x="26877" y="35391"/>
                      </a:moveTo>
                      <a:cubicBezTo>
                        <a:pt x="26885" y="35391"/>
                        <a:pt x="26894" y="35399"/>
                        <a:pt x="26910" y="35416"/>
                      </a:cubicBezTo>
                      <a:cubicBezTo>
                        <a:pt x="26900" y="35406"/>
                        <a:pt x="26888" y="35402"/>
                        <a:pt x="26875" y="35402"/>
                      </a:cubicBezTo>
                      <a:cubicBezTo>
                        <a:pt x="26868" y="35402"/>
                        <a:pt x="26861" y="35403"/>
                        <a:pt x="26854" y="35405"/>
                      </a:cubicBezTo>
                      <a:lnTo>
                        <a:pt x="26854" y="35405"/>
                      </a:lnTo>
                      <a:cubicBezTo>
                        <a:pt x="26864" y="35396"/>
                        <a:pt x="26871" y="35391"/>
                        <a:pt x="26877" y="35391"/>
                      </a:cubicBezTo>
                      <a:close/>
                      <a:moveTo>
                        <a:pt x="26844" y="35383"/>
                      </a:moveTo>
                      <a:lnTo>
                        <a:pt x="26844" y="35409"/>
                      </a:lnTo>
                      <a:lnTo>
                        <a:pt x="26844" y="35409"/>
                      </a:lnTo>
                      <a:cubicBezTo>
                        <a:pt x="26825" y="35418"/>
                        <a:pt x="26810" y="35434"/>
                        <a:pt x="26810" y="35449"/>
                      </a:cubicBezTo>
                      <a:cubicBezTo>
                        <a:pt x="26810" y="35416"/>
                        <a:pt x="26810" y="35416"/>
                        <a:pt x="26844" y="35383"/>
                      </a:cubicBezTo>
                      <a:close/>
                      <a:moveTo>
                        <a:pt x="40337" y="35383"/>
                      </a:moveTo>
                      <a:cubicBezTo>
                        <a:pt x="40337" y="35449"/>
                        <a:pt x="40370" y="35449"/>
                        <a:pt x="40403" y="35449"/>
                      </a:cubicBezTo>
                      <a:lnTo>
                        <a:pt x="40337" y="35449"/>
                      </a:lnTo>
                      <a:lnTo>
                        <a:pt x="40337" y="35383"/>
                      </a:lnTo>
                      <a:close/>
                      <a:moveTo>
                        <a:pt x="25415" y="35449"/>
                      </a:moveTo>
                      <a:lnTo>
                        <a:pt x="25415" y="35449"/>
                      </a:lnTo>
                      <a:cubicBezTo>
                        <a:pt x="25444" y="35566"/>
                        <a:pt x="25268" y="35734"/>
                        <a:pt x="25292" y="35863"/>
                      </a:cubicBezTo>
                      <a:lnTo>
                        <a:pt x="25292" y="35863"/>
                      </a:lnTo>
                      <a:cubicBezTo>
                        <a:pt x="25257" y="35871"/>
                        <a:pt x="25206" y="35898"/>
                        <a:pt x="25187" y="35898"/>
                      </a:cubicBezTo>
                      <a:cubicBezTo>
                        <a:pt x="25179" y="35898"/>
                        <a:pt x="25176" y="35893"/>
                        <a:pt x="25182" y="35881"/>
                      </a:cubicBezTo>
                      <a:lnTo>
                        <a:pt x="25182" y="35881"/>
                      </a:lnTo>
                      <a:lnTo>
                        <a:pt x="25182" y="35881"/>
                      </a:lnTo>
                      <a:cubicBezTo>
                        <a:pt x="25282" y="35748"/>
                        <a:pt x="25381" y="35615"/>
                        <a:pt x="25415" y="35449"/>
                      </a:cubicBezTo>
                      <a:close/>
                      <a:moveTo>
                        <a:pt x="30699" y="35915"/>
                      </a:moveTo>
                      <a:lnTo>
                        <a:pt x="30699" y="35915"/>
                      </a:lnTo>
                      <a:cubicBezTo>
                        <a:pt x="30732" y="35948"/>
                        <a:pt x="30699" y="35948"/>
                        <a:pt x="30666" y="35948"/>
                      </a:cubicBezTo>
                      <a:lnTo>
                        <a:pt x="30599" y="35948"/>
                      </a:lnTo>
                      <a:cubicBezTo>
                        <a:pt x="30632" y="35948"/>
                        <a:pt x="30732" y="35948"/>
                        <a:pt x="30699" y="35915"/>
                      </a:cubicBezTo>
                      <a:close/>
                      <a:moveTo>
                        <a:pt x="30865" y="36114"/>
                      </a:moveTo>
                      <a:cubicBezTo>
                        <a:pt x="30883" y="36126"/>
                        <a:pt x="30897" y="36135"/>
                        <a:pt x="30907" y="36141"/>
                      </a:cubicBezTo>
                      <a:lnTo>
                        <a:pt x="30907" y="36141"/>
                      </a:lnTo>
                      <a:cubicBezTo>
                        <a:pt x="30904" y="36142"/>
                        <a:pt x="30901" y="36145"/>
                        <a:pt x="30898" y="36147"/>
                      </a:cubicBezTo>
                      <a:lnTo>
                        <a:pt x="30865" y="36114"/>
                      </a:lnTo>
                      <a:close/>
                      <a:moveTo>
                        <a:pt x="30898" y="36081"/>
                      </a:moveTo>
                      <a:cubicBezTo>
                        <a:pt x="30932" y="36114"/>
                        <a:pt x="30998" y="36114"/>
                        <a:pt x="31031" y="36147"/>
                      </a:cubicBezTo>
                      <a:cubicBezTo>
                        <a:pt x="31009" y="36147"/>
                        <a:pt x="30972" y="36132"/>
                        <a:pt x="30940" y="36132"/>
                      </a:cubicBezTo>
                      <a:cubicBezTo>
                        <a:pt x="30933" y="36132"/>
                        <a:pt x="30926" y="36133"/>
                        <a:pt x="30919" y="36135"/>
                      </a:cubicBezTo>
                      <a:lnTo>
                        <a:pt x="30919" y="36135"/>
                      </a:lnTo>
                      <a:cubicBezTo>
                        <a:pt x="30913" y="36129"/>
                        <a:pt x="30906" y="36121"/>
                        <a:pt x="30898" y="36114"/>
                      </a:cubicBezTo>
                      <a:lnTo>
                        <a:pt x="30898" y="36081"/>
                      </a:lnTo>
                      <a:close/>
                      <a:moveTo>
                        <a:pt x="7515" y="36370"/>
                      </a:moveTo>
                      <a:cubicBezTo>
                        <a:pt x="7549" y="36425"/>
                        <a:pt x="7609" y="36496"/>
                        <a:pt x="7628" y="36569"/>
                      </a:cubicBezTo>
                      <a:lnTo>
                        <a:pt x="7628" y="36569"/>
                      </a:lnTo>
                      <a:lnTo>
                        <a:pt x="7515" y="36370"/>
                      </a:lnTo>
                      <a:close/>
                      <a:moveTo>
                        <a:pt x="35319" y="36845"/>
                      </a:moveTo>
                      <a:cubicBezTo>
                        <a:pt x="35319" y="36905"/>
                        <a:pt x="35292" y="36930"/>
                        <a:pt x="35264" y="36930"/>
                      </a:cubicBezTo>
                      <a:cubicBezTo>
                        <a:pt x="35244" y="36930"/>
                        <a:pt x="35223" y="36918"/>
                        <a:pt x="35208" y="36897"/>
                      </a:cubicBezTo>
                      <a:lnTo>
                        <a:pt x="35208" y="36897"/>
                      </a:lnTo>
                      <a:cubicBezTo>
                        <a:pt x="35218" y="36904"/>
                        <a:pt x="35229" y="36908"/>
                        <a:pt x="35241" y="36908"/>
                      </a:cubicBezTo>
                      <a:cubicBezTo>
                        <a:pt x="35267" y="36908"/>
                        <a:pt x="35296" y="36889"/>
                        <a:pt x="35319" y="36845"/>
                      </a:cubicBezTo>
                      <a:close/>
                      <a:moveTo>
                        <a:pt x="17405" y="36845"/>
                      </a:moveTo>
                      <a:lnTo>
                        <a:pt x="17405" y="36878"/>
                      </a:lnTo>
                      <a:cubicBezTo>
                        <a:pt x="17480" y="37004"/>
                        <a:pt x="17499" y="37167"/>
                        <a:pt x="17604" y="37211"/>
                      </a:cubicBezTo>
                      <a:lnTo>
                        <a:pt x="17604" y="37211"/>
                      </a:lnTo>
                      <a:cubicBezTo>
                        <a:pt x="17456" y="37168"/>
                        <a:pt x="17437" y="36964"/>
                        <a:pt x="17309" y="36868"/>
                      </a:cubicBezTo>
                      <a:lnTo>
                        <a:pt x="17309" y="36868"/>
                      </a:lnTo>
                      <a:cubicBezTo>
                        <a:pt x="17315" y="36869"/>
                        <a:pt x="17320" y="36870"/>
                        <a:pt x="17326" y="36870"/>
                      </a:cubicBezTo>
                      <a:cubicBezTo>
                        <a:pt x="17347" y="36870"/>
                        <a:pt x="17372" y="36862"/>
                        <a:pt x="17405" y="36845"/>
                      </a:cubicBezTo>
                      <a:close/>
                      <a:moveTo>
                        <a:pt x="8532" y="37310"/>
                      </a:moveTo>
                      <a:cubicBezTo>
                        <a:pt x="8532" y="37344"/>
                        <a:pt x="8498" y="37377"/>
                        <a:pt x="8498" y="37410"/>
                      </a:cubicBezTo>
                      <a:lnTo>
                        <a:pt x="8465" y="37410"/>
                      </a:lnTo>
                      <a:cubicBezTo>
                        <a:pt x="8498" y="37377"/>
                        <a:pt x="8498" y="37344"/>
                        <a:pt x="8532" y="37310"/>
                      </a:cubicBezTo>
                      <a:close/>
                      <a:moveTo>
                        <a:pt x="33642" y="37567"/>
                      </a:moveTo>
                      <a:cubicBezTo>
                        <a:pt x="33659" y="37567"/>
                        <a:pt x="33672" y="37589"/>
                        <a:pt x="33670" y="37612"/>
                      </a:cubicBezTo>
                      <a:lnTo>
                        <a:pt x="33670" y="37612"/>
                      </a:lnTo>
                      <a:cubicBezTo>
                        <a:pt x="33669" y="37592"/>
                        <a:pt x="33646" y="37576"/>
                        <a:pt x="33624" y="37576"/>
                      </a:cubicBezTo>
                      <a:cubicBezTo>
                        <a:pt x="33630" y="37570"/>
                        <a:pt x="33636" y="37567"/>
                        <a:pt x="33642" y="37567"/>
                      </a:cubicBezTo>
                      <a:close/>
                      <a:moveTo>
                        <a:pt x="5840" y="32392"/>
                      </a:moveTo>
                      <a:lnTo>
                        <a:pt x="5840" y="32392"/>
                      </a:lnTo>
                      <a:cubicBezTo>
                        <a:pt x="6371" y="32923"/>
                        <a:pt x="7169" y="33821"/>
                        <a:pt x="7302" y="34352"/>
                      </a:cubicBezTo>
                      <a:cubicBezTo>
                        <a:pt x="6737" y="34884"/>
                        <a:pt x="9263" y="36779"/>
                        <a:pt x="10060" y="37410"/>
                      </a:cubicBezTo>
                      <a:cubicBezTo>
                        <a:pt x="10027" y="37576"/>
                        <a:pt x="10293" y="37609"/>
                        <a:pt x="10193" y="37776"/>
                      </a:cubicBezTo>
                      <a:cubicBezTo>
                        <a:pt x="10143" y="37783"/>
                        <a:pt x="10095" y="37787"/>
                        <a:pt x="10047" y="37787"/>
                      </a:cubicBezTo>
                      <a:cubicBezTo>
                        <a:pt x="9044" y="37787"/>
                        <a:pt x="8488" y="36186"/>
                        <a:pt x="7568" y="35615"/>
                      </a:cubicBezTo>
                      <a:cubicBezTo>
                        <a:pt x="7136" y="34618"/>
                        <a:pt x="5574" y="33920"/>
                        <a:pt x="5507" y="32890"/>
                      </a:cubicBezTo>
                      <a:cubicBezTo>
                        <a:pt x="5536" y="32845"/>
                        <a:pt x="5569" y="32826"/>
                        <a:pt x="5605" y="32826"/>
                      </a:cubicBezTo>
                      <a:cubicBezTo>
                        <a:pt x="5867" y="32826"/>
                        <a:pt x="6312" y="33845"/>
                        <a:pt x="6604" y="34020"/>
                      </a:cubicBezTo>
                      <a:cubicBezTo>
                        <a:pt x="7402" y="33954"/>
                        <a:pt x="5740" y="33023"/>
                        <a:pt x="5840" y="32392"/>
                      </a:cubicBezTo>
                      <a:close/>
                      <a:moveTo>
                        <a:pt x="11287" y="37838"/>
                      </a:moveTo>
                      <a:cubicBezTo>
                        <a:pt x="11298" y="37850"/>
                        <a:pt x="11311" y="37863"/>
                        <a:pt x="11323" y="37875"/>
                      </a:cubicBezTo>
                      <a:lnTo>
                        <a:pt x="11323" y="37898"/>
                      </a:lnTo>
                      <a:lnTo>
                        <a:pt x="11323" y="37898"/>
                      </a:lnTo>
                      <a:cubicBezTo>
                        <a:pt x="11306" y="37884"/>
                        <a:pt x="11296" y="37861"/>
                        <a:pt x="11287" y="37838"/>
                      </a:cubicBezTo>
                      <a:close/>
                      <a:moveTo>
                        <a:pt x="8208" y="37654"/>
                      </a:moveTo>
                      <a:lnTo>
                        <a:pt x="8208" y="37654"/>
                      </a:lnTo>
                      <a:cubicBezTo>
                        <a:pt x="8300" y="37738"/>
                        <a:pt x="8414" y="37810"/>
                        <a:pt x="8479" y="37907"/>
                      </a:cubicBezTo>
                      <a:lnTo>
                        <a:pt x="8479" y="37907"/>
                      </a:lnTo>
                      <a:cubicBezTo>
                        <a:pt x="8373" y="37834"/>
                        <a:pt x="8294" y="37745"/>
                        <a:pt x="8208" y="37654"/>
                      </a:cubicBezTo>
                      <a:close/>
                      <a:moveTo>
                        <a:pt x="10426" y="37842"/>
                      </a:moveTo>
                      <a:lnTo>
                        <a:pt x="10426" y="37842"/>
                      </a:lnTo>
                      <a:cubicBezTo>
                        <a:pt x="10490" y="37928"/>
                        <a:pt x="10597" y="37972"/>
                        <a:pt x="10682" y="38038"/>
                      </a:cubicBezTo>
                      <a:lnTo>
                        <a:pt x="10682" y="38038"/>
                      </a:lnTo>
                      <a:cubicBezTo>
                        <a:pt x="10585" y="38004"/>
                        <a:pt x="10490" y="37938"/>
                        <a:pt x="10426" y="37842"/>
                      </a:cubicBezTo>
                      <a:close/>
                      <a:moveTo>
                        <a:pt x="9602" y="38033"/>
                      </a:moveTo>
                      <a:cubicBezTo>
                        <a:pt x="9628" y="38033"/>
                        <a:pt x="9654" y="38036"/>
                        <a:pt x="9679" y="38042"/>
                      </a:cubicBezTo>
                      <a:lnTo>
                        <a:pt x="9529" y="38042"/>
                      </a:lnTo>
                      <a:cubicBezTo>
                        <a:pt x="9553" y="38035"/>
                        <a:pt x="9577" y="38033"/>
                        <a:pt x="9602" y="38033"/>
                      </a:cubicBezTo>
                      <a:close/>
                      <a:moveTo>
                        <a:pt x="8517" y="37985"/>
                      </a:moveTo>
                      <a:cubicBezTo>
                        <a:pt x="8526" y="38013"/>
                        <a:pt x="8532" y="38043"/>
                        <a:pt x="8532" y="38075"/>
                      </a:cubicBezTo>
                      <a:cubicBezTo>
                        <a:pt x="8532" y="38036"/>
                        <a:pt x="8520" y="38008"/>
                        <a:pt x="8517" y="37985"/>
                      </a:cubicBezTo>
                      <a:close/>
                      <a:moveTo>
                        <a:pt x="9814" y="38093"/>
                      </a:moveTo>
                      <a:lnTo>
                        <a:pt x="9814" y="38093"/>
                      </a:lnTo>
                      <a:cubicBezTo>
                        <a:pt x="9842" y="38108"/>
                        <a:pt x="9869" y="38125"/>
                        <a:pt x="9894" y="38141"/>
                      </a:cubicBezTo>
                      <a:lnTo>
                        <a:pt x="9814" y="38093"/>
                      </a:lnTo>
                      <a:close/>
                      <a:moveTo>
                        <a:pt x="8964" y="37875"/>
                      </a:moveTo>
                      <a:lnTo>
                        <a:pt x="8964" y="37875"/>
                      </a:lnTo>
                      <a:cubicBezTo>
                        <a:pt x="9063" y="37942"/>
                        <a:pt x="9097" y="38174"/>
                        <a:pt x="9229" y="38174"/>
                      </a:cubicBezTo>
                      <a:lnTo>
                        <a:pt x="9163" y="38174"/>
                      </a:lnTo>
                      <a:cubicBezTo>
                        <a:pt x="9097" y="38075"/>
                        <a:pt x="9030" y="37975"/>
                        <a:pt x="8964" y="37875"/>
                      </a:cubicBezTo>
                      <a:close/>
                      <a:moveTo>
                        <a:pt x="10701" y="38053"/>
                      </a:moveTo>
                      <a:cubicBezTo>
                        <a:pt x="10739" y="38086"/>
                        <a:pt x="10771" y="38124"/>
                        <a:pt x="10791" y="38174"/>
                      </a:cubicBezTo>
                      <a:lnTo>
                        <a:pt x="10701" y="38053"/>
                      </a:lnTo>
                      <a:close/>
                      <a:moveTo>
                        <a:pt x="29635" y="38208"/>
                      </a:moveTo>
                      <a:cubicBezTo>
                        <a:pt x="29602" y="38208"/>
                        <a:pt x="29635" y="38274"/>
                        <a:pt x="29669" y="38341"/>
                      </a:cubicBezTo>
                      <a:cubicBezTo>
                        <a:pt x="29650" y="38350"/>
                        <a:pt x="29629" y="38357"/>
                        <a:pt x="29607" y="38361"/>
                      </a:cubicBezTo>
                      <a:lnTo>
                        <a:pt x="29607" y="38361"/>
                      </a:lnTo>
                      <a:cubicBezTo>
                        <a:pt x="29628" y="38296"/>
                        <a:pt x="29573" y="38208"/>
                        <a:pt x="29635" y="38208"/>
                      </a:cubicBezTo>
                      <a:close/>
                      <a:moveTo>
                        <a:pt x="10612" y="38973"/>
                      </a:moveTo>
                      <a:cubicBezTo>
                        <a:pt x="10669" y="38973"/>
                        <a:pt x="10721" y="39013"/>
                        <a:pt x="10758" y="39138"/>
                      </a:cubicBezTo>
                      <a:cubicBezTo>
                        <a:pt x="10707" y="39035"/>
                        <a:pt x="10650" y="39002"/>
                        <a:pt x="10592" y="39002"/>
                      </a:cubicBezTo>
                      <a:cubicBezTo>
                        <a:pt x="10501" y="39002"/>
                        <a:pt x="10408" y="39085"/>
                        <a:pt x="10326" y="39105"/>
                      </a:cubicBezTo>
                      <a:cubicBezTo>
                        <a:pt x="10409" y="39084"/>
                        <a:pt x="10518" y="38973"/>
                        <a:pt x="10612" y="38973"/>
                      </a:cubicBezTo>
                      <a:close/>
                      <a:moveTo>
                        <a:pt x="33687" y="39166"/>
                      </a:moveTo>
                      <a:cubicBezTo>
                        <a:pt x="33763" y="39166"/>
                        <a:pt x="33786" y="39275"/>
                        <a:pt x="33756" y="39304"/>
                      </a:cubicBezTo>
                      <a:cubicBezTo>
                        <a:pt x="33790" y="39238"/>
                        <a:pt x="33723" y="39171"/>
                        <a:pt x="33657" y="39171"/>
                      </a:cubicBezTo>
                      <a:cubicBezTo>
                        <a:pt x="33668" y="39168"/>
                        <a:pt x="33678" y="39166"/>
                        <a:pt x="33687" y="39166"/>
                      </a:cubicBezTo>
                      <a:close/>
                      <a:moveTo>
                        <a:pt x="10791" y="39171"/>
                      </a:moveTo>
                      <a:lnTo>
                        <a:pt x="10791" y="39171"/>
                      </a:lnTo>
                      <a:cubicBezTo>
                        <a:pt x="10961" y="39200"/>
                        <a:pt x="11130" y="39276"/>
                        <a:pt x="11258" y="39399"/>
                      </a:cubicBezTo>
                      <a:lnTo>
                        <a:pt x="11258" y="39399"/>
                      </a:lnTo>
                      <a:cubicBezTo>
                        <a:pt x="11116" y="39286"/>
                        <a:pt x="10905" y="39314"/>
                        <a:pt x="10791" y="39171"/>
                      </a:cubicBezTo>
                      <a:close/>
                      <a:moveTo>
                        <a:pt x="12830" y="40000"/>
                      </a:moveTo>
                      <a:lnTo>
                        <a:pt x="12830" y="40000"/>
                      </a:lnTo>
                      <a:cubicBezTo>
                        <a:pt x="12849" y="40009"/>
                        <a:pt x="12867" y="40017"/>
                        <a:pt x="12885" y="40036"/>
                      </a:cubicBezTo>
                      <a:lnTo>
                        <a:pt x="12918" y="40102"/>
                      </a:lnTo>
                      <a:cubicBezTo>
                        <a:pt x="12894" y="40077"/>
                        <a:pt x="12869" y="40034"/>
                        <a:pt x="12830" y="40000"/>
                      </a:cubicBezTo>
                      <a:close/>
                      <a:moveTo>
                        <a:pt x="37816" y="40079"/>
                      </a:moveTo>
                      <a:cubicBezTo>
                        <a:pt x="37817" y="40135"/>
                        <a:pt x="37806" y="40181"/>
                        <a:pt x="37745" y="40202"/>
                      </a:cubicBezTo>
                      <a:cubicBezTo>
                        <a:pt x="37803" y="40163"/>
                        <a:pt x="37816" y="40124"/>
                        <a:pt x="37816" y="40079"/>
                      </a:cubicBezTo>
                      <a:close/>
                      <a:moveTo>
                        <a:pt x="36149" y="40468"/>
                      </a:moveTo>
                      <a:cubicBezTo>
                        <a:pt x="36216" y="40567"/>
                        <a:pt x="35983" y="40567"/>
                        <a:pt x="35983" y="40601"/>
                      </a:cubicBezTo>
                      <a:lnTo>
                        <a:pt x="35950" y="40567"/>
                      </a:lnTo>
                      <a:cubicBezTo>
                        <a:pt x="36016" y="40567"/>
                        <a:pt x="36050" y="40468"/>
                        <a:pt x="36149" y="40468"/>
                      </a:cubicBezTo>
                      <a:close/>
                      <a:moveTo>
                        <a:pt x="36309" y="40574"/>
                      </a:moveTo>
                      <a:cubicBezTo>
                        <a:pt x="36292" y="40614"/>
                        <a:pt x="36364" y="40634"/>
                        <a:pt x="36415" y="40634"/>
                      </a:cubicBezTo>
                      <a:cubicBezTo>
                        <a:pt x="36349" y="40634"/>
                        <a:pt x="36316" y="40634"/>
                        <a:pt x="36282" y="40601"/>
                      </a:cubicBezTo>
                      <a:lnTo>
                        <a:pt x="36282" y="40601"/>
                      </a:lnTo>
                      <a:cubicBezTo>
                        <a:pt x="36316" y="40700"/>
                        <a:pt x="36316" y="40767"/>
                        <a:pt x="36349" y="40833"/>
                      </a:cubicBezTo>
                      <a:cubicBezTo>
                        <a:pt x="36295" y="40779"/>
                        <a:pt x="36285" y="40681"/>
                        <a:pt x="36247" y="40646"/>
                      </a:cubicBezTo>
                      <a:lnTo>
                        <a:pt x="36247" y="40646"/>
                      </a:lnTo>
                      <a:cubicBezTo>
                        <a:pt x="36248" y="40643"/>
                        <a:pt x="36249" y="40639"/>
                        <a:pt x="36249" y="40634"/>
                      </a:cubicBezTo>
                      <a:cubicBezTo>
                        <a:pt x="36269" y="40614"/>
                        <a:pt x="36289" y="40594"/>
                        <a:pt x="36309" y="40574"/>
                      </a:cubicBezTo>
                      <a:close/>
                      <a:moveTo>
                        <a:pt x="26977" y="40833"/>
                      </a:moveTo>
                      <a:cubicBezTo>
                        <a:pt x="26977" y="40866"/>
                        <a:pt x="26977" y="40866"/>
                        <a:pt x="26977" y="40866"/>
                      </a:cubicBezTo>
                      <a:cubicBezTo>
                        <a:pt x="26977" y="40866"/>
                        <a:pt x="26943" y="40866"/>
                        <a:pt x="26977" y="40833"/>
                      </a:cubicBezTo>
                      <a:close/>
                      <a:moveTo>
                        <a:pt x="37778" y="40866"/>
                      </a:moveTo>
                      <a:cubicBezTo>
                        <a:pt x="37778" y="40883"/>
                        <a:pt x="37786" y="40891"/>
                        <a:pt x="37799" y="40891"/>
                      </a:cubicBezTo>
                      <a:cubicBezTo>
                        <a:pt x="37811" y="40891"/>
                        <a:pt x="37828" y="40883"/>
                        <a:pt x="37844" y="40866"/>
                      </a:cubicBezTo>
                      <a:lnTo>
                        <a:pt x="37844" y="40866"/>
                      </a:lnTo>
                      <a:cubicBezTo>
                        <a:pt x="37811" y="40900"/>
                        <a:pt x="37811" y="40933"/>
                        <a:pt x="37778" y="40966"/>
                      </a:cubicBezTo>
                      <a:lnTo>
                        <a:pt x="37745" y="40966"/>
                      </a:lnTo>
                      <a:cubicBezTo>
                        <a:pt x="37716" y="41023"/>
                        <a:pt x="37639" y="41031"/>
                        <a:pt x="37597" y="41074"/>
                      </a:cubicBezTo>
                      <a:lnTo>
                        <a:pt x="37597" y="41074"/>
                      </a:lnTo>
                      <a:cubicBezTo>
                        <a:pt x="37651" y="41015"/>
                        <a:pt x="37778" y="40954"/>
                        <a:pt x="37778" y="40866"/>
                      </a:cubicBezTo>
                      <a:close/>
                      <a:moveTo>
                        <a:pt x="27243" y="41033"/>
                      </a:moveTo>
                      <a:lnTo>
                        <a:pt x="27375" y="41066"/>
                      </a:lnTo>
                      <a:cubicBezTo>
                        <a:pt x="27388" y="41081"/>
                        <a:pt x="27401" y="41094"/>
                        <a:pt x="27414" y="41104"/>
                      </a:cubicBezTo>
                      <a:lnTo>
                        <a:pt x="27414" y="41104"/>
                      </a:lnTo>
                      <a:cubicBezTo>
                        <a:pt x="27368" y="41084"/>
                        <a:pt x="27312" y="41060"/>
                        <a:pt x="27243" y="41033"/>
                      </a:cubicBezTo>
                      <a:close/>
                      <a:moveTo>
                        <a:pt x="27874" y="41033"/>
                      </a:moveTo>
                      <a:lnTo>
                        <a:pt x="27874" y="41033"/>
                      </a:lnTo>
                      <a:cubicBezTo>
                        <a:pt x="27774" y="41132"/>
                        <a:pt x="27608" y="41099"/>
                        <a:pt x="27608" y="41232"/>
                      </a:cubicBezTo>
                      <a:cubicBezTo>
                        <a:pt x="27608" y="41210"/>
                        <a:pt x="27593" y="41187"/>
                        <a:pt x="27482" y="41135"/>
                      </a:cubicBezTo>
                      <a:lnTo>
                        <a:pt x="27482" y="41135"/>
                      </a:lnTo>
                      <a:cubicBezTo>
                        <a:pt x="27495" y="41137"/>
                        <a:pt x="27508" y="41139"/>
                        <a:pt x="27522" y="41139"/>
                      </a:cubicBezTo>
                      <a:cubicBezTo>
                        <a:pt x="27634" y="41139"/>
                        <a:pt x="27762" y="41055"/>
                        <a:pt x="27874" y="41033"/>
                      </a:cubicBezTo>
                      <a:close/>
                      <a:moveTo>
                        <a:pt x="13899" y="41484"/>
                      </a:moveTo>
                      <a:cubicBezTo>
                        <a:pt x="13932" y="41484"/>
                        <a:pt x="13949" y="41508"/>
                        <a:pt x="13949" y="41531"/>
                      </a:cubicBezTo>
                      <a:cubicBezTo>
                        <a:pt x="13952" y="41533"/>
                        <a:pt x="13955" y="41534"/>
                        <a:pt x="13958" y="41536"/>
                      </a:cubicBezTo>
                      <a:lnTo>
                        <a:pt x="13958" y="41536"/>
                      </a:lnTo>
                      <a:cubicBezTo>
                        <a:pt x="13925" y="41520"/>
                        <a:pt x="13888" y="41508"/>
                        <a:pt x="13849" y="41498"/>
                      </a:cubicBezTo>
                      <a:cubicBezTo>
                        <a:pt x="13869" y="41488"/>
                        <a:pt x="13885" y="41484"/>
                        <a:pt x="13899" y="41484"/>
                      </a:cubicBezTo>
                      <a:close/>
                      <a:moveTo>
                        <a:pt x="16109" y="41664"/>
                      </a:moveTo>
                      <a:lnTo>
                        <a:pt x="16312" y="41813"/>
                      </a:lnTo>
                      <a:lnTo>
                        <a:pt x="16312" y="41813"/>
                      </a:lnTo>
                      <a:cubicBezTo>
                        <a:pt x="16239" y="41769"/>
                        <a:pt x="16168" y="41723"/>
                        <a:pt x="16109" y="41664"/>
                      </a:cubicBezTo>
                      <a:close/>
                      <a:moveTo>
                        <a:pt x="16774" y="43027"/>
                      </a:moveTo>
                      <a:lnTo>
                        <a:pt x="16807" y="43060"/>
                      </a:lnTo>
                      <a:cubicBezTo>
                        <a:pt x="16740" y="43027"/>
                        <a:pt x="16674" y="43027"/>
                        <a:pt x="16608" y="43027"/>
                      </a:cubicBezTo>
                      <a:close/>
                      <a:moveTo>
                        <a:pt x="33973" y="43592"/>
                      </a:moveTo>
                      <a:lnTo>
                        <a:pt x="33973" y="43592"/>
                      </a:lnTo>
                      <a:cubicBezTo>
                        <a:pt x="33958" y="43597"/>
                        <a:pt x="33946" y="43605"/>
                        <a:pt x="33934" y="43614"/>
                      </a:cubicBezTo>
                      <a:lnTo>
                        <a:pt x="33934" y="43614"/>
                      </a:lnTo>
                      <a:cubicBezTo>
                        <a:pt x="33941" y="43606"/>
                        <a:pt x="33949" y="43599"/>
                        <a:pt x="33956" y="43592"/>
                      </a:cubicBezTo>
                      <a:close/>
                      <a:moveTo>
                        <a:pt x="32726" y="43625"/>
                      </a:moveTo>
                      <a:lnTo>
                        <a:pt x="32726" y="43691"/>
                      </a:lnTo>
                      <a:cubicBezTo>
                        <a:pt x="32726" y="43625"/>
                        <a:pt x="32660" y="43625"/>
                        <a:pt x="32627" y="43625"/>
                      </a:cubicBezTo>
                      <a:close/>
                      <a:moveTo>
                        <a:pt x="17837" y="43758"/>
                      </a:moveTo>
                      <a:lnTo>
                        <a:pt x="17837" y="43758"/>
                      </a:lnTo>
                      <a:cubicBezTo>
                        <a:pt x="17808" y="43817"/>
                        <a:pt x="17700" y="43823"/>
                        <a:pt x="17699" y="43871"/>
                      </a:cubicBezTo>
                      <a:lnTo>
                        <a:pt x="17699" y="43871"/>
                      </a:lnTo>
                      <a:cubicBezTo>
                        <a:pt x="17698" y="43817"/>
                        <a:pt x="17807" y="43788"/>
                        <a:pt x="17837" y="43758"/>
                      </a:cubicBezTo>
                      <a:close/>
                      <a:moveTo>
                        <a:pt x="27841" y="44489"/>
                      </a:moveTo>
                      <a:lnTo>
                        <a:pt x="27841" y="44489"/>
                      </a:lnTo>
                      <a:cubicBezTo>
                        <a:pt x="27874" y="44522"/>
                        <a:pt x="27841" y="44555"/>
                        <a:pt x="27808" y="44589"/>
                      </a:cubicBezTo>
                      <a:lnTo>
                        <a:pt x="27783" y="44564"/>
                      </a:lnTo>
                      <a:lnTo>
                        <a:pt x="27783" y="44564"/>
                      </a:lnTo>
                      <a:cubicBezTo>
                        <a:pt x="27821" y="44559"/>
                        <a:pt x="27841" y="44514"/>
                        <a:pt x="27841" y="44489"/>
                      </a:cubicBezTo>
                      <a:close/>
                      <a:moveTo>
                        <a:pt x="31663" y="45287"/>
                      </a:moveTo>
                      <a:cubicBezTo>
                        <a:pt x="31676" y="45287"/>
                        <a:pt x="31691" y="45287"/>
                        <a:pt x="31707" y="45288"/>
                      </a:cubicBezTo>
                      <a:lnTo>
                        <a:pt x="31707" y="45288"/>
                      </a:lnTo>
                      <a:cubicBezTo>
                        <a:pt x="31686" y="45293"/>
                        <a:pt x="31670" y="45303"/>
                        <a:pt x="31663" y="45321"/>
                      </a:cubicBezTo>
                      <a:lnTo>
                        <a:pt x="31663" y="45321"/>
                      </a:lnTo>
                      <a:lnTo>
                        <a:pt x="31663" y="45287"/>
                      </a:lnTo>
                      <a:close/>
                      <a:moveTo>
                        <a:pt x="19299" y="45818"/>
                      </a:moveTo>
                      <a:cubicBezTo>
                        <a:pt x="19366" y="45852"/>
                        <a:pt x="19333" y="45918"/>
                        <a:pt x="19366" y="45985"/>
                      </a:cubicBezTo>
                      <a:cubicBezTo>
                        <a:pt x="19333" y="45918"/>
                        <a:pt x="19333" y="45885"/>
                        <a:pt x="19333" y="45852"/>
                      </a:cubicBezTo>
                      <a:lnTo>
                        <a:pt x="19299" y="45818"/>
                      </a:lnTo>
                      <a:close/>
                      <a:moveTo>
                        <a:pt x="27741" y="46317"/>
                      </a:moveTo>
                      <a:cubicBezTo>
                        <a:pt x="27688" y="46343"/>
                        <a:pt x="27635" y="46370"/>
                        <a:pt x="27582" y="46396"/>
                      </a:cubicBezTo>
                      <a:lnTo>
                        <a:pt x="27582" y="46396"/>
                      </a:lnTo>
                      <a:cubicBezTo>
                        <a:pt x="27627" y="46350"/>
                        <a:pt x="27684" y="46317"/>
                        <a:pt x="27741" y="46317"/>
                      </a:cubicBezTo>
                      <a:close/>
                      <a:moveTo>
                        <a:pt x="19572" y="46534"/>
                      </a:moveTo>
                      <a:cubicBezTo>
                        <a:pt x="19630" y="46542"/>
                        <a:pt x="19687" y="46552"/>
                        <a:pt x="19725" y="46573"/>
                      </a:cubicBezTo>
                      <a:lnTo>
                        <a:pt x="19725" y="46573"/>
                      </a:lnTo>
                      <a:cubicBezTo>
                        <a:pt x="19673" y="46560"/>
                        <a:pt x="19621" y="46547"/>
                        <a:pt x="19572" y="46534"/>
                      </a:cubicBezTo>
                      <a:close/>
                      <a:moveTo>
                        <a:pt x="25780" y="46716"/>
                      </a:moveTo>
                      <a:cubicBezTo>
                        <a:pt x="25764" y="46716"/>
                        <a:pt x="25753" y="46718"/>
                        <a:pt x="25747" y="46722"/>
                      </a:cubicBezTo>
                      <a:lnTo>
                        <a:pt x="25747" y="46722"/>
                      </a:lnTo>
                      <a:lnTo>
                        <a:pt x="25747" y="46716"/>
                      </a:lnTo>
                      <a:close/>
                      <a:moveTo>
                        <a:pt x="21668" y="46780"/>
                      </a:moveTo>
                      <a:cubicBezTo>
                        <a:pt x="21678" y="46790"/>
                        <a:pt x="21686" y="46802"/>
                        <a:pt x="21692" y="46815"/>
                      </a:cubicBezTo>
                      <a:lnTo>
                        <a:pt x="21668" y="46780"/>
                      </a:lnTo>
                      <a:close/>
                      <a:moveTo>
                        <a:pt x="26144" y="46825"/>
                      </a:moveTo>
                      <a:cubicBezTo>
                        <a:pt x="26073" y="46868"/>
                        <a:pt x="26007" y="46921"/>
                        <a:pt x="25946" y="46982"/>
                      </a:cubicBezTo>
                      <a:lnTo>
                        <a:pt x="26079" y="46849"/>
                      </a:lnTo>
                      <a:cubicBezTo>
                        <a:pt x="26100" y="46842"/>
                        <a:pt x="26122" y="46834"/>
                        <a:pt x="26144" y="46825"/>
                      </a:cubicBezTo>
                      <a:close/>
                      <a:moveTo>
                        <a:pt x="21792" y="46915"/>
                      </a:moveTo>
                      <a:cubicBezTo>
                        <a:pt x="21837" y="46938"/>
                        <a:pt x="21867" y="46975"/>
                        <a:pt x="21892" y="46987"/>
                      </a:cubicBezTo>
                      <a:lnTo>
                        <a:pt x="21892" y="46987"/>
                      </a:lnTo>
                      <a:lnTo>
                        <a:pt x="21892" y="47015"/>
                      </a:lnTo>
                      <a:lnTo>
                        <a:pt x="21792" y="46915"/>
                      </a:lnTo>
                      <a:close/>
                      <a:moveTo>
                        <a:pt x="25182" y="47048"/>
                      </a:moveTo>
                      <a:cubicBezTo>
                        <a:pt x="25155" y="47048"/>
                        <a:pt x="25063" y="47091"/>
                        <a:pt x="25029" y="47126"/>
                      </a:cubicBezTo>
                      <a:lnTo>
                        <a:pt x="25029" y="47126"/>
                      </a:lnTo>
                      <a:cubicBezTo>
                        <a:pt x="25065" y="47074"/>
                        <a:pt x="25123" y="47048"/>
                        <a:pt x="25182" y="47048"/>
                      </a:cubicBezTo>
                      <a:close/>
                      <a:moveTo>
                        <a:pt x="24988" y="47144"/>
                      </a:moveTo>
                      <a:cubicBezTo>
                        <a:pt x="24996" y="47144"/>
                        <a:pt x="25006" y="47145"/>
                        <a:pt x="25016" y="47148"/>
                      </a:cubicBezTo>
                      <a:cubicBezTo>
                        <a:pt x="24970" y="47155"/>
                        <a:pt x="24933" y="47175"/>
                        <a:pt x="24900" y="47202"/>
                      </a:cubicBezTo>
                      <a:lnTo>
                        <a:pt x="24900" y="47202"/>
                      </a:lnTo>
                      <a:cubicBezTo>
                        <a:pt x="24922" y="47169"/>
                        <a:pt x="24947" y="47144"/>
                        <a:pt x="24988" y="47144"/>
                      </a:cubicBezTo>
                      <a:close/>
                      <a:moveTo>
                        <a:pt x="24761" y="47347"/>
                      </a:moveTo>
                      <a:cubicBezTo>
                        <a:pt x="24708" y="47402"/>
                        <a:pt x="24646" y="47447"/>
                        <a:pt x="24551" y="47447"/>
                      </a:cubicBezTo>
                      <a:cubicBezTo>
                        <a:pt x="24617" y="47414"/>
                        <a:pt x="24683" y="47380"/>
                        <a:pt x="24750" y="47347"/>
                      </a:cubicBezTo>
                      <a:close/>
                      <a:moveTo>
                        <a:pt x="22929" y="0"/>
                      </a:moveTo>
                      <a:cubicBezTo>
                        <a:pt x="18316" y="0"/>
                        <a:pt x="13848" y="1197"/>
                        <a:pt x="10592" y="5006"/>
                      </a:cubicBezTo>
                      <a:cubicBezTo>
                        <a:pt x="2713" y="10941"/>
                        <a:pt x="1" y="23448"/>
                        <a:pt x="2910" y="32602"/>
                      </a:cubicBezTo>
                      <a:lnTo>
                        <a:pt x="2910" y="32602"/>
                      </a:lnTo>
                      <a:cubicBezTo>
                        <a:pt x="3050" y="33122"/>
                        <a:pt x="3302" y="33586"/>
                        <a:pt x="3613" y="34020"/>
                      </a:cubicBezTo>
                      <a:cubicBezTo>
                        <a:pt x="3797" y="33692"/>
                        <a:pt x="3439" y="33099"/>
                        <a:pt x="3292" y="32981"/>
                      </a:cubicBezTo>
                      <a:lnTo>
                        <a:pt x="3292" y="32981"/>
                      </a:lnTo>
                      <a:cubicBezTo>
                        <a:pt x="3032" y="32279"/>
                        <a:pt x="2607" y="31382"/>
                        <a:pt x="2948" y="30963"/>
                      </a:cubicBezTo>
                      <a:lnTo>
                        <a:pt x="2948" y="30963"/>
                      </a:lnTo>
                      <a:cubicBezTo>
                        <a:pt x="3546" y="32259"/>
                        <a:pt x="4278" y="34020"/>
                        <a:pt x="5108" y="34917"/>
                      </a:cubicBezTo>
                      <a:cubicBezTo>
                        <a:pt x="5054" y="35000"/>
                        <a:pt x="4886" y="35217"/>
                        <a:pt x="5014" y="35217"/>
                      </a:cubicBezTo>
                      <a:cubicBezTo>
                        <a:pt x="5042" y="35217"/>
                        <a:pt x="5083" y="35207"/>
                        <a:pt x="5142" y="35183"/>
                      </a:cubicBezTo>
                      <a:cubicBezTo>
                        <a:pt x="6272" y="35682"/>
                        <a:pt x="6837" y="37443"/>
                        <a:pt x="8066" y="38108"/>
                      </a:cubicBezTo>
                      <a:cubicBezTo>
                        <a:pt x="9163" y="39072"/>
                        <a:pt x="9628" y="40169"/>
                        <a:pt x="11024" y="40235"/>
                      </a:cubicBezTo>
                      <a:cubicBezTo>
                        <a:pt x="11094" y="40263"/>
                        <a:pt x="11140" y="40275"/>
                        <a:pt x="11167" y="40275"/>
                      </a:cubicBezTo>
                      <a:cubicBezTo>
                        <a:pt x="11334" y="40275"/>
                        <a:pt x="10805" y="39813"/>
                        <a:pt x="10891" y="39670"/>
                      </a:cubicBezTo>
                      <a:lnTo>
                        <a:pt x="10891" y="39670"/>
                      </a:lnTo>
                      <a:cubicBezTo>
                        <a:pt x="11323" y="39969"/>
                        <a:pt x="12054" y="40268"/>
                        <a:pt x="12486" y="40767"/>
                      </a:cubicBezTo>
                      <a:cubicBezTo>
                        <a:pt x="13517" y="41365"/>
                        <a:pt x="14613" y="41996"/>
                        <a:pt x="15710" y="42628"/>
                      </a:cubicBezTo>
                      <a:cubicBezTo>
                        <a:pt x="16167" y="42750"/>
                        <a:pt x="16065" y="43375"/>
                        <a:pt x="16533" y="43375"/>
                      </a:cubicBezTo>
                      <a:cubicBezTo>
                        <a:pt x="16575" y="43375"/>
                        <a:pt x="16622" y="43370"/>
                        <a:pt x="16674" y="43359"/>
                      </a:cubicBezTo>
                      <a:cubicBezTo>
                        <a:pt x="16747" y="43413"/>
                        <a:pt x="16799" y="43470"/>
                        <a:pt x="16835" y="43532"/>
                      </a:cubicBezTo>
                      <a:lnTo>
                        <a:pt x="16835" y="43532"/>
                      </a:lnTo>
                      <a:cubicBezTo>
                        <a:pt x="16826" y="43528"/>
                        <a:pt x="16816" y="43525"/>
                        <a:pt x="16807" y="43525"/>
                      </a:cubicBezTo>
                      <a:cubicBezTo>
                        <a:pt x="16820" y="43532"/>
                        <a:pt x="16832" y="43538"/>
                        <a:pt x="16843" y="43545"/>
                      </a:cubicBezTo>
                      <a:lnTo>
                        <a:pt x="16843" y="43545"/>
                      </a:lnTo>
                      <a:cubicBezTo>
                        <a:pt x="17038" y="43899"/>
                        <a:pt x="16737" y="44358"/>
                        <a:pt x="17073" y="44722"/>
                      </a:cubicBezTo>
                      <a:cubicBezTo>
                        <a:pt x="17195" y="44681"/>
                        <a:pt x="17295" y="44663"/>
                        <a:pt x="17378" y="44663"/>
                      </a:cubicBezTo>
                      <a:cubicBezTo>
                        <a:pt x="17972" y="44663"/>
                        <a:pt x="17678" y="45597"/>
                        <a:pt x="18203" y="45918"/>
                      </a:cubicBezTo>
                      <a:cubicBezTo>
                        <a:pt x="18402" y="46383"/>
                        <a:pt x="19100" y="46383"/>
                        <a:pt x="19432" y="46882"/>
                      </a:cubicBezTo>
                      <a:cubicBezTo>
                        <a:pt x="19498" y="46908"/>
                        <a:pt x="19544" y="46919"/>
                        <a:pt x="19577" y="46919"/>
                      </a:cubicBezTo>
                      <a:cubicBezTo>
                        <a:pt x="19711" y="46919"/>
                        <a:pt x="19625" y="46742"/>
                        <a:pt x="19732" y="46716"/>
                      </a:cubicBezTo>
                      <a:lnTo>
                        <a:pt x="19732" y="46716"/>
                      </a:lnTo>
                      <a:cubicBezTo>
                        <a:pt x="19632" y="47081"/>
                        <a:pt x="19898" y="46882"/>
                        <a:pt x="20097" y="47115"/>
                      </a:cubicBezTo>
                      <a:cubicBezTo>
                        <a:pt x="20562" y="47480"/>
                        <a:pt x="21559" y="47048"/>
                        <a:pt x="21759" y="47680"/>
                      </a:cubicBezTo>
                      <a:cubicBezTo>
                        <a:pt x="21822" y="47755"/>
                        <a:pt x="21875" y="47783"/>
                        <a:pt x="21926" y="47783"/>
                      </a:cubicBezTo>
                      <a:cubicBezTo>
                        <a:pt x="22010" y="47783"/>
                        <a:pt x="22088" y="47708"/>
                        <a:pt x="22191" y="47646"/>
                      </a:cubicBezTo>
                      <a:cubicBezTo>
                        <a:pt x="22369" y="47534"/>
                        <a:pt x="22561" y="47494"/>
                        <a:pt x="22760" y="47494"/>
                      </a:cubicBezTo>
                      <a:cubicBezTo>
                        <a:pt x="23268" y="47494"/>
                        <a:pt x="23823" y="47756"/>
                        <a:pt x="24304" y="47756"/>
                      </a:cubicBezTo>
                      <a:cubicBezTo>
                        <a:pt x="24586" y="47756"/>
                        <a:pt x="24842" y="47666"/>
                        <a:pt x="25049" y="47380"/>
                      </a:cubicBezTo>
                      <a:cubicBezTo>
                        <a:pt x="25144" y="47276"/>
                        <a:pt x="25255" y="47248"/>
                        <a:pt x="25371" y="47248"/>
                      </a:cubicBezTo>
                      <a:cubicBezTo>
                        <a:pt x="25513" y="47248"/>
                        <a:pt x="25663" y="47291"/>
                        <a:pt x="25802" y="47291"/>
                      </a:cubicBezTo>
                      <a:cubicBezTo>
                        <a:pt x="25948" y="47291"/>
                        <a:pt x="26082" y="47243"/>
                        <a:pt x="26179" y="47048"/>
                      </a:cubicBezTo>
                      <a:cubicBezTo>
                        <a:pt x="27907" y="46649"/>
                        <a:pt x="30100" y="46417"/>
                        <a:pt x="31861" y="45287"/>
                      </a:cubicBezTo>
                      <a:lnTo>
                        <a:pt x="31861" y="45287"/>
                      </a:lnTo>
                      <a:cubicBezTo>
                        <a:pt x="31934" y="45279"/>
                        <a:pt x="31995" y="45255"/>
                        <a:pt x="31995" y="45187"/>
                      </a:cubicBezTo>
                      <a:cubicBezTo>
                        <a:pt x="32033" y="45190"/>
                        <a:pt x="32070" y="45192"/>
                        <a:pt x="32105" y="45192"/>
                      </a:cubicBezTo>
                      <a:cubicBezTo>
                        <a:pt x="32748" y="45192"/>
                        <a:pt x="32959" y="44645"/>
                        <a:pt x="33557" y="44456"/>
                      </a:cubicBezTo>
                      <a:cubicBezTo>
                        <a:pt x="34089" y="44057"/>
                        <a:pt x="32959" y="44356"/>
                        <a:pt x="33358" y="44123"/>
                      </a:cubicBezTo>
                      <a:cubicBezTo>
                        <a:pt x="34521" y="43990"/>
                        <a:pt x="35385" y="42861"/>
                        <a:pt x="36116" y="42428"/>
                      </a:cubicBezTo>
                      <a:cubicBezTo>
                        <a:pt x="36881" y="42129"/>
                        <a:pt x="37379" y="41398"/>
                        <a:pt x="38011" y="40866"/>
                      </a:cubicBezTo>
                      <a:cubicBezTo>
                        <a:pt x="38310" y="40534"/>
                        <a:pt x="39041" y="40601"/>
                        <a:pt x="39107" y="39936"/>
                      </a:cubicBezTo>
                      <a:cubicBezTo>
                        <a:pt x="39156" y="39936"/>
                        <a:pt x="39186" y="39866"/>
                        <a:pt x="39225" y="39866"/>
                      </a:cubicBezTo>
                      <a:cubicBezTo>
                        <a:pt x="39240" y="39866"/>
                        <a:pt x="39255" y="39875"/>
                        <a:pt x="39273" y="39903"/>
                      </a:cubicBezTo>
                      <a:cubicBezTo>
                        <a:pt x="39306" y="39936"/>
                        <a:pt x="39331" y="39949"/>
                        <a:pt x="39350" y="39949"/>
                      </a:cubicBezTo>
                      <a:cubicBezTo>
                        <a:pt x="39446" y="39949"/>
                        <a:pt x="39395" y="39593"/>
                        <a:pt x="39506" y="39537"/>
                      </a:cubicBezTo>
                      <a:cubicBezTo>
                        <a:pt x="39610" y="39563"/>
                        <a:pt x="39612" y="39851"/>
                        <a:pt x="39703" y="39851"/>
                      </a:cubicBezTo>
                      <a:cubicBezTo>
                        <a:pt x="39729" y="39851"/>
                        <a:pt x="39761" y="39828"/>
                        <a:pt x="39805" y="39770"/>
                      </a:cubicBezTo>
                      <a:cubicBezTo>
                        <a:pt x="39539" y="38640"/>
                        <a:pt x="39174" y="39005"/>
                        <a:pt x="40337" y="38540"/>
                      </a:cubicBezTo>
                      <a:cubicBezTo>
                        <a:pt x="40338" y="38541"/>
                        <a:pt x="40340" y="38541"/>
                        <a:pt x="40341" y="38541"/>
                      </a:cubicBezTo>
                      <a:cubicBezTo>
                        <a:pt x="40407" y="38541"/>
                        <a:pt x="39975" y="37767"/>
                        <a:pt x="40195" y="37767"/>
                      </a:cubicBezTo>
                      <a:cubicBezTo>
                        <a:pt x="40233" y="37767"/>
                        <a:pt x="40289" y="37790"/>
                        <a:pt x="40370" y="37842"/>
                      </a:cubicBezTo>
                      <a:cubicBezTo>
                        <a:pt x="40611" y="37842"/>
                        <a:pt x="40723" y="37217"/>
                        <a:pt x="40931" y="37217"/>
                      </a:cubicBezTo>
                      <a:cubicBezTo>
                        <a:pt x="40981" y="37217"/>
                        <a:pt x="41037" y="37253"/>
                        <a:pt x="41101" y="37344"/>
                      </a:cubicBezTo>
                      <a:cubicBezTo>
                        <a:pt x="41467" y="37144"/>
                        <a:pt x="40669" y="36646"/>
                        <a:pt x="41234" y="36546"/>
                      </a:cubicBezTo>
                      <a:cubicBezTo>
                        <a:pt x="41334" y="36513"/>
                        <a:pt x="41567" y="36480"/>
                        <a:pt x="41434" y="36313"/>
                      </a:cubicBezTo>
                      <a:cubicBezTo>
                        <a:pt x="41234" y="36114"/>
                        <a:pt x="41567" y="35948"/>
                        <a:pt x="41633" y="35815"/>
                      </a:cubicBezTo>
                      <a:cubicBezTo>
                        <a:pt x="41646" y="35817"/>
                        <a:pt x="41659" y="35818"/>
                        <a:pt x="41672" y="35818"/>
                      </a:cubicBezTo>
                      <a:cubicBezTo>
                        <a:pt x="41954" y="35818"/>
                        <a:pt x="42098" y="35242"/>
                        <a:pt x="42400" y="35242"/>
                      </a:cubicBezTo>
                      <a:cubicBezTo>
                        <a:pt x="42459" y="35242"/>
                        <a:pt x="42524" y="35264"/>
                        <a:pt x="42597" y="35316"/>
                      </a:cubicBezTo>
                      <a:cubicBezTo>
                        <a:pt x="42659" y="35192"/>
                        <a:pt x="42489" y="34981"/>
                        <a:pt x="42656" y="34981"/>
                      </a:cubicBezTo>
                      <a:cubicBezTo>
                        <a:pt x="42668" y="34981"/>
                        <a:pt x="42681" y="34982"/>
                        <a:pt x="42697" y="34984"/>
                      </a:cubicBezTo>
                      <a:cubicBezTo>
                        <a:pt x="42723" y="35001"/>
                        <a:pt x="42749" y="35009"/>
                        <a:pt x="42773" y="35009"/>
                      </a:cubicBezTo>
                      <a:cubicBezTo>
                        <a:pt x="42933" y="35009"/>
                        <a:pt x="43031" y="34676"/>
                        <a:pt x="42830" y="34618"/>
                      </a:cubicBezTo>
                      <a:cubicBezTo>
                        <a:pt x="42597" y="34386"/>
                        <a:pt x="43594" y="33854"/>
                        <a:pt x="43793" y="33389"/>
                      </a:cubicBezTo>
                      <a:cubicBezTo>
                        <a:pt x="43561" y="33223"/>
                        <a:pt x="43993" y="32325"/>
                        <a:pt x="44259" y="32325"/>
                      </a:cubicBezTo>
                      <a:cubicBezTo>
                        <a:pt x="44283" y="32328"/>
                        <a:pt x="44306" y="32329"/>
                        <a:pt x="44327" y="32329"/>
                      </a:cubicBezTo>
                      <a:cubicBezTo>
                        <a:pt x="44793" y="32329"/>
                        <a:pt x="44478" y="31658"/>
                        <a:pt x="44923" y="31594"/>
                      </a:cubicBezTo>
                      <a:cubicBezTo>
                        <a:pt x="45123" y="31428"/>
                        <a:pt x="45156" y="31129"/>
                        <a:pt x="45256" y="30896"/>
                      </a:cubicBezTo>
                      <a:cubicBezTo>
                        <a:pt x="45821" y="28902"/>
                        <a:pt x="46884" y="27041"/>
                        <a:pt x="46751" y="24847"/>
                      </a:cubicBezTo>
                      <a:cubicBezTo>
                        <a:pt x="46630" y="24605"/>
                        <a:pt x="46950" y="22627"/>
                        <a:pt x="46556" y="22627"/>
                      </a:cubicBezTo>
                      <a:cubicBezTo>
                        <a:pt x="46518" y="22627"/>
                        <a:pt x="46472" y="22646"/>
                        <a:pt x="46419" y="22687"/>
                      </a:cubicBezTo>
                      <a:cubicBezTo>
                        <a:pt x="46120" y="22288"/>
                        <a:pt x="46851" y="22355"/>
                        <a:pt x="46751" y="22023"/>
                      </a:cubicBezTo>
                      <a:cubicBezTo>
                        <a:pt x="46467" y="21707"/>
                        <a:pt x="46992" y="20282"/>
                        <a:pt x="46590" y="20282"/>
                      </a:cubicBezTo>
                      <a:cubicBezTo>
                        <a:pt x="46569" y="20282"/>
                        <a:pt x="46545" y="20286"/>
                        <a:pt x="46519" y="20294"/>
                      </a:cubicBezTo>
                      <a:cubicBezTo>
                        <a:pt x="46286" y="20494"/>
                        <a:pt x="46585" y="20593"/>
                        <a:pt x="46386" y="20693"/>
                      </a:cubicBezTo>
                      <a:cubicBezTo>
                        <a:pt x="46396" y="20791"/>
                        <a:pt x="46361" y="20829"/>
                        <a:pt x="46315" y="20829"/>
                      </a:cubicBezTo>
                      <a:cubicBezTo>
                        <a:pt x="46222" y="20829"/>
                        <a:pt x="46085" y="20672"/>
                        <a:pt x="46219" y="20560"/>
                      </a:cubicBezTo>
                      <a:cubicBezTo>
                        <a:pt x="46286" y="20527"/>
                        <a:pt x="46319" y="20461"/>
                        <a:pt x="46253" y="20394"/>
                      </a:cubicBezTo>
                      <a:cubicBezTo>
                        <a:pt x="45721" y="19663"/>
                        <a:pt x="46552" y="18566"/>
                        <a:pt x="45920" y="18068"/>
                      </a:cubicBezTo>
                      <a:cubicBezTo>
                        <a:pt x="46386" y="17602"/>
                        <a:pt x="45787" y="16871"/>
                        <a:pt x="46120" y="16506"/>
                      </a:cubicBezTo>
                      <a:cubicBezTo>
                        <a:pt x="46181" y="16475"/>
                        <a:pt x="46157" y="16302"/>
                        <a:pt x="46075" y="16302"/>
                      </a:cubicBezTo>
                      <a:cubicBezTo>
                        <a:pt x="46068" y="16302"/>
                        <a:pt x="46061" y="16304"/>
                        <a:pt x="46053" y="16306"/>
                      </a:cubicBezTo>
                      <a:cubicBezTo>
                        <a:pt x="44325" y="14944"/>
                        <a:pt x="45754" y="10955"/>
                        <a:pt x="43827" y="9161"/>
                      </a:cubicBezTo>
                      <a:cubicBezTo>
                        <a:pt x="43361" y="9061"/>
                        <a:pt x="43760" y="8529"/>
                        <a:pt x="43361" y="8330"/>
                      </a:cubicBezTo>
                      <a:cubicBezTo>
                        <a:pt x="42863" y="8131"/>
                        <a:pt x="43029" y="7333"/>
                        <a:pt x="42464" y="7233"/>
                      </a:cubicBezTo>
                      <a:cubicBezTo>
                        <a:pt x="42517" y="7046"/>
                        <a:pt x="41945" y="6534"/>
                        <a:pt x="41721" y="6534"/>
                      </a:cubicBezTo>
                      <a:cubicBezTo>
                        <a:pt x="41667" y="6534"/>
                        <a:pt x="41633" y="6564"/>
                        <a:pt x="41633" y="6635"/>
                      </a:cubicBezTo>
                      <a:cubicBezTo>
                        <a:pt x="41400" y="4940"/>
                        <a:pt x="38875" y="4741"/>
                        <a:pt x="37645" y="3810"/>
                      </a:cubicBezTo>
                      <a:cubicBezTo>
                        <a:pt x="35784" y="2813"/>
                        <a:pt x="33258" y="1450"/>
                        <a:pt x="31463" y="1052"/>
                      </a:cubicBezTo>
                      <a:cubicBezTo>
                        <a:pt x="28734" y="465"/>
                        <a:pt x="25803" y="0"/>
                        <a:pt x="22929" y="0"/>
                      </a:cubicBezTo>
                      <a:close/>
                    </a:path>
                  </a:pathLst>
                </a:custGeom>
                <a:solidFill>
                  <a:srgbClr val="9BBFBC">
                    <a:alpha val="703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714" name="Google Shape;714;p6"/>
                <p:cNvSpPr/>
                <p:nvPr/>
              </p:nvSpPr>
              <p:spPr>
                <a:xfrm>
                  <a:off x="4282075" y="2792050"/>
                  <a:ext cx="51375" cy="2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55" h="1010" extrusionOk="0">
                      <a:moveTo>
                        <a:pt x="627" y="1"/>
                      </a:moveTo>
                      <a:cubicBezTo>
                        <a:pt x="0" y="1"/>
                        <a:pt x="1139" y="751"/>
                        <a:pt x="1390" y="940"/>
                      </a:cubicBezTo>
                      <a:cubicBezTo>
                        <a:pt x="1431" y="981"/>
                        <a:pt x="1472" y="1009"/>
                        <a:pt x="1513" y="1009"/>
                      </a:cubicBezTo>
                      <a:cubicBezTo>
                        <a:pt x="1539" y="1009"/>
                        <a:pt x="1564" y="998"/>
                        <a:pt x="1589" y="973"/>
                      </a:cubicBezTo>
                      <a:cubicBezTo>
                        <a:pt x="1624" y="903"/>
                        <a:pt x="1659" y="879"/>
                        <a:pt x="1695" y="879"/>
                      </a:cubicBezTo>
                      <a:cubicBezTo>
                        <a:pt x="1776" y="879"/>
                        <a:pt x="1863" y="1001"/>
                        <a:pt x="1969" y="1001"/>
                      </a:cubicBezTo>
                      <a:cubicBezTo>
                        <a:pt x="1996" y="1001"/>
                        <a:pt x="2025" y="993"/>
                        <a:pt x="2055" y="973"/>
                      </a:cubicBezTo>
                      <a:cubicBezTo>
                        <a:pt x="2033" y="778"/>
                        <a:pt x="1913" y="626"/>
                        <a:pt x="1786" y="626"/>
                      </a:cubicBezTo>
                      <a:cubicBezTo>
                        <a:pt x="1717" y="626"/>
                        <a:pt x="1647" y="669"/>
                        <a:pt x="1589" y="773"/>
                      </a:cubicBezTo>
                      <a:cubicBezTo>
                        <a:pt x="1457" y="375"/>
                        <a:pt x="1024" y="275"/>
                        <a:pt x="759" y="9"/>
                      </a:cubicBezTo>
                      <a:cubicBezTo>
                        <a:pt x="708" y="3"/>
                        <a:pt x="665" y="1"/>
                        <a:pt x="627" y="1"/>
                      </a:cubicBezTo>
                      <a:close/>
                    </a:path>
                  </a:pathLst>
                </a:custGeom>
                <a:solidFill>
                  <a:srgbClr val="9BBFBC">
                    <a:alpha val="703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715" name="Google Shape;715;p6"/>
                <p:cNvSpPr/>
                <p:nvPr/>
              </p:nvSpPr>
              <p:spPr>
                <a:xfrm>
                  <a:off x="4151667" y="1982309"/>
                  <a:ext cx="10625" cy="13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5" h="538" extrusionOk="0">
                      <a:moveTo>
                        <a:pt x="86" y="1"/>
                      </a:moveTo>
                      <a:cubicBezTo>
                        <a:pt x="43" y="1"/>
                        <a:pt x="9" y="31"/>
                        <a:pt x="1" y="109"/>
                      </a:cubicBezTo>
                      <a:cubicBezTo>
                        <a:pt x="1" y="273"/>
                        <a:pt x="233" y="537"/>
                        <a:pt x="346" y="537"/>
                      </a:cubicBezTo>
                      <a:cubicBezTo>
                        <a:pt x="393" y="537"/>
                        <a:pt x="419" y="492"/>
                        <a:pt x="400" y="375"/>
                      </a:cubicBezTo>
                      <a:cubicBezTo>
                        <a:pt x="424" y="252"/>
                        <a:pt x="212" y="1"/>
                        <a:pt x="86" y="1"/>
                      </a:cubicBezTo>
                      <a:close/>
                    </a:path>
                  </a:pathLst>
                </a:custGeom>
                <a:solidFill>
                  <a:srgbClr val="9BBFBC">
                    <a:alpha val="703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716" name="Google Shape;716;p6"/>
                <p:cNvSpPr/>
                <p:nvPr/>
              </p:nvSpPr>
              <p:spPr>
                <a:xfrm>
                  <a:off x="4363350" y="2832500"/>
                  <a:ext cx="8325" cy="7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3" h="308" extrusionOk="0">
                      <a:moveTo>
                        <a:pt x="99" y="1"/>
                      </a:moveTo>
                      <a:cubicBezTo>
                        <a:pt x="44" y="1"/>
                        <a:pt x="0" y="26"/>
                        <a:pt x="0" y="86"/>
                      </a:cubicBezTo>
                      <a:cubicBezTo>
                        <a:pt x="22" y="175"/>
                        <a:pt x="148" y="308"/>
                        <a:pt x="239" y="308"/>
                      </a:cubicBezTo>
                      <a:cubicBezTo>
                        <a:pt x="285" y="308"/>
                        <a:pt x="321" y="274"/>
                        <a:pt x="333" y="186"/>
                      </a:cubicBezTo>
                      <a:cubicBezTo>
                        <a:pt x="333" y="80"/>
                        <a:pt x="197" y="1"/>
                        <a:pt x="99" y="1"/>
                      </a:cubicBezTo>
                      <a:close/>
                    </a:path>
                  </a:pathLst>
                </a:custGeom>
                <a:solidFill>
                  <a:srgbClr val="9BBFBC">
                    <a:alpha val="703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717" name="Google Shape;717;p6"/>
                <p:cNvSpPr/>
                <p:nvPr/>
              </p:nvSpPr>
              <p:spPr>
                <a:xfrm>
                  <a:off x="4387425" y="2855125"/>
                  <a:ext cx="7525" cy="7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" h="311" extrusionOk="0">
                      <a:moveTo>
                        <a:pt x="54" y="0"/>
                      </a:moveTo>
                      <a:cubicBezTo>
                        <a:pt x="22" y="0"/>
                        <a:pt x="1" y="22"/>
                        <a:pt x="1" y="78"/>
                      </a:cubicBezTo>
                      <a:cubicBezTo>
                        <a:pt x="1" y="170"/>
                        <a:pt x="129" y="310"/>
                        <a:pt x="218" y="310"/>
                      </a:cubicBezTo>
                      <a:cubicBezTo>
                        <a:pt x="258" y="310"/>
                        <a:pt x="290" y="283"/>
                        <a:pt x="300" y="211"/>
                      </a:cubicBezTo>
                      <a:cubicBezTo>
                        <a:pt x="276" y="140"/>
                        <a:pt x="133" y="0"/>
                        <a:pt x="54" y="0"/>
                      </a:cubicBezTo>
                      <a:close/>
                    </a:path>
                  </a:pathLst>
                </a:custGeom>
                <a:solidFill>
                  <a:srgbClr val="9BBFBC">
                    <a:alpha val="703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718" name="Google Shape;718;p6"/>
                <p:cNvSpPr/>
                <p:nvPr/>
              </p:nvSpPr>
              <p:spPr>
                <a:xfrm>
                  <a:off x="4154100" y="2683350"/>
                  <a:ext cx="5700" cy="5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" h="206" extrusionOk="0">
                      <a:moveTo>
                        <a:pt x="78" y="1"/>
                      </a:moveTo>
                      <a:cubicBezTo>
                        <a:pt x="1" y="1"/>
                        <a:pt x="1" y="206"/>
                        <a:pt x="78" y="206"/>
                      </a:cubicBezTo>
                      <a:cubicBezTo>
                        <a:pt x="83" y="206"/>
                        <a:pt x="89" y="205"/>
                        <a:pt x="95" y="203"/>
                      </a:cubicBezTo>
                      <a:cubicBezTo>
                        <a:pt x="228" y="203"/>
                        <a:pt x="228" y="3"/>
                        <a:pt x="95" y="3"/>
                      </a:cubicBezTo>
                      <a:cubicBezTo>
                        <a:pt x="89" y="1"/>
                        <a:pt x="83" y="1"/>
                        <a:pt x="78" y="1"/>
                      </a:cubicBezTo>
                      <a:close/>
                    </a:path>
                  </a:pathLst>
                </a:custGeom>
                <a:solidFill>
                  <a:srgbClr val="9BBFBC">
                    <a:alpha val="703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</p:grpSp>
        </p:grpSp>
        <p:grpSp>
          <p:nvGrpSpPr>
            <p:cNvPr id="719" name="Google Shape;719;p6"/>
            <p:cNvGrpSpPr/>
            <p:nvPr/>
          </p:nvGrpSpPr>
          <p:grpSpPr>
            <a:xfrm>
              <a:off x="8285603" y="2113844"/>
              <a:ext cx="424423" cy="381701"/>
              <a:chOff x="882850" y="2647922"/>
              <a:chExt cx="1064250" cy="957125"/>
            </a:xfrm>
          </p:grpSpPr>
          <p:grpSp>
            <p:nvGrpSpPr>
              <p:cNvPr id="720" name="Google Shape;720;p6"/>
              <p:cNvGrpSpPr/>
              <p:nvPr/>
            </p:nvGrpSpPr>
            <p:grpSpPr>
              <a:xfrm>
                <a:off x="882850" y="2647922"/>
                <a:ext cx="1064250" cy="957125"/>
                <a:chOff x="6069100" y="3009725"/>
                <a:chExt cx="1064250" cy="957125"/>
              </a:xfrm>
            </p:grpSpPr>
            <p:sp>
              <p:nvSpPr>
                <p:cNvPr id="721" name="Google Shape;721;p6"/>
                <p:cNvSpPr/>
                <p:nvPr/>
              </p:nvSpPr>
              <p:spPr>
                <a:xfrm>
                  <a:off x="6178775" y="3741950"/>
                  <a:ext cx="25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" extrusionOk="0">
                      <a:moveTo>
                        <a:pt x="0" y="0"/>
                      </a:moveTo>
                      <a:close/>
                    </a:path>
                  </a:pathLst>
                </a:custGeom>
                <a:solidFill>
                  <a:srgbClr val="F2B1A2">
                    <a:alpha val="7344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722" name="Google Shape;722;p6"/>
                <p:cNvSpPr/>
                <p:nvPr/>
              </p:nvSpPr>
              <p:spPr>
                <a:xfrm>
                  <a:off x="6069100" y="3009725"/>
                  <a:ext cx="1064250" cy="95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570" h="38285" extrusionOk="0">
                      <a:moveTo>
                        <a:pt x="13992" y="7786"/>
                      </a:moveTo>
                      <a:cubicBezTo>
                        <a:pt x="13974" y="7823"/>
                        <a:pt x="13950" y="7863"/>
                        <a:pt x="13923" y="7902"/>
                      </a:cubicBezTo>
                      <a:lnTo>
                        <a:pt x="13923" y="7902"/>
                      </a:lnTo>
                      <a:lnTo>
                        <a:pt x="13992" y="7786"/>
                      </a:lnTo>
                      <a:close/>
                      <a:moveTo>
                        <a:pt x="13862" y="7981"/>
                      </a:moveTo>
                      <a:cubicBezTo>
                        <a:pt x="13802" y="8053"/>
                        <a:pt x="13731" y="8117"/>
                        <a:pt x="13660" y="8152"/>
                      </a:cubicBezTo>
                      <a:cubicBezTo>
                        <a:pt x="13717" y="8095"/>
                        <a:pt x="13798" y="8038"/>
                        <a:pt x="13862" y="7981"/>
                      </a:cubicBezTo>
                      <a:close/>
                      <a:moveTo>
                        <a:pt x="9074" y="9083"/>
                      </a:moveTo>
                      <a:lnTo>
                        <a:pt x="9074" y="9083"/>
                      </a:lnTo>
                      <a:cubicBezTo>
                        <a:pt x="9173" y="9348"/>
                        <a:pt x="9339" y="9581"/>
                        <a:pt x="9539" y="9780"/>
                      </a:cubicBezTo>
                      <a:cubicBezTo>
                        <a:pt x="9339" y="9581"/>
                        <a:pt x="9040" y="9448"/>
                        <a:pt x="9074" y="9083"/>
                      </a:cubicBezTo>
                      <a:close/>
                      <a:moveTo>
                        <a:pt x="11810" y="9542"/>
                      </a:moveTo>
                      <a:lnTo>
                        <a:pt x="11810" y="9542"/>
                      </a:lnTo>
                      <a:cubicBezTo>
                        <a:pt x="11585" y="9704"/>
                        <a:pt x="11359" y="9877"/>
                        <a:pt x="11134" y="10080"/>
                      </a:cubicBezTo>
                      <a:cubicBezTo>
                        <a:pt x="11300" y="9913"/>
                        <a:pt x="11466" y="9780"/>
                        <a:pt x="11633" y="9614"/>
                      </a:cubicBezTo>
                      <a:cubicBezTo>
                        <a:pt x="11695" y="9593"/>
                        <a:pt x="11754" y="9569"/>
                        <a:pt x="11810" y="9542"/>
                      </a:cubicBezTo>
                      <a:close/>
                      <a:moveTo>
                        <a:pt x="10868" y="10246"/>
                      </a:moveTo>
                      <a:cubicBezTo>
                        <a:pt x="10847" y="10262"/>
                        <a:pt x="10824" y="10276"/>
                        <a:pt x="10802" y="10290"/>
                      </a:cubicBezTo>
                      <a:lnTo>
                        <a:pt x="10802" y="10290"/>
                      </a:lnTo>
                      <a:cubicBezTo>
                        <a:pt x="10824" y="10275"/>
                        <a:pt x="10846" y="10261"/>
                        <a:pt x="10868" y="10246"/>
                      </a:cubicBezTo>
                      <a:close/>
                      <a:moveTo>
                        <a:pt x="10643" y="10382"/>
                      </a:moveTo>
                      <a:lnTo>
                        <a:pt x="10643" y="10382"/>
                      </a:lnTo>
                      <a:cubicBezTo>
                        <a:pt x="10592" y="10415"/>
                        <a:pt x="10548" y="10456"/>
                        <a:pt x="10517" y="10514"/>
                      </a:cubicBezTo>
                      <a:lnTo>
                        <a:pt x="10517" y="10514"/>
                      </a:lnTo>
                      <a:cubicBezTo>
                        <a:pt x="10537" y="10467"/>
                        <a:pt x="10542" y="10439"/>
                        <a:pt x="10569" y="10412"/>
                      </a:cubicBezTo>
                      <a:cubicBezTo>
                        <a:pt x="10594" y="10404"/>
                        <a:pt x="10618" y="10394"/>
                        <a:pt x="10643" y="10382"/>
                      </a:cubicBezTo>
                      <a:close/>
                      <a:moveTo>
                        <a:pt x="8907" y="11077"/>
                      </a:moveTo>
                      <a:cubicBezTo>
                        <a:pt x="8907" y="11210"/>
                        <a:pt x="8974" y="11376"/>
                        <a:pt x="9040" y="11509"/>
                      </a:cubicBezTo>
                      <a:cubicBezTo>
                        <a:pt x="8941" y="11376"/>
                        <a:pt x="8907" y="11243"/>
                        <a:pt x="8907" y="11077"/>
                      </a:cubicBezTo>
                      <a:close/>
                      <a:moveTo>
                        <a:pt x="39184" y="11376"/>
                      </a:moveTo>
                      <a:lnTo>
                        <a:pt x="39184" y="11376"/>
                      </a:lnTo>
                      <a:cubicBezTo>
                        <a:pt x="39252" y="11496"/>
                        <a:pt x="39303" y="11624"/>
                        <a:pt x="39346" y="11762"/>
                      </a:cubicBezTo>
                      <a:lnTo>
                        <a:pt x="39346" y="11762"/>
                      </a:lnTo>
                      <a:cubicBezTo>
                        <a:pt x="39295" y="11632"/>
                        <a:pt x="39241" y="11503"/>
                        <a:pt x="39184" y="11376"/>
                      </a:cubicBezTo>
                      <a:close/>
                      <a:moveTo>
                        <a:pt x="39518" y="12245"/>
                      </a:moveTo>
                      <a:lnTo>
                        <a:pt x="39518" y="12245"/>
                      </a:lnTo>
                      <a:cubicBezTo>
                        <a:pt x="39695" y="12463"/>
                        <a:pt x="39669" y="12761"/>
                        <a:pt x="39793" y="12970"/>
                      </a:cubicBezTo>
                      <a:lnTo>
                        <a:pt x="39793" y="12970"/>
                      </a:lnTo>
                      <a:cubicBezTo>
                        <a:pt x="39781" y="12962"/>
                        <a:pt x="39765" y="12954"/>
                        <a:pt x="39749" y="12938"/>
                      </a:cubicBezTo>
                      <a:lnTo>
                        <a:pt x="39749" y="12938"/>
                      </a:lnTo>
                      <a:cubicBezTo>
                        <a:pt x="39746" y="12961"/>
                        <a:pt x="39744" y="12987"/>
                        <a:pt x="39743" y="13013"/>
                      </a:cubicBezTo>
                      <a:lnTo>
                        <a:pt x="39743" y="13013"/>
                      </a:lnTo>
                      <a:cubicBezTo>
                        <a:pt x="39676" y="12755"/>
                        <a:pt x="39602" y="12499"/>
                        <a:pt x="39518" y="12245"/>
                      </a:cubicBezTo>
                      <a:close/>
                      <a:moveTo>
                        <a:pt x="39849" y="13237"/>
                      </a:moveTo>
                      <a:lnTo>
                        <a:pt x="39849" y="13436"/>
                      </a:lnTo>
                      <a:cubicBezTo>
                        <a:pt x="39843" y="13413"/>
                        <a:pt x="39838" y="13390"/>
                        <a:pt x="39832" y="13366"/>
                      </a:cubicBezTo>
                      <a:lnTo>
                        <a:pt x="39832" y="13366"/>
                      </a:lnTo>
                      <a:cubicBezTo>
                        <a:pt x="39838" y="13338"/>
                        <a:pt x="39844" y="13296"/>
                        <a:pt x="39849" y="13237"/>
                      </a:cubicBezTo>
                      <a:close/>
                      <a:moveTo>
                        <a:pt x="5368" y="17424"/>
                      </a:moveTo>
                      <a:lnTo>
                        <a:pt x="5351" y="17458"/>
                      </a:lnTo>
                      <a:cubicBezTo>
                        <a:pt x="5351" y="17441"/>
                        <a:pt x="5360" y="17433"/>
                        <a:pt x="5368" y="17424"/>
                      </a:cubicBezTo>
                      <a:close/>
                      <a:moveTo>
                        <a:pt x="21736" y="26863"/>
                      </a:moveTo>
                      <a:cubicBezTo>
                        <a:pt x="21570" y="26996"/>
                        <a:pt x="21171" y="26963"/>
                        <a:pt x="21171" y="27262"/>
                      </a:cubicBezTo>
                      <a:cubicBezTo>
                        <a:pt x="20745" y="27262"/>
                        <a:pt x="20338" y="27262"/>
                        <a:pt x="20235" y="27589"/>
                      </a:cubicBezTo>
                      <a:lnTo>
                        <a:pt x="20235" y="27589"/>
                      </a:lnTo>
                      <a:cubicBezTo>
                        <a:pt x="20262" y="27274"/>
                        <a:pt x="20420" y="27236"/>
                        <a:pt x="21038" y="27162"/>
                      </a:cubicBezTo>
                      <a:cubicBezTo>
                        <a:pt x="21204" y="26929"/>
                        <a:pt x="21536" y="26996"/>
                        <a:pt x="21736" y="26863"/>
                      </a:cubicBezTo>
                      <a:close/>
                      <a:moveTo>
                        <a:pt x="19908" y="37631"/>
                      </a:moveTo>
                      <a:lnTo>
                        <a:pt x="19908" y="37664"/>
                      </a:lnTo>
                      <a:lnTo>
                        <a:pt x="19576" y="37664"/>
                      </a:lnTo>
                      <a:cubicBezTo>
                        <a:pt x="19675" y="37631"/>
                        <a:pt x="19808" y="37631"/>
                        <a:pt x="19908" y="37631"/>
                      </a:cubicBezTo>
                      <a:close/>
                      <a:moveTo>
                        <a:pt x="25810" y="37731"/>
                      </a:moveTo>
                      <a:lnTo>
                        <a:pt x="25810" y="37731"/>
                      </a:lnTo>
                      <a:cubicBezTo>
                        <a:pt x="25791" y="37740"/>
                        <a:pt x="25768" y="37744"/>
                        <a:pt x="25743" y="37744"/>
                      </a:cubicBezTo>
                      <a:cubicBezTo>
                        <a:pt x="25693" y="37744"/>
                        <a:pt x="25635" y="37731"/>
                        <a:pt x="25591" y="37731"/>
                      </a:cubicBezTo>
                      <a:close/>
                      <a:moveTo>
                        <a:pt x="23147" y="0"/>
                      </a:moveTo>
                      <a:cubicBezTo>
                        <a:pt x="17323" y="0"/>
                        <a:pt x="11403" y="3142"/>
                        <a:pt x="7445" y="9714"/>
                      </a:cubicBezTo>
                      <a:cubicBezTo>
                        <a:pt x="3025" y="13835"/>
                        <a:pt x="1" y="20316"/>
                        <a:pt x="2260" y="26165"/>
                      </a:cubicBezTo>
                      <a:cubicBezTo>
                        <a:pt x="2260" y="26099"/>
                        <a:pt x="2327" y="26032"/>
                        <a:pt x="2360" y="25966"/>
                      </a:cubicBezTo>
                      <a:cubicBezTo>
                        <a:pt x="2460" y="27561"/>
                        <a:pt x="4255" y="29223"/>
                        <a:pt x="5684" y="30186"/>
                      </a:cubicBezTo>
                      <a:cubicBezTo>
                        <a:pt x="12095" y="35672"/>
                        <a:pt x="18684" y="38284"/>
                        <a:pt x="24379" y="38284"/>
                      </a:cubicBezTo>
                      <a:cubicBezTo>
                        <a:pt x="35039" y="38284"/>
                        <a:pt x="42569" y="29132"/>
                        <a:pt x="39948" y="12539"/>
                      </a:cubicBezTo>
                      <a:cubicBezTo>
                        <a:pt x="36699" y="4335"/>
                        <a:pt x="29988" y="0"/>
                        <a:pt x="23147" y="0"/>
                      </a:cubicBezTo>
                      <a:close/>
                    </a:path>
                  </a:pathLst>
                </a:custGeom>
                <a:solidFill>
                  <a:srgbClr val="F2B1A2">
                    <a:alpha val="7344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</p:grpSp>
          <p:grpSp>
            <p:nvGrpSpPr>
              <p:cNvPr id="723" name="Google Shape;723;p6"/>
              <p:cNvGrpSpPr/>
              <p:nvPr/>
            </p:nvGrpSpPr>
            <p:grpSpPr>
              <a:xfrm rot="10800000">
                <a:off x="1008698" y="2761102"/>
                <a:ext cx="812555" cy="730765"/>
                <a:chOff x="6069100" y="3009725"/>
                <a:chExt cx="1064250" cy="957125"/>
              </a:xfrm>
            </p:grpSpPr>
            <p:sp>
              <p:nvSpPr>
                <p:cNvPr id="724" name="Google Shape;724;p6"/>
                <p:cNvSpPr/>
                <p:nvPr/>
              </p:nvSpPr>
              <p:spPr>
                <a:xfrm>
                  <a:off x="6178775" y="3741950"/>
                  <a:ext cx="25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" extrusionOk="0">
                      <a:moveTo>
                        <a:pt x="0" y="0"/>
                      </a:moveTo>
                      <a:close/>
                    </a:path>
                  </a:pathLst>
                </a:custGeom>
                <a:solidFill>
                  <a:srgbClr val="F2B1A2">
                    <a:alpha val="7344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725" name="Google Shape;725;p6"/>
                <p:cNvSpPr/>
                <p:nvPr/>
              </p:nvSpPr>
              <p:spPr>
                <a:xfrm>
                  <a:off x="6069100" y="3009725"/>
                  <a:ext cx="1064250" cy="95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570" h="38285" extrusionOk="0">
                      <a:moveTo>
                        <a:pt x="13992" y="7786"/>
                      </a:moveTo>
                      <a:cubicBezTo>
                        <a:pt x="13974" y="7823"/>
                        <a:pt x="13950" y="7863"/>
                        <a:pt x="13923" y="7902"/>
                      </a:cubicBezTo>
                      <a:lnTo>
                        <a:pt x="13923" y="7902"/>
                      </a:lnTo>
                      <a:lnTo>
                        <a:pt x="13992" y="7786"/>
                      </a:lnTo>
                      <a:close/>
                      <a:moveTo>
                        <a:pt x="13862" y="7981"/>
                      </a:moveTo>
                      <a:cubicBezTo>
                        <a:pt x="13802" y="8053"/>
                        <a:pt x="13731" y="8117"/>
                        <a:pt x="13660" y="8152"/>
                      </a:cubicBezTo>
                      <a:cubicBezTo>
                        <a:pt x="13717" y="8095"/>
                        <a:pt x="13798" y="8038"/>
                        <a:pt x="13862" y="7981"/>
                      </a:cubicBezTo>
                      <a:close/>
                      <a:moveTo>
                        <a:pt x="9074" y="9083"/>
                      </a:moveTo>
                      <a:lnTo>
                        <a:pt x="9074" y="9083"/>
                      </a:lnTo>
                      <a:cubicBezTo>
                        <a:pt x="9173" y="9348"/>
                        <a:pt x="9339" y="9581"/>
                        <a:pt x="9539" y="9780"/>
                      </a:cubicBezTo>
                      <a:cubicBezTo>
                        <a:pt x="9339" y="9581"/>
                        <a:pt x="9040" y="9448"/>
                        <a:pt x="9074" y="9083"/>
                      </a:cubicBezTo>
                      <a:close/>
                      <a:moveTo>
                        <a:pt x="11810" y="9542"/>
                      </a:moveTo>
                      <a:lnTo>
                        <a:pt x="11810" y="9542"/>
                      </a:lnTo>
                      <a:cubicBezTo>
                        <a:pt x="11585" y="9704"/>
                        <a:pt x="11359" y="9877"/>
                        <a:pt x="11134" y="10080"/>
                      </a:cubicBezTo>
                      <a:cubicBezTo>
                        <a:pt x="11300" y="9913"/>
                        <a:pt x="11466" y="9780"/>
                        <a:pt x="11633" y="9614"/>
                      </a:cubicBezTo>
                      <a:cubicBezTo>
                        <a:pt x="11695" y="9593"/>
                        <a:pt x="11754" y="9569"/>
                        <a:pt x="11810" y="9542"/>
                      </a:cubicBezTo>
                      <a:close/>
                      <a:moveTo>
                        <a:pt x="10868" y="10246"/>
                      </a:moveTo>
                      <a:cubicBezTo>
                        <a:pt x="10847" y="10262"/>
                        <a:pt x="10824" y="10276"/>
                        <a:pt x="10802" y="10290"/>
                      </a:cubicBezTo>
                      <a:lnTo>
                        <a:pt x="10802" y="10290"/>
                      </a:lnTo>
                      <a:cubicBezTo>
                        <a:pt x="10824" y="10275"/>
                        <a:pt x="10846" y="10261"/>
                        <a:pt x="10868" y="10246"/>
                      </a:cubicBezTo>
                      <a:close/>
                      <a:moveTo>
                        <a:pt x="10643" y="10382"/>
                      </a:moveTo>
                      <a:lnTo>
                        <a:pt x="10643" y="10382"/>
                      </a:lnTo>
                      <a:cubicBezTo>
                        <a:pt x="10592" y="10415"/>
                        <a:pt x="10548" y="10456"/>
                        <a:pt x="10517" y="10514"/>
                      </a:cubicBezTo>
                      <a:lnTo>
                        <a:pt x="10517" y="10514"/>
                      </a:lnTo>
                      <a:cubicBezTo>
                        <a:pt x="10537" y="10467"/>
                        <a:pt x="10542" y="10439"/>
                        <a:pt x="10569" y="10412"/>
                      </a:cubicBezTo>
                      <a:cubicBezTo>
                        <a:pt x="10594" y="10404"/>
                        <a:pt x="10618" y="10394"/>
                        <a:pt x="10643" y="10382"/>
                      </a:cubicBezTo>
                      <a:close/>
                      <a:moveTo>
                        <a:pt x="8907" y="11077"/>
                      </a:moveTo>
                      <a:cubicBezTo>
                        <a:pt x="8907" y="11210"/>
                        <a:pt x="8974" y="11376"/>
                        <a:pt x="9040" y="11509"/>
                      </a:cubicBezTo>
                      <a:cubicBezTo>
                        <a:pt x="8941" y="11376"/>
                        <a:pt x="8907" y="11243"/>
                        <a:pt x="8907" y="11077"/>
                      </a:cubicBezTo>
                      <a:close/>
                      <a:moveTo>
                        <a:pt x="39184" y="11376"/>
                      </a:moveTo>
                      <a:lnTo>
                        <a:pt x="39184" y="11376"/>
                      </a:lnTo>
                      <a:cubicBezTo>
                        <a:pt x="39252" y="11496"/>
                        <a:pt x="39303" y="11624"/>
                        <a:pt x="39346" y="11762"/>
                      </a:cubicBezTo>
                      <a:lnTo>
                        <a:pt x="39346" y="11762"/>
                      </a:lnTo>
                      <a:cubicBezTo>
                        <a:pt x="39295" y="11632"/>
                        <a:pt x="39241" y="11503"/>
                        <a:pt x="39184" y="11376"/>
                      </a:cubicBezTo>
                      <a:close/>
                      <a:moveTo>
                        <a:pt x="39518" y="12245"/>
                      </a:moveTo>
                      <a:lnTo>
                        <a:pt x="39518" y="12245"/>
                      </a:lnTo>
                      <a:cubicBezTo>
                        <a:pt x="39695" y="12463"/>
                        <a:pt x="39669" y="12761"/>
                        <a:pt x="39793" y="12970"/>
                      </a:cubicBezTo>
                      <a:lnTo>
                        <a:pt x="39793" y="12970"/>
                      </a:lnTo>
                      <a:cubicBezTo>
                        <a:pt x="39781" y="12962"/>
                        <a:pt x="39765" y="12954"/>
                        <a:pt x="39749" y="12938"/>
                      </a:cubicBezTo>
                      <a:lnTo>
                        <a:pt x="39749" y="12938"/>
                      </a:lnTo>
                      <a:cubicBezTo>
                        <a:pt x="39746" y="12961"/>
                        <a:pt x="39744" y="12987"/>
                        <a:pt x="39743" y="13013"/>
                      </a:cubicBezTo>
                      <a:lnTo>
                        <a:pt x="39743" y="13013"/>
                      </a:lnTo>
                      <a:cubicBezTo>
                        <a:pt x="39676" y="12755"/>
                        <a:pt x="39602" y="12499"/>
                        <a:pt x="39518" y="12245"/>
                      </a:cubicBezTo>
                      <a:close/>
                      <a:moveTo>
                        <a:pt x="39849" y="13237"/>
                      </a:moveTo>
                      <a:lnTo>
                        <a:pt x="39849" y="13436"/>
                      </a:lnTo>
                      <a:cubicBezTo>
                        <a:pt x="39843" y="13413"/>
                        <a:pt x="39838" y="13390"/>
                        <a:pt x="39832" y="13366"/>
                      </a:cubicBezTo>
                      <a:lnTo>
                        <a:pt x="39832" y="13366"/>
                      </a:lnTo>
                      <a:cubicBezTo>
                        <a:pt x="39838" y="13338"/>
                        <a:pt x="39844" y="13296"/>
                        <a:pt x="39849" y="13237"/>
                      </a:cubicBezTo>
                      <a:close/>
                      <a:moveTo>
                        <a:pt x="5368" y="17424"/>
                      </a:moveTo>
                      <a:lnTo>
                        <a:pt x="5351" y="17458"/>
                      </a:lnTo>
                      <a:cubicBezTo>
                        <a:pt x="5351" y="17441"/>
                        <a:pt x="5360" y="17433"/>
                        <a:pt x="5368" y="17424"/>
                      </a:cubicBezTo>
                      <a:close/>
                      <a:moveTo>
                        <a:pt x="21736" y="26863"/>
                      </a:moveTo>
                      <a:cubicBezTo>
                        <a:pt x="21570" y="26996"/>
                        <a:pt x="21171" y="26963"/>
                        <a:pt x="21171" y="27262"/>
                      </a:cubicBezTo>
                      <a:cubicBezTo>
                        <a:pt x="20745" y="27262"/>
                        <a:pt x="20338" y="27262"/>
                        <a:pt x="20235" y="27589"/>
                      </a:cubicBezTo>
                      <a:lnTo>
                        <a:pt x="20235" y="27589"/>
                      </a:lnTo>
                      <a:cubicBezTo>
                        <a:pt x="20262" y="27274"/>
                        <a:pt x="20420" y="27236"/>
                        <a:pt x="21038" y="27162"/>
                      </a:cubicBezTo>
                      <a:cubicBezTo>
                        <a:pt x="21204" y="26929"/>
                        <a:pt x="21536" y="26996"/>
                        <a:pt x="21736" y="26863"/>
                      </a:cubicBezTo>
                      <a:close/>
                      <a:moveTo>
                        <a:pt x="19908" y="37631"/>
                      </a:moveTo>
                      <a:lnTo>
                        <a:pt x="19908" y="37664"/>
                      </a:lnTo>
                      <a:lnTo>
                        <a:pt x="19576" y="37664"/>
                      </a:lnTo>
                      <a:cubicBezTo>
                        <a:pt x="19675" y="37631"/>
                        <a:pt x="19808" y="37631"/>
                        <a:pt x="19908" y="37631"/>
                      </a:cubicBezTo>
                      <a:close/>
                      <a:moveTo>
                        <a:pt x="25810" y="37731"/>
                      </a:moveTo>
                      <a:lnTo>
                        <a:pt x="25810" y="37731"/>
                      </a:lnTo>
                      <a:cubicBezTo>
                        <a:pt x="25791" y="37740"/>
                        <a:pt x="25768" y="37744"/>
                        <a:pt x="25743" y="37744"/>
                      </a:cubicBezTo>
                      <a:cubicBezTo>
                        <a:pt x="25693" y="37744"/>
                        <a:pt x="25635" y="37731"/>
                        <a:pt x="25591" y="37731"/>
                      </a:cubicBezTo>
                      <a:close/>
                      <a:moveTo>
                        <a:pt x="23147" y="0"/>
                      </a:moveTo>
                      <a:cubicBezTo>
                        <a:pt x="17323" y="0"/>
                        <a:pt x="11403" y="3142"/>
                        <a:pt x="7445" y="9714"/>
                      </a:cubicBezTo>
                      <a:cubicBezTo>
                        <a:pt x="3025" y="13835"/>
                        <a:pt x="1" y="20316"/>
                        <a:pt x="2260" y="26165"/>
                      </a:cubicBezTo>
                      <a:cubicBezTo>
                        <a:pt x="2260" y="26099"/>
                        <a:pt x="2327" y="26032"/>
                        <a:pt x="2360" y="25966"/>
                      </a:cubicBezTo>
                      <a:cubicBezTo>
                        <a:pt x="2460" y="27561"/>
                        <a:pt x="4255" y="29223"/>
                        <a:pt x="5684" y="30186"/>
                      </a:cubicBezTo>
                      <a:cubicBezTo>
                        <a:pt x="12095" y="35672"/>
                        <a:pt x="18684" y="38284"/>
                        <a:pt x="24379" y="38284"/>
                      </a:cubicBezTo>
                      <a:cubicBezTo>
                        <a:pt x="35039" y="38284"/>
                        <a:pt x="42569" y="29132"/>
                        <a:pt x="39948" y="12539"/>
                      </a:cubicBezTo>
                      <a:cubicBezTo>
                        <a:pt x="36699" y="4335"/>
                        <a:pt x="29988" y="0"/>
                        <a:pt x="23147" y="0"/>
                      </a:cubicBezTo>
                      <a:close/>
                    </a:path>
                  </a:pathLst>
                </a:custGeom>
                <a:solidFill>
                  <a:srgbClr val="F2B1A2">
                    <a:alpha val="7344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</p:grpSp>
        </p:grpSp>
        <p:grpSp>
          <p:nvGrpSpPr>
            <p:cNvPr id="726" name="Google Shape;726;p6"/>
            <p:cNvGrpSpPr/>
            <p:nvPr/>
          </p:nvGrpSpPr>
          <p:grpSpPr>
            <a:xfrm>
              <a:off x="8253181" y="4348435"/>
              <a:ext cx="424347" cy="431480"/>
              <a:chOff x="4023775" y="1855149"/>
              <a:chExt cx="1174825" cy="1194575"/>
            </a:xfrm>
          </p:grpSpPr>
          <p:grpSp>
            <p:nvGrpSpPr>
              <p:cNvPr id="727" name="Google Shape;727;p6"/>
              <p:cNvGrpSpPr/>
              <p:nvPr/>
            </p:nvGrpSpPr>
            <p:grpSpPr>
              <a:xfrm>
                <a:off x="4023775" y="1855149"/>
                <a:ext cx="1174825" cy="1194575"/>
                <a:chOff x="4023775" y="1778925"/>
                <a:chExt cx="1174825" cy="1194575"/>
              </a:xfrm>
            </p:grpSpPr>
            <p:sp>
              <p:nvSpPr>
                <p:cNvPr id="728" name="Google Shape;728;p6"/>
                <p:cNvSpPr/>
                <p:nvPr/>
              </p:nvSpPr>
              <p:spPr>
                <a:xfrm>
                  <a:off x="4023775" y="1778925"/>
                  <a:ext cx="1174825" cy="1194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993" h="47783" extrusionOk="0">
                      <a:moveTo>
                        <a:pt x="23952" y="88"/>
                      </a:moveTo>
                      <a:cubicBezTo>
                        <a:pt x="23635" y="88"/>
                        <a:pt x="23318" y="96"/>
                        <a:pt x="23000" y="105"/>
                      </a:cubicBezTo>
                      <a:lnTo>
                        <a:pt x="23000" y="105"/>
                      </a:lnTo>
                      <a:cubicBezTo>
                        <a:pt x="23318" y="88"/>
                        <a:pt x="23635" y="88"/>
                        <a:pt x="23952" y="88"/>
                      </a:cubicBezTo>
                      <a:close/>
                      <a:moveTo>
                        <a:pt x="20376" y="351"/>
                      </a:moveTo>
                      <a:lnTo>
                        <a:pt x="20376" y="351"/>
                      </a:lnTo>
                      <a:cubicBezTo>
                        <a:pt x="20294" y="366"/>
                        <a:pt x="20215" y="387"/>
                        <a:pt x="20142" y="421"/>
                      </a:cubicBezTo>
                      <a:lnTo>
                        <a:pt x="20142" y="421"/>
                      </a:lnTo>
                      <a:cubicBezTo>
                        <a:pt x="20150" y="411"/>
                        <a:pt x="20157" y="399"/>
                        <a:pt x="20164" y="387"/>
                      </a:cubicBezTo>
                      <a:cubicBezTo>
                        <a:pt x="20232" y="370"/>
                        <a:pt x="20303" y="359"/>
                        <a:pt x="20376" y="351"/>
                      </a:cubicBezTo>
                      <a:close/>
                      <a:moveTo>
                        <a:pt x="19484" y="487"/>
                      </a:moveTo>
                      <a:lnTo>
                        <a:pt x="19484" y="487"/>
                      </a:lnTo>
                      <a:cubicBezTo>
                        <a:pt x="19363" y="514"/>
                        <a:pt x="19237" y="533"/>
                        <a:pt x="19100" y="553"/>
                      </a:cubicBezTo>
                      <a:cubicBezTo>
                        <a:pt x="19228" y="502"/>
                        <a:pt x="19356" y="490"/>
                        <a:pt x="19484" y="487"/>
                      </a:cubicBezTo>
                      <a:close/>
                      <a:moveTo>
                        <a:pt x="28505" y="719"/>
                      </a:moveTo>
                      <a:lnTo>
                        <a:pt x="28505" y="719"/>
                      </a:lnTo>
                      <a:cubicBezTo>
                        <a:pt x="28419" y="737"/>
                        <a:pt x="28332" y="754"/>
                        <a:pt x="28245" y="767"/>
                      </a:cubicBezTo>
                      <a:lnTo>
                        <a:pt x="28245" y="767"/>
                      </a:lnTo>
                      <a:lnTo>
                        <a:pt x="28505" y="719"/>
                      </a:lnTo>
                      <a:close/>
                      <a:moveTo>
                        <a:pt x="27519" y="778"/>
                      </a:moveTo>
                      <a:cubicBezTo>
                        <a:pt x="27523" y="780"/>
                        <a:pt x="27528" y="783"/>
                        <a:pt x="27532" y="786"/>
                      </a:cubicBezTo>
                      <a:lnTo>
                        <a:pt x="27532" y="786"/>
                      </a:lnTo>
                      <a:cubicBezTo>
                        <a:pt x="27528" y="783"/>
                        <a:pt x="27523" y="781"/>
                        <a:pt x="27519" y="778"/>
                      </a:cubicBezTo>
                      <a:close/>
                      <a:moveTo>
                        <a:pt x="16973" y="752"/>
                      </a:moveTo>
                      <a:cubicBezTo>
                        <a:pt x="16873" y="752"/>
                        <a:pt x="16807" y="786"/>
                        <a:pt x="16740" y="852"/>
                      </a:cubicBezTo>
                      <a:cubicBezTo>
                        <a:pt x="16807" y="786"/>
                        <a:pt x="16907" y="786"/>
                        <a:pt x="16973" y="786"/>
                      </a:cubicBezTo>
                      <a:lnTo>
                        <a:pt x="16973" y="752"/>
                      </a:lnTo>
                      <a:close/>
                      <a:moveTo>
                        <a:pt x="35119" y="2747"/>
                      </a:moveTo>
                      <a:cubicBezTo>
                        <a:pt x="35141" y="2747"/>
                        <a:pt x="35160" y="2750"/>
                        <a:pt x="35177" y="2755"/>
                      </a:cubicBezTo>
                      <a:lnTo>
                        <a:pt x="35177" y="2755"/>
                      </a:lnTo>
                      <a:cubicBezTo>
                        <a:pt x="35113" y="2747"/>
                        <a:pt x="35050" y="2747"/>
                        <a:pt x="34986" y="2747"/>
                      </a:cubicBezTo>
                      <a:close/>
                      <a:moveTo>
                        <a:pt x="37013" y="3710"/>
                      </a:moveTo>
                      <a:lnTo>
                        <a:pt x="37013" y="3710"/>
                      </a:lnTo>
                      <a:cubicBezTo>
                        <a:pt x="37112" y="3776"/>
                        <a:pt x="37210" y="3838"/>
                        <a:pt x="37308" y="3898"/>
                      </a:cubicBezTo>
                      <a:lnTo>
                        <a:pt x="37308" y="3898"/>
                      </a:lnTo>
                      <a:cubicBezTo>
                        <a:pt x="37204" y="3840"/>
                        <a:pt x="37105" y="3779"/>
                        <a:pt x="37013" y="3710"/>
                      </a:cubicBezTo>
                      <a:close/>
                      <a:moveTo>
                        <a:pt x="10127" y="5472"/>
                      </a:moveTo>
                      <a:lnTo>
                        <a:pt x="10127" y="5472"/>
                      </a:lnTo>
                      <a:cubicBezTo>
                        <a:pt x="10096" y="5517"/>
                        <a:pt x="10059" y="5556"/>
                        <a:pt x="10018" y="5591"/>
                      </a:cubicBezTo>
                      <a:lnTo>
                        <a:pt x="10018" y="5591"/>
                      </a:lnTo>
                      <a:cubicBezTo>
                        <a:pt x="10045" y="5542"/>
                        <a:pt x="10076" y="5497"/>
                        <a:pt x="10127" y="5472"/>
                      </a:cubicBezTo>
                      <a:close/>
                      <a:moveTo>
                        <a:pt x="9950" y="5644"/>
                      </a:moveTo>
                      <a:lnTo>
                        <a:pt x="9950" y="5644"/>
                      </a:lnTo>
                      <a:cubicBezTo>
                        <a:pt x="9921" y="5664"/>
                        <a:pt x="9891" y="5684"/>
                        <a:pt x="9861" y="5704"/>
                      </a:cubicBezTo>
                      <a:cubicBezTo>
                        <a:pt x="9886" y="5679"/>
                        <a:pt x="9911" y="5655"/>
                        <a:pt x="9950" y="5644"/>
                      </a:cubicBezTo>
                      <a:close/>
                      <a:moveTo>
                        <a:pt x="40304" y="6569"/>
                      </a:moveTo>
                      <a:lnTo>
                        <a:pt x="40304" y="6569"/>
                      </a:lnTo>
                      <a:cubicBezTo>
                        <a:pt x="40416" y="6625"/>
                        <a:pt x="40505" y="6728"/>
                        <a:pt x="40570" y="6839"/>
                      </a:cubicBezTo>
                      <a:lnTo>
                        <a:pt x="40570" y="6839"/>
                      </a:lnTo>
                      <a:cubicBezTo>
                        <a:pt x="40481" y="6746"/>
                        <a:pt x="40392" y="6657"/>
                        <a:pt x="40304" y="6569"/>
                      </a:cubicBezTo>
                      <a:close/>
                      <a:moveTo>
                        <a:pt x="40113" y="8309"/>
                      </a:moveTo>
                      <a:cubicBezTo>
                        <a:pt x="40184" y="8309"/>
                        <a:pt x="40263" y="8335"/>
                        <a:pt x="40328" y="8335"/>
                      </a:cubicBezTo>
                      <a:cubicBezTo>
                        <a:pt x="40334" y="8335"/>
                        <a:pt x="40340" y="8334"/>
                        <a:pt x="40346" y="8334"/>
                      </a:cubicBezTo>
                      <a:lnTo>
                        <a:pt x="40346" y="8334"/>
                      </a:lnTo>
                      <a:cubicBezTo>
                        <a:pt x="40057" y="8386"/>
                        <a:pt x="39845" y="8611"/>
                        <a:pt x="39636" y="8611"/>
                      </a:cubicBezTo>
                      <a:cubicBezTo>
                        <a:pt x="39519" y="8611"/>
                        <a:pt x="39402" y="8541"/>
                        <a:pt x="39273" y="8330"/>
                      </a:cubicBezTo>
                      <a:lnTo>
                        <a:pt x="39273" y="8330"/>
                      </a:lnTo>
                      <a:cubicBezTo>
                        <a:pt x="39376" y="8473"/>
                        <a:pt x="39528" y="8541"/>
                        <a:pt x="39677" y="8541"/>
                      </a:cubicBezTo>
                      <a:cubicBezTo>
                        <a:pt x="39770" y="8541"/>
                        <a:pt x="39861" y="8514"/>
                        <a:pt x="39938" y="8463"/>
                      </a:cubicBezTo>
                      <a:cubicBezTo>
                        <a:pt x="39969" y="8339"/>
                        <a:pt x="40036" y="8309"/>
                        <a:pt x="40113" y="8309"/>
                      </a:cubicBezTo>
                      <a:close/>
                      <a:moveTo>
                        <a:pt x="7368" y="9128"/>
                      </a:moveTo>
                      <a:cubicBezTo>
                        <a:pt x="7414" y="9150"/>
                        <a:pt x="7460" y="9173"/>
                        <a:pt x="7495" y="9218"/>
                      </a:cubicBezTo>
                      <a:lnTo>
                        <a:pt x="7495" y="9218"/>
                      </a:lnTo>
                      <a:cubicBezTo>
                        <a:pt x="7453" y="9186"/>
                        <a:pt x="7390" y="9170"/>
                        <a:pt x="7368" y="9128"/>
                      </a:cubicBezTo>
                      <a:close/>
                      <a:moveTo>
                        <a:pt x="43614" y="9216"/>
                      </a:moveTo>
                      <a:lnTo>
                        <a:pt x="43614" y="9216"/>
                      </a:lnTo>
                      <a:cubicBezTo>
                        <a:pt x="43609" y="9223"/>
                        <a:pt x="43603" y="9231"/>
                        <a:pt x="43598" y="9239"/>
                      </a:cubicBezTo>
                      <a:lnTo>
                        <a:pt x="43598" y="9239"/>
                      </a:lnTo>
                      <a:cubicBezTo>
                        <a:pt x="43602" y="9231"/>
                        <a:pt x="43607" y="9224"/>
                        <a:pt x="43614" y="9216"/>
                      </a:cubicBezTo>
                      <a:close/>
                      <a:moveTo>
                        <a:pt x="42073" y="9099"/>
                      </a:moveTo>
                      <a:lnTo>
                        <a:pt x="42073" y="9099"/>
                      </a:lnTo>
                      <a:cubicBezTo>
                        <a:pt x="42139" y="9206"/>
                        <a:pt x="42179" y="9318"/>
                        <a:pt x="42193" y="9452"/>
                      </a:cubicBezTo>
                      <a:lnTo>
                        <a:pt x="42193" y="9452"/>
                      </a:lnTo>
                      <a:cubicBezTo>
                        <a:pt x="42149" y="9337"/>
                        <a:pt x="42128" y="9206"/>
                        <a:pt x="42073" y="9099"/>
                      </a:cubicBezTo>
                      <a:close/>
                      <a:moveTo>
                        <a:pt x="36149" y="10058"/>
                      </a:moveTo>
                      <a:cubicBezTo>
                        <a:pt x="36149" y="10107"/>
                        <a:pt x="36114" y="10138"/>
                        <a:pt x="36069" y="10138"/>
                      </a:cubicBezTo>
                      <a:cubicBezTo>
                        <a:pt x="36067" y="10138"/>
                        <a:pt x="36065" y="10138"/>
                        <a:pt x="36063" y="10137"/>
                      </a:cubicBezTo>
                      <a:lnTo>
                        <a:pt x="36063" y="10137"/>
                      </a:lnTo>
                      <a:lnTo>
                        <a:pt x="36050" y="10125"/>
                      </a:lnTo>
                      <a:cubicBezTo>
                        <a:pt x="36116" y="10125"/>
                        <a:pt x="36149" y="10091"/>
                        <a:pt x="36149" y="10058"/>
                      </a:cubicBezTo>
                      <a:close/>
                      <a:moveTo>
                        <a:pt x="43993" y="10058"/>
                      </a:moveTo>
                      <a:lnTo>
                        <a:pt x="43993" y="10058"/>
                      </a:lnTo>
                      <a:cubicBezTo>
                        <a:pt x="43959" y="10058"/>
                        <a:pt x="43926" y="10091"/>
                        <a:pt x="43926" y="10158"/>
                      </a:cubicBezTo>
                      <a:cubicBezTo>
                        <a:pt x="43893" y="10125"/>
                        <a:pt x="43926" y="10058"/>
                        <a:pt x="43993" y="10058"/>
                      </a:cubicBezTo>
                      <a:close/>
                      <a:moveTo>
                        <a:pt x="12121" y="10457"/>
                      </a:moveTo>
                      <a:cubicBezTo>
                        <a:pt x="12128" y="10457"/>
                        <a:pt x="12136" y="10458"/>
                        <a:pt x="12145" y="10461"/>
                      </a:cubicBezTo>
                      <a:lnTo>
                        <a:pt x="12145" y="10461"/>
                      </a:lnTo>
                      <a:cubicBezTo>
                        <a:pt x="12106" y="10464"/>
                        <a:pt x="12071" y="10489"/>
                        <a:pt x="12088" y="10523"/>
                      </a:cubicBezTo>
                      <a:cubicBezTo>
                        <a:pt x="12054" y="10490"/>
                        <a:pt x="12088" y="10457"/>
                        <a:pt x="12121" y="10457"/>
                      </a:cubicBezTo>
                      <a:close/>
                      <a:moveTo>
                        <a:pt x="5108" y="11122"/>
                      </a:moveTo>
                      <a:cubicBezTo>
                        <a:pt x="5077" y="11141"/>
                        <a:pt x="5052" y="11162"/>
                        <a:pt x="5033" y="11185"/>
                      </a:cubicBezTo>
                      <a:lnTo>
                        <a:pt x="5033" y="11185"/>
                      </a:lnTo>
                      <a:cubicBezTo>
                        <a:pt x="5055" y="11162"/>
                        <a:pt x="5080" y="11140"/>
                        <a:pt x="5108" y="11122"/>
                      </a:cubicBezTo>
                      <a:close/>
                      <a:moveTo>
                        <a:pt x="5033" y="11185"/>
                      </a:moveTo>
                      <a:lnTo>
                        <a:pt x="5033" y="11185"/>
                      </a:lnTo>
                      <a:cubicBezTo>
                        <a:pt x="4985" y="11235"/>
                        <a:pt x="4954" y="11294"/>
                        <a:pt x="4945" y="11354"/>
                      </a:cubicBezTo>
                      <a:lnTo>
                        <a:pt x="4945" y="11354"/>
                      </a:lnTo>
                      <a:cubicBezTo>
                        <a:pt x="4969" y="11294"/>
                        <a:pt x="4990" y="11236"/>
                        <a:pt x="5033" y="11185"/>
                      </a:cubicBezTo>
                      <a:close/>
                      <a:moveTo>
                        <a:pt x="4945" y="11354"/>
                      </a:moveTo>
                      <a:lnTo>
                        <a:pt x="4945" y="11354"/>
                      </a:lnTo>
                      <a:cubicBezTo>
                        <a:pt x="4934" y="11381"/>
                        <a:pt x="4922" y="11408"/>
                        <a:pt x="4907" y="11435"/>
                      </a:cubicBezTo>
                      <a:lnTo>
                        <a:pt x="4907" y="11435"/>
                      </a:lnTo>
                      <a:lnTo>
                        <a:pt x="4942" y="11388"/>
                      </a:lnTo>
                      <a:cubicBezTo>
                        <a:pt x="4942" y="11376"/>
                        <a:pt x="4943" y="11365"/>
                        <a:pt x="4945" y="11354"/>
                      </a:cubicBezTo>
                      <a:close/>
                      <a:moveTo>
                        <a:pt x="4907" y="11435"/>
                      </a:moveTo>
                      <a:lnTo>
                        <a:pt x="4843" y="11520"/>
                      </a:lnTo>
                      <a:cubicBezTo>
                        <a:pt x="4870" y="11493"/>
                        <a:pt x="4890" y="11464"/>
                        <a:pt x="4907" y="11435"/>
                      </a:cubicBezTo>
                      <a:close/>
                      <a:moveTo>
                        <a:pt x="4311" y="12451"/>
                      </a:moveTo>
                      <a:cubicBezTo>
                        <a:pt x="4311" y="12451"/>
                        <a:pt x="4283" y="12478"/>
                        <a:pt x="4278" y="12508"/>
                      </a:cubicBezTo>
                      <a:lnTo>
                        <a:pt x="4278" y="12508"/>
                      </a:lnTo>
                      <a:cubicBezTo>
                        <a:pt x="4289" y="12489"/>
                        <a:pt x="4300" y="12470"/>
                        <a:pt x="4311" y="12451"/>
                      </a:cubicBezTo>
                      <a:close/>
                      <a:moveTo>
                        <a:pt x="4278" y="12508"/>
                      </a:moveTo>
                      <a:lnTo>
                        <a:pt x="4278" y="12508"/>
                      </a:lnTo>
                      <a:cubicBezTo>
                        <a:pt x="4196" y="12662"/>
                        <a:pt x="4137" y="12839"/>
                        <a:pt x="4078" y="13016"/>
                      </a:cubicBezTo>
                      <a:cubicBezTo>
                        <a:pt x="4145" y="12817"/>
                        <a:pt x="4211" y="12650"/>
                        <a:pt x="4278" y="12517"/>
                      </a:cubicBezTo>
                      <a:cubicBezTo>
                        <a:pt x="4278" y="12514"/>
                        <a:pt x="4278" y="12511"/>
                        <a:pt x="4278" y="12508"/>
                      </a:cubicBezTo>
                      <a:close/>
                      <a:moveTo>
                        <a:pt x="4145" y="12983"/>
                      </a:moveTo>
                      <a:cubicBezTo>
                        <a:pt x="4130" y="13034"/>
                        <a:pt x="4109" y="13081"/>
                        <a:pt x="4084" y="13125"/>
                      </a:cubicBezTo>
                      <a:lnTo>
                        <a:pt x="4084" y="13125"/>
                      </a:lnTo>
                      <a:cubicBezTo>
                        <a:pt x="4115" y="13086"/>
                        <a:pt x="4145" y="13045"/>
                        <a:pt x="4145" y="12983"/>
                      </a:cubicBezTo>
                      <a:close/>
                      <a:moveTo>
                        <a:pt x="4084" y="13125"/>
                      </a:moveTo>
                      <a:cubicBezTo>
                        <a:pt x="4059" y="13156"/>
                        <a:pt x="4033" y="13187"/>
                        <a:pt x="4020" y="13227"/>
                      </a:cubicBezTo>
                      <a:lnTo>
                        <a:pt x="4020" y="13227"/>
                      </a:lnTo>
                      <a:cubicBezTo>
                        <a:pt x="4042" y="13194"/>
                        <a:pt x="4064" y="13160"/>
                        <a:pt x="4084" y="13125"/>
                      </a:cubicBezTo>
                      <a:close/>
                      <a:moveTo>
                        <a:pt x="4020" y="13227"/>
                      </a:moveTo>
                      <a:cubicBezTo>
                        <a:pt x="3945" y="13338"/>
                        <a:pt x="3865" y="13441"/>
                        <a:pt x="3845" y="13581"/>
                      </a:cubicBezTo>
                      <a:cubicBezTo>
                        <a:pt x="3879" y="13481"/>
                        <a:pt x="3912" y="13348"/>
                        <a:pt x="4012" y="13282"/>
                      </a:cubicBezTo>
                      <a:cubicBezTo>
                        <a:pt x="4012" y="13261"/>
                        <a:pt x="4015" y="13243"/>
                        <a:pt x="4020" y="13227"/>
                      </a:cubicBezTo>
                      <a:close/>
                      <a:moveTo>
                        <a:pt x="11323" y="13714"/>
                      </a:moveTo>
                      <a:cubicBezTo>
                        <a:pt x="11390" y="13780"/>
                        <a:pt x="11523" y="13847"/>
                        <a:pt x="11356" y="13880"/>
                      </a:cubicBezTo>
                      <a:cubicBezTo>
                        <a:pt x="11349" y="13887"/>
                        <a:pt x="11342" y="13893"/>
                        <a:pt x="11335" y="13897"/>
                      </a:cubicBezTo>
                      <a:lnTo>
                        <a:pt x="11335" y="13897"/>
                      </a:lnTo>
                      <a:cubicBezTo>
                        <a:pt x="11368" y="13843"/>
                        <a:pt x="11367" y="13757"/>
                        <a:pt x="11323" y="13714"/>
                      </a:cubicBezTo>
                      <a:close/>
                      <a:moveTo>
                        <a:pt x="12088" y="14146"/>
                      </a:moveTo>
                      <a:lnTo>
                        <a:pt x="12088" y="14179"/>
                      </a:lnTo>
                      <a:cubicBezTo>
                        <a:pt x="12088" y="14280"/>
                        <a:pt x="12088" y="14368"/>
                        <a:pt x="12088" y="14452"/>
                      </a:cubicBezTo>
                      <a:lnTo>
                        <a:pt x="12088" y="14452"/>
                      </a:lnTo>
                      <a:cubicBezTo>
                        <a:pt x="12054" y="14312"/>
                        <a:pt x="11969" y="14170"/>
                        <a:pt x="12088" y="14146"/>
                      </a:cubicBezTo>
                      <a:close/>
                      <a:moveTo>
                        <a:pt x="40902" y="14512"/>
                      </a:moveTo>
                      <a:lnTo>
                        <a:pt x="40935" y="14578"/>
                      </a:lnTo>
                      <a:cubicBezTo>
                        <a:pt x="40952" y="14595"/>
                        <a:pt x="40968" y="14603"/>
                        <a:pt x="40989" y="14603"/>
                      </a:cubicBezTo>
                      <a:cubicBezTo>
                        <a:pt x="41010" y="14603"/>
                        <a:pt x="41035" y="14595"/>
                        <a:pt x="41068" y="14578"/>
                      </a:cubicBezTo>
                      <a:lnTo>
                        <a:pt x="41068" y="14578"/>
                      </a:lnTo>
                      <a:cubicBezTo>
                        <a:pt x="41039" y="14597"/>
                        <a:pt x="41013" y="14606"/>
                        <a:pt x="40990" y="14606"/>
                      </a:cubicBezTo>
                      <a:cubicBezTo>
                        <a:pt x="40935" y="14606"/>
                        <a:pt x="40902" y="14559"/>
                        <a:pt x="40902" y="14512"/>
                      </a:cubicBezTo>
                      <a:close/>
                      <a:moveTo>
                        <a:pt x="3700" y="14624"/>
                      </a:moveTo>
                      <a:cubicBezTo>
                        <a:pt x="3691" y="14640"/>
                        <a:pt x="3684" y="14656"/>
                        <a:pt x="3679" y="14673"/>
                      </a:cubicBezTo>
                      <a:lnTo>
                        <a:pt x="3679" y="14673"/>
                      </a:lnTo>
                      <a:lnTo>
                        <a:pt x="3679" y="14644"/>
                      </a:lnTo>
                      <a:cubicBezTo>
                        <a:pt x="3686" y="14638"/>
                        <a:pt x="3693" y="14631"/>
                        <a:pt x="3700" y="14624"/>
                      </a:cubicBezTo>
                      <a:close/>
                      <a:moveTo>
                        <a:pt x="8992" y="14630"/>
                      </a:moveTo>
                      <a:cubicBezTo>
                        <a:pt x="9010" y="14642"/>
                        <a:pt x="9031" y="14650"/>
                        <a:pt x="9057" y="14650"/>
                      </a:cubicBezTo>
                      <a:cubicBezTo>
                        <a:pt x="9069" y="14650"/>
                        <a:pt x="9082" y="14648"/>
                        <a:pt x="9097" y="14644"/>
                      </a:cubicBezTo>
                      <a:lnTo>
                        <a:pt x="9097" y="14644"/>
                      </a:lnTo>
                      <a:cubicBezTo>
                        <a:pt x="9089" y="14673"/>
                        <a:pt x="9078" y="14685"/>
                        <a:pt x="9063" y="14685"/>
                      </a:cubicBezTo>
                      <a:cubicBezTo>
                        <a:pt x="9043" y="14685"/>
                        <a:pt x="9017" y="14662"/>
                        <a:pt x="8992" y="14630"/>
                      </a:cubicBezTo>
                      <a:close/>
                      <a:moveTo>
                        <a:pt x="33025" y="14877"/>
                      </a:moveTo>
                      <a:lnTo>
                        <a:pt x="33025" y="14877"/>
                      </a:lnTo>
                      <a:cubicBezTo>
                        <a:pt x="33059" y="14910"/>
                        <a:pt x="33059" y="14977"/>
                        <a:pt x="33059" y="15043"/>
                      </a:cubicBezTo>
                      <a:cubicBezTo>
                        <a:pt x="33051" y="15051"/>
                        <a:pt x="33047" y="15071"/>
                        <a:pt x="33046" y="15099"/>
                      </a:cubicBezTo>
                      <a:lnTo>
                        <a:pt x="33046" y="15099"/>
                      </a:lnTo>
                      <a:cubicBezTo>
                        <a:pt x="33037" y="15005"/>
                        <a:pt x="33025" y="14935"/>
                        <a:pt x="33025" y="14877"/>
                      </a:cubicBezTo>
                      <a:close/>
                      <a:moveTo>
                        <a:pt x="3546" y="15342"/>
                      </a:moveTo>
                      <a:lnTo>
                        <a:pt x="3546" y="15376"/>
                      </a:lnTo>
                      <a:cubicBezTo>
                        <a:pt x="3513" y="15475"/>
                        <a:pt x="3480" y="15542"/>
                        <a:pt x="3447" y="15642"/>
                      </a:cubicBezTo>
                      <a:cubicBezTo>
                        <a:pt x="3480" y="15542"/>
                        <a:pt x="3513" y="15442"/>
                        <a:pt x="3546" y="15342"/>
                      </a:cubicBezTo>
                      <a:close/>
                      <a:moveTo>
                        <a:pt x="23786" y="15276"/>
                      </a:moveTo>
                      <a:cubicBezTo>
                        <a:pt x="23587" y="15342"/>
                        <a:pt x="23653" y="15475"/>
                        <a:pt x="23686" y="15608"/>
                      </a:cubicBezTo>
                      <a:cubicBezTo>
                        <a:pt x="23680" y="15602"/>
                        <a:pt x="23674" y="15599"/>
                        <a:pt x="23668" y="15599"/>
                      </a:cubicBezTo>
                      <a:cubicBezTo>
                        <a:pt x="23649" y="15599"/>
                        <a:pt x="23633" y="15624"/>
                        <a:pt x="23625" y="15648"/>
                      </a:cubicBezTo>
                      <a:lnTo>
                        <a:pt x="23625" y="15648"/>
                      </a:lnTo>
                      <a:cubicBezTo>
                        <a:pt x="23642" y="15516"/>
                        <a:pt x="23566" y="15338"/>
                        <a:pt x="23753" y="15276"/>
                      </a:cubicBezTo>
                      <a:close/>
                      <a:moveTo>
                        <a:pt x="44695" y="15644"/>
                      </a:moveTo>
                      <a:cubicBezTo>
                        <a:pt x="44711" y="15651"/>
                        <a:pt x="44762" y="15675"/>
                        <a:pt x="44790" y="15675"/>
                      </a:cubicBezTo>
                      <a:cubicBezTo>
                        <a:pt x="44745" y="15675"/>
                        <a:pt x="44715" y="15663"/>
                        <a:pt x="44695" y="15644"/>
                      </a:cubicBezTo>
                      <a:close/>
                      <a:moveTo>
                        <a:pt x="33059" y="15326"/>
                      </a:moveTo>
                      <a:lnTo>
                        <a:pt x="33059" y="15326"/>
                      </a:lnTo>
                      <a:cubicBezTo>
                        <a:pt x="33078" y="15583"/>
                        <a:pt x="33099" y="15920"/>
                        <a:pt x="32924" y="15920"/>
                      </a:cubicBezTo>
                      <a:cubicBezTo>
                        <a:pt x="32905" y="15920"/>
                        <a:pt x="32883" y="15916"/>
                        <a:pt x="32859" y="15907"/>
                      </a:cubicBezTo>
                      <a:lnTo>
                        <a:pt x="32859" y="15907"/>
                      </a:lnTo>
                      <a:cubicBezTo>
                        <a:pt x="32869" y="15911"/>
                        <a:pt x="32878" y="15912"/>
                        <a:pt x="32887" y="15912"/>
                      </a:cubicBezTo>
                      <a:cubicBezTo>
                        <a:pt x="32971" y="15912"/>
                        <a:pt x="33029" y="15766"/>
                        <a:pt x="33059" y="15376"/>
                      </a:cubicBezTo>
                      <a:lnTo>
                        <a:pt x="33059" y="15342"/>
                      </a:lnTo>
                      <a:cubicBezTo>
                        <a:pt x="33059" y="15337"/>
                        <a:pt x="33059" y="15331"/>
                        <a:pt x="33059" y="15326"/>
                      </a:cubicBezTo>
                      <a:close/>
                      <a:moveTo>
                        <a:pt x="3480" y="15774"/>
                      </a:moveTo>
                      <a:cubicBezTo>
                        <a:pt x="3480" y="15841"/>
                        <a:pt x="3546" y="15941"/>
                        <a:pt x="3480" y="15974"/>
                      </a:cubicBezTo>
                      <a:lnTo>
                        <a:pt x="3447" y="15974"/>
                      </a:lnTo>
                      <a:cubicBezTo>
                        <a:pt x="3513" y="15941"/>
                        <a:pt x="3447" y="15841"/>
                        <a:pt x="3480" y="15774"/>
                      </a:cubicBezTo>
                      <a:close/>
                      <a:moveTo>
                        <a:pt x="14082" y="16107"/>
                      </a:moveTo>
                      <a:lnTo>
                        <a:pt x="14082" y="16140"/>
                      </a:lnTo>
                      <a:lnTo>
                        <a:pt x="14015" y="16140"/>
                      </a:lnTo>
                      <a:cubicBezTo>
                        <a:pt x="14048" y="16140"/>
                        <a:pt x="14048" y="16140"/>
                        <a:pt x="14082" y="16107"/>
                      </a:cubicBezTo>
                      <a:close/>
                      <a:moveTo>
                        <a:pt x="8461" y="16173"/>
                      </a:moveTo>
                      <a:cubicBezTo>
                        <a:pt x="8463" y="16173"/>
                        <a:pt x="8465" y="16173"/>
                        <a:pt x="8465" y="16173"/>
                      </a:cubicBezTo>
                      <a:lnTo>
                        <a:pt x="8465" y="16178"/>
                      </a:lnTo>
                      <a:lnTo>
                        <a:pt x="8465" y="16178"/>
                      </a:lnTo>
                      <a:cubicBezTo>
                        <a:pt x="8464" y="16177"/>
                        <a:pt x="8462" y="16175"/>
                        <a:pt x="8461" y="16173"/>
                      </a:cubicBezTo>
                      <a:close/>
                      <a:moveTo>
                        <a:pt x="19702" y="16190"/>
                      </a:moveTo>
                      <a:lnTo>
                        <a:pt x="19702" y="16190"/>
                      </a:lnTo>
                      <a:cubicBezTo>
                        <a:pt x="19716" y="16201"/>
                        <a:pt x="19738" y="16207"/>
                        <a:pt x="19765" y="16207"/>
                      </a:cubicBezTo>
                      <a:cubicBezTo>
                        <a:pt x="19738" y="16207"/>
                        <a:pt x="19712" y="16207"/>
                        <a:pt x="19702" y="16190"/>
                      </a:cubicBezTo>
                      <a:close/>
                      <a:moveTo>
                        <a:pt x="21119" y="16231"/>
                      </a:moveTo>
                      <a:cubicBezTo>
                        <a:pt x="21183" y="16231"/>
                        <a:pt x="21256" y="16255"/>
                        <a:pt x="21321" y="16271"/>
                      </a:cubicBezTo>
                      <a:lnTo>
                        <a:pt x="21321" y="16271"/>
                      </a:lnTo>
                      <a:cubicBezTo>
                        <a:pt x="21262" y="16267"/>
                        <a:pt x="21196" y="16256"/>
                        <a:pt x="21136" y="16256"/>
                      </a:cubicBezTo>
                      <a:cubicBezTo>
                        <a:pt x="21061" y="16256"/>
                        <a:pt x="20994" y="16273"/>
                        <a:pt x="20961" y="16339"/>
                      </a:cubicBezTo>
                      <a:cubicBezTo>
                        <a:pt x="20994" y="16256"/>
                        <a:pt x="21053" y="16231"/>
                        <a:pt x="21119" y="16231"/>
                      </a:cubicBezTo>
                      <a:close/>
                      <a:moveTo>
                        <a:pt x="36050" y="16007"/>
                      </a:moveTo>
                      <a:cubicBezTo>
                        <a:pt x="36116" y="16107"/>
                        <a:pt x="36116" y="16273"/>
                        <a:pt x="36149" y="16339"/>
                      </a:cubicBezTo>
                      <a:cubicBezTo>
                        <a:pt x="36098" y="16238"/>
                        <a:pt x="36087" y="16097"/>
                        <a:pt x="35979" y="16037"/>
                      </a:cubicBezTo>
                      <a:lnTo>
                        <a:pt x="35979" y="16037"/>
                      </a:lnTo>
                      <a:cubicBezTo>
                        <a:pt x="35997" y="16036"/>
                        <a:pt x="36019" y="16028"/>
                        <a:pt x="36050" y="16007"/>
                      </a:cubicBezTo>
                      <a:close/>
                      <a:moveTo>
                        <a:pt x="8607" y="16192"/>
                      </a:moveTo>
                      <a:cubicBezTo>
                        <a:pt x="8705" y="16192"/>
                        <a:pt x="8808" y="16207"/>
                        <a:pt x="8897" y="16207"/>
                      </a:cubicBezTo>
                      <a:cubicBezTo>
                        <a:pt x="8664" y="16207"/>
                        <a:pt x="8399" y="16207"/>
                        <a:pt x="8664" y="16439"/>
                      </a:cubicBezTo>
                      <a:cubicBezTo>
                        <a:pt x="8584" y="16412"/>
                        <a:pt x="8547" y="16298"/>
                        <a:pt x="8482" y="16203"/>
                      </a:cubicBezTo>
                      <a:lnTo>
                        <a:pt x="8482" y="16203"/>
                      </a:lnTo>
                      <a:cubicBezTo>
                        <a:pt x="8522" y="16195"/>
                        <a:pt x="8564" y="16192"/>
                        <a:pt x="8607" y="16192"/>
                      </a:cubicBezTo>
                      <a:close/>
                      <a:moveTo>
                        <a:pt x="23720" y="16406"/>
                      </a:moveTo>
                      <a:cubicBezTo>
                        <a:pt x="23653" y="16406"/>
                        <a:pt x="23653" y="16439"/>
                        <a:pt x="23653" y="16506"/>
                      </a:cubicBezTo>
                      <a:cubicBezTo>
                        <a:pt x="23620" y="16472"/>
                        <a:pt x="23653" y="16406"/>
                        <a:pt x="23686" y="16406"/>
                      </a:cubicBezTo>
                      <a:close/>
                      <a:moveTo>
                        <a:pt x="44591" y="16140"/>
                      </a:moveTo>
                      <a:cubicBezTo>
                        <a:pt x="44591" y="16286"/>
                        <a:pt x="44360" y="16432"/>
                        <a:pt x="44417" y="16533"/>
                      </a:cubicBezTo>
                      <a:lnTo>
                        <a:pt x="44417" y="16533"/>
                      </a:lnTo>
                      <a:cubicBezTo>
                        <a:pt x="44393" y="16513"/>
                        <a:pt x="44365" y="16492"/>
                        <a:pt x="44325" y="16472"/>
                      </a:cubicBezTo>
                      <a:cubicBezTo>
                        <a:pt x="44491" y="16406"/>
                        <a:pt x="44524" y="16240"/>
                        <a:pt x="44591" y="16140"/>
                      </a:cubicBezTo>
                      <a:close/>
                      <a:moveTo>
                        <a:pt x="3508" y="16471"/>
                      </a:moveTo>
                      <a:cubicBezTo>
                        <a:pt x="3495" y="16518"/>
                        <a:pt x="3452" y="16565"/>
                        <a:pt x="3406" y="16613"/>
                      </a:cubicBezTo>
                      <a:lnTo>
                        <a:pt x="3406" y="16613"/>
                      </a:lnTo>
                      <a:cubicBezTo>
                        <a:pt x="3438" y="16558"/>
                        <a:pt x="3492" y="16523"/>
                        <a:pt x="3508" y="16471"/>
                      </a:cubicBezTo>
                      <a:close/>
                      <a:moveTo>
                        <a:pt x="13749" y="16240"/>
                      </a:moveTo>
                      <a:lnTo>
                        <a:pt x="13749" y="16240"/>
                      </a:lnTo>
                      <a:cubicBezTo>
                        <a:pt x="13450" y="16539"/>
                        <a:pt x="13384" y="16705"/>
                        <a:pt x="13384" y="16805"/>
                      </a:cubicBezTo>
                      <a:cubicBezTo>
                        <a:pt x="13284" y="16605"/>
                        <a:pt x="13317" y="16406"/>
                        <a:pt x="13450" y="16240"/>
                      </a:cubicBezTo>
                      <a:lnTo>
                        <a:pt x="13450" y="16240"/>
                      </a:lnTo>
                      <a:cubicBezTo>
                        <a:pt x="13432" y="16276"/>
                        <a:pt x="13444" y="16303"/>
                        <a:pt x="13502" y="16303"/>
                      </a:cubicBezTo>
                      <a:cubicBezTo>
                        <a:pt x="13550" y="16303"/>
                        <a:pt x="13629" y="16285"/>
                        <a:pt x="13749" y="16240"/>
                      </a:cubicBezTo>
                      <a:close/>
                      <a:moveTo>
                        <a:pt x="14181" y="17237"/>
                      </a:moveTo>
                      <a:lnTo>
                        <a:pt x="14181" y="17237"/>
                      </a:lnTo>
                      <a:cubicBezTo>
                        <a:pt x="14181" y="17263"/>
                        <a:pt x="14171" y="17279"/>
                        <a:pt x="14156" y="17287"/>
                      </a:cubicBezTo>
                      <a:lnTo>
                        <a:pt x="14156" y="17287"/>
                      </a:lnTo>
                      <a:cubicBezTo>
                        <a:pt x="14171" y="17274"/>
                        <a:pt x="14181" y="17255"/>
                        <a:pt x="14181" y="17237"/>
                      </a:cubicBezTo>
                      <a:close/>
                      <a:moveTo>
                        <a:pt x="14115" y="17270"/>
                      </a:moveTo>
                      <a:lnTo>
                        <a:pt x="14115" y="17289"/>
                      </a:lnTo>
                      <a:lnTo>
                        <a:pt x="14115" y="17289"/>
                      </a:lnTo>
                      <a:cubicBezTo>
                        <a:pt x="14103" y="17286"/>
                        <a:pt x="14091" y="17279"/>
                        <a:pt x="14082" y="17270"/>
                      </a:cubicBezTo>
                      <a:close/>
                      <a:moveTo>
                        <a:pt x="39406" y="17868"/>
                      </a:moveTo>
                      <a:cubicBezTo>
                        <a:pt x="39406" y="17935"/>
                        <a:pt x="39440" y="17935"/>
                        <a:pt x="39440" y="17935"/>
                      </a:cubicBezTo>
                      <a:cubicBezTo>
                        <a:pt x="39451" y="17946"/>
                        <a:pt x="39451" y="17949"/>
                        <a:pt x="39445" y="17949"/>
                      </a:cubicBezTo>
                      <a:cubicBezTo>
                        <a:pt x="39432" y="17949"/>
                        <a:pt x="39395" y="17935"/>
                        <a:pt x="39373" y="17935"/>
                      </a:cubicBezTo>
                      <a:lnTo>
                        <a:pt x="39406" y="17935"/>
                      </a:lnTo>
                      <a:lnTo>
                        <a:pt x="39406" y="17901"/>
                      </a:lnTo>
                      <a:cubicBezTo>
                        <a:pt x="39406" y="17901"/>
                        <a:pt x="39406" y="17868"/>
                        <a:pt x="39406" y="17868"/>
                      </a:cubicBezTo>
                      <a:close/>
                      <a:moveTo>
                        <a:pt x="30500" y="17935"/>
                      </a:moveTo>
                      <a:cubicBezTo>
                        <a:pt x="30500" y="17998"/>
                        <a:pt x="30470" y="18061"/>
                        <a:pt x="30750" y="18180"/>
                      </a:cubicBezTo>
                      <a:lnTo>
                        <a:pt x="30750" y="18180"/>
                      </a:lnTo>
                      <a:cubicBezTo>
                        <a:pt x="30611" y="18132"/>
                        <a:pt x="30411" y="18112"/>
                        <a:pt x="30500" y="17935"/>
                      </a:cubicBezTo>
                      <a:close/>
                      <a:moveTo>
                        <a:pt x="27660" y="18292"/>
                      </a:moveTo>
                      <a:lnTo>
                        <a:pt x="27660" y="18292"/>
                      </a:lnTo>
                      <a:cubicBezTo>
                        <a:pt x="27550" y="18485"/>
                        <a:pt x="27535" y="18726"/>
                        <a:pt x="27471" y="18942"/>
                      </a:cubicBezTo>
                      <a:lnTo>
                        <a:pt x="27471" y="18942"/>
                      </a:lnTo>
                      <a:cubicBezTo>
                        <a:pt x="27487" y="18823"/>
                        <a:pt x="27455" y="18699"/>
                        <a:pt x="27375" y="18599"/>
                      </a:cubicBezTo>
                      <a:cubicBezTo>
                        <a:pt x="27428" y="18495"/>
                        <a:pt x="27604" y="18349"/>
                        <a:pt x="27660" y="18292"/>
                      </a:cubicBezTo>
                      <a:close/>
                      <a:moveTo>
                        <a:pt x="44483" y="19003"/>
                      </a:moveTo>
                      <a:cubicBezTo>
                        <a:pt x="44485" y="19071"/>
                        <a:pt x="44508" y="19112"/>
                        <a:pt x="44544" y="19151"/>
                      </a:cubicBezTo>
                      <a:lnTo>
                        <a:pt x="44544" y="19151"/>
                      </a:lnTo>
                      <a:cubicBezTo>
                        <a:pt x="44529" y="19145"/>
                        <a:pt x="44511" y="19138"/>
                        <a:pt x="44491" y="19131"/>
                      </a:cubicBezTo>
                      <a:lnTo>
                        <a:pt x="44491" y="19131"/>
                      </a:lnTo>
                      <a:cubicBezTo>
                        <a:pt x="44524" y="19164"/>
                        <a:pt x="44524" y="19198"/>
                        <a:pt x="44524" y="19231"/>
                      </a:cubicBezTo>
                      <a:cubicBezTo>
                        <a:pt x="44524" y="19198"/>
                        <a:pt x="44524" y="19131"/>
                        <a:pt x="44458" y="19131"/>
                      </a:cubicBezTo>
                      <a:lnTo>
                        <a:pt x="44425" y="19131"/>
                      </a:lnTo>
                      <a:cubicBezTo>
                        <a:pt x="44441" y="19081"/>
                        <a:pt x="44466" y="19040"/>
                        <a:pt x="44483" y="19003"/>
                      </a:cubicBezTo>
                      <a:close/>
                      <a:moveTo>
                        <a:pt x="38513" y="20062"/>
                      </a:moveTo>
                      <a:cubicBezTo>
                        <a:pt x="38545" y="20062"/>
                        <a:pt x="38575" y="20063"/>
                        <a:pt x="38575" y="20095"/>
                      </a:cubicBezTo>
                      <a:cubicBezTo>
                        <a:pt x="38557" y="20076"/>
                        <a:pt x="38535" y="20065"/>
                        <a:pt x="38513" y="20062"/>
                      </a:cubicBezTo>
                      <a:close/>
                      <a:moveTo>
                        <a:pt x="31596" y="20627"/>
                      </a:moveTo>
                      <a:cubicBezTo>
                        <a:pt x="31512" y="20739"/>
                        <a:pt x="31617" y="20874"/>
                        <a:pt x="31732" y="20934"/>
                      </a:cubicBezTo>
                      <a:lnTo>
                        <a:pt x="31732" y="20934"/>
                      </a:lnTo>
                      <a:cubicBezTo>
                        <a:pt x="31700" y="20935"/>
                        <a:pt x="31661" y="20943"/>
                        <a:pt x="31629" y="20959"/>
                      </a:cubicBezTo>
                      <a:cubicBezTo>
                        <a:pt x="31663" y="20859"/>
                        <a:pt x="31463" y="20760"/>
                        <a:pt x="31596" y="20627"/>
                      </a:cubicBezTo>
                      <a:close/>
                      <a:moveTo>
                        <a:pt x="31563" y="21059"/>
                      </a:moveTo>
                      <a:cubicBezTo>
                        <a:pt x="31563" y="21225"/>
                        <a:pt x="31663" y="21158"/>
                        <a:pt x="31663" y="21258"/>
                      </a:cubicBezTo>
                      <a:cubicBezTo>
                        <a:pt x="31663" y="21158"/>
                        <a:pt x="31330" y="21192"/>
                        <a:pt x="31563" y="21059"/>
                      </a:cubicBezTo>
                      <a:close/>
                      <a:moveTo>
                        <a:pt x="24916" y="21491"/>
                      </a:moveTo>
                      <a:lnTo>
                        <a:pt x="24949" y="21524"/>
                      </a:lnTo>
                      <a:cubicBezTo>
                        <a:pt x="24949" y="21524"/>
                        <a:pt x="24949" y="21524"/>
                        <a:pt x="24956" y="21531"/>
                      </a:cubicBezTo>
                      <a:lnTo>
                        <a:pt x="24956" y="21531"/>
                      </a:lnTo>
                      <a:cubicBezTo>
                        <a:pt x="24952" y="21529"/>
                        <a:pt x="24949" y="21529"/>
                        <a:pt x="24945" y="21529"/>
                      </a:cubicBezTo>
                      <a:cubicBezTo>
                        <a:pt x="24915" y="21529"/>
                        <a:pt x="24883" y="21568"/>
                        <a:pt x="24883" y="21590"/>
                      </a:cubicBezTo>
                      <a:cubicBezTo>
                        <a:pt x="24850" y="21557"/>
                        <a:pt x="24883" y="21524"/>
                        <a:pt x="24916" y="21491"/>
                      </a:cubicBezTo>
                      <a:close/>
                      <a:moveTo>
                        <a:pt x="42364" y="21325"/>
                      </a:moveTo>
                      <a:cubicBezTo>
                        <a:pt x="42265" y="21358"/>
                        <a:pt x="42265" y="21458"/>
                        <a:pt x="42265" y="21757"/>
                      </a:cubicBezTo>
                      <a:cubicBezTo>
                        <a:pt x="42261" y="21764"/>
                        <a:pt x="42257" y="21773"/>
                        <a:pt x="42254" y="21781"/>
                      </a:cubicBezTo>
                      <a:lnTo>
                        <a:pt x="42254" y="21781"/>
                      </a:lnTo>
                      <a:cubicBezTo>
                        <a:pt x="42246" y="21576"/>
                        <a:pt x="42250" y="21348"/>
                        <a:pt x="42364" y="21325"/>
                      </a:cubicBezTo>
                      <a:close/>
                      <a:moveTo>
                        <a:pt x="45289" y="21524"/>
                      </a:moveTo>
                      <a:lnTo>
                        <a:pt x="45289" y="21524"/>
                      </a:lnTo>
                      <a:cubicBezTo>
                        <a:pt x="45222" y="21624"/>
                        <a:pt x="45156" y="21723"/>
                        <a:pt x="45156" y="21823"/>
                      </a:cubicBezTo>
                      <a:cubicBezTo>
                        <a:pt x="45156" y="21757"/>
                        <a:pt x="45156" y="21723"/>
                        <a:pt x="45189" y="21657"/>
                      </a:cubicBezTo>
                      <a:lnTo>
                        <a:pt x="45289" y="21524"/>
                      </a:lnTo>
                      <a:close/>
                      <a:moveTo>
                        <a:pt x="2317" y="22575"/>
                      </a:moveTo>
                      <a:cubicBezTo>
                        <a:pt x="2319" y="22582"/>
                        <a:pt x="2321" y="22588"/>
                        <a:pt x="2323" y="22595"/>
                      </a:cubicBezTo>
                      <a:lnTo>
                        <a:pt x="2323" y="22595"/>
                      </a:lnTo>
                      <a:cubicBezTo>
                        <a:pt x="2321" y="22593"/>
                        <a:pt x="2319" y="22590"/>
                        <a:pt x="2317" y="22588"/>
                      </a:cubicBezTo>
                      <a:cubicBezTo>
                        <a:pt x="2317" y="22583"/>
                        <a:pt x="2317" y="22579"/>
                        <a:pt x="2317" y="22575"/>
                      </a:cubicBezTo>
                      <a:close/>
                      <a:moveTo>
                        <a:pt x="2344" y="22650"/>
                      </a:moveTo>
                      <a:lnTo>
                        <a:pt x="2344" y="22650"/>
                      </a:lnTo>
                      <a:cubicBezTo>
                        <a:pt x="2356" y="22682"/>
                        <a:pt x="2363" y="22715"/>
                        <a:pt x="2350" y="22754"/>
                      </a:cubicBezTo>
                      <a:cubicBezTo>
                        <a:pt x="2350" y="22717"/>
                        <a:pt x="2350" y="22681"/>
                        <a:pt x="2344" y="22650"/>
                      </a:cubicBezTo>
                      <a:close/>
                      <a:moveTo>
                        <a:pt x="2259" y="22769"/>
                      </a:moveTo>
                      <a:lnTo>
                        <a:pt x="2259" y="22769"/>
                      </a:lnTo>
                      <a:cubicBezTo>
                        <a:pt x="2266" y="22799"/>
                        <a:pt x="2271" y="22833"/>
                        <a:pt x="2250" y="22853"/>
                      </a:cubicBezTo>
                      <a:cubicBezTo>
                        <a:pt x="2248" y="22856"/>
                        <a:pt x="2246" y="22858"/>
                        <a:pt x="2244" y="22861"/>
                      </a:cubicBezTo>
                      <a:lnTo>
                        <a:pt x="2244" y="22861"/>
                      </a:lnTo>
                      <a:cubicBezTo>
                        <a:pt x="2254" y="22831"/>
                        <a:pt x="2260" y="22800"/>
                        <a:pt x="2259" y="22769"/>
                      </a:cubicBezTo>
                      <a:close/>
                      <a:moveTo>
                        <a:pt x="2214" y="22928"/>
                      </a:moveTo>
                      <a:cubicBezTo>
                        <a:pt x="2207" y="22950"/>
                        <a:pt x="2199" y="22972"/>
                        <a:pt x="2184" y="22986"/>
                      </a:cubicBezTo>
                      <a:cubicBezTo>
                        <a:pt x="2192" y="22969"/>
                        <a:pt x="2203" y="22949"/>
                        <a:pt x="2214" y="22928"/>
                      </a:cubicBezTo>
                      <a:close/>
                      <a:moveTo>
                        <a:pt x="24883" y="22953"/>
                      </a:moveTo>
                      <a:cubicBezTo>
                        <a:pt x="24883" y="22953"/>
                        <a:pt x="24883" y="22986"/>
                        <a:pt x="24883" y="22986"/>
                      </a:cubicBezTo>
                      <a:cubicBezTo>
                        <a:pt x="24850" y="23053"/>
                        <a:pt x="24883" y="23119"/>
                        <a:pt x="24916" y="23186"/>
                      </a:cubicBezTo>
                      <a:cubicBezTo>
                        <a:pt x="24883" y="23119"/>
                        <a:pt x="24783" y="23053"/>
                        <a:pt x="24783" y="23020"/>
                      </a:cubicBezTo>
                      <a:lnTo>
                        <a:pt x="24783" y="23020"/>
                      </a:lnTo>
                      <a:lnTo>
                        <a:pt x="24816" y="23053"/>
                      </a:lnTo>
                      <a:cubicBezTo>
                        <a:pt x="24816" y="23053"/>
                        <a:pt x="24816" y="22986"/>
                        <a:pt x="24850" y="22986"/>
                      </a:cubicBezTo>
                      <a:lnTo>
                        <a:pt x="24883" y="22953"/>
                      </a:lnTo>
                      <a:close/>
                      <a:moveTo>
                        <a:pt x="41286" y="23854"/>
                      </a:moveTo>
                      <a:cubicBezTo>
                        <a:pt x="41307" y="23858"/>
                        <a:pt x="41333" y="23866"/>
                        <a:pt x="41367" y="23884"/>
                      </a:cubicBezTo>
                      <a:lnTo>
                        <a:pt x="41500" y="23950"/>
                      </a:lnTo>
                      <a:cubicBezTo>
                        <a:pt x="41452" y="23950"/>
                        <a:pt x="41351" y="23880"/>
                        <a:pt x="41286" y="23854"/>
                      </a:cubicBezTo>
                      <a:close/>
                      <a:moveTo>
                        <a:pt x="46531" y="24680"/>
                      </a:moveTo>
                      <a:cubicBezTo>
                        <a:pt x="46552" y="24738"/>
                        <a:pt x="46585" y="24793"/>
                        <a:pt x="46590" y="24854"/>
                      </a:cubicBezTo>
                      <a:lnTo>
                        <a:pt x="46590" y="24854"/>
                      </a:lnTo>
                      <a:cubicBezTo>
                        <a:pt x="46562" y="24793"/>
                        <a:pt x="46543" y="24738"/>
                        <a:pt x="46531" y="24680"/>
                      </a:cubicBezTo>
                      <a:close/>
                      <a:moveTo>
                        <a:pt x="10758" y="25246"/>
                      </a:moveTo>
                      <a:cubicBezTo>
                        <a:pt x="10758" y="25279"/>
                        <a:pt x="10791" y="25313"/>
                        <a:pt x="10791" y="25346"/>
                      </a:cubicBezTo>
                      <a:cubicBezTo>
                        <a:pt x="10759" y="25357"/>
                        <a:pt x="10724" y="25360"/>
                        <a:pt x="10687" y="25364"/>
                      </a:cubicBezTo>
                      <a:lnTo>
                        <a:pt x="10687" y="25364"/>
                      </a:lnTo>
                      <a:cubicBezTo>
                        <a:pt x="10730" y="25339"/>
                        <a:pt x="10758" y="25300"/>
                        <a:pt x="10758" y="25246"/>
                      </a:cubicBezTo>
                      <a:close/>
                      <a:moveTo>
                        <a:pt x="10385" y="25360"/>
                      </a:moveTo>
                      <a:cubicBezTo>
                        <a:pt x="10422" y="25384"/>
                        <a:pt x="10472" y="25397"/>
                        <a:pt x="10523" y="25400"/>
                      </a:cubicBezTo>
                      <a:lnTo>
                        <a:pt x="10523" y="25400"/>
                      </a:lnTo>
                      <a:cubicBezTo>
                        <a:pt x="10501" y="25411"/>
                        <a:pt x="10479" y="25426"/>
                        <a:pt x="10459" y="25446"/>
                      </a:cubicBezTo>
                      <a:cubicBezTo>
                        <a:pt x="10459" y="25446"/>
                        <a:pt x="10459" y="25403"/>
                        <a:pt x="10442" y="25403"/>
                      </a:cubicBezTo>
                      <a:cubicBezTo>
                        <a:pt x="10438" y="25403"/>
                        <a:pt x="10433" y="25406"/>
                        <a:pt x="10426" y="25412"/>
                      </a:cubicBezTo>
                      <a:cubicBezTo>
                        <a:pt x="10412" y="25399"/>
                        <a:pt x="10399" y="25380"/>
                        <a:pt x="10385" y="25360"/>
                      </a:cubicBezTo>
                      <a:close/>
                      <a:moveTo>
                        <a:pt x="3280" y="26609"/>
                      </a:moveTo>
                      <a:cubicBezTo>
                        <a:pt x="3280" y="26609"/>
                        <a:pt x="3280" y="26642"/>
                        <a:pt x="3314" y="26675"/>
                      </a:cubicBezTo>
                      <a:lnTo>
                        <a:pt x="3280" y="26675"/>
                      </a:lnTo>
                      <a:cubicBezTo>
                        <a:pt x="3280" y="26642"/>
                        <a:pt x="3280" y="26609"/>
                        <a:pt x="3280" y="26609"/>
                      </a:cubicBezTo>
                      <a:close/>
                      <a:moveTo>
                        <a:pt x="3253" y="26638"/>
                      </a:moveTo>
                      <a:cubicBezTo>
                        <a:pt x="3277" y="26689"/>
                        <a:pt x="3291" y="26750"/>
                        <a:pt x="3300" y="26816"/>
                      </a:cubicBezTo>
                      <a:lnTo>
                        <a:pt x="3300" y="26816"/>
                      </a:lnTo>
                      <a:cubicBezTo>
                        <a:pt x="3288" y="26785"/>
                        <a:pt x="3270" y="26759"/>
                        <a:pt x="3247" y="26742"/>
                      </a:cubicBezTo>
                      <a:cubicBezTo>
                        <a:pt x="3265" y="26706"/>
                        <a:pt x="3264" y="26669"/>
                        <a:pt x="3253" y="26638"/>
                      </a:cubicBezTo>
                      <a:close/>
                      <a:moveTo>
                        <a:pt x="3081" y="26842"/>
                      </a:moveTo>
                      <a:cubicBezTo>
                        <a:pt x="3081" y="26862"/>
                        <a:pt x="3084" y="26881"/>
                        <a:pt x="3088" y="26901"/>
                      </a:cubicBezTo>
                      <a:lnTo>
                        <a:pt x="3088" y="26901"/>
                      </a:lnTo>
                      <a:cubicBezTo>
                        <a:pt x="3081" y="26881"/>
                        <a:pt x="3081" y="26862"/>
                        <a:pt x="3081" y="26842"/>
                      </a:cubicBezTo>
                      <a:close/>
                      <a:moveTo>
                        <a:pt x="45987" y="27074"/>
                      </a:moveTo>
                      <a:cubicBezTo>
                        <a:pt x="46002" y="27074"/>
                        <a:pt x="46017" y="27081"/>
                        <a:pt x="46032" y="27089"/>
                      </a:cubicBezTo>
                      <a:lnTo>
                        <a:pt x="46032" y="27089"/>
                      </a:lnTo>
                      <a:cubicBezTo>
                        <a:pt x="46018" y="27086"/>
                        <a:pt x="46002" y="27082"/>
                        <a:pt x="45987" y="27074"/>
                      </a:cubicBezTo>
                      <a:close/>
                      <a:moveTo>
                        <a:pt x="3348" y="27202"/>
                      </a:moveTo>
                      <a:cubicBezTo>
                        <a:pt x="3369" y="27301"/>
                        <a:pt x="3406" y="27387"/>
                        <a:pt x="3480" y="27440"/>
                      </a:cubicBezTo>
                      <a:lnTo>
                        <a:pt x="3380" y="27407"/>
                      </a:lnTo>
                      <a:cubicBezTo>
                        <a:pt x="3361" y="27349"/>
                        <a:pt x="3353" y="27277"/>
                        <a:pt x="3348" y="27202"/>
                      </a:cubicBezTo>
                      <a:close/>
                      <a:moveTo>
                        <a:pt x="39954" y="27533"/>
                      </a:moveTo>
                      <a:cubicBezTo>
                        <a:pt x="40075" y="27645"/>
                        <a:pt x="40219" y="27818"/>
                        <a:pt x="40171" y="27938"/>
                      </a:cubicBezTo>
                      <a:cubicBezTo>
                        <a:pt x="40160" y="27971"/>
                        <a:pt x="40141" y="27983"/>
                        <a:pt x="40119" y="27983"/>
                      </a:cubicBezTo>
                      <a:cubicBezTo>
                        <a:pt x="40089" y="27983"/>
                        <a:pt x="40051" y="27962"/>
                        <a:pt x="40016" y="27949"/>
                      </a:cubicBezTo>
                      <a:lnTo>
                        <a:pt x="40016" y="27949"/>
                      </a:lnTo>
                      <a:cubicBezTo>
                        <a:pt x="40026" y="27950"/>
                        <a:pt x="40035" y="27951"/>
                        <a:pt x="40043" y="27951"/>
                      </a:cubicBezTo>
                      <a:cubicBezTo>
                        <a:pt x="40205" y="27951"/>
                        <a:pt x="40087" y="27684"/>
                        <a:pt x="39954" y="27533"/>
                      </a:cubicBezTo>
                      <a:close/>
                      <a:moveTo>
                        <a:pt x="4178" y="28705"/>
                      </a:moveTo>
                      <a:lnTo>
                        <a:pt x="4178" y="28705"/>
                      </a:lnTo>
                      <a:cubicBezTo>
                        <a:pt x="4179" y="28868"/>
                        <a:pt x="4377" y="28803"/>
                        <a:pt x="4377" y="28969"/>
                      </a:cubicBezTo>
                      <a:cubicBezTo>
                        <a:pt x="4377" y="28836"/>
                        <a:pt x="4179" y="28869"/>
                        <a:pt x="4178" y="28705"/>
                      </a:cubicBezTo>
                      <a:close/>
                      <a:moveTo>
                        <a:pt x="3812" y="28969"/>
                      </a:moveTo>
                      <a:lnTo>
                        <a:pt x="3812" y="28969"/>
                      </a:lnTo>
                      <a:cubicBezTo>
                        <a:pt x="3845" y="29068"/>
                        <a:pt x="3845" y="29201"/>
                        <a:pt x="3945" y="29234"/>
                      </a:cubicBezTo>
                      <a:cubicBezTo>
                        <a:pt x="3845" y="29201"/>
                        <a:pt x="3812" y="29068"/>
                        <a:pt x="3812" y="28969"/>
                      </a:cubicBezTo>
                      <a:close/>
                      <a:moveTo>
                        <a:pt x="22656" y="29500"/>
                      </a:moveTo>
                      <a:cubicBezTo>
                        <a:pt x="22623" y="29500"/>
                        <a:pt x="22598" y="29500"/>
                        <a:pt x="22594" y="29508"/>
                      </a:cubicBezTo>
                      <a:lnTo>
                        <a:pt x="22594" y="29508"/>
                      </a:lnTo>
                      <a:cubicBezTo>
                        <a:pt x="22593" y="29506"/>
                        <a:pt x="22591" y="29503"/>
                        <a:pt x="22590" y="29500"/>
                      </a:cubicBezTo>
                      <a:close/>
                      <a:moveTo>
                        <a:pt x="22556" y="29500"/>
                      </a:moveTo>
                      <a:cubicBezTo>
                        <a:pt x="22616" y="29545"/>
                        <a:pt x="22636" y="29563"/>
                        <a:pt x="22636" y="29563"/>
                      </a:cubicBezTo>
                      <a:cubicBezTo>
                        <a:pt x="22636" y="29563"/>
                        <a:pt x="22624" y="29552"/>
                        <a:pt x="22610" y="29533"/>
                      </a:cubicBezTo>
                      <a:lnTo>
                        <a:pt x="22610" y="29533"/>
                      </a:lnTo>
                      <a:cubicBezTo>
                        <a:pt x="22620" y="29542"/>
                        <a:pt x="22635" y="29553"/>
                        <a:pt x="22656" y="29567"/>
                      </a:cubicBezTo>
                      <a:lnTo>
                        <a:pt x="22656" y="29600"/>
                      </a:lnTo>
                      <a:cubicBezTo>
                        <a:pt x="22623" y="29567"/>
                        <a:pt x="22590" y="29534"/>
                        <a:pt x="22556" y="29500"/>
                      </a:cubicBezTo>
                      <a:close/>
                      <a:moveTo>
                        <a:pt x="3812" y="29268"/>
                      </a:moveTo>
                      <a:lnTo>
                        <a:pt x="3812" y="29268"/>
                      </a:lnTo>
                      <a:cubicBezTo>
                        <a:pt x="3746" y="29833"/>
                        <a:pt x="4876" y="30830"/>
                        <a:pt x="4377" y="31129"/>
                      </a:cubicBezTo>
                      <a:cubicBezTo>
                        <a:pt x="4111" y="30796"/>
                        <a:pt x="3580" y="29633"/>
                        <a:pt x="3812" y="29268"/>
                      </a:cubicBezTo>
                      <a:close/>
                      <a:moveTo>
                        <a:pt x="23644" y="31329"/>
                      </a:moveTo>
                      <a:cubicBezTo>
                        <a:pt x="23700" y="31329"/>
                        <a:pt x="23776" y="31353"/>
                        <a:pt x="23886" y="31395"/>
                      </a:cubicBezTo>
                      <a:cubicBezTo>
                        <a:pt x="23770" y="31366"/>
                        <a:pt x="23686" y="31343"/>
                        <a:pt x="23625" y="31343"/>
                      </a:cubicBezTo>
                      <a:cubicBezTo>
                        <a:pt x="23602" y="31343"/>
                        <a:pt x="23583" y="31346"/>
                        <a:pt x="23566" y="31354"/>
                      </a:cubicBezTo>
                      <a:lnTo>
                        <a:pt x="23566" y="31354"/>
                      </a:lnTo>
                      <a:cubicBezTo>
                        <a:pt x="23587" y="31337"/>
                        <a:pt x="23612" y="31329"/>
                        <a:pt x="23644" y="31329"/>
                      </a:cubicBezTo>
                      <a:close/>
                      <a:moveTo>
                        <a:pt x="23890" y="31303"/>
                      </a:moveTo>
                      <a:cubicBezTo>
                        <a:pt x="23919" y="31303"/>
                        <a:pt x="23952" y="31312"/>
                        <a:pt x="23986" y="31328"/>
                      </a:cubicBezTo>
                      <a:cubicBezTo>
                        <a:pt x="23968" y="31319"/>
                        <a:pt x="23952" y="31315"/>
                        <a:pt x="23939" y="31315"/>
                      </a:cubicBezTo>
                      <a:cubicBezTo>
                        <a:pt x="23904" y="31315"/>
                        <a:pt x="23886" y="31346"/>
                        <a:pt x="23886" y="31395"/>
                      </a:cubicBezTo>
                      <a:lnTo>
                        <a:pt x="23819" y="31328"/>
                      </a:lnTo>
                      <a:cubicBezTo>
                        <a:pt x="23836" y="31312"/>
                        <a:pt x="23861" y="31303"/>
                        <a:pt x="23890" y="31303"/>
                      </a:cubicBezTo>
                      <a:close/>
                      <a:moveTo>
                        <a:pt x="11688" y="32127"/>
                      </a:moveTo>
                      <a:lnTo>
                        <a:pt x="11688" y="32127"/>
                      </a:lnTo>
                      <a:cubicBezTo>
                        <a:pt x="11656" y="32194"/>
                        <a:pt x="11656" y="32292"/>
                        <a:pt x="11722" y="32325"/>
                      </a:cubicBezTo>
                      <a:lnTo>
                        <a:pt x="11689" y="32325"/>
                      </a:lnTo>
                      <a:cubicBezTo>
                        <a:pt x="11677" y="32334"/>
                        <a:pt x="11666" y="32343"/>
                        <a:pt x="11656" y="32352"/>
                      </a:cubicBezTo>
                      <a:lnTo>
                        <a:pt x="11656" y="32352"/>
                      </a:lnTo>
                      <a:cubicBezTo>
                        <a:pt x="11656" y="32267"/>
                        <a:pt x="11660" y="32185"/>
                        <a:pt x="11688" y="32127"/>
                      </a:cubicBezTo>
                      <a:close/>
                      <a:moveTo>
                        <a:pt x="4678" y="31478"/>
                      </a:moveTo>
                      <a:cubicBezTo>
                        <a:pt x="4898" y="31478"/>
                        <a:pt x="5431" y="32384"/>
                        <a:pt x="5166" y="32384"/>
                      </a:cubicBezTo>
                      <a:cubicBezTo>
                        <a:pt x="5101" y="32384"/>
                        <a:pt x="4988" y="32329"/>
                        <a:pt x="4809" y="32192"/>
                      </a:cubicBezTo>
                      <a:cubicBezTo>
                        <a:pt x="4676" y="31993"/>
                        <a:pt x="4610" y="31760"/>
                        <a:pt x="4610" y="31528"/>
                      </a:cubicBezTo>
                      <a:cubicBezTo>
                        <a:pt x="4626" y="31493"/>
                        <a:pt x="4649" y="31478"/>
                        <a:pt x="4678" y="31478"/>
                      </a:cubicBezTo>
                      <a:close/>
                      <a:moveTo>
                        <a:pt x="11638" y="32368"/>
                      </a:moveTo>
                      <a:cubicBezTo>
                        <a:pt x="11557" y="32445"/>
                        <a:pt x="11566" y="32501"/>
                        <a:pt x="11622" y="32558"/>
                      </a:cubicBezTo>
                      <a:cubicBezTo>
                        <a:pt x="11559" y="32495"/>
                        <a:pt x="11526" y="32431"/>
                        <a:pt x="11638" y="32368"/>
                      </a:cubicBezTo>
                      <a:close/>
                      <a:moveTo>
                        <a:pt x="33725" y="32488"/>
                      </a:moveTo>
                      <a:cubicBezTo>
                        <a:pt x="33716" y="32509"/>
                        <a:pt x="33763" y="32576"/>
                        <a:pt x="33889" y="32724"/>
                      </a:cubicBezTo>
                      <a:cubicBezTo>
                        <a:pt x="33854" y="32742"/>
                        <a:pt x="33822" y="32750"/>
                        <a:pt x="33795" y="32750"/>
                      </a:cubicBezTo>
                      <a:cubicBezTo>
                        <a:pt x="33644" y="32750"/>
                        <a:pt x="33621" y="32519"/>
                        <a:pt x="33725" y="32488"/>
                      </a:cubicBezTo>
                      <a:close/>
                      <a:moveTo>
                        <a:pt x="20629" y="32790"/>
                      </a:moveTo>
                      <a:lnTo>
                        <a:pt x="20629" y="32790"/>
                      </a:lnTo>
                      <a:cubicBezTo>
                        <a:pt x="20637" y="32799"/>
                        <a:pt x="20648" y="32803"/>
                        <a:pt x="20660" y="32804"/>
                      </a:cubicBezTo>
                      <a:lnTo>
                        <a:pt x="20660" y="32804"/>
                      </a:lnTo>
                      <a:cubicBezTo>
                        <a:pt x="20657" y="32812"/>
                        <a:pt x="20651" y="32815"/>
                        <a:pt x="20645" y="32815"/>
                      </a:cubicBezTo>
                      <a:cubicBezTo>
                        <a:pt x="20637" y="32815"/>
                        <a:pt x="20629" y="32807"/>
                        <a:pt x="20629" y="32790"/>
                      </a:cubicBezTo>
                      <a:close/>
                      <a:moveTo>
                        <a:pt x="3945" y="32957"/>
                      </a:moveTo>
                      <a:lnTo>
                        <a:pt x="3945" y="32957"/>
                      </a:lnTo>
                      <a:cubicBezTo>
                        <a:pt x="4012" y="32990"/>
                        <a:pt x="4078" y="33023"/>
                        <a:pt x="4111" y="33123"/>
                      </a:cubicBezTo>
                      <a:cubicBezTo>
                        <a:pt x="4078" y="33090"/>
                        <a:pt x="4078" y="33056"/>
                        <a:pt x="4045" y="33023"/>
                      </a:cubicBezTo>
                      <a:cubicBezTo>
                        <a:pt x="4012" y="33023"/>
                        <a:pt x="3978" y="32990"/>
                        <a:pt x="3945" y="32957"/>
                      </a:cubicBezTo>
                      <a:close/>
                      <a:moveTo>
                        <a:pt x="6915" y="33238"/>
                      </a:moveTo>
                      <a:lnTo>
                        <a:pt x="6970" y="33256"/>
                      </a:lnTo>
                      <a:cubicBezTo>
                        <a:pt x="6948" y="33256"/>
                        <a:pt x="6930" y="33249"/>
                        <a:pt x="6915" y="33238"/>
                      </a:cubicBezTo>
                      <a:close/>
                      <a:moveTo>
                        <a:pt x="8399" y="33256"/>
                      </a:moveTo>
                      <a:cubicBezTo>
                        <a:pt x="8432" y="33256"/>
                        <a:pt x="8465" y="33256"/>
                        <a:pt x="8465" y="33289"/>
                      </a:cubicBezTo>
                      <a:lnTo>
                        <a:pt x="8465" y="33322"/>
                      </a:lnTo>
                      <a:cubicBezTo>
                        <a:pt x="8465" y="33256"/>
                        <a:pt x="8432" y="33256"/>
                        <a:pt x="8399" y="33256"/>
                      </a:cubicBezTo>
                      <a:close/>
                      <a:moveTo>
                        <a:pt x="33856" y="33956"/>
                      </a:moveTo>
                      <a:cubicBezTo>
                        <a:pt x="33855" y="33987"/>
                        <a:pt x="33823" y="33988"/>
                        <a:pt x="33823" y="34020"/>
                      </a:cubicBezTo>
                      <a:lnTo>
                        <a:pt x="33823" y="33987"/>
                      </a:lnTo>
                      <a:cubicBezTo>
                        <a:pt x="33823" y="33987"/>
                        <a:pt x="33855" y="33987"/>
                        <a:pt x="33856" y="33956"/>
                      </a:cubicBezTo>
                      <a:close/>
                      <a:moveTo>
                        <a:pt x="5308" y="33555"/>
                      </a:moveTo>
                      <a:cubicBezTo>
                        <a:pt x="5443" y="33663"/>
                        <a:pt x="5622" y="34057"/>
                        <a:pt x="5487" y="34057"/>
                      </a:cubicBezTo>
                      <a:cubicBezTo>
                        <a:pt x="5457" y="34057"/>
                        <a:pt x="5409" y="34036"/>
                        <a:pt x="5341" y="33987"/>
                      </a:cubicBezTo>
                      <a:lnTo>
                        <a:pt x="5308" y="33987"/>
                      </a:lnTo>
                      <a:cubicBezTo>
                        <a:pt x="5208" y="33821"/>
                        <a:pt x="4909" y="33555"/>
                        <a:pt x="5308" y="33555"/>
                      </a:cubicBezTo>
                      <a:close/>
                      <a:moveTo>
                        <a:pt x="35584" y="34087"/>
                      </a:moveTo>
                      <a:cubicBezTo>
                        <a:pt x="35584" y="34120"/>
                        <a:pt x="35584" y="34120"/>
                        <a:pt x="35584" y="34120"/>
                      </a:cubicBezTo>
                      <a:cubicBezTo>
                        <a:pt x="35551" y="34120"/>
                        <a:pt x="35584" y="34120"/>
                        <a:pt x="35584" y="34087"/>
                      </a:cubicBezTo>
                      <a:close/>
                      <a:moveTo>
                        <a:pt x="7302" y="34020"/>
                      </a:moveTo>
                      <a:lnTo>
                        <a:pt x="7302" y="34020"/>
                      </a:lnTo>
                      <a:cubicBezTo>
                        <a:pt x="7327" y="34059"/>
                        <a:pt x="7353" y="34092"/>
                        <a:pt x="7381" y="34123"/>
                      </a:cubicBezTo>
                      <a:lnTo>
                        <a:pt x="7381" y="34123"/>
                      </a:lnTo>
                      <a:cubicBezTo>
                        <a:pt x="7352" y="34093"/>
                        <a:pt x="7325" y="34059"/>
                        <a:pt x="7302" y="34020"/>
                      </a:cubicBezTo>
                      <a:close/>
                      <a:moveTo>
                        <a:pt x="35651" y="33954"/>
                      </a:moveTo>
                      <a:cubicBezTo>
                        <a:pt x="35651" y="34043"/>
                        <a:pt x="35651" y="34158"/>
                        <a:pt x="35675" y="34158"/>
                      </a:cubicBezTo>
                      <a:cubicBezTo>
                        <a:pt x="35675" y="34158"/>
                        <a:pt x="35675" y="34158"/>
                        <a:pt x="35675" y="34158"/>
                      </a:cubicBezTo>
                      <a:lnTo>
                        <a:pt x="35675" y="34158"/>
                      </a:lnTo>
                      <a:cubicBezTo>
                        <a:pt x="35674" y="34158"/>
                        <a:pt x="35674" y="34158"/>
                        <a:pt x="35673" y="34158"/>
                      </a:cubicBezTo>
                      <a:cubicBezTo>
                        <a:pt x="35644" y="34158"/>
                        <a:pt x="35618" y="34050"/>
                        <a:pt x="35618" y="34020"/>
                      </a:cubicBezTo>
                      <a:lnTo>
                        <a:pt x="35584" y="34020"/>
                      </a:lnTo>
                      <a:cubicBezTo>
                        <a:pt x="35618" y="33987"/>
                        <a:pt x="35618" y="33987"/>
                        <a:pt x="35651" y="33954"/>
                      </a:cubicBezTo>
                      <a:close/>
                      <a:moveTo>
                        <a:pt x="5621" y="34167"/>
                      </a:moveTo>
                      <a:cubicBezTo>
                        <a:pt x="5640" y="34172"/>
                        <a:pt x="5658" y="34178"/>
                        <a:pt x="5673" y="34186"/>
                      </a:cubicBezTo>
                      <a:cubicBezTo>
                        <a:pt x="5646" y="34186"/>
                        <a:pt x="5641" y="34186"/>
                        <a:pt x="5621" y="34167"/>
                      </a:cubicBezTo>
                      <a:close/>
                      <a:moveTo>
                        <a:pt x="7467" y="34204"/>
                      </a:moveTo>
                      <a:cubicBezTo>
                        <a:pt x="7488" y="34220"/>
                        <a:pt x="7510" y="34237"/>
                        <a:pt x="7534" y="34253"/>
                      </a:cubicBezTo>
                      <a:lnTo>
                        <a:pt x="7562" y="34290"/>
                      </a:lnTo>
                      <a:lnTo>
                        <a:pt x="7562" y="34290"/>
                      </a:lnTo>
                      <a:cubicBezTo>
                        <a:pt x="7533" y="34260"/>
                        <a:pt x="7500" y="34233"/>
                        <a:pt x="7467" y="34204"/>
                      </a:cubicBezTo>
                      <a:close/>
                      <a:moveTo>
                        <a:pt x="33821" y="34160"/>
                      </a:moveTo>
                      <a:cubicBezTo>
                        <a:pt x="33830" y="34213"/>
                        <a:pt x="33841" y="34266"/>
                        <a:pt x="33823" y="34319"/>
                      </a:cubicBezTo>
                      <a:cubicBezTo>
                        <a:pt x="33778" y="34330"/>
                        <a:pt x="33737" y="34345"/>
                        <a:pt x="33699" y="34363"/>
                      </a:cubicBezTo>
                      <a:lnTo>
                        <a:pt x="33699" y="34363"/>
                      </a:lnTo>
                      <a:cubicBezTo>
                        <a:pt x="33763" y="34307"/>
                        <a:pt x="33806" y="34241"/>
                        <a:pt x="33821" y="34160"/>
                      </a:cubicBezTo>
                      <a:close/>
                      <a:moveTo>
                        <a:pt x="8133" y="34585"/>
                      </a:moveTo>
                      <a:lnTo>
                        <a:pt x="8133" y="34585"/>
                      </a:lnTo>
                      <a:cubicBezTo>
                        <a:pt x="8199" y="34652"/>
                        <a:pt x="8232" y="34718"/>
                        <a:pt x="8266" y="34785"/>
                      </a:cubicBezTo>
                      <a:cubicBezTo>
                        <a:pt x="8266" y="34818"/>
                        <a:pt x="8299" y="34818"/>
                        <a:pt x="8299" y="34851"/>
                      </a:cubicBezTo>
                      <a:cubicBezTo>
                        <a:pt x="8232" y="34785"/>
                        <a:pt x="8199" y="34685"/>
                        <a:pt x="8133" y="34585"/>
                      </a:cubicBezTo>
                      <a:close/>
                      <a:moveTo>
                        <a:pt x="7834" y="35017"/>
                      </a:moveTo>
                      <a:cubicBezTo>
                        <a:pt x="7867" y="35050"/>
                        <a:pt x="7900" y="35050"/>
                        <a:pt x="7933" y="35117"/>
                      </a:cubicBezTo>
                      <a:cubicBezTo>
                        <a:pt x="7900" y="35084"/>
                        <a:pt x="7867" y="35050"/>
                        <a:pt x="7834" y="35017"/>
                      </a:cubicBezTo>
                      <a:close/>
                      <a:moveTo>
                        <a:pt x="8066" y="34917"/>
                      </a:moveTo>
                      <a:cubicBezTo>
                        <a:pt x="8099" y="35017"/>
                        <a:pt x="8166" y="35117"/>
                        <a:pt x="8232" y="35183"/>
                      </a:cubicBezTo>
                      <a:cubicBezTo>
                        <a:pt x="8133" y="35117"/>
                        <a:pt x="8099" y="34917"/>
                        <a:pt x="7967" y="34917"/>
                      </a:cubicBezTo>
                      <a:close/>
                      <a:moveTo>
                        <a:pt x="26877" y="35391"/>
                      </a:moveTo>
                      <a:cubicBezTo>
                        <a:pt x="26885" y="35391"/>
                        <a:pt x="26894" y="35399"/>
                        <a:pt x="26910" y="35416"/>
                      </a:cubicBezTo>
                      <a:cubicBezTo>
                        <a:pt x="26900" y="35406"/>
                        <a:pt x="26888" y="35402"/>
                        <a:pt x="26875" y="35402"/>
                      </a:cubicBezTo>
                      <a:cubicBezTo>
                        <a:pt x="26868" y="35402"/>
                        <a:pt x="26861" y="35403"/>
                        <a:pt x="26854" y="35405"/>
                      </a:cubicBezTo>
                      <a:lnTo>
                        <a:pt x="26854" y="35405"/>
                      </a:lnTo>
                      <a:cubicBezTo>
                        <a:pt x="26864" y="35396"/>
                        <a:pt x="26871" y="35391"/>
                        <a:pt x="26877" y="35391"/>
                      </a:cubicBezTo>
                      <a:close/>
                      <a:moveTo>
                        <a:pt x="26844" y="35383"/>
                      </a:moveTo>
                      <a:lnTo>
                        <a:pt x="26844" y="35409"/>
                      </a:lnTo>
                      <a:lnTo>
                        <a:pt x="26844" y="35409"/>
                      </a:lnTo>
                      <a:cubicBezTo>
                        <a:pt x="26825" y="35418"/>
                        <a:pt x="26810" y="35434"/>
                        <a:pt x="26810" y="35449"/>
                      </a:cubicBezTo>
                      <a:cubicBezTo>
                        <a:pt x="26810" y="35416"/>
                        <a:pt x="26810" y="35416"/>
                        <a:pt x="26844" y="35383"/>
                      </a:cubicBezTo>
                      <a:close/>
                      <a:moveTo>
                        <a:pt x="40337" y="35383"/>
                      </a:moveTo>
                      <a:cubicBezTo>
                        <a:pt x="40337" y="35449"/>
                        <a:pt x="40370" y="35449"/>
                        <a:pt x="40403" y="35449"/>
                      </a:cubicBezTo>
                      <a:lnTo>
                        <a:pt x="40337" y="35449"/>
                      </a:lnTo>
                      <a:lnTo>
                        <a:pt x="40337" y="35383"/>
                      </a:lnTo>
                      <a:close/>
                      <a:moveTo>
                        <a:pt x="25415" y="35449"/>
                      </a:moveTo>
                      <a:lnTo>
                        <a:pt x="25415" y="35449"/>
                      </a:lnTo>
                      <a:cubicBezTo>
                        <a:pt x="25444" y="35566"/>
                        <a:pt x="25268" y="35734"/>
                        <a:pt x="25292" y="35863"/>
                      </a:cubicBezTo>
                      <a:lnTo>
                        <a:pt x="25292" y="35863"/>
                      </a:lnTo>
                      <a:cubicBezTo>
                        <a:pt x="25257" y="35871"/>
                        <a:pt x="25206" y="35898"/>
                        <a:pt x="25187" y="35898"/>
                      </a:cubicBezTo>
                      <a:cubicBezTo>
                        <a:pt x="25179" y="35898"/>
                        <a:pt x="25176" y="35893"/>
                        <a:pt x="25182" y="35881"/>
                      </a:cubicBezTo>
                      <a:lnTo>
                        <a:pt x="25182" y="35881"/>
                      </a:lnTo>
                      <a:lnTo>
                        <a:pt x="25182" y="35881"/>
                      </a:lnTo>
                      <a:cubicBezTo>
                        <a:pt x="25282" y="35748"/>
                        <a:pt x="25381" y="35615"/>
                        <a:pt x="25415" y="35449"/>
                      </a:cubicBezTo>
                      <a:close/>
                      <a:moveTo>
                        <a:pt x="30699" y="35915"/>
                      </a:moveTo>
                      <a:lnTo>
                        <a:pt x="30699" y="35915"/>
                      </a:lnTo>
                      <a:cubicBezTo>
                        <a:pt x="30732" y="35948"/>
                        <a:pt x="30699" y="35948"/>
                        <a:pt x="30666" y="35948"/>
                      </a:cubicBezTo>
                      <a:lnTo>
                        <a:pt x="30599" y="35948"/>
                      </a:lnTo>
                      <a:cubicBezTo>
                        <a:pt x="30632" y="35948"/>
                        <a:pt x="30732" y="35948"/>
                        <a:pt x="30699" y="35915"/>
                      </a:cubicBezTo>
                      <a:close/>
                      <a:moveTo>
                        <a:pt x="30865" y="36114"/>
                      </a:moveTo>
                      <a:cubicBezTo>
                        <a:pt x="30883" y="36126"/>
                        <a:pt x="30897" y="36135"/>
                        <a:pt x="30907" y="36141"/>
                      </a:cubicBezTo>
                      <a:lnTo>
                        <a:pt x="30907" y="36141"/>
                      </a:lnTo>
                      <a:cubicBezTo>
                        <a:pt x="30904" y="36142"/>
                        <a:pt x="30901" y="36145"/>
                        <a:pt x="30898" y="36147"/>
                      </a:cubicBezTo>
                      <a:lnTo>
                        <a:pt x="30865" y="36114"/>
                      </a:lnTo>
                      <a:close/>
                      <a:moveTo>
                        <a:pt x="30898" y="36081"/>
                      </a:moveTo>
                      <a:cubicBezTo>
                        <a:pt x="30932" y="36114"/>
                        <a:pt x="30998" y="36114"/>
                        <a:pt x="31031" y="36147"/>
                      </a:cubicBezTo>
                      <a:cubicBezTo>
                        <a:pt x="31009" y="36147"/>
                        <a:pt x="30972" y="36132"/>
                        <a:pt x="30940" y="36132"/>
                      </a:cubicBezTo>
                      <a:cubicBezTo>
                        <a:pt x="30933" y="36132"/>
                        <a:pt x="30926" y="36133"/>
                        <a:pt x="30919" y="36135"/>
                      </a:cubicBezTo>
                      <a:lnTo>
                        <a:pt x="30919" y="36135"/>
                      </a:lnTo>
                      <a:cubicBezTo>
                        <a:pt x="30913" y="36129"/>
                        <a:pt x="30906" y="36121"/>
                        <a:pt x="30898" y="36114"/>
                      </a:cubicBezTo>
                      <a:lnTo>
                        <a:pt x="30898" y="36081"/>
                      </a:lnTo>
                      <a:close/>
                      <a:moveTo>
                        <a:pt x="7515" y="36370"/>
                      </a:moveTo>
                      <a:cubicBezTo>
                        <a:pt x="7549" y="36425"/>
                        <a:pt x="7609" y="36496"/>
                        <a:pt x="7628" y="36569"/>
                      </a:cubicBezTo>
                      <a:lnTo>
                        <a:pt x="7628" y="36569"/>
                      </a:lnTo>
                      <a:lnTo>
                        <a:pt x="7515" y="36370"/>
                      </a:lnTo>
                      <a:close/>
                      <a:moveTo>
                        <a:pt x="35319" y="36845"/>
                      </a:moveTo>
                      <a:cubicBezTo>
                        <a:pt x="35319" y="36905"/>
                        <a:pt x="35292" y="36930"/>
                        <a:pt x="35264" y="36930"/>
                      </a:cubicBezTo>
                      <a:cubicBezTo>
                        <a:pt x="35244" y="36930"/>
                        <a:pt x="35223" y="36918"/>
                        <a:pt x="35208" y="36897"/>
                      </a:cubicBezTo>
                      <a:lnTo>
                        <a:pt x="35208" y="36897"/>
                      </a:lnTo>
                      <a:cubicBezTo>
                        <a:pt x="35218" y="36904"/>
                        <a:pt x="35229" y="36908"/>
                        <a:pt x="35241" y="36908"/>
                      </a:cubicBezTo>
                      <a:cubicBezTo>
                        <a:pt x="35267" y="36908"/>
                        <a:pt x="35296" y="36889"/>
                        <a:pt x="35319" y="36845"/>
                      </a:cubicBezTo>
                      <a:close/>
                      <a:moveTo>
                        <a:pt x="17405" y="36845"/>
                      </a:moveTo>
                      <a:lnTo>
                        <a:pt x="17405" y="36878"/>
                      </a:lnTo>
                      <a:cubicBezTo>
                        <a:pt x="17480" y="37004"/>
                        <a:pt x="17499" y="37167"/>
                        <a:pt x="17604" y="37211"/>
                      </a:cubicBezTo>
                      <a:lnTo>
                        <a:pt x="17604" y="37211"/>
                      </a:lnTo>
                      <a:cubicBezTo>
                        <a:pt x="17456" y="37168"/>
                        <a:pt x="17437" y="36964"/>
                        <a:pt x="17309" y="36868"/>
                      </a:cubicBezTo>
                      <a:lnTo>
                        <a:pt x="17309" y="36868"/>
                      </a:lnTo>
                      <a:cubicBezTo>
                        <a:pt x="17315" y="36869"/>
                        <a:pt x="17320" y="36870"/>
                        <a:pt x="17326" y="36870"/>
                      </a:cubicBezTo>
                      <a:cubicBezTo>
                        <a:pt x="17347" y="36870"/>
                        <a:pt x="17372" y="36862"/>
                        <a:pt x="17405" y="36845"/>
                      </a:cubicBezTo>
                      <a:close/>
                      <a:moveTo>
                        <a:pt x="8532" y="37310"/>
                      </a:moveTo>
                      <a:cubicBezTo>
                        <a:pt x="8532" y="37344"/>
                        <a:pt x="8498" y="37377"/>
                        <a:pt x="8498" y="37410"/>
                      </a:cubicBezTo>
                      <a:lnTo>
                        <a:pt x="8465" y="37410"/>
                      </a:lnTo>
                      <a:cubicBezTo>
                        <a:pt x="8498" y="37377"/>
                        <a:pt x="8498" y="37344"/>
                        <a:pt x="8532" y="37310"/>
                      </a:cubicBezTo>
                      <a:close/>
                      <a:moveTo>
                        <a:pt x="33642" y="37567"/>
                      </a:moveTo>
                      <a:cubicBezTo>
                        <a:pt x="33659" y="37567"/>
                        <a:pt x="33672" y="37589"/>
                        <a:pt x="33670" y="37612"/>
                      </a:cubicBezTo>
                      <a:lnTo>
                        <a:pt x="33670" y="37612"/>
                      </a:lnTo>
                      <a:cubicBezTo>
                        <a:pt x="33669" y="37592"/>
                        <a:pt x="33646" y="37576"/>
                        <a:pt x="33624" y="37576"/>
                      </a:cubicBezTo>
                      <a:cubicBezTo>
                        <a:pt x="33630" y="37570"/>
                        <a:pt x="33636" y="37567"/>
                        <a:pt x="33642" y="37567"/>
                      </a:cubicBezTo>
                      <a:close/>
                      <a:moveTo>
                        <a:pt x="5840" y="32392"/>
                      </a:moveTo>
                      <a:lnTo>
                        <a:pt x="5840" y="32392"/>
                      </a:lnTo>
                      <a:cubicBezTo>
                        <a:pt x="6371" y="32923"/>
                        <a:pt x="7169" y="33821"/>
                        <a:pt x="7302" y="34352"/>
                      </a:cubicBezTo>
                      <a:cubicBezTo>
                        <a:pt x="6737" y="34884"/>
                        <a:pt x="9263" y="36779"/>
                        <a:pt x="10060" y="37410"/>
                      </a:cubicBezTo>
                      <a:cubicBezTo>
                        <a:pt x="10027" y="37576"/>
                        <a:pt x="10293" y="37609"/>
                        <a:pt x="10193" y="37776"/>
                      </a:cubicBezTo>
                      <a:cubicBezTo>
                        <a:pt x="10143" y="37783"/>
                        <a:pt x="10095" y="37787"/>
                        <a:pt x="10047" y="37787"/>
                      </a:cubicBezTo>
                      <a:cubicBezTo>
                        <a:pt x="9044" y="37787"/>
                        <a:pt x="8488" y="36186"/>
                        <a:pt x="7568" y="35615"/>
                      </a:cubicBezTo>
                      <a:cubicBezTo>
                        <a:pt x="7136" y="34618"/>
                        <a:pt x="5574" y="33920"/>
                        <a:pt x="5507" y="32890"/>
                      </a:cubicBezTo>
                      <a:cubicBezTo>
                        <a:pt x="5536" y="32845"/>
                        <a:pt x="5569" y="32826"/>
                        <a:pt x="5605" y="32826"/>
                      </a:cubicBezTo>
                      <a:cubicBezTo>
                        <a:pt x="5867" y="32826"/>
                        <a:pt x="6312" y="33845"/>
                        <a:pt x="6604" y="34020"/>
                      </a:cubicBezTo>
                      <a:cubicBezTo>
                        <a:pt x="7402" y="33954"/>
                        <a:pt x="5740" y="33023"/>
                        <a:pt x="5840" y="32392"/>
                      </a:cubicBezTo>
                      <a:close/>
                      <a:moveTo>
                        <a:pt x="11287" y="37838"/>
                      </a:moveTo>
                      <a:cubicBezTo>
                        <a:pt x="11298" y="37850"/>
                        <a:pt x="11311" y="37863"/>
                        <a:pt x="11323" y="37875"/>
                      </a:cubicBezTo>
                      <a:lnTo>
                        <a:pt x="11323" y="37898"/>
                      </a:lnTo>
                      <a:lnTo>
                        <a:pt x="11323" y="37898"/>
                      </a:lnTo>
                      <a:cubicBezTo>
                        <a:pt x="11306" y="37884"/>
                        <a:pt x="11296" y="37861"/>
                        <a:pt x="11287" y="37838"/>
                      </a:cubicBezTo>
                      <a:close/>
                      <a:moveTo>
                        <a:pt x="8208" y="37654"/>
                      </a:moveTo>
                      <a:lnTo>
                        <a:pt x="8208" y="37654"/>
                      </a:lnTo>
                      <a:cubicBezTo>
                        <a:pt x="8300" y="37738"/>
                        <a:pt x="8414" y="37810"/>
                        <a:pt x="8479" y="37907"/>
                      </a:cubicBezTo>
                      <a:lnTo>
                        <a:pt x="8479" y="37907"/>
                      </a:lnTo>
                      <a:cubicBezTo>
                        <a:pt x="8373" y="37834"/>
                        <a:pt x="8294" y="37745"/>
                        <a:pt x="8208" y="37654"/>
                      </a:cubicBezTo>
                      <a:close/>
                      <a:moveTo>
                        <a:pt x="10426" y="37842"/>
                      </a:moveTo>
                      <a:lnTo>
                        <a:pt x="10426" y="37842"/>
                      </a:lnTo>
                      <a:cubicBezTo>
                        <a:pt x="10490" y="37928"/>
                        <a:pt x="10597" y="37972"/>
                        <a:pt x="10682" y="38038"/>
                      </a:cubicBezTo>
                      <a:lnTo>
                        <a:pt x="10682" y="38038"/>
                      </a:lnTo>
                      <a:cubicBezTo>
                        <a:pt x="10585" y="38004"/>
                        <a:pt x="10490" y="37938"/>
                        <a:pt x="10426" y="37842"/>
                      </a:cubicBezTo>
                      <a:close/>
                      <a:moveTo>
                        <a:pt x="9602" y="38033"/>
                      </a:moveTo>
                      <a:cubicBezTo>
                        <a:pt x="9628" y="38033"/>
                        <a:pt x="9654" y="38036"/>
                        <a:pt x="9679" y="38042"/>
                      </a:cubicBezTo>
                      <a:lnTo>
                        <a:pt x="9529" y="38042"/>
                      </a:lnTo>
                      <a:cubicBezTo>
                        <a:pt x="9553" y="38035"/>
                        <a:pt x="9577" y="38033"/>
                        <a:pt x="9602" y="38033"/>
                      </a:cubicBezTo>
                      <a:close/>
                      <a:moveTo>
                        <a:pt x="8517" y="37985"/>
                      </a:moveTo>
                      <a:cubicBezTo>
                        <a:pt x="8526" y="38013"/>
                        <a:pt x="8532" y="38043"/>
                        <a:pt x="8532" y="38075"/>
                      </a:cubicBezTo>
                      <a:cubicBezTo>
                        <a:pt x="8532" y="38036"/>
                        <a:pt x="8520" y="38008"/>
                        <a:pt x="8517" y="37985"/>
                      </a:cubicBezTo>
                      <a:close/>
                      <a:moveTo>
                        <a:pt x="9814" y="38093"/>
                      </a:moveTo>
                      <a:lnTo>
                        <a:pt x="9814" y="38093"/>
                      </a:lnTo>
                      <a:cubicBezTo>
                        <a:pt x="9842" y="38108"/>
                        <a:pt x="9869" y="38125"/>
                        <a:pt x="9894" y="38141"/>
                      </a:cubicBezTo>
                      <a:lnTo>
                        <a:pt x="9814" y="38093"/>
                      </a:lnTo>
                      <a:close/>
                      <a:moveTo>
                        <a:pt x="8964" y="37875"/>
                      </a:moveTo>
                      <a:lnTo>
                        <a:pt x="8964" y="37875"/>
                      </a:lnTo>
                      <a:cubicBezTo>
                        <a:pt x="9063" y="37942"/>
                        <a:pt x="9097" y="38174"/>
                        <a:pt x="9229" y="38174"/>
                      </a:cubicBezTo>
                      <a:lnTo>
                        <a:pt x="9163" y="38174"/>
                      </a:lnTo>
                      <a:cubicBezTo>
                        <a:pt x="9097" y="38075"/>
                        <a:pt x="9030" y="37975"/>
                        <a:pt x="8964" y="37875"/>
                      </a:cubicBezTo>
                      <a:close/>
                      <a:moveTo>
                        <a:pt x="10701" y="38053"/>
                      </a:moveTo>
                      <a:cubicBezTo>
                        <a:pt x="10739" y="38086"/>
                        <a:pt x="10771" y="38124"/>
                        <a:pt x="10791" y="38174"/>
                      </a:cubicBezTo>
                      <a:lnTo>
                        <a:pt x="10701" y="38053"/>
                      </a:lnTo>
                      <a:close/>
                      <a:moveTo>
                        <a:pt x="29635" y="38208"/>
                      </a:moveTo>
                      <a:cubicBezTo>
                        <a:pt x="29602" y="38208"/>
                        <a:pt x="29635" y="38274"/>
                        <a:pt x="29669" y="38341"/>
                      </a:cubicBezTo>
                      <a:cubicBezTo>
                        <a:pt x="29650" y="38350"/>
                        <a:pt x="29629" y="38357"/>
                        <a:pt x="29607" y="38361"/>
                      </a:cubicBezTo>
                      <a:lnTo>
                        <a:pt x="29607" y="38361"/>
                      </a:lnTo>
                      <a:cubicBezTo>
                        <a:pt x="29628" y="38296"/>
                        <a:pt x="29573" y="38208"/>
                        <a:pt x="29635" y="38208"/>
                      </a:cubicBezTo>
                      <a:close/>
                      <a:moveTo>
                        <a:pt x="10612" y="38973"/>
                      </a:moveTo>
                      <a:cubicBezTo>
                        <a:pt x="10669" y="38973"/>
                        <a:pt x="10721" y="39013"/>
                        <a:pt x="10758" y="39138"/>
                      </a:cubicBezTo>
                      <a:cubicBezTo>
                        <a:pt x="10707" y="39035"/>
                        <a:pt x="10650" y="39002"/>
                        <a:pt x="10592" y="39002"/>
                      </a:cubicBezTo>
                      <a:cubicBezTo>
                        <a:pt x="10501" y="39002"/>
                        <a:pt x="10408" y="39085"/>
                        <a:pt x="10326" y="39105"/>
                      </a:cubicBezTo>
                      <a:cubicBezTo>
                        <a:pt x="10409" y="39084"/>
                        <a:pt x="10518" y="38973"/>
                        <a:pt x="10612" y="38973"/>
                      </a:cubicBezTo>
                      <a:close/>
                      <a:moveTo>
                        <a:pt x="33687" y="39166"/>
                      </a:moveTo>
                      <a:cubicBezTo>
                        <a:pt x="33763" y="39166"/>
                        <a:pt x="33786" y="39275"/>
                        <a:pt x="33756" y="39304"/>
                      </a:cubicBezTo>
                      <a:cubicBezTo>
                        <a:pt x="33790" y="39238"/>
                        <a:pt x="33723" y="39171"/>
                        <a:pt x="33657" y="39171"/>
                      </a:cubicBezTo>
                      <a:cubicBezTo>
                        <a:pt x="33668" y="39168"/>
                        <a:pt x="33678" y="39166"/>
                        <a:pt x="33687" y="39166"/>
                      </a:cubicBezTo>
                      <a:close/>
                      <a:moveTo>
                        <a:pt x="10791" y="39171"/>
                      </a:moveTo>
                      <a:lnTo>
                        <a:pt x="10791" y="39171"/>
                      </a:lnTo>
                      <a:cubicBezTo>
                        <a:pt x="10961" y="39200"/>
                        <a:pt x="11130" y="39276"/>
                        <a:pt x="11258" y="39399"/>
                      </a:cubicBezTo>
                      <a:lnTo>
                        <a:pt x="11258" y="39399"/>
                      </a:lnTo>
                      <a:cubicBezTo>
                        <a:pt x="11116" y="39286"/>
                        <a:pt x="10905" y="39314"/>
                        <a:pt x="10791" y="39171"/>
                      </a:cubicBezTo>
                      <a:close/>
                      <a:moveTo>
                        <a:pt x="12830" y="40000"/>
                      </a:moveTo>
                      <a:lnTo>
                        <a:pt x="12830" y="40000"/>
                      </a:lnTo>
                      <a:cubicBezTo>
                        <a:pt x="12849" y="40009"/>
                        <a:pt x="12867" y="40017"/>
                        <a:pt x="12885" y="40036"/>
                      </a:cubicBezTo>
                      <a:lnTo>
                        <a:pt x="12918" y="40102"/>
                      </a:lnTo>
                      <a:cubicBezTo>
                        <a:pt x="12894" y="40077"/>
                        <a:pt x="12869" y="40034"/>
                        <a:pt x="12830" y="40000"/>
                      </a:cubicBezTo>
                      <a:close/>
                      <a:moveTo>
                        <a:pt x="37816" y="40079"/>
                      </a:moveTo>
                      <a:cubicBezTo>
                        <a:pt x="37817" y="40135"/>
                        <a:pt x="37806" y="40181"/>
                        <a:pt x="37745" y="40202"/>
                      </a:cubicBezTo>
                      <a:cubicBezTo>
                        <a:pt x="37803" y="40163"/>
                        <a:pt x="37816" y="40124"/>
                        <a:pt x="37816" y="40079"/>
                      </a:cubicBezTo>
                      <a:close/>
                      <a:moveTo>
                        <a:pt x="36149" y="40468"/>
                      </a:moveTo>
                      <a:cubicBezTo>
                        <a:pt x="36216" y="40567"/>
                        <a:pt x="35983" y="40567"/>
                        <a:pt x="35983" y="40601"/>
                      </a:cubicBezTo>
                      <a:lnTo>
                        <a:pt x="35950" y="40567"/>
                      </a:lnTo>
                      <a:cubicBezTo>
                        <a:pt x="36016" y="40567"/>
                        <a:pt x="36050" y="40468"/>
                        <a:pt x="36149" y="40468"/>
                      </a:cubicBezTo>
                      <a:close/>
                      <a:moveTo>
                        <a:pt x="36309" y="40574"/>
                      </a:moveTo>
                      <a:cubicBezTo>
                        <a:pt x="36292" y="40614"/>
                        <a:pt x="36364" y="40634"/>
                        <a:pt x="36415" y="40634"/>
                      </a:cubicBezTo>
                      <a:cubicBezTo>
                        <a:pt x="36349" y="40634"/>
                        <a:pt x="36316" y="40634"/>
                        <a:pt x="36282" y="40601"/>
                      </a:cubicBezTo>
                      <a:lnTo>
                        <a:pt x="36282" y="40601"/>
                      </a:lnTo>
                      <a:cubicBezTo>
                        <a:pt x="36316" y="40700"/>
                        <a:pt x="36316" y="40767"/>
                        <a:pt x="36349" y="40833"/>
                      </a:cubicBezTo>
                      <a:cubicBezTo>
                        <a:pt x="36295" y="40779"/>
                        <a:pt x="36285" y="40681"/>
                        <a:pt x="36247" y="40646"/>
                      </a:cubicBezTo>
                      <a:lnTo>
                        <a:pt x="36247" y="40646"/>
                      </a:lnTo>
                      <a:cubicBezTo>
                        <a:pt x="36248" y="40643"/>
                        <a:pt x="36249" y="40639"/>
                        <a:pt x="36249" y="40634"/>
                      </a:cubicBezTo>
                      <a:cubicBezTo>
                        <a:pt x="36269" y="40614"/>
                        <a:pt x="36289" y="40594"/>
                        <a:pt x="36309" y="40574"/>
                      </a:cubicBezTo>
                      <a:close/>
                      <a:moveTo>
                        <a:pt x="26977" y="40833"/>
                      </a:moveTo>
                      <a:cubicBezTo>
                        <a:pt x="26977" y="40866"/>
                        <a:pt x="26977" y="40866"/>
                        <a:pt x="26977" y="40866"/>
                      </a:cubicBezTo>
                      <a:cubicBezTo>
                        <a:pt x="26977" y="40866"/>
                        <a:pt x="26943" y="40866"/>
                        <a:pt x="26977" y="40833"/>
                      </a:cubicBezTo>
                      <a:close/>
                      <a:moveTo>
                        <a:pt x="37778" y="40866"/>
                      </a:moveTo>
                      <a:cubicBezTo>
                        <a:pt x="37778" y="40883"/>
                        <a:pt x="37786" y="40891"/>
                        <a:pt x="37799" y="40891"/>
                      </a:cubicBezTo>
                      <a:cubicBezTo>
                        <a:pt x="37811" y="40891"/>
                        <a:pt x="37828" y="40883"/>
                        <a:pt x="37844" y="40866"/>
                      </a:cubicBezTo>
                      <a:lnTo>
                        <a:pt x="37844" y="40866"/>
                      </a:lnTo>
                      <a:cubicBezTo>
                        <a:pt x="37811" y="40900"/>
                        <a:pt x="37811" y="40933"/>
                        <a:pt x="37778" y="40966"/>
                      </a:cubicBezTo>
                      <a:lnTo>
                        <a:pt x="37745" y="40966"/>
                      </a:lnTo>
                      <a:cubicBezTo>
                        <a:pt x="37716" y="41023"/>
                        <a:pt x="37639" y="41031"/>
                        <a:pt x="37597" y="41074"/>
                      </a:cubicBezTo>
                      <a:lnTo>
                        <a:pt x="37597" y="41074"/>
                      </a:lnTo>
                      <a:cubicBezTo>
                        <a:pt x="37651" y="41015"/>
                        <a:pt x="37778" y="40954"/>
                        <a:pt x="37778" y="40866"/>
                      </a:cubicBezTo>
                      <a:close/>
                      <a:moveTo>
                        <a:pt x="27243" y="41033"/>
                      </a:moveTo>
                      <a:lnTo>
                        <a:pt x="27375" y="41066"/>
                      </a:lnTo>
                      <a:cubicBezTo>
                        <a:pt x="27388" y="41081"/>
                        <a:pt x="27401" y="41094"/>
                        <a:pt x="27414" y="41104"/>
                      </a:cubicBezTo>
                      <a:lnTo>
                        <a:pt x="27414" y="41104"/>
                      </a:lnTo>
                      <a:cubicBezTo>
                        <a:pt x="27368" y="41084"/>
                        <a:pt x="27312" y="41060"/>
                        <a:pt x="27243" y="41033"/>
                      </a:cubicBezTo>
                      <a:close/>
                      <a:moveTo>
                        <a:pt x="27874" y="41033"/>
                      </a:moveTo>
                      <a:lnTo>
                        <a:pt x="27874" y="41033"/>
                      </a:lnTo>
                      <a:cubicBezTo>
                        <a:pt x="27774" y="41132"/>
                        <a:pt x="27608" y="41099"/>
                        <a:pt x="27608" y="41232"/>
                      </a:cubicBezTo>
                      <a:cubicBezTo>
                        <a:pt x="27608" y="41210"/>
                        <a:pt x="27593" y="41187"/>
                        <a:pt x="27482" y="41135"/>
                      </a:cubicBezTo>
                      <a:lnTo>
                        <a:pt x="27482" y="41135"/>
                      </a:lnTo>
                      <a:cubicBezTo>
                        <a:pt x="27495" y="41137"/>
                        <a:pt x="27508" y="41139"/>
                        <a:pt x="27522" y="41139"/>
                      </a:cubicBezTo>
                      <a:cubicBezTo>
                        <a:pt x="27634" y="41139"/>
                        <a:pt x="27762" y="41055"/>
                        <a:pt x="27874" y="41033"/>
                      </a:cubicBezTo>
                      <a:close/>
                      <a:moveTo>
                        <a:pt x="13899" y="41484"/>
                      </a:moveTo>
                      <a:cubicBezTo>
                        <a:pt x="13932" y="41484"/>
                        <a:pt x="13949" y="41508"/>
                        <a:pt x="13949" y="41531"/>
                      </a:cubicBezTo>
                      <a:cubicBezTo>
                        <a:pt x="13952" y="41533"/>
                        <a:pt x="13955" y="41534"/>
                        <a:pt x="13958" y="41536"/>
                      </a:cubicBezTo>
                      <a:lnTo>
                        <a:pt x="13958" y="41536"/>
                      </a:lnTo>
                      <a:cubicBezTo>
                        <a:pt x="13925" y="41520"/>
                        <a:pt x="13888" y="41508"/>
                        <a:pt x="13849" y="41498"/>
                      </a:cubicBezTo>
                      <a:cubicBezTo>
                        <a:pt x="13869" y="41488"/>
                        <a:pt x="13885" y="41484"/>
                        <a:pt x="13899" y="41484"/>
                      </a:cubicBezTo>
                      <a:close/>
                      <a:moveTo>
                        <a:pt x="16109" y="41664"/>
                      </a:moveTo>
                      <a:lnTo>
                        <a:pt x="16312" y="41813"/>
                      </a:lnTo>
                      <a:lnTo>
                        <a:pt x="16312" y="41813"/>
                      </a:lnTo>
                      <a:cubicBezTo>
                        <a:pt x="16239" y="41769"/>
                        <a:pt x="16168" y="41723"/>
                        <a:pt x="16109" y="41664"/>
                      </a:cubicBezTo>
                      <a:close/>
                      <a:moveTo>
                        <a:pt x="16774" y="43027"/>
                      </a:moveTo>
                      <a:lnTo>
                        <a:pt x="16807" y="43060"/>
                      </a:lnTo>
                      <a:cubicBezTo>
                        <a:pt x="16740" y="43027"/>
                        <a:pt x="16674" y="43027"/>
                        <a:pt x="16608" y="43027"/>
                      </a:cubicBezTo>
                      <a:close/>
                      <a:moveTo>
                        <a:pt x="33973" y="43592"/>
                      </a:moveTo>
                      <a:lnTo>
                        <a:pt x="33973" y="43592"/>
                      </a:lnTo>
                      <a:cubicBezTo>
                        <a:pt x="33958" y="43597"/>
                        <a:pt x="33946" y="43605"/>
                        <a:pt x="33934" y="43614"/>
                      </a:cubicBezTo>
                      <a:lnTo>
                        <a:pt x="33934" y="43614"/>
                      </a:lnTo>
                      <a:cubicBezTo>
                        <a:pt x="33941" y="43606"/>
                        <a:pt x="33949" y="43599"/>
                        <a:pt x="33956" y="43592"/>
                      </a:cubicBezTo>
                      <a:close/>
                      <a:moveTo>
                        <a:pt x="32726" y="43625"/>
                      </a:moveTo>
                      <a:lnTo>
                        <a:pt x="32726" y="43691"/>
                      </a:lnTo>
                      <a:cubicBezTo>
                        <a:pt x="32726" y="43625"/>
                        <a:pt x="32660" y="43625"/>
                        <a:pt x="32627" y="43625"/>
                      </a:cubicBezTo>
                      <a:close/>
                      <a:moveTo>
                        <a:pt x="17837" y="43758"/>
                      </a:moveTo>
                      <a:lnTo>
                        <a:pt x="17837" y="43758"/>
                      </a:lnTo>
                      <a:cubicBezTo>
                        <a:pt x="17808" y="43817"/>
                        <a:pt x="17700" y="43823"/>
                        <a:pt x="17699" y="43871"/>
                      </a:cubicBezTo>
                      <a:lnTo>
                        <a:pt x="17699" y="43871"/>
                      </a:lnTo>
                      <a:cubicBezTo>
                        <a:pt x="17698" y="43817"/>
                        <a:pt x="17807" y="43788"/>
                        <a:pt x="17837" y="43758"/>
                      </a:cubicBezTo>
                      <a:close/>
                      <a:moveTo>
                        <a:pt x="27841" y="44489"/>
                      </a:moveTo>
                      <a:lnTo>
                        <a:pt x="27841" y="44489"/>
                      </a:lnTo>
                      <a:cubicBezTo>
                        <a:pt x="27874" y="44522"/>
                        <a:pt x="27841" y="44555"/>
                        <a:pt x="27808" y="44589"/>
                      </a:cubicBezTo>
                      <a:lnTo>
                        <a:pt x="27783" y="44564"/>
                      </a:lnTo>
                      <a:lnTo>
                        <a:pt x="27783" y="44564"/>
                      </a:lnTo>
                      <a:cubicBezTo>
                        <a:pt x="27821" y="44559"/>
                        <a:pt x="27841" y="44514"/>
                        <a:pt x="27841" y="44489"/>
                      </a:cubicBezTo>
                      <a:close/>
                      <a:moveTo>
                        <a:pt x="31663" y="45287"/>
                      </a:moveTo>
                      <a:cubicBezTo>
                        <a:pt x="31676" y="45287"/>
                        <a:pt x="31691" y="45287"/>
                        <a:pt x="31707" y="45288"/>
                      </a:cubicBezTo>
                      <a:lnTo>
                        <a:pt x="31707" y="45288"/>
                      </a:lnTo>
                      <a:cubicBezTo>
                        <a:pt x="31686" y="45293"/>
                        <a:pt x="31670" y="45303"/>
                        <a:pt x="31663" y="45321"/>
                      </a:cubicBezTo>
                      <a:lnTo>
                        <a:pt x="31663" y="45321"/>
                      </a:lnTo>
                      <a:lnTo>
                        <a:pt x="31663" y="45287"/>
                      </a:lnTo>
                      <a:close/>
                      <a:moveTo>
                        <a:pt x="19299" y="45818"/>
                      </a:moveTo>
                      <a:cubicBezTo>
                        <a:pt x="19366" y="45852"/>
                        <a:pt x="19333" y="45918"/>
                        <a:pt x="19366" y="45985"/>
                      </a:cubicBezTo>
                      <a:cubicBezTo>
                        <a:pt x="19333" y="45918"/>
                        <a:pt x="19333" y="45885"/>
                        <a:pt x="19333" y="45852"/>
                      </a:cubicBezTo>
                      <a:lnTo>
                        <a:pt x="19299" y="45818"/>
                      </a:lnTo>
                      <a:close/>
                      <a:moveTo>
                        <a:pt x="27741" y="46317"/>
                      </a:moveTo>
                      <a:cubicBezTo>
                        <a:pt x="27688" y="46343"/>
                        <a:pt x="27635" y="46370"/>
                        <a:pt x="27582" y="46396"/>
                      </a:cubicBezTo>
                      <a:lnTo>
                        <a:pt x="27582" y="46396"/>
                      </a:lnTo>
                      <a:cubicBezTo>
                        <a:pt x="27627" y="46350"/>
                        <a:pt x="27684" y="46317"/>
                        <a:pt x="27741" y="46317"/>
                      </a:cubicBezTo>
                      <a:close/>
                      <a:moveTo>
                        <a:pt x="19572" y="46534"/>
                      </a:moveTo>
                      <a:cubicBezTo>
                        <a:pt x="19630" y="46542"/>
                        <a:pt x="19687" y="46552"/>
                        <a:pt x="19725" y="46573"/>
                      </a:cubicBezTo>
                      <a:lnTo>
                        <a:pt x="19725" y="46573"/>
                      </a:lnTo>
                      <a:cubicBezTo>
                        <a:pt x="19673" y="46560"/>
                        <a:pt x="19621" y="46547"/>
                        <a:pt x="19572" y="46534"/>
                      </a:cubicBezTo>
                      <a:close/>
                      <a:moveTo>
                        <a:pt x="25780" y="46716"/>
                      </a:moveTo>
                      <a:cubicBezTo>
                        <a:pt x="25764" y="46716"/>
                        <a:pt x="25753" y="46718"/>
                        <a:pt x="25747" y="46722"/>
                      </a:cubicBezTo>
                      <a:lnTo>
                        <a:pt x="25747" y="46722"/>
                      </a:lnTo>
                      <a:lnTo>
                        <a:pt x="25747" y="46716"/>
                      </a:lnTo>
                      <a:close/>
                      <a:moveTo>
                        <a:pt x="21668" y="46780"/>
                      </a:moveTo>
                      <a:cubicBezTo>
                        <a:pt x="21678" y="46790"/>
                        <a:pt x="21686" y="46802"/>
                        <a:pt x="21692" y="46815"/>
                      </a:cubicBezTo>
                      <a:lnTo>
                        <a:pt x="21668" y="46780"/>
                      </a:lnTo>
                      <a:close/>
                      <a:moveTo>
                        <a:pt x="26144" y="46825"/>
                      </a:moveTo>
                      <a:cubicBezTo>
                        <a:pt x="26073" y="46868"/>
                        <a:pt x="26007" y="46921"/>
                        <a:pt x="25946" y="46982"/>
                      </a:cubicBezTo>
                      <a:lnTo>
                        <a:pt x="26079" y="46849"/>
                      </a:lnTo>
                      <a:cubicBezTo>
                        <a:pt x="26100" y="46842"/>
                        <a:pt x="26122" y="46834"/>
                        <a:pt x="26144" y="46825"/>
                      </a:cubicBezTo>
                      <a:close/>
                      <a:moveTo>
                        <a:pt x="21792" y="46915"/>
                      </a:moveTo>
                      <a:cubicBezTo>
                        <a:pt x="21837" y="46938"/>
                        <a:pt x="21867" y="46975"/>
                        <a:pt x="21892" y="46987"/>
                      </a:cubicBezTo>
                      <a:lnTo>
                        <a:pt x="21892" y="46987"/>
                      </a:lnTo>
                      <a:lnTo>
                        <a:pt x="21892" y="47015"/>
                      </a:lnTo>
                      <a:lnTo>
                        <a:pt x="21792" y="46915"/>
                      </a:lnTo>
                      <a:close/>
                      <a:moveTo>
                        <a:pt x="25182" y="47048"/>
                      </a:moveTo>
                      <a:cubicBezTo>
                        <a:pt x="25155" y="47048"/>
                        <a:pt x="25063" y="47091"/>
                        <a:pt x="25029" y="47126"/>
                      </a:cubicBezTo>
                      <a:lnTo>
                        <a:pt x="25029" y="47126"/>
                      </a:lnTo>
                      <a:cubicBezTo>
                        <a:pt x="25065" y="47074"/>
                        <a:pt x="25123" y="47048"/>
                        <a:pt x="25182" y="47048"/>
                      </a:cubicBezTo>
                      <a:close/>
                      <a:moveTo>
                        <a:pt x="24988" y="47144"/>
                      </a:moveTo>
                      <a:cubicBezTo>
                        <a:pt x="24996" y="47144"/>
                        <a:pt x="25006" y="47145"/>
                        <a:pt x="25016" y="47148"/>
                      </a:cubicBezTo>
                      <a:cubicBezTo>
                        <a:pt x="24970" y="47155"/>
                        <a:pt x="24933" y="47175"/>
                        <a:pt x="24900" y="47202"/>
                      </a:cubicBezTo>
                      <a:lnTo>
                        <a:pt x="24900" y="47202"/>
                      </a:lnTo>
                      <a:cubicBezTo>
                        <a:pt x="24922" y="47169"/>
                        <a:pt x="24947" y="47144"/>
                        <a:pt x="24988" y="47144"/>
                      </a:cubicBezTo>
                      <a:close/>
                      <a:moveTo>
                        <a:pt x="24761" y="47347"/>
                      </a:moveTo>
                      <a:cubicBezTo>
                        <a:pt x="24708" y="47402"/>
                        <a:pt x="24646" y="47447"/>
                        <a:pt x="24551" y="47447"/>
                      </a:cubicBezTo>
                      <a:cubicBezTo>
                        <a:pt x="24617" y="47414"/>
                        <a:pt x="24683" y="47380"/>
                        <a:pt x="24750" y="47347"/>
                      </a:cubicBezTo>
                      <a:close/>
                      <a:moveTo>
                        <a:pt x="22929" y="0"/>
                      </a:moveTo>
                      <a:cubicBezTo>
                        <a:pt x="18316" y="0"/>
                        <a:pt x="13848" y="1197"/>
                        <a:pt x="10592" y="5006"/>
                      </a:cubicBezTo>
                      <a:cubicBezTo>
                        <a:pt x="2713" y="10941"/>
                        <a:pt x="1" y="23448"/>
                        <a:pt x="2910" y="32602"/>
                      </a:cubicBezTo>
                      <a:lnTo>
                        <a:pt x="2910" y="32602"/>
                      </a:lnTo>
                      <a:cubicBezTo>
                        <a:pt x="3050" y="33122"/>
                        <a:pt x="3302" y="33586"/>
                        <a:pt x="3613" y="34020"/>
                      </a:cubicBezTo>
                      <a:cubicBezTo>
                        <a:pt x="3797" y="33692"/>
                        <a:pt x="3439" y="33099"/>
                        <a:pt x="3292" y="32981"/>
                      </a:cubicBezTo>
                      <a:lnTo>
                        <a:pt x="3292" y="32981"/>
                      </a:lnTo>
                      <a:cubicBezTo>
                        <a:pt x="3032" y="32279"/>
                        <a:pt x="2607" y="31382"/>
                        <a:pt x="2948" y="30963"/>
                      </a:cubicBezTo>
                      <a:lnTo>
                        <a:pt x="2948" y="30963"/>
                      </a:lnTo>
                      <a:cubicBezTo>
                        <a:pt x="3546" y="32259"/>
                        <a:pt x="4278" y="34020"/>
                        <a:pt x="5108" y="34917"/>
                      </a:cubicBezTo>
                      <a:cubicBezTo>
                        <a:pt x="5054" y="35000"/>
                        <a:pt x="4886" y="35217"/>
                        <a:pt x="5014" y="35217"/>
                      </a:cubicBezTo>
                      <a:cubicBezTo>
                        <a:pt x="5042" y="35217"/>
                        <a:pt x="5083" y="35207"/>
                        <a:pt x="5142" y="35183"/>
                      </a:cubicBezTo>
                      <a:cubicBezTo>
                        <a:pt x="6272" y="35682"/>
                        <a:pt x="6837" y="37443"/>
                        <a:pt x="8066" y="38108"/>
                      </a:cubicBezTo>
                      <a:cubicBezTo>
                        <a:pt x="9163" y="39072"/>
                        <a:pt x="9628" y="40169"/>
                        <a:pt x="11024" y="40235"/>
                      </a:cubicBezTo>
                      <a:cubicBezTo>
                        <a:pt x="11094" y="40263"/>
                        <a:pt x="11140" y="40275"/>
                        <a:pt x="11167" y="40275"/>
                      </a:cubicBezTo>
                      <a:cubicBezTo>
                        <a:pt x="11334" y="40275"/>
                        <a:pt x="10805" y="39813"/>
                        <a:pt x="10891" y="39670"/>
                      </a:cubicBezTo>
                      <a:lnTo>
                        <a:pt x="10891" y="39670"/>
                      </a:lnTo>
                      <a:cubicBezTo>
                        <a:pt x="11323" y="39969"/>
                        <a:pt x="12054" y="40268"/>
                        <a:pt x="12486" y="40767"/>
                      </a:cubicBezTo>
                      <a:cubicBezTo>
                        <a:pt x="13517" y="41365"/>
                        <a:pt x="14613" y="41996"/>
                        <a:pt x="15710" y="42628"/>
                      </a:cubicBezTo>
                      <a:cubicBezTo>
                        <a:pt x="16167" y="42750"/>
                        <a:pt x="16065" y="43375"/>
                        <a:pt x="16533" y="43375"/>
                      </a:cubicBezTo>
                      <a:cubicBezTo>
                        <a:pt x="16575" y="43375"/>
                        <a:pt x="16622" y="43370"/>
                        <a:pt x="16674" y="43359"/>
                      </a:cubicBezTo>
                      <a:cubicBezTo>
                        <a:pt x="16747" y="43413"/>
                        <a:pt x="16799" y="43470"/>
                        <a:pt x="16835" y="43532"/>
                      </a:cubicBezTo>
                      <a:lnTo>
                        <a:pt x="16835" y="43532"/>
                      </a:lnTo>
                      <a:cubicBezTo>
                        <a:pt x="16826" y="43528"/>
                        <a:pt x="16816" y="43525"/>
                        <a:pt x="16807" y="43525"/>
                      </a:cubicBezTo>
                      <a:cubicBezTo>
                        <a:pt x="16820" y="43532"/>
                        <a:pt x="16832" y="43538"/>
                        <a:pt x="16843" y="43545"/>
                      </a:cubicBezTo>
                      <a:lnTo>
                        <a:pt x="16843" y="43545"/>
                      </a:lnTo>
                      <a:cubicBezTo>
                        <a:pt x="17038" y="43899"/>
                        <a:pt x="16737" y="44358"/>
                        <a:pt x="17073" y="44722"/>
                      </a:cubicBezTo>
                      <a:cubicBezTo>
                        <a:pt x="17195" y="44681"/>
                        <a:pt x="17295" y="44663"/>
                        <a:pt x="17378" y="44663"/>
                      </a:cubicBezTo>
                      <a:cubicBezTo>
                        <a:pt x="17972" y="44663"/>
                        <a:pt x="17678" y="45597"/>
                        <a:pt x="18203" y="45918"/>
                      </a:cubicBezTo>
                      <a:cubicBezTo>
                        <a:pt x="18402" y="46383"/>
                        <a:pt x="19100" y="46383"/>
                        <a:pt x="19432" y="46882"/>
                      </a:cubicBezTo>
                      <a:cubicBezTo>
                        <a:pt x="19498" y="46908"/>
                        <a:pt x="19544" y="46919"/>
                        <a:pt x="19577" y="46919"/>
                      </a:cubicBezTo>
                      <a:cubicBezTo>
                        <a:pt x="19711" y="46919"/>
                        <a:pt x="19625" y="46742"/>
                        <a:pt x="19732" y="46716"/>
                      </a:cubicBezTo>
                      <a:lnTo>
                        <a:pt x="19732" y="46716"/>
                      </a:lnTo>
                      <a:cubicBezTo>
                        <a:pt x="19632" y="47081"/>
                        <a:pt x="19898" y="46882"/>
                        <a:pt x="20097" y="47115"/>
                      </a:cubicBezTo>
                      <a:cubicBezTo>
                        <a:pt x="20562" y="47480"/>
                        <a:pt x="21559" y="47048"/>
                        <a:pt x="21759" y="47680"/>
                      </a:cubicBezTo>
                      <a:cubicBezTo>
                        <a:pt x="21822" y="47755"/>
                        <a:pt x="21875" y="47783"/>
                        <a:pt x="21926" y="47783"/>
                      </a:cubicBezTo>
                      <a:cubicBezTo>
                        <a:pt x="22010" y="47783"/>
                        <a:pt x="22088" y="47708"/>
                        <a:pt x="22191" y="47646"/>
                      </a:cubicBezTo>
                      <a:cubicBezTo>
                        <a:pt x="22369" y="47534"/>
                        <a:pt x="22561" y="47494"/>
                        <a:pt x="22760" y="47494"/>
                      </a:cubicBezTo>
                      <a:cubicBezTo>
                        <a:pt x="23268" y="47494"/>
                        <a:pt x="23823" y="47756"/>
                        <a:pt x="24304" y="47756"/>
                      </a:cubicBezTo>
                      <a:cubicBezTo>
                        <a:pt x="24586" y="47756"/>
                        <a:pt x="24842" y="47666"/>
                        <a:pt x="25049" y="47380"/>
                      </a:cubicBezTo>
                      <a:cubicBezTo>
                        <a:pt x="25144" y="47276"/>
                        <a:pt x="25255" y="47248"/>
                        <a:pt x="25371" y="47248"/>
                      </a:cubicBezTo>
                      <a:cubicBezTo>
                        <a:pt x="25513" y="47248"/>
                        <a:pt x="25663" y="47291"/>
                        <a:pt x="25802" y="47291"/>
                      </a:cubicBezTo>
                      <a:cubicBezTo>
                        <a:pt x="25948" y="47291"/>
                        <a:pt x="26082" y="47243"/>
                        <a:pt x="26179" y="47048"/>
                      </a:cubicBezTo>
                      <a:cubicBezTo>
                        <a:pt x="27907" y="46649"/>
                        <a:pt x="30100" y="46417"/>
                        <a:pt x="31861" y="45287"/>
                      </a:cubicBezTo>
                      <a:lnTo>
                        <a:pt x="31861" y="45287"/>
                      </a:lnTo>
                      <a:cubicBezTo>
                        <a:pt x="31934" y="45279"/>
                        <a:pt x="31995" y="45255"/>
                        <a:pt x="31995" y="45187"/>
                      </a:cubicBezTo>
                      <a:cubicBezTo>
                        <a:pt x="32033" y="45190"/>
                        <a:pt x="32070" y="45192"/>
                        <a:pt x="32105" y="45192"/>
                      </a:cubicBezTo>
                      <a:cubicBezTo>
                        <a:pt x="32748" y="45192"/>
                        <a:pt x="32959" y="44645"/>
                        <a:pt x="33557" y="44456"/>
                      </a:cubicBezTo>
                      <a:cubicBezTo>
                        <a:pt x="34089" y="44057"/>
                        <a:pt x="32959" y="44356"/>
                        <a:pt x="33358" y="44123"/>
                      </a:cubicBezTo>
                      <a:cubicBezTo>
                        <a:pt x="34521" y="43990"/>
                        <a:pt x="35385" y="42861"/>
                        <a:pt x="36116" y="42428"/>
                      </a:cubicBezTo>
                      <a:cubicBezTo>
                        <a:pt x="36881" y="42129"/>
                        <a:pt x="37379" y="41398"/>
                        <a:pt x="38011" y="40866"/>
                      </a:cubicBezTo>
                      <a:cubicBezTo>
                        <a:pt x="38310" y="40534"/>
                        <a:pt x="39041" y="40601"/>
                        <a:pt x="39107" y="39936"/>
                      </a:cubicBezTo>
                      <a:cubicBezTo>
                        <a:pt x="39156" y="39936"/>
                        <a:pt x="39186" y="39866"/>
                        <a:pt x="39225" y="39866"/>
                      </a:cubicBezTo>
                      <a:cubicBezTo>
                        <a:pt x="39240" y="39866"/>
                        <a:pt x="39255" y="39875"/>
                        <a:pt x="39273" y="39903"/>
                      </a:cubicBezTo>
                      <a:cubicBezTo>
                        <a:pt x="39306" y="39936"/>
                        <a:pt x="39331" y="39949"/>
                        <a:pt x="39350" y="39949"/>
                      </a:cubicBezTo>
                      <a:cubicBezTo>
                        <a:pt x="39446" y="39949"/>
                        <a:pt x="39395" y="39593"/>
                        <a:pt x="39506" y="39537"/>
                      </a:cubicBezTo>
                      <a:cubicBezTo>
                        <a:pt x="39610" y="39563"/>
                        <a:pt x="39612" y="39851"/>
                        <a:pt x="39703" y="39851"/>
                      </a:cubicBezTo>
                      <a:cubicBezTo>
                        <a:pt x="39729" y="39851"/>
                        <a:pt x="39761" y="39828"/>
                        <a:pt x="39805" y="39770"/>
                      </a:cubicBezTo>
                      <a:cubicBezTo>
                        <a:pt x="39539" y="38640"/>
                        <a:pt x="39174" y="39005"/>
                        <a:pt x="40337" y="38540"/>
                      </a:cubicBezTo>
                      <a:cubicBezTo>
                        <a:pt x="40338" y="38541"/>
                        <a:pt x="40340" y="38541"/>
                        <a:pt x="40341" y="38541"/>
                      </a:cubicBezTo>
                      <a:cubicBezTo>
                        <a:pt x="40407" y="38541"/>
                        <a:pt x="39975" y="37767"/>
                        <a:pt x="40195" y="37767"/>
                      </a:cubicBezTo>
                      <a:cubicBezTo>
                        <a:pt x="40233" y="37767"/>
                        <a:pt x="40289" y="37790"/>
                        <a:pt x="40370" y="37842"/>
                      </a:cubicBezTo>
                      <a:cubicBezTo>
                        <a:pt x="40611" y="37842"/>
                        <a:pt x="40723" y="37217"/>
                        <a:pt x="40931" y="37217"/>
                      </a:cubicBezTo>
                      <a:cubicBezTo>
                        <a:pt x="40981" y="37217"/>
                        <a:pt x="41037" y="37253"/>
                        <a:pt x="41101" y="37344"/>
                      </a:cubicBezTo>
                      <a:cubicBezTo>
                        <a:pt x="41467" y="37144"/>
                        <a:pt x="40669" y="36646"/>
                        <a:pt x="41234" y="36546"/>
                      </a:cubicBezTo>
                      <a:cubicBezTo>
                        <a:pt x="41334" y="36513"/>
                        <a:pt x="41567" y="36480"/>
                        <a:pt x="41434" y="36313"/>
                      </a:cubicBezTo>
                      <a:cubicBezTo>
                        <a:pt x="41234" y="36114"/>
                        <a:pt x="41567" y="35948"/>
                        <a:pt x="41633" y="35815"/>
                      </a:cubicBezTo>
                      <a:cubicBezTo>
                        <a:pt x="41646" y="35817"/>
                        <a:pt x="41659" y="35818"/>
                        <a:pt x="41672" y="35818"/>
                      </a:cubicBezTo>
                      <a:cubicBezTo>
                        <a:pt x="41954" y="35818"/>
                        <a:pt x="42098" y="35242"/>
                        <a:pt x="42400" y="35242"/>
                      </a:cubicBezTo>
                      <a:cubicBezTo>
                        <a:pt x="42459" y="35242"/>
                        <a:pt x="42524" y="35264"/>
                        <a:pt x="42597" y="35316"/>
                      </a:cubicBezTo>
                      <a:cubicBezTo>
                        <a:pt x="42659" y="35192"/>
                        <a:pt x="42489" y="34981"/>
                        <a:pt x="42656" y="34981"/>
                      </a:cubicBezTo>
                      <a:cubicBezTo>
                        <a:pt x="42668" y="34981"/>
                        <a:pt x="42681" y="34982"/>
                        <a:pt x="42697" y="34984"/>
                      </a:cubicBezTo>
                      <a:cubicBezTo>
                        <a:pt x="42723" y="35001"/>
                        <a:pt x="42749" y="35009"/>
                        <a:pt x="42773" y="35009"/>
                      </a:cubicBezTo>
                      <a:cubicBezTo>
                        <a:pt x="42933" y="35009"/>
                        <a:pt x="43031" y="34676"/>
                        <a:pt x="42830" y="34618"/>
                      </a:cubicBezTo>
                      <a:cubicBezTo>
                        <a:pt x="42597" y="34386"/>
                        <a:pt x="43594" y="33854"/>
                        <a:pt x="43793" y="33389"/>
                      </a:cubicBezTo>
                      <a:cubicBezTo>
                        <a:pt x="43561" y="33223"/>
                        <a:pt x="43993" y="32325"/>
                        <a:pt x="44259" y="32325"/>
                      </a:cubicBezTo>
                      <a:cubicBezTo>
                        <a:pt x="44283" y="32328"/>
                        <a:pt x="44306" y="32329"/>
                        <a:pt x="44327" y="32329"/>
                      </a:cubicBezTo>
                      <a:cubicBezTo>
                        <a:pt x="44793" y="32329"/>
                        <a:pt x="44478" y="31658"/>
                        <a:pt x="44923" y="31594"/>
                      </a:cubicBezTo>
                      <a:cubicBezTo>
                        <a:pt x="45123" y="31428"/>
                        <a:pt x="45156" y="31129"/>
                        <a:pt x="45256" y="30896"/>
                      </a:cubicBezTo>
                      <a:cubicBezTo>
                        <a:pt x="45821" y="28902"/>
                        <a:pt x="46884" y="27041"/>
                        <a:pt x="46751" y="24847"/>
                      </a:cubicBezTo>
                      <a:cubicBezTo>
                        <a:pt x="46630" y="24605"/>
                        <a:pt x="46950" y="22627"/>
                        <a:pt x="46556" y="22627"/>
                      </a:cubicBezTo>
                      <a:cubicBezTo>
                        <a:pt x="46518" y="22627"/>
                        <a:pt x="46472" y="22646"/>
                        <a:pt x="46419" y="22687"/>
                      </a:cubicBezTo>
                      <a:cubicBezTo>
                        <a:pt x="46120" y="22288"/>
                        <a:pt x="46851" y="22355"/>
                        <a:pt x="46751" y="22023"/>
                      </a:cubicBezTo>
                      <a:cubicBezTo>
                        <a:pt x="46467" y="21707"/>
                        <a:pt x="46992" y="20282"/>
                        <a:pt x="46590" y="20282"/>
                      </a:cubicBezTo>
                      <a:cubicBezTo>
                        <a:pt x="46569" y="20282"/>
                        <a:pt x="46545" y="20286"/>
                        <a:pt x="46519" y="20294"/>
                      </a:cubicBezTo>
                      <a:cubicBezTo>
                        <a:pt x="46286" y="20494"/>
                        <a:pt x="46585" y="20593"/>
                        <a:pt x="46386" y="20693"/>
                      </a:cubicBezTo>
                      <a:cubicBezTo>
                        <a:pt x="46396" y="20791"/>
                        <a:pt x="46361" y="20829"/>
                        <a:pt x="46315" y="20829"/>
                      </a:cubicBezTo>
                      <a:cubicBezTo>
                        <a:pt x="46222" y="20829"/>
                        <a:pt x="46085" y="20672"/>
                        <a:pt x="46219" y="20560"/>
                      </a:cubicBezTo>
                      <a:cubicBezTo>
                        <a:pt x="46286" y="20527"/>
                        <a:pt x="46319" y="20461"/>
                        <a:pt x="46253" y="20394"/>
                      </a:cubicBezTo>
                      <a:cubicBezTo>
                        <a:pt x="45721" y="19663"/>
                        <a:pt x="46552" y="18566"/>
                        <a:pt x="45920" y="18068"/>
                      </a:cubicBezTo>
                      <a:cubicBezTo>
                        <a:pt x="46386" y="17602"/>
                        <a:pt x="45787" y="16871"/>
                        <a:pt x="46120" y="16506"/>
                      </a:cubicBezTo>
                      <a:cubicBezTo>
                        <a:pt x="46181" y="16475"/>
                        <a:pt x="46157" y="16302"/>
                        <a:pt x="46075" y="16302"/>
                      </a:cubicBezTo>
                      <a:cubicBezTo>
                        <a:pt x="46068" y="16302"/>
                        <a:pt x="46061" y="16304"/>
                        <a:pt x="46053" y="16306"/>
                      </a:cubicBezTo>
                      <a:cubicBezTo>
                        <a:pt x="44325" y="14944"/>
                        <a:pt x="45754" y="10955"/>
                        <a:pt x="43827" y="9161"/>
                      </a:cubicBezTo>
                      <a:cubicBezTo>
                        <a:pt x="43361" y="9061"/>
                        <a:pt x="43760" y="8529"/>
                        <a:pt x="43361" y="8330"/>
                      </a:cubicBezTo>
                      <a:cubicBezTo>
                        <a:pt x="42863" y="8131"/>
                        <a:pt x="43029" y="7333"/>
                        <a:pt x="42464" y="7233"/>
                      </a:cubicBezTo>
                      <a:cubicBezTo>
                        <a:pt x="42517" y="7046"/>
                        <a:pt x="41945" y="6534"/>
                        <a:pt x="41721" y="6534"/>
                      </a:cubicBezTo>
                      <a:cubicBezTo>
                        <a:pt x="41667" y="6534"/>
                        <a:pt x="41633" y="6564"/>
                        <a:pt x="41633" y="6635"/>
                      </a:cubicBezTo>
                      <a:cubicBezTo>
                        <a:pt x="41400" y="4940"/>
                        <a:pt x="38875" y="4741"/>
                        <a:pt x="37645" y="3810"/>
                      </a:cubicBezTo>
                      <a:cubicBezTo>
                        <a:pt x="35784" y="2813"/>
                        <a:pt x="33258" y="1450"/>
                        <a:pt x="31463" y="1052"/>
                      </a:cubicBezTo>
                      <a:cubicBezTo>
                        <a:pt x="28734" y="465"/>
                        <a:pt x="25803" y="0"/>
                        <a:pt x="22929" y="0"/>
                      </a:cubicBezTo>
                      <a:close/>
                    </a:path>
                  </a:pathLst>
                </a:custGeom>
                <a:solidFill>
                  <a:srgbClr val="F25D27">
                    <a:alpha val="74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729" name="Google Shape;729;p6"/>
                <p:cNvSpPr/>
                <p:nvPr/>
              </p:nvSpPr>
              <p:spPr>
                <a:xfrm>
                  <a:off x="4282075" y="2792050"/>
                  <a:ext cx="51375" cy="2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55" h="1010" extrusionOk="0">
                      <a:moveTo>
                        <a:pt x="627" y="1"/>
                      </a:moveTo>
                      <a:cubicBezTo>
                        <a:pt x="0" y="1"/>
                        <a:pt x="1139" y="751"/>
                        <a:pt x="1390" y="940"/>
                      </a:cubicBezTo>
                      <a:cubicBezTo>
                        <a:pt x="1431" y="981"/>
                        <a:pt x="1472" y="1009"/>
                        <a:pt x="1513" y="1009"/>
                      </a:cubicBezTo>
                      <a:cubicBezTo>
                        <a:pt x="1539" y="1009"/>
                        <a:pt x="1564" y="998"/>
                        <a:pt x="1589" y="973"/>
                      </a:cubicBezTo>
                      <a:cubicBezTo>
                        <a:pt x="1624" y="903"/>
                        <a:pt x="1659" y="879"/>
                        <a:pt x="1695" y="879"/>
                      </a:cubicBezTo>
                      <a:cubicBezTo>
                        <a:pt x="1776" y="879"/>
                        <a:pt x="1863" y="1001"/>
                        <a:pt x="1969" y="1001"/>
                      </a:cubicBezTo>
                      <a:cubicBezTo>
                        <a:pt x="1996" y="1001"/>
                        <a:pt x="2025" y="993"/>
                        <a:pt x="2055" y="973"/>
                      </a:cubicBezTo>
                      <a:cubicBezTo>
                        <a:pt x="2033" y="778"/>
                        <a:pt x="1913" y="626"/>
                        <a:pt x="1786" y="626"/>
                      </a:cubicBezTo>
                      <a:cubicBezTo>
                        <a:pt x="1717" y="626"/>
                        <a:pt x="1647" y="669"/>
                        <a:pt x="1589" y="773"/>
                      </a:cubicBezTo>
                      <a:cubicBezTo>
                        <a:pt x="1457" y="375"/>
                        <a:pt x="1024" y="275"/>
                        <a:pt x="759" y="9"/>
                      </a:cubicBezTo>
                      <a:cubicBezTo>
                        <a:pt x="708" y="3"/>
                        <a:pt x="665" y="1"/>
                        <a:pt x="627" y="1"/>
                      </a:cubicBezTo>
                      <a:close/>
                    </a:path>
                  </a:pathLst>
                </a:custGeom>
                <a:solidFill>
                  <a:srgbClr val="F25D27">
                    <a:alpha val="74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730" name="Google Shape;730;p6"/>
                <p:cNvSpPr/>
                <p:nvPr/>
              </p:nvSpPr>
              <p:spPr>
                <a:xfrm>
                  <a:off x="4114075" y="2632525"/>
                  <a:ext cx="10625" cy="13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5" h="538" extrusionOk="0">
                      <a:moveTo>
                        <a:pt x="86" y="1"/>
                      </a:moveTo>
                      <a:cubicBezTo>
                        <a:pt x="43" y="1"/>
                        <a:pt x="9" y="31"/>
                        <a:pt x="1" y="109"/>
                      </a:cubicBezTo>
                      <a:cubicBezTo>
                        <a:pt x="1" y="273"/>
                        <a:pt x="233" y="537"/>
                        <a:pt x="346" y="537"/>
                      </a:cubicBezTo>
                      <a:cubicBezTo>
                        <a:pt x="393" y="537"/>
                        <a:pt x="419" y="492"/>
                        <a:pt x="400" y="375"/>
                      </a:cubicBezTo>
                      <a:cubicBezTo>
                        <a:pt x="424" y="252"/>
                        <a:pt x="212" y="1"/>
                        <a:pt x="86" y="1"/>
                      </a:cubicBezTo>
                      <a:close/>
                    </a:path>
                  </a:pathLst>
                </a:custGeom>
                <a:solidFill>
                  <a:srgbClr val="F25D27">
                    <a:alpha val="74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731" name="Google Shape;731;p6"/>
                <p:cNvSpPr/>
                <p:nvPr/>
              </p:nvSpPr>
              <p:spPr>
                <a:xfrm>
                  <a:off x="4363350" y="2832500"/>
                  <a:ext cx="8325" cy="7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3" h="308" extrusionOk="0">
                      <a:moveTo>
                        <a:pt x="99" y="1"/>
                      </a:moveTo>
                      <a:cubicBezTo>
                        <a:pt x="44" y="1"/>
                        <a:pt x="0" y="26"/>
                        <a:pt x="0" y="86"/>
                      </a:cubicBezTo>
                      <a:cubicBezTo>
                        <a:pt x="22" y="175"/>
                        <a:pt x="148" y="308"/>
                        <a:pt x="239" y="308"/>
                      </a:cubicBezTo>
                      <a:cubicBezTo>
                        <a:pt x="285" y="308"/>
                        <a:pt x="321" y="274"/>
                        <a:pt x="333" y="186"/>
                      </a:cubicBezTo>
                      <a:cubicBezTo>
                        <a:pt x="333" y="80"/>
                        <a:pt x="197" y="1"/>
                        <a:pt x="99" y="1"/>
                      </a:cubicBezTo>
                      <a:close/>
                    </a:path>
                  </a:pathLst>
                </a:custGeom>
                <a:solidFill>
                  <a:srgbClr val="F25D27">
                    <a:alpha val="74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732" name="Google Shape;732;p6"/>
                <p:cNvSpPr/>
                <p:nvPr/>
              </p:nvSpPr>
              <p:spPr>
                <a:xfrm>
                  <a:off x="4387425" y="2855125"/>
                  <a:ext cx="7525" cy="7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" h="311" extrusionOk="0">
                      <a:moveTo>
                        <a:pt x="54" y="0"/>
                      </a:moveTo>
                      <a:cubicBezTo>
                        <a:pt x="22" y="0"/>
                        <a:pt x="1" y="22"/>
                        <a:pt x="1" y="78"/>
                      </a:cubicBezTo>
                      <a:cubicBezTo>
                        <a:pt x="1" y="170"/>
                        <a:pt x="129" y="310"/>
                        <a:pt x="218" y="310"/>
                      </a:cubicBezTo>
                      <a:cubicBezTo>
                        <a:pt x="258" y="310"/>
                        <a:pt x="290" y="283"/>
                        <a:pt x="300" y="211"/>
                      </a:cubicBezTo>
                      <a:cubicBezTo>
                        <a:pt x="276" y="140"/>
                        <a:pt x="133" y="0"/>
                        <a:pt x="54" y="0"/>
                      </a:cubicBezTo>
                      <a:close/>
                    </a:path>
                  </a:pathLst>
                </a:custGeom>
                <a:solidFill>
                  <a:srgbClr val="F25D27">
                    <a:alpha val="74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733" name="Google Shape;733;p6"/>
                <p:cNvSpPr/>
                <p:nvPr/>
              </p:nvSpPr>
              <p:spPr>
                <a:xfrm>
                  <a:off x="4154100" y="2683350"/>
                  <a:ext cx="5700" cy="5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" h="206" extrusionOk="0">
                      <a:moveTo>
                        <a:pt x="78" y="1"/>
                      </a:moveTo>
                      <a:cubicBezTo>
                        <a:pt x="1" y="1"/>
                        <a:pt x="1" y="206"/>
                        <a:pt x="78" y="206"/>
                      </a:cubicBezTo>
                      <a:cubicBezTo>
                        <a:pt x="83" y="206"/>
                        <a:pt x="89" y="205"/>
                        <a:pt x="95" y="203"/>
                      </a:cubicBezTo>
                      <a:cubicBezTo>
                        <a:pt x="228" y="203"/>
                        <a:pt x="228" y="3"/>
                        <a:pt x="95" y="3"/>
                      </a:cubicBezTo>
                      <a:cubicBezTo>
                        <a:pt x="89" y="1"/>
                        <a:pt x="83" y="1"/>
                        <a:pt x="78" y="1"/>
                      </a:cubicBezTo>
                      <a:close/>
                    </a:path>
                  </a:pathLst>
                </a:custGeom>
                <a:solidFill>
                  <a:srgbClr val="F25D27">
                    <a:alpha val="74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</p:grpSp>
          <p:grpSp>
            <p:nvGrpSpPr>
              <p:cNvPr id="734" name="Google Shape;734;p6"/>
              <p:cNvGrpSpPr/>
              <p:nvPr/>
            </p:nvGrpSpPr>
            <p:grpSpPr>
              <a:xfrm rot="10800000">
                <a:off x="4212099" y="2046639"/>
                <a:ext cx="798176" cy="811594"/>
                <a:chOff x="4023775" y="1778925"/>
                <a:chExt cx="1174825" cy="1194575"/>
              </a:xfrm>
            </p:grpSpPr>
            <p:sp>
              <p:nvSpPr>
                <p:cNvPr id="735" name="Google Shape;735;p6"/>
                <p:cNvSpPr/>
                <p:nvPr/>
              </p:nvSpPr>
              <p:spPr>
                <a:xfrm>
                  <a:off x="4023775" y="1778925"/>
                  <a:ext cx="1174825" cy="1194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993" h="47783" extrusionOk="0">
                      <a:moveTo>
                        <a:pt x="23952" y="88"/>
                      </a:moveTo>
                      <a:cubicBezTo>
                        <a:pt x="23635" y="88"/>
                        <a:pt x="23318" y="96"/>
                        <a:pt x="23000" y="105"/>
                      </a:cubicBezTo>
                      <a:lnTo>
                        <a:pt x="23000" y="105"/>
                      </a:lnTo>
                      <a:cubicBezTo>
                        <a:pt x="23318" y="88"/>
                        <a:pt x="23635" y="88"/>
                        <a:pt x="23952" y="88"/>
                      </a:cubicBezTo>
                      <a:close/>
                      <a:moveTo>
                        <a:pt x="20376" y="351"/>
                      </a:moveTo>
                      <a:lnTo>
                        <a:pt x="20376" y="351"/>
                      </a:lnTo>
                      <a:cubicBezTo>
                        <a:pt x="20294" y="366"/>
                        <a:pt x="20215" y="387"/>
                        <a:pt x="20142" y="421"/>
                      </a:cubicBezTo>
                      <a:lnTo>
                        <a:pt x="20142" y="421"/>
                      </a:lnTo>
                      <a:cubicBezTo>
                        <a:pt x="20150" y="411"/>
                        <a:pt x="20157" y="399"/>
                        <a:pt x="20164" y="387"/>
                      </a:cubicBezTo>
                      <a:cubicBezTo>
                        <a:pt x="20232" y="370"/>
                        <a:pt x="20303" y="359"/>
                        <a:pt x="20376" y="351"/>
                      </a:cubicBezTo>
                      <a:close/>
                      <a:moveTo>
                        <a:pt x="19484" y="487"/>
                      </a:moveTo>
                      <a:lnTo>
                        <a:pt x="19484" y="487"/>
                      </a:lnTo>
                      <a:cubicBezTo>
                        <a:pt x="19363" y="514"/>
                        <a:pt x="19237" y="533"/>
                        <a:pt x="19100" y="553"/>
                      </a:cubicBezTo>
                      <a:cubicBezTo>
                        <a:pt x="19228" y="502"/>
                        <a:pt x="19356" y="490"/>
                        <a:pt x="19484" y="487"/>
                      </a:cubicBezTo>
                      <a:close/>
                      <a:moveTo>
                        <a:pt x="28505" y="719"/>
                      </a:moveTo>
                      <a:lnTo>
                        <a:pt x="28505" y="719"/>
                      </a:lnTo>
                      <a:cubicBezTo>
                        <a:pt x="28419" y="737"/>
                        <a:pt x="28332" y="754"/>
                        <a:pt x="28245" y="767"/>
                      </a:cubicBezTo>
                      <a:lnTo>
                        <a:pt x="28245" y="767"/>
                      </a:lnTo>
                      <a:lnTo>
                        <a:pt x="28505" y="719"/>
                      </a:lnTo>
                      <a:close/>
                      <a:moveTo>
                        <a:pt x="27519" y="778"/>
                      </a:moveTo>
                      <a:cubicBezTo>
                        <a:pt x="27523" y="780"/>
                        <a:pt x="27528" y="783"/>
                        <a:pt x="27532" y="786"/>
                      </a:cubicBezTo>
                      <a:lnTo>
                        <a:pt x="27532" y="786"/>
                      </a:lnTo>
                      <a:cubicBezTo>
                        <a:pt x="27528" y="783"/>
                        <a:pt x="27523" y="781"/>
                        <a:pt x="27519" y="778"/>
                      </a:cubicBezTo>
                      <a:close/>
                      <a:moveTo>
                        <a:pt x="16973" y="752"/>
                      </a:moveTo>
                      <a:cubicBezTo>
                        <a:pt x="16873" y="752"/>
                        <a:pt x="16807" y="786"/>
                        <a:pt x="16740" y="852"/>
                      </a:cubicBezTo>
                      <a:cubicBezTo>
                        <a:pt x="16807" y="786"/>
                        <a:pt x="16907" y="786"/>
                        <a:pt x="16973" y="786"/>
                      </a:cubicBezTo>
                      <a:lnTo>
                        <a:pt x="16973" y="752"/>
                      </a:lnTo>
                      <a:close/>
                      <a:moveTo>
                        <a:pt x="35119" y="2747"/>
                      </a:moveTo>
                      <a:cubicBezTo>
                        <a:pt x="35141" y="2747"/>
                        <a:pt x="35160" y="2750"/>
                        <a:pt x="35177" y="2755"/>
                      </a:cubicBezTo>
                      <a:lnTo>
                        <a:pt x="35177" y="2755"/>
                      </a:lnTo>
                      <a:cubicBezTo>
                        <a:pt x="35113" y="2747"/>
                        <a:pt x="35050" y="2747"/>
                        <a:pt x="34986" y="2747"/>
                      </a:cubicBezTo>
                      <a:close/>
                      <a:moveTo>
                        <a:pt x="37013" y="3710"/>
                      </a:moveTo>
                      <a:lnTo>
                        <a:pt x="37013" y="3710"/>
                      </a:lnTo>
                      <a:cubicBezTo>
                        <a:pt x="37112" y="3776"/>
                        <a:pt x="37210" y="3838"/>
                        <a:pt x="37308" y="3898"/>
                      </a:cubicBezTo>
                      <a:lnTo>
                        <a:pt x="37308" y="3898"/>
                      </a:lnTo>
                      <a:cubicBezTo>
                        <a:pt x="37204" y="3840"/>
                        <a:pt x="37105" y="3779"/>
                        <a:pt x="37013" y="3710"/>
                      </a:cubicBezTo>
                      <a:close/>
                      <a:moveTo>
                        <a:pt x="10127" y="5472"/>
                      </a:moveTo>
                      <a:lnTo>
                        <a:pt x="10127" y="5472"/>
                      </a:lnTo>
                      <a:cubicBezTo>
                        <a:pt x="10096" y="5517"/>
                        <a:pt x="10059" y="5556"/>
                        <a:pt x="10018" y="5591"/>
                      </a:cubicBezTo>
                      <a:lnTo>
                        <a:pt x="10018" y="5591"/>
                      </a:lnTo>
                      <a:cubicBezTo>
                        <a:pt x="10045" y="5542"/>
                        <a:pt x="10076" y="5497"/>
                        <a:pt x="10127" y="5472"/>
                      </a:cubicBezTo>
                      <a:close/>
                      <a:moveTo>
                        <a:pt x="9950" y="5644"/>
                      </a:moveTo>
                      <a:lnTo>
                        <a:pt x="9950" y="5644"/>
                      </a:lnTo>
                      <a:cubicBezTo>
                        <a:pt x="9921" y="5664"/>
                        <a:pt x="9891" y="5684"/>
                        <a:pt x="9861" y="5704"/>
                      </a:cubicBezTo>
                      <a:cubicBezTo>
                        <a:pt x="9886" y="5679"/>
                        <a:pt x="9911" y="5655"/>
                        <a:pt x="9950" y="5644"/>
                      </a:cubicBezTo>
                      <a:close/>
                      <a:moveTo>
                        <a:pt x="40304" y="6569"/>
                      </a:moveTo>
                      <a:lnTo>
                        <a:pt x="40304" y="6569"/>
                      </a:lnTo>
                      <a:cubicBezTo>
                        <a:pt x="40416" y="6625"/>
                        <a:pt x="40505" y="6728"/>
                        <a:pt x="40570" y="6839"/>
                      </a:cubicBezTo>
                      <a:lnTo>
                        <a:pt x="40570" y="6839"/>
                      </a:lnTo>
                      <a:cubicBezTo>
                        <a:pt x="40481" y="6746"/>
                        <a:pt x="40392" y="6657"/>
                        <a:pt x="40304" y="6569"/>
                      </a:cubicBezTo>
                      <a:close/>
                      <a:moveTo>
                        <a:pt x="40113" y="8309"/>
                      </a:moveTo>
                      <a:cubicBezTo>
                        <a:pt x="40184" y="8309"/>
                        <a:pt x="40263" y="8335"/>
                        <a:pt x="40328" y="8335"/>
                      </a:cubicBezTo>
                      <a:cubicBezTo>
                        <a:pt x="40334" y="8335"/>
                        <a:pt x="40340" y="8334"/>
                        <a:pt x="40346" y="8334"/>
                      </a:cubicBezTo>
                      <a:lnTo>
                        <a:pt x="40346" y="8334"/>
                      </a:lnTo>
                      <a:cubicBezTo>
                        <a:pt x="40057" y="8386"/>
                        <a:pt x="39845" y="8611"/>
                        <a:pt x="39636" y="8611"/>
                      </a:cubicBezTo>
                      <a:cubicBezTo>
                        <a:pt x="39519" y="8611"/>
                        <a:pt x="39402" y="8541"/>
                        <a:pt x="39273" y="8330"/>
                      </a:cubicBezTo>
                      <a:lnTo>
                        <a:pt x="39273" y="8330"/>
                      </a:lnTo>
                      <a:cubicBezTo>
                        <a:pt x="39376" y="8473"/>
                        <a:pt x="39528" y="8541"/>
                        <a:pt x="39677" y="8541"/>
                      </a:cubicBezTo>
                      <a:cubicBezTo>
                        <a:pt x="39770" y="8541"/>
                        <a:pt x="39861" y="8514"/>
                        <a:pt x="39938" y="8463"/>
                      </a:cubicBezTo>
                      <a:cubicBezTo>
                        <a:pt x="39969" y="8339"/>
                        <a:pt x="40036" y="8309"/>
                        <a:pt x="40113" y="8309"/>
                      </a:cubicBezTo>
                      <a:close/>
                      <a:moveTo>
                        <a:pt x="7368" y="9128"/>
                      </a:moveTo>
                      <a:cubicBezTo>
                        <a:pt x="7414" y="9150"/>
                        <a:pt x="7460" y="9173"/>
                        <a:pt x="7495" y="9218"/>
                      </a:cubicBezTo>
                      <a:lnTo>
                        <a:pt x="7495" y="9218"/>
                      </a:lnTo>
                      <a:cubicBezTo>
                        <a:pt x="7453" y="9186"/>
                        <a:pt x="7390" y="9170"/>
                        <a:pt x="7368" y="9128"/>
                      </a:cubicBezTo>
                      <a:close/>
                      <a:moveTo>
                        <a:pt x="43614" y="9216"/>
                      </a:moveTo>
                      <a:lnTo>
                        <a:pt x="43614" y="9216"/>
                      </a:lnTo>
                      <a:cubicBezTo>
                        <a:pt x="43609" y="9223"/>
                        <a:pt x="43603" y="9231"/>
                        <a:pt x="43598" y="9239"/>
                      </a:cubicBezTo>
                      <a:lnTo>
                        <a:pt x="43598" y="9239"/>
                      </a:lnTo>
                      <a:cubicBezTo>
                        <a:pt x="43602" y="9231"/>
                        <a:pt x="43607" y="9224"/>
                        <a:pt x="43614" y="9216"/>
                      </a:cubicBezTo>
                      <a:close/>
                      <a:moveTo>
                        <a:pt x="42073" y="9099"/>
                      </a:moveTo>
                      <a:lnTo>
                        <a:pt x="42073" y="9099"/>
                      </a:lnTo>
                      <a:cubicBezTo>
                        <a:pt x="42139" y="9206"/>
                        <a:pt x="42179" y="9318"/>
                        <a:pt x="42193" y="9452"/>
                      </a:cubicBezTo>
                      <a:lnTo>
                        <a:pt x="42193" y="9452"/>
                      </a:lnTo>
                      <a:cubicBezTo>
                        <a:pt x="42149" y="9337"/>
                        <a:pt x="42128" y="9206"/>
                        <a:pt x="42073" y="9099"/>
                      </a:cubicBezTo>
                      <a:close/>
                      <a:moveTo>
                        <a:pt x="36149" y="10058"/>
                      </a:moveTo>
                      <a:cubicBezTo>
                        <a:pt x="36149" y="10107"/>
                        <a:pt x="36114" y="10138"/>
                        <a:pt x="36069" y="10138"/>
                      </a:cubicBezTo>
                      <a:cubicBezTo>
                        <a:pt x="36067" y="10138"/>
                        <a:pt x="36065" y="10138"/>
                        <a:pt x="36063" y="10137"/>
                      </a:cubicBezTo>
                      <a:lnTo>
                        <a:pt x="36063" y="10137"/>
                      </a:lnTo>
                      <a:lnTo>
                        <a:pt x="36050" y="10125"/>
                      </a:lnTo>
                      <a:cubicBezTo>
                        <a:pt x="36116" y="10125"/>
                        <a:pt x="36149" y="10091"/>
                        <a:pt x="36149" y="10058"/>
                      </a:cubicBezTo>
                      <a:close/>
                      <a:moveTo>
                        <a:pt x="43993" y="10058"/>
                      </a:moveTo>
                      <a:lnTo>
                        <a:pt x="43993" y="10058"/>
                      </a:lnTo>
                      <a:cubicBezTo>
                        <a:pt x="43959" y="10058"/>
                        <a:pt x="43926" y="10091"/>
                        <a:pt x="43926" y="10158"/>
                      </a:cubicBezTo>
                      <a:cubicBezTo>
                        <a:pt x="43893" y="10125"/>
                        <a:pt x="43926" y="10058"/>
                        <a:pt x="43993" y="10058"/>
                      </a:cubicBezTo>
                      <a:close/>
                      <a:moveTo>
                        <a:pt x="12121" y="10457"/>
                      </a:moveTo>
                      <a:cubicBezTo>
                        <a:pt x="12128" y="10457"/>
                        <a:pt x="12136" y="10458"/>
                        <a:pt x="12145" y="10461"/>
                      </a:cubicBezTo>
                      <a:lnTo>
                        <a:pt x="12145" y="10461"/>
                      </a:lnTo>
                      <a:cubicBezTo>
                        <a:pt x="12106" y="10464"/>
                        <a:pt x="12071" y="10489"/>
                        <a:pt x="12088" y="10523"/>
                      </a:cubicBezTo>
                      <a:cubicBezTo>
                        <a:pt x="12054" y="10490"/>
                        <a:pt x="12088" y="10457"/>
                        <a:pt x="12121" y="10457"/>
                      </a:cubicBezTo>
                      <a:close/>
                      <a:moveTo>
                        <a:pt x="5108" y="11122"/>
                      </a:moveTo>
                      <a:cubicBezTo>
                        <a:pt x="5077" y="11141"/>
                        <a:pt x="5052" y="11162"/>
                        <a:pt x="5033" y="11185"/>
                      </a:cubicBezTo>
                      <a:lnTo>
                        <a:pt x="5033" y="11185"/>
                      </a:lnTo>
                      <a:cubicBezTo>
                        <a:pt x="5055" y="11162"/>
                        <a:pt x="5080" y="11140"/>
                        <a:pt x="5108" y="11122"/>
                      </a:cubicBezTo>
                      <a:close/>
                      <a:moveTo>
                        <a:pt x="5033" y="11185"/>
                      </a:moveTo>
                      <a:lnTo>
                        <a:pt x="5033" y="11185"/>
                      </a:lnTo>
                      <a:cubicBezTo>
                        <a:pt x="4985" y="11235"/>
                        <a:pt x="4954" y="11294"/>
                        <a:pt x="4945" y="11354"/>
                      </a:cubicBezTo>
                      <a:lnTo>
                        <a:pt x="4945" y="11354"/>
                      </a:lnTo>
                      <a:cubicBezTo>
                        <a:pt x="4969" y="11294"/>
                        <a:pt x="4990" y="11236"/>
                        <a:pt x="5033" y="11185"/>
                      </a:cubicBezTo>
                      <a:close/>
                      <a:moveTo>
                        <a:pt x="4945" y="11354"/>
                      </a:moveTo>
                      <a:lnTo>
                        <a:pt x="4945" y="11354"/>
                      </a:lnTo>
                      <a:cubicBezTo>
                        <a:pt x="4934" y="11381"/>
                        <a:pt x="4922" y="11408"/>
                        <a:pt x="4907" y="11435"/>
                      </a:cubicBezTo>
                      <a:lnTo>
                        <a:pt x="4907" y="11435"/>
                      </a:lnTo>
                      <a:lnTo>
                        <a:pt x="4942" y="11388"/>
                      </a:lnTo>
                      <a:cubicBezTo>
                        <a:pt x="4942" y="11376"/>
                        <a:pt x="4943" y="11365"/>
                        <a:pt x="4945" y="11354"/>
                      </a:cubicBezTo>
                      <a:close/>
                      <a:moveTo>
                        <a:pt x="4907" y="11435"/>
                      </a:moveTo>
                      <a:lnTo>
                        <a:pt x="4843" y="11520"/>
                      </a:lnTo>
                      <a:cubicBezTo>
                        <a:pt x="4870" y="11493"/>
                        <a:pt x="4890" y="11464"/>
                        <a:pt x="4907" y="11435"/>
                      </a:cubicBezTo>
                      <a:close/>
                      <a:moveTo>
                        <a:pt x="4311" y="12451"/>
                      </a:moveTo>
                      <a:cubicBezTo>
                        <a:pt x="4311" y="12451"/>
                        <a:pt x="4283" y="12478"/>
                        <a:pt x="4278" y="12508"/>
                      </a:cubicBezTo>
                      <a:lnTo>
                        <a:pt x="4278" y="12508"/>
                      </a:lnTo>
                      <a:cubicBezTo>
                        <a:pt x="4289" y="12489"/>
                        <a:pt x="4300" y="12470"/>
                        <a:pt x="4311" y="12451"/>
                      </a:cubicBezTo>
                      <a:close/>
                      <a:moveTo>
                        <a:pt x="4278" y="12508"/>
                      </a:moveTo>
                      <a:lnTo>
                        <a:pt x="4278" y="12508"/>
                      </a:lnTo>
                      <a:cubicBezTo>
                        <a:pt x="4196" y="12662"/>
                        <a:pt x="4137" y="12839"/>
                        <a:pt x="4078" y="13016"/>
                      </a:cubicBezTo>
                      <a:cubicBezTo>
                        <a:pt x="4145" y="12817"/>
                        <a:pt x="4211" y="12650"/>
                        <a:pt x="4278" y="12517"/>
                      </a:cubicBezTo>
                      <a:cubicBezTo>
                        <a:pt x="4278" y="12514"/>
                        <a:pt x="4278" y="12511"/>
                        <a:pt x="4278" y="12508"/>
                      </a:cubicBezTo>
                      <a:close/>
                      <a:moveTo>
                        <a:pt x="4145" y="12983"/>
                      </a:moveTo>
                      <a:cubicBezTo>
                        <a:pt x="4130" y="13034"/>
                        <a:pt x="4109" y="13081"/>
                        <a:pt x="4084" y="13125"/>
                      </a:cubicBezTo>
                      <a:lnTo>
                        <a:pt x="4084" y="13125"/>
                      </a:lnTo>
                      <a:cubicBezTo>
                        <a:pt x="4115" y="13086"/>
                        <a:pt x="4145" y="13045"/>
                        <a:pt x="4145" y="12983"/>
                      </a:cubicBezTo>
                      <a:close/>
                      <a:moveTo>
                        <a:pt x="4084" y="13125"/>
                      </a:moveTo>
                      <a:cubicBezTo>
                        <a:pt x="4059" y="13156"/>
                        <a:pt x="4033" y="13187"/>
                        <a:pt x="4020" y="13227"/>
                      </a:cubicBezTo>
                      <a:lnTo>
                        <a:pt x="4020" y="13227"/>
                      </a:lnTo>
                      <a:cubicBezTo>
                        <a:pt x="4042" y="13194"/>
                        <a:pt x="4064" y="13160"/>
                        <a:pt x="4084" y="13125"/>
                      </a:cubicBezTo>
                      <a:close/>
                      <a:moveTo>
                        <a:pt x="4020" y="13227"/>
                      </a:moveTo>
                      <a:cubicBezTo>
                        <a:pt x="3945" y="13338"/>
                        <a:pt x="3865" y="13441"/>
                        <a:pt x="3845" y="13581"/>
                      </a:cubicBezTo>
                      <a:cubicBezTo>
                        <a:pt x="3879" y="13481"/>
                        <a:pt x="3912" y="13348"/>
                        <a:pt x="4012" y="13282"/>
                      </a:cubicBezTo>
                      <a:cubicBezTo>
                        <a:pt x="4012" y="13261"/>
                        <a:pt x="4015" y="13243"/>
                        <a:pt x="4020" y="13227"/>
                      </a:cubicBezTo>
                      <a:close/>
                      <a:moveTo>
                        <a:pt x="11323" y="13714"/>
                      </a:moveTo>
                      <a:cubicBezTo>
                        <a:pt x="11390" y="13780"/>
                        <a:pt x="11523" y="13847"/>
                        <a:pt x="11356" y="13880"/>
                      </a:cubicBezTo>
                      <a:cubicBezTo>
                        <a:pt x="11349" y="13887"/>
                        <a:pt x="11342" y="13893"/>
                        <a:pt x="11335" y="13897"/>
                      </a:cubicBezTo>
                      <a:lnTo>
                        <a:pt x="11335" y="13897"/>
                      </a:lnTo>
                      <a:cubicBezTo>
                        <a:pt x="11368" y="13843"/>
                        <a:pt x="11367" y="13757"/>
                        <a:pt x="11323" y="13714"/>
                      </a:cubicBezTo>
                      <a:close/>
                      <a:moveTo>
                        <a:pt x="12088" y="14146"/>
                      </a:moveTo>
                      <a:lnTo>
                        <a:pt x="12088" y="14179"/>
                      </a:lnTo>
                      <a:cubicBezTo>
                        <a:pt x="12088" y="14280"/>
                        <a:pt x="12088" y="14368"/>
                        <a:pt x="12088" y="14452"/>
                      </a:cubicBezTo>
                      <a:lnTo>
                        <a:pt x="12088" y="14452"/>
                      </a:lnTo>
                      <a:cubicBezTo>
                        <a:pt x="12054" y="14312"/>
                        <a:pt x="11969" y="14170"/>
                        <a:pt x="12088" y="14146"/>
                      </a:cubicBezTo>
                      <a:close/>
                      <a:moveTo>
                        <a:pt x="40902" y="14512"/>
                      </a:moveTo>
                      <a:lnTo>
                        <a:pt x="40935" y="14578"/>
                      </a:lnTo>
                      <a:cubicBezTo>
                        <a:pt x="40952" y="14595"/>
                        <a:pt x="40968" y="14603"/>
                        <a:pt x="40989" y="14603"/>
                      </a:cubicBezTo>
                      <a:cubicBezTo>
                        <a:pt x="41010" y="14603"/>
                        <a:pt x="41035" y="14595"/>
                        <a:pt x="41068" y="14578"/>
                      </a:cubicBezTo>
                      <a:lnTo>
                        <a:pt x="41068" y="14578"/>
                      </a:lnTo>
                      <a:cubicBezTo>
                        <a:pt x="41039" y="14597"/>
                        <a:pt x="41013" y="14606"/>
                        <a:pt x="40990" y="14606"/>
                      </a:cubicBezTo>
                      <a:cubicBezTo>
                        <a:pt x="40935" y="14606"/>
                        <a:pt x="40902" y="14559"/>
                        <a:pt x="40902" y="14512"/>
                      </a:cubicBezTo>
                      <a:close/>
                      <a:moveTo>
                        <a:pt x="3700" y="14624"/>
                      </a:moveTo>
                      <a:cubicBezTo>
                        <a:pt x="3691" y="14640"/>
                        <a:pt x="3684" y="14656"/>
                        <a:pt x="3679" y="14673"/>
                      </a:cubicBezTo>
                      <a:lnTo>
                        <a:pt x="3679" y="14673"/>
                      </a:lnTo>
                      <a:lnTo>
                        <a:pt x="3679" y="14644"/>
                      </a:lnTo>
                      <a:cubicBezTo>
                        <a:pt x="3686" y="14638"/>
                        <a:pt x="3693" y="14631"/>
                        <a:pt x="3700" y="14624"/>
                      </a:cubicBezTo>
                      <a:close/>
                      <a:moveTo>
                        <a:pt x="8992" y="14630"/>
                      </a:moveTo>
                      <a:cubicBezTo>
                        <a:pt x="9010" y="14642"/>
                        <a:pt x="9031" y="14650"/>
                        <a:pt x="9057" y="14650"/>
                      </a:cubicBezTo>
                      <a:cubicBezTo>
                        <a:pt x="9069" y="14650"/>
                        <a:pt x="9082" y="14648"/>
                        <a:pt x="9097" y="14644"/>
                      </a:cubicBezTo>
                      <a:lnTo>
                        <a:pt x="9097" y="14644"/>
                      </a:lnTo>
                      <a:cubicBezTo>
                        <a:pt x="9089" y="14673"/>
                        <a:pt x="9078" y="14685"/>
                        <a:pt x="9063" y="14685"/>
                      </a:cubicBezTo>
                      <a:cubicBezTo>
                        <a:pt x="9043" y="14685"/>
                        <a:pt x="9017" y="14662"/>
                        <a:pt x="8992" y="14630"/>
                      </a:cubicBezTo>
                      <a:close/>
                      <a:moveTo>
                        <a:pt x="33025" y="14877"/>
                      </a:moveTo>
                      <a:lnTo>
                        <a:pt x="33025" y="14877"/>
                      </a:lnTo>
                      <a:cubicBezTo>
                        <a:pt x="33059" y="14910"/>
                        <a:pt x="33059" y="14977"/>
                        <a:pt x="33059" y="15043"/>
                      </a:cubicBezTo>
                      <a:cubicBezTo>
                        <a:pt x="33051" y="15051"/>
                        <a:pt x="33047" y="15071"/>
                        <a:pt x="33046" y="15099"/>
                      </a:cubicBezTo>
                      <a:lnTo>
                        <a:pt x="33046" y="15099"/>
                      </a:lnTo>
                      <a:cubicBezTo>
                        <a:pt x="33037" y="15005"/>
                        <a:pt x="33025" y="14935"/>
                        <a:pt x="33025" y="14877"/>
                      </a:cubicBezTo>
                      <a:close/>
                      <a:moveTo>
                        <a:pt x="3546" y="15342"/>
                      </a:moveTo>
                      <a:lnTo>
                        <a:pt x="3546" y="15376"/>
                      </a:lnTo>
                      <a:cubicBezTo>
                        <a:pt x="3513" y="15475"/>
                        <a:pt x="3480" y="15542"/>
                        <a:pt x="3447" y="15642"/>
                      </a:cubicBezTo>
                      <a:cubicBezTo>
                        <a:pt x="3480" y="15542"/>
                        <a:pt x="3513" y="15442"/>
                        <a:pt x="3546" y="15342"/>
                      </a:cubicBezTo>
                      <a:close/>
                      <a:moveTo>
                        <a:pt x="23786" y="15276"/>
                      </a:moveTo>
                      <a:cubicBezTo>
                        <a:pt x="23587" y="15342"/>
                        <a:pt x="23653" y="15475"/>
                        <a:pt x="23686" y="15608"/>
                      </a:cubicBezTo>
                      <a:cubicBezTo>
                        <a:pt x="23680" y="15602"/>
                        <a:pt x="23674" y="15599"/>
                        <a:pt x="23668" y="15599"/>
                      </a:cubicBezTo>
                      <a:cubicBezTo>
                        <a:pt x="23649" y="15599"/>
                        <a:pt x="23633" y="15624"/>
                        <a:pt x="23625" y="15648"/>
                      </a:cubicBezTo>
                      <a:lnTo>
                        <a:pt x="23625" y="15648"/>
                      </a:lnTo>
                      <a:cubicBezTo>
                        <a:pt x="23642" y="15516"/>
                        <a:pt x="23566" y="15338"/>
                        <a:pt x="23753" y="15276"/>
                      </a:cubicBezTo>
                      <a:close/>
                      <a:moveTo>
                        <a:pt x="44695" y="15644"/>
                      </a:moveTo>
                      <a:cubicBezTo>
                        <a:pt x="44711" y="15651"/>
                        <a:pt x="44762" y="15675"/>
                        <a:pt x="44790" y="15675"/>
                      </a:cubicBezTo>
                      <a:cubicBezTo>
                        <a:pt x="44745" y="15675"/>
                        <a:pt x="44715" y="15663"/>
                        <a:pt x="44695" y="15644"/>
                      </a:cubicBezTo>
                      <a:close/>
                      <a:moveTo>
                        <a:pt x="33059" y="15326"/>
                      </a:moveTo>
                      <a:lnTo>
                        <a:pt x="33059" y="15326"/>
                      </a:lnTo>
                      <a:cubicBezTo>
                        <a:pt x="33078" y="15583"/>
                        <a:pt x="33099" y="15920"/>
                        <a:pt x="32924" y="15920"/>
                      </a:cubicBezTo>
                      <a:cubicBezTo>
                        <a:pt x="32905" y="15920"/>
                        <a:pt x="32883" y="15916"/>
                        <a:pt x="32859" y="15907"/>
                      </a:cubicBezTo>
                      <a:lnTo>
                        <a:pt x="32859" y="15907"/>
                      </a:lnTo>
                      <a:cubicBezTo>
                        <a:pt x="32869" y="15911"/>
                        <a:pt x="32878" y="15912"/>
                        <a:pt x="32887" y="15912"/>
                      </a:cubicBezTo>
                      <a:cubicBezTo>
                        <a:pt x="32971" y="15912"/>
                        <a:pt x="33029" y="15766"/>
                        <a:pt x="33059" y="15376"/>
                      </a:cubicBezTo>
                      <a:lnTo>
                        <a:pt x="33059" y="15342"/>
                      </a:lnTo>
                      <a:cubicBezTo>
                        <a:pt x="33059" y="15337"/>
                        <a:pt x="33059" y="15331"/>
                        <a:pt x="33059" y="15326"/>
                      </a:cubicBezTo>
                      <a:close/>
                      <a:moveTo>
                        <a:pt x="3480" y="15774"/>
                      </a:moveTo>
                      <a:cubicBezTo>
                        <a:pt x="3480" y="15841"/>
                        <a:pt x="3546" y="15941"/>
                        <a:pt x="3480" y="15974"/>
                      </a:cubicBezTo>
                      <a:lnTo>
                        <a:pt x="3447" y="15974"/>
                      </a:lnTo>
                      <a:cubicBezTo>
                        <a:pt x="3513" y="15941"/>
                        <a:pt x="3447" y="15841"/>
                        <a:pt x="3480" y="15774"/>
                      </a:cubicBezTo>
                      <a:close/>
                      <a:moveTo>
                        <a:pt x="14082" y="16107"/>
                      </a:moveTo>
                      <a:lnTo>
                        <a:pt x="14082" y="16140"/>
                      </a:lnTo>
                      <a:lnTo>
                        <a:pt x="14015" y="16140"/>
                      </a:lnTo>
                      <a:cubicBezTo>
                        <a:pt x="14048" y="16140"/>
                        <a:pt x="14048" y="16140"/>
                        <a:pt x="14082" y="16107"/>
                      </a:cubicBezTo>
                      <a:close/>
                      <a:moveTo>
                        <a:pt x="8461" y="16173"/>
                      </a:moveTo>
                      <a:cubicBezTo>
                        <a:pt x="8463" y="16173"/>
                        <a:pt x="8465" y="16173"/>
                        <a:pt x="8465" y="16173"/>
                      </a:cubicBezTo>
                      <a:lnTo>
                        <a:pt x="8465" y="16178"/>
                      </a:lnTo>
                      <a:lnTo>
                        <a:pt x="8465" y="16178"/>
                      </a:lnTo>
                      <a:cubicBezTo>
                        <a:pt x="8464" y="16177"/>
                        <a:pt x="8462" y="16175"/>
                        <a:pt x="8461" y="16173"/>
                      </a:cubicBezTo>
                      <a:close/>
                      <a:moveTo>
                        <a:pt x="19702" y="16190"/>
                      </a:moveTo>
                      <a:lnTo>
                        <a:pt x="19702" y="16190"/>
                      </a:lnTo>
                      <a:cubicBezTo>
                        <a:pt x="19716" y="16201"/>
                        <a:pt x="19738" y="16207"/>
                        <a:pt x="19765" y="16207"/>
                      </a:cubicBezTo>
                      <a:cubicBezTo>
                        <a:pt x="19738" y="16207"/>
                        <a:pt x="19712" y="16207"/>
                        <a:pt x="19702" y="16190"/>
                      </a:cubicBezTo>
                      <a:close/>
                      <a:moveTo>
                        <a:pt x="21119" y="16231"/>
                      </a:moveTo>
                      <a:cubicBezTo>
                        <a:pt x="21183" y="16231"/>
                        <a:pt x="21256" y="16255"/>
                        <a:pt x="21321" y="16271"/>
                      </a:cubicBezTo>
                      <a:lnTo>
                        <a:pt x="21321" y="16271"/>
                      </a:lnTo>
                      <a:cubicBezTo>
                        <a:pt x="21262" y="16267"/>
                        <a:pt x="21196" y="16256"/>
                        <a:pt x="21136" y="16256"/>
                      </a:cubicBezTo>
                      <a:cubicBezTo>
                        <a:pt x="21061" y="16256"/>
                        <a:pt x="20994" y="16273"/>
                        <a:pt x="20961" y="16339"/>
                      </a:cubicBezTo>
                      <a:cubicBezTo>
                        <a:pt x="20994" y="16256"/>
                        <a:pt x="21053" y="16231"/>
                        <a:pt x="21119" y="16231"/>
                      </a:cubicBezTo>
                      <a:close/>
                      <a:moveTo>
                        <a:pt x="36050" y="16007"/>
                      </a:moveTo>
                      <a:cubicBezTo>
                        <a:pt x="36116" y="16107"/>
                        <a:pt x="36116" y="16273"/>
                        <a:pt x="36149" y="16339"/>
                      </a:cubicBezTo>
                      <a:cubicBezTo>
                        <a:pt x="36098" y="16238"/>
                        <a:pt x="36087" y="16097"/>
                        <a:pt x="35979" y="16037"/>
                      </a:cubicBezTo>
                      <a:lnTo>
                        <a:pt x="35979" y="16037"/>
                      </a:lnTo>
                      <a:cubicBezTo>
                        <a:pt x="35997" y="16036"/>
                        <a:pt x="36019" y="16028"/>
                        <a:pt x="36050" y="16007"/>
                      </a:cubicBezTo>
                      <a:close/>
                      <a:moveTo>
                        <a:pt x="8607" y="16192"/>
                      </a:moveTo>
                      <a:cubicBezTo>
                        <a:pt x="8705" y="16192"/>
                        <a:pt x="8808" y="16207"/>
                        <a:pt x="8897" y="16207"/>
                      </a:cubicBezTo>
                      <a:cubicBezTo>
                        <a:pt x="8664" y="16207"/>
                        <a:pt x="8399" y="16207"/>
                        <a:pt x="8664" y="16439"/>
                      </a:cubicBezTo>
                      <a:cubicBezTo>
                        <a:pt x="8584" y="16412"/>
                        <a:pt x="8547" y="16298"/>
                        <a:pt x="8482" y="16203"/>
                      </a:cubicBezTo>
                      <a:lnTo>
                        <a:pt x="8482" y="16203"/>
                      </a:lnTo>
                      <a:cubicBezTo>
                        <a:pt x="8522" y="16195"/>
                        <a:pt x="8564" y="16192"/>
                        <a:pt x="8607" y="16192"/>
                      </a:cubicBezTo>
                      <a:close/>
                      <a:moveTo>
                        <a:pt x="23720" y="16406"/>
                      </a:moveTo>
                      <a:cubicBezTo>
                        <a:pt x="23653" y="16406"/>
                        <a:pt x="23653" y="16439"/>
                        <a:pt x="23653" y="16506"/>
                      </a:cubicBezTo>
                      <a:cubicBezTo>
                        <a:pt x="23620" y="16472"/>
                        <a:pt x="23653" y="16406"/>
                        <a:pt x="23686" y="16406"/>
                      </a:cubicBezTo>
                      <a:close/>
                      <a:moveTo>
                        <a:pt x="44591" y="16140"/>
                      </a:moveTo>
                      <a:cubicBezTo>
                        <a:pt x="44591" y="16286"/>
                        <a:pt x="44360" y="16432"/>
                        <a:pt x="44417" y="16533"/>
                      </a:cubicBezTo>
                      <a:lnTo>
                        <a:pt x="44417" y="16533"/>
                      </a:lnTo>
                      <a:cubicBezTo>
                        <a:pt x="44393" y="16513"/>
                        <a:pt x="44365" y="16492"/>
                        <a:pt x="44325" y="16472"/>
                      </a:cubicBezTo>
                      <a:cubicBezTo>
                        <a:pt x="44491" y="16406"/>
                        <a:pt x="44524" y="16240"/>
                        <a:pt x="44591" y="16140"/>
                      </a:cubicBezTo>
                      <a:close/>
                      <a:moveTo>
                        <a:pt x="3508" y="16471"/>
                      </a:moveTo>
                      <a:cubicBezTo>
                        <a:pt x="3495" y="16518"/>
                        <a:pt x="3452" y="16565"/>
                        <a:pt x="3406" y="16613"/>
                      </a:cubicBezTo>
                      <a:lnTo>
                        <a:pt x="3406" y="16613"/>
                      </a:lnTo>
                      <a:cubicBezTo>
                        <a:pt x="3438" y="16558"/>
                        <a:pt x="3492" y="16523"/>
                        <a:pt x="3508" y="16471"/>
                      </a:cubicBezTo>
                      <a:close/>
                      <a:moveTo>
                        <a:pt x="13749" y="16240"/>
                      </a:moveTo>
                      <a:lnTo>
                        <a:pt x="13749" y="16240"/>
                      </a:lnTo>
                      <a:cubicBezTo>
                        <a:pt x="13450" y="16539"/>
                        <a:pt x="13384" y="16705"/>
                        <a:pt x="13384" y="16805"/>
                      </a:cubicBezTo>
                      <a:cubicBezTo>
                        <a:pt x="13284" y="16605"/>
                        <a:pt x="13317" y="16406"/>
                        <a:pt x="13450" y="16240"/>
                      </a:cubicBezTo>
                      <a:lnTo>
                        <a:pt x="13450" y="16240"/>
                      </a:lnTo>
                      <a:cubicBezTo>
                        <a:pt x="13432" y="16276"/>
                        <a:pt x="13444" y="16303"/>
                        <a:pt x="13502" y="16303"/>
                      </a:cubicBezTo>
                      <a:cubicBezTo>
                        <a:pt x="13550" y="16303"/>
                        <a:pt x="13629" y="16285"/>
                        <a:pt x="13749" y="16240"/>
                      </a:cubicBezTo>
                      <a:close/>
                      <a:moveTo>
                        <a:pt x="14181" y="17237"/>
                      </a:moveTo>
                      <a:lnTo>
                        <a:pt x="14181" y="17237"/>
                      </a:lnTo>
                      <a:cubicBezTo>
                        <a:pt x="14181" y="17263"/>
                        <a:pt x="14171" y="17279"/>
                        <a:pt x="14156" y="17287"/>
                      </a:cubicBezTo>
                      <a:lnTo>
                        <a:pt x="14156" y="17287"/>
                      </a:lnTo>
                      <a:cubicBezTo>
                        <a:pt x="14171" y="17274"/>
                        <a:pt x="14181" y="17255"/>
                        <a:pt x="14181" y="17237"/>
                      </a:cubicBezTo>
                      <a:close/>
                      <a:moveTo>
                        <a:pt x="14115" y="17270"/>
                      </a:moveTo>
                      <a:lnTo>
                        <a:pt x="14115" y="17289"/>
                      </a:lnTo>
                      <a:lnTo>
                        <a:pt x="14115" y="17289"/>
                      </a:lnTo>
                      <a:cubicBezTo>
                        <a:pt x="14103" y="17286"/>
                        <a:pt x="14091" y="17279"/>
                        <a:pt x="14082" y="17270"/>
                      </a:cubicBezTo>
                      <a:close/>
                      <a:moveTo>
                        <a:pt x="39406" y="17868"/>
                      </a:moveTo>
                      <a:cubicBezTo>
                        <a:pt x="39406" y="17935"/>
                        <a:pt x="39440" y="17935"/>
                        <a:pt x="39440" y="17935"/>
                      </a:cubicBezTo>
                      <a:cubicBezTo>
                        <a:pt x="39451" y="17946"/>
                        <a:pt x="39451" y="17949"/>
                        <a:pt x="39445" y="17949"/>
                      </a:cubicBezTo>
                      <a:cubicBezTo>
                        <a:pt x="39432" y="17949"/>
                        <a:pt x="39395" y="17935"/>
                        <a:pt x="39373" y="17935"/>
                      </a:cubicBezTo>
                      <a:lnTo>
                        <a:pt x="39406" y="17935"/>
                      </a:lnTo>
                      <a:lnTo>
                        <a:pt x="39406" y="17901"/>
                      </a:lnTo>
                      <a:cubicBezTo>
                        <a:pt x="39406" y="17901"/>
                        <a:pt x="39406" y="17868"/>
                        <a:pt x="39406" y="17868"/>
                      </a:cubicBezTo>
                      <a:close/>
                      <a:moveTo>
                        <a:pt x="30500" y="17935"/>
                      </a:moveTo>
                      <a:cubicBezTo>
                        <a:pt x="30500" y="17998"/>
                        <a:pt x="30470" y="18061"/>
                        <a:pt x="30750" y="18180"/>
                      </a:cubicBezTo>
                      <a:lnTo>
                        <a:pt x="30750" y="18180"/>
                      </a:lnTo>
                      <a:cubicBezTo>
                        <a:pt x="30611" y="18132"/>
                        <a:pt x="30411" y="18112"/>
                        <a:pt x="30500" y="17935"/>
                      </a:cubicBezTo>
                      <a:close/>
                      <a:moveTo>
                        <a:pt x="27660" y="18292"/>
                      </a:moveTo>
                      <a:lnTo>
                        <a:pt x="27660" y="18292"/>
                      </a:lnTo>
                      <a:cubicBezTo>
                        <a:pt x="27550" y="18485"/>
                        <a:pt x="27535" y="18726"/>
                        <a:pt x="27471" y="18942"/>
                      </a:cubicBezTo>
                      <a:lnTo>
                        <a:pt x="27471" y="18942"/>
                      </a:lnTo>
                      <a:cubicBezTo>
                        <a:pt x="27487" y="18823"/>
                        <a:pt x="27455" y="18699"/>
                        <a:pt x="27375" y="18599"/>
                      </a:cubicBezTo>
                      <a:cubicBezTo>
                        <a:pt x="27428" y="18495"/>
                        <a:pt x="27604" y="18349"/>
                        <a:pt x="27660" y="18292"/>
                      </a:cubicBezTo>
                      <a:close/>
                      <a:moveTo>
                        <a:pt x="44483" y="19003"/>
                      </a:moveTo>
                      <a:cubicBezTo>
                        <a:pt x="44485" y="19071"/>
                        <a:pt x="44508" y="19112"/>
                        <a:pt x="44544" y="19151"/>
                      </a:cubicBezTo>
                      <a:lnTo>
                        <a:pt x="44544" y="19151"/>
                      </a:lnTo>
                      <a:cubicBezTo>
                        <a:pt x="44529" y="19145"/>
                        <a:pt x="44511" y="19138"/>
                        <a:pt x="44491" y="19131"/>
                      </a:cubicBezTo>
                      <a:lnTo>
                        <a:pt x="44491" y="19131"/>
                      </a:lnTo>
                      <a:cubicBezTo>
                        <a:pt x="44524" y="19164"/>
                        <a:pt x="44524" y="19198"/>
                        <a:pt x="44524" y="19231"/>
                      </a:cubicBezTo>
                      <a:cubicBezTo>
                        <a:pt x="44524" y="19198"/>
                        <a:pt x="44524" y="19131"/>
                        <a:pt x="44458" y="19131"/>
                      </a:cubicBezTo>
                      <a:lnTo>
                        <a:pt x="44425" y="19131"/>
                      </a:lnTo>
                      <a:cubicBezTo>
                        <a:pt x="44441" y="19081"/>
                        <a:pt x="44466" y="19040"/>
                        <a:pt x="44483" y="19003"/>
                      </a:cubicBezTo>
                      <a:close/>
                      <a:moveTo>
                        <a:pt x="38513" y="20062"/>
                      </a:moveTo>
                      <a:cubicBezTo>
                        <a:pt x="38545" y="20062"/>
                        <a:pt x="38575" y="20063"/>
                        <a:pt x="38575" y="20095"/>
                      </a:cubicBezTo>
                      <a:cubicBezTo>
                        <a:pt x="38557" y="20076"/>
                        <a:pt x="38535" y="20065"/>
                        <a:pt x="38513" y="20062"/>
                      </a:cubicBezTo>
                      <a:close/>
                      <a:moveTo>
                        <a:pt x="31596" y="20627"/>
                      </a:moveTo>
                      <a:cubicBezTo>
                        <a:pt x="31512" y="20739"/>
                        <a:pt x="31617" y="20874"/>
                        <a:pt x="31732" y="20934"/>
                      </a:cubicBezTo>
                      <a:lnTo>
                        <a:pt x="31732" y="20934"/>
                      </a:lnTo>
                      <a:cubicBezTo>
                        <a:pt x="31700" y="20935"/>
                        <a:pt x="31661" y="20943"/>
                        <a:pt x="31629" y="20959"/>
                      </a:cubicBezTo>
                      <a:cubicBezTo>
                        <a:pt x="31663" y="20859"/>
                        <a:pt x="31463" y="20760"/>
                        <a:pt x="31596" y="20627"/>
                      </a:cubicBezTo>
                      <a:close/>
                      <a:moveTo>
                        <a:pt x="31563" y="21059"/>
                      </a:moveTo>
                      <a:cubicBezTo>
                        <a:pt x="31563" y="21225"/>
                        <a:pt x="31663" y="21158"/>
                        <a:pt x="31663" y="21258"/>
                      </a:cubicBezTo>
                      <a:cubicBezTo>
                        <a:pt x="31663" y="21158"/>
                        <a:pt x="31330" y="21192"/>
                        <a:pt x="31563" y="21059"/>
                      </a:cubicBezTo>
                      <a:close/>
                      <a:moveTo>
                        <a:pt x="24916" y="21491"/>
                      </a:moveTo>
                      <a:lnTo>
                        <a:pt x="24949" y="21524"/>
                      </a:lnTo>
                      <a:cubicBezTo>
                        <a:pt x="24949" y="21524"/>
                        <a:pt x="24949" y="21524"/>
                        <a:pt x="24956" y="21531"/>
                      </a:cubicBezTo>
                      <a:lnTo>
                        <a:pt x="24956" y="21531"/>
                      </a:lnTo>
                      <a:cubicBezTo>
                        <a:pt x="24952" y="21529"/>
                        <a:pt x="24949" y="21529"/>
                        <a:pt x="24945" y="21529"/>
                      </a:cubicBezTo>
                      <a:cubicBezTo>
                        <a:pt x="24915" y="21529"/>
                        <a:pt x="24883" y="21568"/>
                        <a:pt x="24883" y="21590"/>
                      </a:cubicBezTo>
                      <a:cubicBezTo>
                        <a:pt x="24850" y="21557"/>
                        <a:pt x="24883" y="21524"/>
                        <a:pt x="24916" y="21491"/>
                      </a:cubicBezTo>
                      <a:close/>
                      <a:moveTo>
                        <a:pt x="42364" y="21325"/>
                      </a:moveTo>
                      <a:cubicBezTo>
                        <a:pt x="42265" y="21358"/>
                        <a:pt x="42265" y="21458"/>
                        <a:pt x="42265" y="21757"/>
                      </a:cubicBezTo>
                      <a:cubicBezTo>
                        <a:pt x="42261" y="21764"/>
                        <a:pt x="42257" y="21773"/>
                        <a:pt x="42254" y="21781"/>
                      </a:cubicBezTo>
                      <a:lnTo>
                        <a:pt x="42254" y="21781"/>
                      </a:lnTo>
                      <a:cubicBezTo>
                        <a:pt x="42246" y="21576"/>
                        <a:pt x="42250" y="21348"/>
                        <a:pt x="42364" y="21325"/>
                      </a:cubicBezTo>
                      <a:close/>
                      <a:moveTo>
                        <a:pt x="45289" y="21524"/>
                      </a:moveTo>
                      <a:lnTo>
                        <a:pt x="45289" y="21524"/>
                      </a:lnTo>
                      <a:cubicBezTo>
                        <a:pt x="45222" y="21624"/>
                        <a:pt x="45156" y="21723"/>
                        <a:pt x="45156" y="21823"/>
                      </a:cubicBezTo>
                      <a:cubicBezTo>
                        <a:pt x="45156" y="21757"/>
                        <a:pt x="45156" y="21723"/>
                        <a:pt x="45189" y="21657"/>
                      </a:cubicBezTo>
                      <a:lnTo>
                        <a:pt x="45289" y="21524"/>
                      </a:lnTo>
                      <a:close/>
                      <a:moveTo>
                        <a:pt x="2317" y="22575"/>
                      </a:moveTo>
                      <a:cubicBezTo>
                        <a:pt x="2319" y="22582"/>
                        <a:pt x="2321" y="22588"/>
                        <a:pt x="2323" y="22595"/>
                      </a:cubicBezTo>
                      <a:lnTo>
                        <a:pt x="2323" y="22595"/>
                      </a:lnTo>
                      <a:cubicBezTo>
                        <a:pt x="2321" y="22593"/>
                        <a:pt x="2319" y="22590"/>
                        <a:pt x="2317" y="22588"/>
                      </a:cubicBezTo>
                      <a:cubicBezTo>
                        <a:pt x="2317" y="22583"/>
                        <a:pt x="2317" y="22579"/>
                        <a:pt x="2317" y="22575"/>
                      </a:cubicBezTo>
                      <a:close/>
                      <a:moveTo>
                        <a:pt x="2344" y="22650"/>
                      </a:moveTo>
                      <a:lnTo>
                        <a:pt x="2344" y="22650"/>
                      </a:lnTo>
                      <a:cubicBezTo>
                        <a:pt x="2356" y="22682"/>
                        <a:pt x="2363" y="22715"/>
                        <a:pt x="2350" y="22754"/>
                      </a:cubicBezTo>
                      <a:cubicBezTo>
                        <a:pt x="2350" y="22717"/>
                        <a:pt x="2350" y="22681"/>
                        <a:pt x="2344" y="22650"/>
                      </a:cubicBezTo>
                      <a:close/>
                      <a:moveTo>
                        <a:pt x="2259" y="22769"/>
                      </a:moveTo>
                      <a:lnTo>
                        <a:pt x="2259" y="22769"/>
                      </a:lnTo>
                      <a:cubicBezTo>
                        <a:pt x="2266" y="22799"/>
                        <a:pt x="2271" y="22833"/>
                        <a:pt x="2250" y="22853"/>
                      </a:cubicBezTo>
                      <a:cubicBezTo>
                        <a:pt x="2248" y="22856"/>
                        <a:pt x="2246" y="22858"/>
                        <a:pt x="2244" y="22861"/>
                      </a:cubicBezTo>
                      <a:lnTo>
                        <a:pt x="2244" y="22861"/>
                      </a:lnTo>
                      <a:cubicBezTo>
                        <a:pt x="2254" y="22831"/>
                        <a:pt x="2260" y="22800"/>
                        <a:pt x="2259" y="22769"/>
                      </a:cubicBezTo>
                      <a:close/>
                      <a:moveTo>
                        <a:pt x="2214" y="22928"/>
                      </a:moveTo>
                      <a:cubicBezTo>
                        <a:pt x="2207" y="22950"/>
                        <a:pt x="2199" y="22972"/>
                        <a:pt x="2184" y="22986"/>
                      </a:cubicBezTo>
                      <a:cubicBezTo>
                        <a:pt x="2192" y="22969"/>
                        <a:pt x="2203" y="22949"/>
                        <a:pt x="2214" y="22928"/>
                      </a:cubicBezTo>
                      <a:close/>
                      <a:moveTo>
                        <a:pt x="24883" y="22953"/>
                      </a:moveTo>
                      <a:cubicBezTo>
                        <a:pt x="24883" y="22953"/>
                        <a:pt x="24883" y="22986"/>
                        <a:pt x="24883" y="22986"/>
                      </a:cubicBezTo>
                      <a:cubicBezTo>
                        <a:pt x="24850" y="23053"/>
                        <a:pt x="24883" y="23119"/>
                        <a:pt x="24916" y="23186"/>
                      </a:cubicBezTo>
                      <a:cubicBezTo>
                        <a:pt x="24883" y="23119"/>
                        <a:pt x="24783" y="23053"/>
                        <a:pt x="24783" y="23020"/>
                      </a:cubicBezTo>
                      <a:lnTo>
                        <a:pt x="24783" y="23020"/>
                      </a:lnTo>
                      <a:lnTo>
                        <a:pt x="24816" y="23053"/>
                      </a:lnTo>
                      <a:cubicBezTo>
                        <a:pt x="24816" y="23053"/>
                        <a:pt x="24816" y="22986"/>
                        <a:pt x="24850" y="22986"/>
                      </a:cubicBezTo>
                      <a:lnTo>
                        <a:pt x="24883" y="22953"/>
                      </a:lnTo>
                      <a:close/>
                      <a:moveTo>
                        <a:pt x="41286" y="23854"/>
                      </a:moveTo>
                      <a:cubicBezTo>
                        <a:pt x="41307" y="23858"/>
                        <a:pt x="41333" y="23866"/>
                        <a:pt x="41367" y="23884"/>
                      </a:cubicBezTo>
                      <a:lnTo>
                        <a:pt x="41500" y="23950"/>
                      </a:lnTo>
                      <a:cubicBezTo>
                        <a:pt x="41452" y="23950"/>
                        <a:pt x="41351" y="23880"/>
                        <a:pt x="41286" y="23854"/>
                      </a:cubicBezTo>
                      <a:close/>
                      <a:moveTo>
                        <a:pt x="46531" y="24680"/>
                      </a:moveTo>
                      <a:cubicBezTo>
                        <a:pt x="46552" y="24738"/>
                        <a:pt x="46585" y="24793"/>
                        <a:pt x="46590" y="24854"/>
                      </a:cubicBezTo>
                      <a:lnTo>
                        <a:pt x="46590" y="24854"/>
                      </a:lnTo>
                      <a:cubicBezTo>
                        <a:pt x="46562" y="24793"/>
                        <a:pt x="46543" y="24738"/>
                        <a:pt x="46531" y="24680"/>
                      </a:cubicBezTo>
                      <a:close/>
                      <a:moveTo>
                        <a:pt x="10758" y="25246"/>
                      </a:moveTo>
                      <a:cubicBezTo>
                        <a:pt x="10758" y="25279"/>
                        <a:pt x="10791" y="25313"/>
                        <a:pt x="10791" y="25346"/>
                      </a:cubicBezTo>
                      <a:cubicBezTo>
                        <a:pt x="10759" y="25357"/>
                        <a:pt x="10724" y="25360"/>
                        <a:pt x="10687" y="25364"/>
                      </a:cubicBezTo>
                      <a:lnTo>
                        <a:pt x="10687" y="25364"/>
                      </a:lnTo>
                      <a:cubicBezTo>
                        <a:pt x="10730" y="25339"/>
                        <a:pt x="10758" y="25300"/>
                        <a:pt x="10758" y="25246"/>
                      </a:cubicBezTo>
                      <a:close/>
                      <a:moveTo>
                        <a:pt x="10385" y="25360"/>
                      </a:moveTo>
                      <a:cubicBezTo>
                        <a:pt x="10422" y="25384"/>
                        <a:pt x="10472" y="25397"/>
                        <a:pt x="10523" y="25400"/>
                      </a:cubicBezTo>
                      <a:lnTo>
                        <a:pt x="10523" y="25400"/>
                      </a:lnTo>
                      <a:cubicBezTo>
                        <a:pt x="10501" y="25411"/>
                        <a:pt x="10479" y="25426"/>
                        <a:pt x="10459" y="25446"/>
                      </a:cubicBezTo>
                      <a:cubicBezTo>
                        <a:pt x="10459" y="25446"/>
                        <a:pt x="10459" y="25403"/>
                        <a:pt x="10442" y="25403"/>
                      </a:cubicBezTo>
                      <a:cubicBezTo>
                        <a:pt x="10438" y="25403"/>
                        <a:pt x="10433" y="25406"/>
                        <a:pt x="10426" y="25412"/>
                      </a:cubicBezTo>
                      <a:cubicBezTo>
                        <a:pt x="10412" y="25399"/>
                        <a:pt x="10399" y="25380"/>
                        <a:pt x="10385" y="25360"/>
                      </a:cubicBezTo>
                      <a:close/>
                      <a:moveTo>
                        <a:pt x="3280" y="26609"/>
                      </a:moveTo>
                      <a:cubicBezTo>
                        <a:pt x="3280" y="26609"/>
                        <a:pt x="3280" y="26642"/>
                        <a:pt x="3314" y="26675"/>
                      </a:cubicBezTo>
                      <a:lnTo>
                        <a:pt x="3280" y="26675"/>
                      </a:lnTo>
                      <a:cubicBezTo>
                        <a:pt x="3280" y="26642"/>
                        <a:pt x="3280" y="26609"/>
                        <a:pt x="3280" y="26609"/>
                      </a:cubicBezTo>
                      <a:close/>
                      <a:moveTo>
                        <a:pt x="3253" y="26638"/>
                      </a:moveTo>
                      <a:cubicBezTo>
                        <a:pt x="3277" y="26689"/>
                        <a:pt x="3291" y="26750"/>
                        <a:pt x="3300" y="26816"/>
                      </a:cubicBezTo>
                      <a:lnTo>
                        <a:pt x="3300" y="26816"/>
                      </a:lnTo>
                      <a:cubicBezTo>
                        <a:pt x="3288" y="26785"/>
                        <a:pt x="3270" y="26759"/>
                        <a:pt x="3247" y="26742"/>
                      </a:cubicBezTo>
                      <a:cubicBezTo>
                        <a:pt x="3265" y="26706"/>
                        <a:pt x="3264" y="26669"/>
                        <a:pt x="3253" y="26638"/>
                      </a:cubicBezTo>
                      <a:close/>
                      <a:moveTo>
                        <a:pt x="3081" y="26842"/>
                      </a:moveTo>
                      <a:cubicBezTo>
                        <a:pt x="3081" y="26862"/>
                        <a:pt x="3084" y="26881"/>
                        <a:pt x="3088" y="26901"/>
                      </a:cubicBezTo>
                      <a:lnTo>
                        <a:pt x="3088" y="26901"/>
                      </a:lnTo>
                      <a:cubicBezTo>
                        <a:pt x="3081" y="26881"/>
                        <a:pt x="3081" y="26862"/>
                        <a:pt x="3081" y="26842"/>
                      </a:cubicBezTo>
                      <a:close/>
                      <a:moveTo>
                        <a:pt x="45987" y="27074"/>
                      </a:moveTo>
                      <a:cubicBezTo>
                        <a:pt x="46002" y="27074"/>
                        <a:pt x="46017" y="27081"/>
                        <a:pt x="46032" y="27089"/>
                      </a:cubicBezTo>
                      <a:lnTo>
                        <a:pt x="46032" y="27089"/>
                      </a:lnTo>
                      <a:cubicBezTo>
                        <a:pt x="46018" y="27086"/>
                        <a:pt x="46002" y="27082"/>
                        <a:pt x="45987" y="27074"/>
                      </a:cubicBezTo>
                      <a:close/>
                      <a:moveTo>
                        <a:pt x="3348" y="27202"/>
                      </a:moveTo>
                      <a:cubicBezTo>
                        <a:pt x="3369" y="27301"/>
                        <a:pt x="3406" y="27387"/>
                        <a:pt x="3480" y="27440"/>
                      </a:cubicBezTo>
                      <a:lnTo>
                        <a:pt x="3380" y="27407"/>
                      </a:lnTo>
                      <a:cubicBezTo>
                        <a:pt x="3361" y="27349"/>
                        <a:pt x="3353" y="27277"/>
                        <a:pt x="3348" y="27202"/>
                      </a:cubicBezTo>
                      <a:close/>
                      <a:moveTo>
                        <a:pt x="39954" y="27533"/>
                      </a:moveTo>
                      <a:cubicBezTo>
                        <a:pt x="40075" y="27645"/>
                        <a:pt x="40219" y="27818"/>
                        <a:pt x="40171" y="27938"/>
                      </a:cubicBezTo>
                      <a:cubicBezTo>
                        <a:pt x="40160" y="27971"/>
                        <a:pt x="40141" y="27983"/>
                        <a:pt x="40119" y="27983"/>
                      </a:cubicBezTo>
                      <a:cubicBezTo>
                        <a:pt x="40089" y="27983"/>
                        <a:pt x="40051" y="27962"/>
                        <a:pt x="40016" y="27949"/>
                      </a:cubicBezTo>
                      <a:lnTo>
                        <a:pt x="40016" y="27949"/>
                      </a:lnTo>
                      <a:cubicBezTo>
                        <a:pt x="40026" y="27950"/>
                        <a:pt x="40035" y="27951"/>
                        <a:pt x="40043" y="27951"/>
                      </a:cubicBezTo>
                      <a:cubicBezTo>
                        <a:pt x="40205" y="27951"/>
                        <a:pt x="40087" y="27684"/>
                        <a:pt x="39954" y="27533"/>
                      </a:cubicBezTo>
                      <a:close/>
                      <a:moveTo>
                        <a:pt x="4178" y="28705"/>
                      </a:moveTo>
                      <a:lnTo>
                        <a:pt x="4178" y="28705"/>
                      </a:lnTo>
                      <a:cubicBezTo>
                        <a:pt x="4179" y="28868"/>
                        <a:pt x="4377" y="28803"/>
                        <a:pt x="4377" y="28969"/>
                      </a:cubicBezTo>
                      <a:cubicBezTo>
                        <a:pt x="4377" y="28836"/>
                        <a:pt x="4179" y="28869"/>
                        <a:pt x="4178" y="28705"/>
                      </a:cubicBezTo>
                      <a:close/>
                      <a:moveTo>
                        <a:pt x="3812" y="28969"/>
                      </a:moveTo>
                      <a:lnTo>
                        <a:pt x="3812" y="28969"/>
                      </a:lnTo>
                      <a:cubicBezTo>
                        <a:pt x="3845" y="29068"/>
                        <a:pt x="3845" y="29201"/>
                        <a:pt x="3945" y="29234"/>
                      </a:cubicBezTo>
                      <a:cubicBezTo>
                        <a:pt x="3845" y="29201"/>
                        <a:pt x="3812" y="29068"/>
                        <a:pt x="3812" y="28969"/>
                      </a:cubicBezTo>
                      <a:close/>
                      <a:moveTo>
                        <a:pt x="22656" y="29500"/>
                      </a:moveTo>
                      <a:cubicBezTo>
                        <a:pt x="22623" y="29500"/>
                        <a:pt x="22598" y="29500"/>
                        <a:pt x="22594" y="29508"/>
                      </a:cubicBezTo>
                      <a:lnTo>
                        <a:pt x="22594" y="29508"/>
                      </a:lnTo>
                      <a:cubicBezTo>
                        <a:pt x="22593" y="29506"/>
                        <a:pt x="22591" y="29503"/>
                        <a:pt x="22590" y="29500"/>
                      </a:cubicBezTo>
                      <a:close/>
                      <a:moveTo>
                        <a:pt x="22556" y="29500"/>
                      </a:moveTo>
                      <a:cubicBezTo>
                        <a:pt x="22616" y="29545"/>
                        <a:pt x="22636" y="29563"/>
                        <a:pt x="22636" y="29563"/>
                      </a:cubicBezTo>
                      <a:cubicBezTo>
                        <a:pt x="22636" y="29563"/>
                        <a:pt x="22624" y="29552"/>
                        <a:pt x="22610" y="29533"/>
                      </a:cubicBezTo>
                      <a:lnTo>
                        <a:pt x="22610" y="29533"/>
                      </a:lnTo>
                      <a:cubicBezTo>
                        <a:pt x="22620" y="29542"/>
                        <a:pt x="22635" y="29553"/>
                        <a:pt x="22656" y="29567"/>
                      </a:cubicBezTo>
                      <a:lnTo>
                        <a:pt x="22656" y="29600"/>
                      </a:lnTo>
                      <a:cubicBezTo>
                        <a:pt x="22623" y="29567"/>
                        <a:pt x="22590" y="29534"/>
                        <a:pt x="22556" y="29500"/>
                      </a:cubicBezTo>
                      <a:close/>
                      <a:moveTo>
                        <a:pt x="3812" y="29268"/>
                      </a:moveTo>
                      <a:lnTo>
                        <a:pt x="3812" y="29268"/>
                      </a:lnTo>
                      <a:cubicBezTo>
                        <a:pt x="3746" y="29833"/>
                        <a:pt x="4876" y="30830"/>
                        <a:pt x="4377" y="31129"/>
                      </a:cubicBezTo>
                      <a:cubicBezTo>
                        <a:pt x="4111" y="30796"/>
                        <a:pt x="3580" y="29633"/>
                        <a:pt x="3812" y="29268"/>
                      </a:cubicBezTo>
                      <a:close/>
                      <a:moveTo>
                        <a:pt x="23644" y="31329"/>
                      </a:moveTo>
                      <a:cubicBezTo>
                        <a:pt x="23700" y="31329"/>
                        <a:pt x="23776" y="31353"/>
                        <a:pt x="23886" y="31395"/>
                      </a:cubicBezTo>
                      <a:cubicBezTo>
                        <a:pt x="23770" y="31366"/>
                        <a:pt x="23686" y="31343"/>
                        <a:pt x="23625" y="31343"/>
                      </a:cubicBezTo>
                      <a:cubicBezTo>
                        <a:pt x="23602" y="31343"/>
                        <a:pt x="23583" y="31346"/>
                        <a:pt x="23566" y="31354"/>
                      </a:cubicBezTo>
                      <a:lnTo>
                        <a:pt x="23566" y="31354"/>
                      </a:lnTo>
                      <a:cubicBezTo>
                        <a:pt x="23587" y="31337"/>
                        <a:pt x="23612" y="31329"/>
                        <a:pt x="23644" y="31329"/>
                      </a:cubicBezTo>
                      <a:close/>
                      <a:moveTo>
                        <a:pt x="23890" y="31303"/>
                      </a:moveTo>
                      <a:cubicBezTo>
                        <a:pt x="23919" y="31303"/>
                        <a:pt x="23952" y="31312"/>
                        <a:pt x="23986" y="31328"/>
                      </a:cubicBezTo>
                      <a:cubicBezTo>
                        <a:pt x="23968" y="31319"/>
                        <a:pt x="23952" y="31315"/>
                        <a:pt x="23939" y="31315"/>
                      </a:cubicBezTo>
                      <a:cubicBezTo>
                        <a:pt x="23904" y="31315"/>
                        <a:pt x="23886" y="31346"/>
                        <a:pt x="23886" y="31395"/>
                      </a:cubicBezTo>
                      <a:lnTo>
                        <a:pt x="23819" y="31328"/>
                      </a:lnTo>
                      <a:cubicBezTo>
                        <a:pt x="23836" y="31312"/>
                        <a:pt x="23861" y="31303"/>
                        <a:pt x="23890" y="31303"/>
                      </a:cubicBezTo>
                      <a:close/>
                      <a:moveTo>
                        <a:pt x="11688" y="32127"/>
                      </a:moveTo>
                      <a:lnTo>
                        <a:pt x="11688" y="32127"/>
                      </a:lnTo>
                      <a:cubicBezTo>
                        <a:pt x="11656" y="32194"/>
                        <a:pt x="11656" y="32292"/>
                        <a:pt x="11722" y="32325"/>
                      </a:cubicBezTo>
                      <a:lnTo>
                        <a:pt x="11689" y="32325"/>
                      </a:lnTo>
                      <a:cubicBezTo>
                        <a:pt x="11677" y="32334"/>
                        <a:pt x="11666" y="32343"/>
                        <a:pt x="11656" y="32352"/>
                      </a:cubicBezTo>
                      <a:lnTo>
                        <a:pt x="11656" y="32352"/>
                      </a:lnTo>
                      <a:cubicBezTo>
                        <a:pt x="11656" y="32267"/>
                        <a:pt x="11660" y="32185"/>
                        <a:pt x="11688" y="32127"/>
                      </a:cubicBezTo>
                      <a:close/>
                      <a:moveTo>
                        <a:pt x="4678" y="31478"/>
                      </a:moveTo>
                      <a:cubicBezTo>
                        <a:pt x="4898" y="31478"/>
                        <a:pt x="5431" y="32384"/>
                        <a:pt x="5166" y="32384"/>
                      </a:cubicBezTo>
                      <a:cubicBezTo>
                        <a:pt x="5101" y="32384"/>
                        <a:pt x="4988" y="32329"/>
                        <a:pt x="4809" y="32192"/>
                      </a:cubicBezTo>
                      <a:cubicBezTo>
                        <a:pt x="4676" y="31993"/>
                        <a:pt x="4610" y="31760"/>
                        <a:pt x="4610" y="31528"/>
                      </a:cubicBezTo>
                      <a:cubicBezTo>
                        <a:pt x="4626" y="31493"/>
                        <a:pt x="4649" y="31478"/>
                        <a:pt x="4678" y="31478"/>
                      </a:cubicBezTo>
                      <a:close/>
                      <a:moveTo>
                        <a:pt x="11638" y="32368"/>
                      </a:moveTo>
                      <a:cubicBezTo>
                        <a:pt x="11557" y="32445"/>
                        <a:pt x="11566" y="32501"/>
                        <a:pt x="11622" y="32558"/>
                      </a:cubicBezTo>
                      <a:cubicBezTo>
                        <a:pt x="11559" y="32495"/>
                        <a:pt x="11526" y="32431"/>
                        <a:pt x="11638" y="32368"/>
                      </a:cubicBezTo>
                      <a:close/>
                      <a:moveTo>
                        <a:pt x="33725" y="32488"/>
                      </a:moveTo>
                      <a:cubicBezTo>
                        <a:pt x="33716" y="32509"/>
                        <a:pt x="33763" y="32576"/>
                        <a:pt x="33889" y="32724"/>
                      </a:cubicBezTo>
                      <a:cubicBezTo>
                        <a:pt x="33854" y="32742"/>
                        <a:pt x="33822" y="32750"/>
                        <a:pt x="33795" y="32750"/>
                      </a:cubicBezTo>
                      <a:cubicBezTo>
                        <a:pt x="33644" y="32750"/>
                        <a:pt x="33621" y="32519"/>
                        <a:pt x="33725" y="32488"/>
                      </a:cubicBezTo>
                      <a:close/>
                      <a:moveTo>
                        <a:pt x="20629" y="32790"/>
                      </a:moveTo>
                      <a:lnTo>
                        <a:pt x="20629" y="32790"/>
                      </a:lnTo>
                      <a:cubicBezTo>
                        <a:pt x="20637" y="32799"/>
                        <a:pt x="20648" y="32803"/>
                        <a:pt x="20660" y="32804"/>
                      </a:cubicBezTo>
                      <a:lnTo>
                        <a:pt x="20660" y="32804"/>
                      </a:lnTo>
                      <a:cubicBezTo>
                        <a:pt x="20657" y="32812"/>
                        <a:pt x="20651" y="32815"/>
                        <a:pt x="20645" y="32815"/>
                      </a:cubicBezTo>
                      <a:cubicBezTo>
                        <a:pt x="20637" y="32815"/>
                        <a:pt x="20629" y="32807"/>
                        <a:pt x="20629" y="32790"/>
                      </a:cubicBezTo>
                      <a:close/>
                      <a:moveTo>
                        <a:pt x="3945" y="32957"/>
                      </a:moveTo>
                      <a:lnTo>
                        <a:pt x="3945" y="32957"/>
                      </a:lnTo>
                      <a:cubicBezTo>
                        <a:pt x="4012" y="32990"/>
                        <a:pt x="4078" y="33023"/>
                        <a:pt x="4111" y="33123"/>
                      </a:cubicBezTo>
                      <a:cubicBezTo>
                        <a:pt x="4078" y="33090"/>
                        <a:pt x="4078" y="33056"/>
                        <a:pt x="4045" y="33023"/>
                      </a:cubicBezTo>
                      <a:cubicBezTo>
                        <a:pt x="4012" y="33023"/>
                        <a:pt x="3978" y="32990"/>
                        <a:pt x="3945" y="32957"/>
                      </a:cubicBezTo>
                      <a:close/>
                      <a:moveTo>
                        <a:pt x="6915" y="33238"/>
                      </a:moveTo>
                      <a:lnTo>
                        <a:pt x="6970" y="33256"/>
                      </a:lnTo>
                      <a:cubicBezTo>
                        <a:pt x="6948" y="33256"/>
                        <a:pt x="6930" y="33249"/>
                        <a:pt x="6915" y="33238"/>
                      </a:cubicBezTo>
                      <a:close/>
                      <a:moveTo>
                        <a:pt x="8399" y="33256"/>
                      </a:moveTo>
                      <a:cubicBezTo>
                        <a:pt x="8432" y="33256"/>
                        <a:pt x="8465" y="33256"/>
                        <a:pt x="8465" y="33289"/>
                      </a:cubicBezTo>
                      <a:lnTo>
                        <a:pt x="8465" y="33322"/>
                      </a:lnTo>
                      <a:cubicBezTo>
                        <a:pt x="8465" y="33256"/>
                        <a:pt x="8432" y="33256"/>
                        <a:pt x="8399" y="33256"/>
                      </a:cubicBezTo>
                      <a:close/>
                      <a:moveTo>
                        <a:pt x="33856" y="33956"/>
                      </a:moveTo>
                      <a:cubicBezTo>
                        <a:pt x="33855" y="33987"/>
                        <a:pt x="33823" y="33988"/>
                        <a:pt x="33823" y="34020"/>
                      </a:cubicBezTo>
                      <a:lnTo>
                        <a:pt x="33823" y="33987"/>
                      </a:lnTo>
                      <a:cubicBezTo>
                        <a:pt x="33823" y="33987"/>
                        <a:pt x="33855" y="33987"/>
                        <a:pt x="33856" y="33956"/>
                      </a:cubicBezTo>
                      <a:close/>
                      <a:moveTo>
                        <a:pt x="5308" y="33555"/>
                      </a:moveTo>
                      <a:cubicBezTo>
                        <a:pt x="5443" y="33663"/>
                        <a:pt x="5622" y="34057"/>
                        <a:pt x="5487" y="34057"/>
                      </a:cubicBezTo>
                      <a:cubicBezTo>
                        <a:pt x="5457" y="34057"/>
                        <a:pt x="5409" y="34036"/>
                        <a:pt x="5341" y="33987"/>
                      </a:cubicBezTo>
                      <a:lnTo>
                        <a:pt x="5308" y="33987"/>
                      </a:lnTo>
                      <a:cubicBezTo>
                        <a:pt x="5208" y="33821"/>
                        <a:pt x="4909" y="33555"/>
                        <a:pt x="5308" y="33555"/>
                      </a:cubicBezTo>
                      <a:close/>
                      <a:moveTo>
                        <a:pt x="35584" y="34087"/>
                      </a:moveTo>
                      <a:cubicBezTo>
                        <a:pt x="35584" y="34120"/>
                        <a:pt x="35584" y="34120"/>
                        <a:pt x="35584" y="34120"/>
                      </a:cubicBezTo>
                      <a:cubicBezTo>
                        <a:pt x="35551" y="34120"/>
                        <a:pt x="35584" y="34120"/>
                        <a:pt x="35584" y="34087"/>
                      </a:cubicBezTo>
                      <a:close/>
                      <a:moveTo>
                        <a:pt x="7302" y="34020"/>
                      </a:moveTo>
                      <a:lnTo>
                        <a:pt x="7302" y="34020"/>
                      </a:lnTo>
                      <a:cubicBezTo>
                        <a:pt x="7327" y="34059"/>
                        <a:pt x="7353" y="34092"/>
                        <a:pt x="7381" y="34123"/>
                      </a:cubicBezTo>
                      <a:lnTo>
                        <a:pt x="7381" y="34123"/>
                      </a:lnTo>
                      <a:cubicBezTo>
                        <a:pt x="7352" y="34093"/>
                        <a:pt x="7325" y="34059"/>
                        <a:pt x="7302" y="34020"/>
                      </a:cubicBezTo>
                      <a:close/>
                      <a:moveTo>
                        <a:pt x="35651" y="33954"/>
                      </a:moveTo>
                      <a:cubicBezTo>
                        <a:pt x="35651" y="34043"/>
                        <a:pt x="35651" y="34158"/>
                        <a:pt x="35675" y="34158"/>
                      </a:cubicBezTo>
                      <a:cubicBezTo>
                        <a:pt x="35675" y="34158"/>
                        <a:pt x="35675" y="34158"/>
                        <a:pt x="35675" y="34158"/>
                      </a:cubicBezTo>
                      <a:lnTo>
                        <a:pt x="35675" y="34158"/>
                      </a:lnTo>
                      <a:cubicBezTo>
                        <a:pt x="35674" y="34158"/>
                        <a:pt x="35674" y="34158"/>
                        <a:pt x="35673" y="34158"/>
                      </a:cubicBezTo>
                      <a:cubicBezTo>
                        <a:pt x="35644" y="34158"/>
                        <a:pt x="35618" y="34050"/>
                        <a:pt x="35618" y="34020"/>
                      </a:cubicBezTo>
                      <a:lnTo>
                        <a:pt x="35584" y="34020"/>
                      </a:lnTo>
                      <a:cubicBezTo>
                        <a:pt x="35618" y="33987"/>
                        <a:pt x="35618" y="33987"/>
                        <a:pt x="35651" y="33954"/>
                      </a:cubicBezTo>
                      <a:close/>
                      <a:moveTo>
                        <a:pt x="5621" y="34167"/>
                      </a:moveTo>
                      <a:cubicBezTo>
                        <a:pt x="5640" y="34172"/>
                        <a:pt x="5658" y="34178"/>
                        <a:pt x="5673" y="34186"/>
                      </a:cubicBezTo>
                      <a:cubicBezTo>
                        <a:pt x="5646" y="34186"/>
                        <a:pt x="5641" y="34186"/>
                        <a:pt x="5621" y="34167"/>
                      </a:cubicBezTo>
                      <a:close/>
                      <a:moveTo>
                        <a:pt x="7467" y="34204"/>
                      </a:moveTo>
                      <a:cubicBezTo>
                        <a:pt x="7488" y="34220"/>
                        <a:pt x="7510" y="34237"/>
                        <a:pt x="7534" y="34253"/>
                      </a:cubicBezTo>
                      <a:lnTo>
                        <a:pt x="7562" y="34290"/>
                      </a:lnTo>
                      <a:lnTo>
                        <a:pt x="7562" y="34290"/>
                      </a:lnTo>
                      <a:cubicBezTo>
                        <a:pt x="7533" y="34260"/>
                        <a:pt x="7500" y="34233"/>
                        <a:pt x="7467" y="34204"/>
                      </a:cubicBezTo>
                      <a:close/>
                      <a:moveTo>
                        <a:pt x="33821" y="34160"/>
                      </a:moveTo>
                      <a:cubicBezTo>
                        <a:pt x="33830" y="34213"/>
                        <a:pt x="33841" y="34266"/>
                        <a:pt x="33823" y="34319"/>
                      </a:cubicBezTo>
                      <a:cubicBezTo>
                        <a:pt x="33778" y="34330"/>
                        <a:pt x="33737" y="34345"/>
                        <a:pt x="33699" y="34363"/>
                      </a:cubicBezTo>
                      <a:lnTo>
                        <a:pt x="33699" y="34363"/>
                      </a:lnTo>
                      <a:cubicBezTo>
                        <a:pt x="33763" y="34307"/>
                        <a:pt x="33806" y="34241"/>
                        <a:pt x="33821" y="34160"/>
                      </a:cubicBezTo>
                      <a:close/>
                      <a:moveTo>
                        <a:pt x="8133" y="34585"/>
                      </a:moveTo>
                      <a:lnTo>
                        <a:pt x="8133" y="34585"/>
                      </a:lnTo>
                      <a:cubicBezTo>
                        <a:pt x="8199" y="34652"/>
                        <a:pt x="8232" y="34718"/>
                        <a:pt x="8266" y="34785"/>
                      </a:cubicBezTo>
                      <a:cubicBezTo>
                        <a:pt x="8266" y="34818"/>
                        <a:pt x="8299" y="34818"/>
                        <a:pt x="8299" y="34851"/>
                      </a:cubicBezTo>
                      <a:cubicBezTo>
                        <a:pt x="8232" y="34785"/>
                        <a:pt x="8199" y="34685"/>
                        <a:pt x="8133" y="34585"/>
                      </a:cubicBezTo>
                      <a:close/>
                      <a:moveTo>
                        <a:pt x="7834" y="35017"/>
                      </a:moveTo>
                      <a:cubicBezTo>
                        <a:pt x="7867" y="35050"/>
                        <a:pt x="7900" y="35050"/>
                        <a:pt x="7933" y="35117"/>
                      </a:cubicBezTo>
                      <a:cubicBezTo>
                        <a:pt x="7900" y="35084"/>
                        <a:pt x="7867" y="35050"/>
                        <a:pt x="7834" y="35017"/>
                      </a:cubicBezTo>
                      <a:close/>
                      <a:moveTo>
                        <a:pt x="8066" y="34917"/>
                      </a:moveTo>
                      <a:cubicBezTo>
                        <a:pt x="8099" y="35017"/>
                        <a:pt x="8166" y="35117"/>
                        <a:pt x="8232" y="35183"/>
                      </a:cubicBezTo>
                      <a:cubicBezTo>
                        <a:pt x="8133" y="35117"/>
                        <a:pt x="8099" y="34917"/>
                        <a:pt x="7967" y="34917"/>
                      </a:cubicBezTo>
                      <a:close/>
                      <a:moveTo>
                        <a:pt x="26877" y="35391"/>
                      </a:moveTo>
                      <a:cubicBezTo>
                        <a:pt x="26885" y="35391"/>
                        <a:pt x="26894" y="35399"/>
                        <a:pt x="26910" y="35416"/>
                      </a:cubicBezTo>
                      <a:cubicBezTo>
                        <a:pt x="26900" y="35406"/>
                        <a:pt x="26888" y="35402"/>
                        <a:pt x="26875" y="35402"/>
                      </a:cubicBezTo>
                      <a:cubicBezTo>
                        <a:pt x="26868" y="35402"/>
                        <a:pt x="26861" y="35403"/>
                        <a:pt x="26854" y="35405"/>
                      </a:cubicBezTo>
                      <a:lnTo>
                        <a:pt x="26854" y="35405"/>
                      </a:lnTo>
                      <a:cubicBezTo>
                        <a:pt x="26864" y="35396"/>
                        <a:pt x="26871" y="35391"/>
                        <a:pt x="26877" y="35391"/>
                      </a:cubicBezTo>
                      <a:close/>
                      <a:moveTo>
                        <a:pt x="26844" y="35383"/>
                      </a:moveTo>
                      <a:lnTo>
                        <a:pt x="26844" y="35409"/>
                      </a:lnTo>
                      <a:lnTo>
                        <a:pt x="26844" y="35409"/>
                      </a:lnTo>
                      <a:cubicBezTo>
                        <a:pt x="26825" y="35418"/>
                        <a:pt x="26810" y="35434"/>
                        <a:pt x="26810" y="35449"/>
                      </a:cubicBezTo>
                      <a:cubicBezTo>
                        <a:pt x="26810" y="35416"/>
                        <a:pt x="26810" y="35416"/>
                        <a:pt x="26844" y="35383"/>
                      </a:cubicBezTo>
                      <a:close/>
                      <a:moveTo>
                        <a:pt x="40337" y="35383"/>
                      </a:moveTo>
                      <a:cubicBezTo>
                        <a:pt x="40337" y="35449"/>
                        <a:pt x="40370" y="35449"/>
                        <a:pt x="40403" y="35449"/>
                      </a:cubicBezTo>
                      <a:lnTo>
                        <a:pt x="40337" y="35449"/>
                      </a:lnTo>
                      <a:lnTo>
                        <a:pt x="40337" y="35383"/>
                      </a:lnTo>
                      <a:close/>
                      <a:moveTo>
                        <a:pt x="25415" y="35449"/>
                      </a:moveTo>
                      <a:lnTo>
                        <a:pt x="25415" y="35449"/>
                      </a:lnTo>
                      <a:cubicBezTo>
                        <a:pt x="25444" y="35566"/>
                        <a:pt x="25268" y="35734"/>
                        <a:pt x="25292" y="35863"/>
                      </a:cubicBezTo>
                      <a:lnTo>
                        <a:pt x="25292" y="35863"/>
                      </a:lnTo>
                      <a:cubicBezTo>
                        <a:pt x="25257" y="35871"/>
                        <a:pt x="25206" y="35898"/>
                        <a:pt x="25187" y="35898"/>
                      </a:cubicBezTo>
                      <a:cubicBezTo>
                        <a:pt x="25179" y="35898"/>
                        <a:pt x="25176" y="35893"/>
                        <a:pt x="25182" y="35881"/>
                      </a:cubicBezTo>
                      <a:lnTo>
                        <a:pt x="25182" y="35881"/>
                      </a:lnTo>
                      <a:lnTo>
                        <a:pt x="25182" y="35881"/>
                      </a:lnTo>
                      <a:cubicBezTo>
                        <a:pt x="25282" y="35748"/>
                        <a:pt x="25381" y="35615"/>
                        <a:pt x="25415" y="35449"/>
                      </a:cubicBezTo>
                      <a:close/>
                      <a:moveTo>
                        <a:pt x="30699" y="35915"/>
                      </a:moveTo>
                      <a:lnTo>
                        <a:pt x="30699" y="35915"/>
                      </a:lnTo>
                      <a:cubicBezTo>
                        <a:pt x="30732" y="35948"/>
                        <a:pt x="30699" y="35948"/>
                        <a:pt x="30666" y="35948"/>
                      </a:cubicBezTo>
                      <a:lnTo>
                        <a:pt x="30599" y="35948"/>
                      </a:lnTo>
                      <a:cubicBezTo>
                        <a:pt x="30632" y="35948"/>
                        <a:pt x="30732" y="35948"/>
                        <a:pt x="30699" y="35915"/>
                      </a:cubicBezTo>
                      <a:close/>
                      <a:moveTo>
                        <a:pt x="30865" y="36114"/>
                      </a:moveTo>
                      <a:cubicBezTo>
                        <a:pt x="30883" y="36126"/>
                        <a:pt x="30897" y="36135"/>
                        <a:pt x="30907" y="36141"/>
                      </a:cubicBezTo>
                      <a:lnTo>
                        <a:pt x="30907" y="36141"/>
                      </a:lnTo>
                      <a:cubicBezTo>
                        <a:pt x="30904" y="36142"/>
                        <a:pt x="30901" y="36145"/>
                        <a:pt x="30898" y="36147"/>
                      </a:cubicBezTo>
                      <a:lnTo>
                        <a:pt x="30865" y="36114"/>
                      </a:lnTo>
                      <a:close/>
                      <a:moveTo>
                        <a:pt x="30898" y="36081"/>
                      </a:moveTo>
                      <a:cubicBezTo>
                        <a:pt x="30932" y="36114"/>
                        <a:pt x="30998" y="36114"/>
                        <a:pt x="31031" y="36147"/>
                      </a:cubicBezTo>
                      <a:cubicBezTo>
                        <a:pt x="31009" y="36147"/>
                        <a:pt x="30972" y="36132"/>
                        <a:pt x="30940" y="36132"/>
                      </a:cubicBezTo>
                      <a:cubicBezTo>
                        <a:pt x="30933" y="36132"/>
                        <a:pt x="30926" y="36133"/>
                        <a:pt x="30919" y="36135"/>
                      </a:cubicBezTo>
                      <a:lnTo>
                        <a:pt x="30919" y="36135"/>
                      </a:lnTo>
                      <a:cubicBezTo>
                        <a:pt x="30913" y="36129"/>
                        <a:pt x="30906" y="36121"/>
                        <a:pt x="30898" y="36114"/>
                      </a:cubicBezTo>
                      <a:lnTo>
                        <a:pt x="30898" y="36081"/>
                      </a:lnTo>
                      <a:close/>
                      <a:moveTo>
                        <a:pt x="7515" y="36370"/>
                      </a:moveTo>
                      <a:cubicBezTo>
                        <a:pt x="7549" y="36425"/>
                        <a:pt x="7609" y="36496"/>
                        <a:pt x="7628" y="36569"/>
                      </a:cubicBezTo>
                      <a:lnTo>
                        <a:pt x="7628" y="36569"/>
                      </a:lnTo>
                      <a:lnTo>
                        <a:pt x="7515" y="36370"/>
                      </a:lnTo>
                      <a:close/>
                      <a:moveTo>
                        <a:pt x="35319" y="36845"/>
                      </a:moveTo>
                      <a:cubicBezTo>
                        <a:pt x="35319" y="36905"/>
                        <a:pt x="35292" y="36930"/>
                        <a:pt x="35264" y="36930"/>
                      </a:cubicBezTo>
                      <a:cubicBezTo>
                        <a:pt x="35244" y="36930"/>
                        <a:pt x="35223" y="36918"/>
                        <a:pt x="35208" y="36897"/>
                      </a:cubicBezTo>
                      <a:lnTo>
                        <a:pt x="35208" y="36897"/>
                      </a:lnTo>
                      <a:cubicBezTo>
                        <a:pt x="35218" y="36904"/>
                        <a:pt x="35229" y="36908"/>
                        <a:pt x="35241" y="36908"/>
                      </a:cubicBezTo>
                      <a:cubicBezTo>
                        <a:pt x="35267" y="36908"/>
                        <a:pt x="35296" y="36889"/>
                        <a:pt x="35319" y="36845"/>
                      </a:cubicBezTo>
                      <a:close/>
                      <a:moveTo>
                        <a:pt x="17405" y="36845"/>
                      </a:moveTo>
                      <a:lnTo>
                        <a:pt x="17405" y="36878"/>
                      </a:lnTo>
                      <a:cubicBezTo>
                        <a:pt x="17480" y="37004"/>
                        <a:pt x="17499" y="37167"/>
                        <a:pt x="17604" y="37211"/>
                      </a:cubicBezTo>
                      <a:lnTo>
                        <a:pt x="17604" y="37211"/>
                      </a:lnTo>
                      <a:cubicBezTo>
                        <a:pt x="17456" y="37168"/>
                        <a:pt x="17437" y="36964"/>
                        <a:pt x="17309" y="36868"/>
                      </a:cubicBezTo>
                      <a:lnTo>
                        <a:pt x="17309" y="36868"/>
                      </a:lnTo>
                      <a:cubicBezTo>
                        <a:pt x="17315" y="36869"/>
                        <a:pt x="17320" y="36870"/>
                        <a:pt x="17326" y="36870"/>
                      </a:cubicBezTo>
                      <a:cubicBezTo>
                        <a:pt x="17347" y="36870"/>
                        <a:pt x="17372" y="36862"/>
                        <a:pt x="17405" y="36845"/>
                      </a:cubicBezTo>
                      <a:close/>
                      <a:moveTo>
                        <a:pt x="8532" y="37310"/>
                      </a:moveTo>
                      <a:cubicBezTo>
                        <a:pt x="8532" y="37344"/>
                        <a:pt x="8498" y="37377"/>
                        <a:pt x="8498" y="37410"/>
                      </a:cubicBezTo>
                      <a:lnTo>
                        <a:pt x="8465" y="37410"/>
                      </a:lnTo>
                      <a:cubicBezTo>
                        <a:pt x="8498" y="37377"/>
                        <a:pt x="8498" y="37344"/>
                        <a:pt x="8532" y="37310"/>
                      </a:cubicBezTo>
                      <a:close/>
                      <a:moveTo>
                        <a:pt x="33642" y="37567"/>
                      </a:moveTo>
                      <a:cubicBezTo>
                        <a:pt x="33659" y="37567"/>
                        <a:pt x="33672" y="37589"/>
                        <a:pt x="33670" y="37612"/>
                      </a:cubicBezTo>
                      <a:lnTo>
                        <a:pt x="33670" y="37612"/>
                      </a:lnTo>
                      <a:cubicBezTo>
                        <a:pt x="33669" y="37592"/>
                        <a:pt x="33646" y="37576"/>
                        <a:pt x="33624" y="37576"/>
                      </a:cubicBezTo>
                      <a:cubicBezTo>
                        <a:pt x="33630" y="37570"/>
                        <a:pt x="33636" y="37567"/>
                        <a:pt x="33642" y="37567"/>
                      </a:cubicBezTo>
                      <a:close/>
                      <a:moveTo>
                        <a:pt x="5840" y="32392"/>
                      </a:moveTo>
                      <a:lnTo>
                        <a:pt x="5840" y="32392"/>
                      </a:lnTo>
                      <a:cubicBezTo>
                        <a:pt x="6371" y="32923"/>
                        <a:pt x="7169" y="33821"/>
                        <a:pt x="7302" y="34352"/>
                      </a:cubicBezTo>
                      <a:cubicBezTo>
                        <a:pt x="6737" y="34884"/>
                        <a:pt x="9263" y="36779"/>
                        <a:pt x="10060" y="37410"/>
                      </a:cubicBezTo>
                      <a:cubicBezTo>
                        <a:pt x="10027" y="37576"/>
                        <a:pt x="10293" y="37609"/>
                        <a:pt x="10193" y="37776"/>
                      </a:cubicBezTo>
                      <a:cubicBezTo>
                        <a:pt x="10143" y="37783"/>
                        <a:pt x="10095" y="37787"/>
                        <a:pt x="10047" y="37787"/>
                      </a:cubicBezTo>
                      <a:cubicBezTo>
                        <a:pt x="9044" y="37787"/>
                        <a:pt x="8488" y="36186"/>
                        <a:pt x="7568" y="35615"/>
                      </a:cubicBezTo>
                      <a:cubicBezTo>
                        <a:pt x="7136" y="34618"/>
                        <a:pt x="5574" y="33920"/>
                        <a:pt x="5507" y="32890"/>
                      </a:cubicBezTo>
                      <a:cubicBezTo>
                        <a:pt x="5536" y="32845"/>
                        <a:pt x="5569" y="32826"/>
                        <a:pt x="5605" y="32826"/>
                      </a:cubicBezTo>
                      <a:cubicBezTo>
                        <a:pt x="5867" y="32826"/>
                        <a:pt x="6312" y="33845"/>
                        <a:pt x="6604" y="34020"/>
                      </a:cubicBezTo>
                      <a:cubicBezTo>
                        <a:pt x="7402" y="33954"/>
                        <a:pt x="5740" y="33023"/>
                        <a:pt x="5840" y="32392"/>
                      </a:cubicBezTo>
                      <a:close/>
                      <a:moveTo>
                        <a:pt x="11287" y="37838"/>
                      </a:moveTo>
                      <a:cubicBezTo>
                        <a:pt x="11298" y="37850"/>
                        <a:pt x="11311" y="37863"/>
                        <a:pt x="11323" y="37875"/>
                      </a:cubicBezTo>
                      <a:lnTo>
                        <a:pt x="11323" y="37898"/>
                      </a:lnTo>
                      <a:lnTo>
                        <a:pt x="11323" y="37898"/>
                      </a:lnTo>
                      <a:cubicBezTo>
                        <a:pt x="11306" y="37884"/>
                        <a:pt x="11296" y="37861"/>
                        <a:pt x="11287" y="37838"/>
                      </a:cubicBezTo>
                      <a:close/>
                      <a:moveTo>
                        <a:pt x="8208" y="37654"/>
                      </a:moveTo>
                      <a:lnTo>
                        <a:pt x="8208" y="37654"/>
                      </a:lnTo>
                      <a:cubicBezTo>
                        <a:pt x="8300" y="37738"/>
                        <a:pt x="8414" y="37810"/>
                        <a:pt x="8479" y="37907"/>
                      </a:cubicBezTo>
                      <a:lnTo>
                        <a:pt x="8479" y="37907"/>
                      </a:lnTo>
                      <a:cubicBezTo>
                        <a:pt x="8373" y="37834"/>
                        <a:pt x="8294" y="37745"/>
                        <a:pt x="8208" y="37654"/>
                      </a:cubicBezTo>
                      <a:close/>
                      <a:moveTo>
                        <a:pt x="10426" y="37842"/>
                      </a:moveTo>
                      <a:lnTo>
                        <a:pt x="10426" y="37842"/>
                      </a:lnTo>
                      <a:cubicBezTo>
                        <a:pt x="10490" y="37928"/>
                        <a:pt x="10597" y="37972"/>
                        <a:pt x="10682" y="38038"/>
                      </a:cubicBezTo>
                      <a:lnTo>
                        <a:pt x="10682" y="38038"/>
                      </a:lnTo>
                      <a:cubicBezTo>
                        <a:pt x="10585" y="38004"/>
                        <a:pt x="10490" y="37938"/>
                        <a:pt x="10426" y="37842"/>
                      </a:cubicBezTo>
                      <a:close/>
                      <a:moveTo>
                        <a:pt x="9602" y="38033"/>
                      </a:moveTo>
                      <a:cubicBezTo>
                        <a:pt x="9628" y="38033"/>
                        <a:pt x="9654" y="38036"/>
                        <a:pt x="9679" y="38042"/>
                      </a:cubicBezTo>
                      <a:lnTo>
                        <a:pt x="9529" y="38042"/>
                      </a:lnTo>
                      <a:cubicBezTo>
                        <a:pt x="9553" y="38035"/>
                        <a:pt x="9577" y="38033"/>
                        <a:pt x="9602" y="38033"/>
                      </a:cubicBezTo>
                      <a:close/>
                      <a:moveTo>
                        <a:pt x="8517" y="37985"/>
                      </a:moveTo>
                      <a:cubicBezTo>
                        <a:pt x="8526" y="38013"/>
                        <a:pt x="8532" y="38043"/>
                        <a:pt x="8532" y="38075"/>
                      </a:cubicBezTo>
                      <a:cubicBezTo>
                        <a:pt x="8532" y="38036"/>
                        <a:pt x="8520" y="38008"/>
                        <a:pt x="8517" y="37985"/>
                      </a:cubicBezTo>
                      <a:close/>
                      <a:moveTo>
                        <a:pt x="9814" y="38093"/>
                      </a:moveTo>
                      <a:lnTo>
                        <a:pt x="9814" y="38093"/>
                      </a:lnTo>
                      <a:cubicBezTo>
                        <a:pt x="9842" y="38108"/>
                        <a:pt x="9869" y="38125"/>
                        <a:pt x="9894" y="38141"/>
                      </a:cubicBezTo>
                      <a:lnTo>
                        <a:pt x="9814" y="38093"/>
                      </a:lnTo>
                      <a:close/>
                      <a:moveTo>
                        <a:pt x="8964" y="37875"/>
                      </a:moveTo>
                      <a:lnTo>
                        <a:pt x="8964" y="37875"/>
                      </a:lnTo>
                      <a:cubicBezTo>
                        <a:pt x="9063" y="37942"/>
                        <a:pt x="9097" y="38174"/>
                        <a:pt x="9229" y="38174"/>
                      </a:cubicBezTo>
                      <a:lnTo>
                        <a:pt x="9163" y="38174"/>
                      </a:lnTo>
                      <a:cubicBezTo>
                        <a:pt x="9097" y="38075"/>
                        <a:pt x="9030" y="37975"/>
                        <a:pt x="8964" y="37875"/>
                      </a:cubicBezTo>
                      <a:close/>
                      <a:moveTo>
                        <a:pt x="10701" y="38053"/>
                      </a:moveTo>
                      <a:cubicBezTo>
                        <a:pt x="10739" y="38086"/>
                        <a:pt x="10771" y="38124"/>
                        <a:pt x="10791" y="38174"/>
                      </a:cubicBezTo>
                      <a:lnTo>
                        <a:pt x="10701" y="38053"/>
                      </a:lnTo>
                      <a:close/>
                      <a:moveTo>
                        <a:pt x="29635" y="38208"/>
                      </a:moveTo>
                      <a:cubicBezTo>
                        <a:pt x="29602" y="38208"/>
                        <a:pt x="29635" y="38274"/>
                        <a:pt x="29669" y="38341"/>
                      </a:cubicBezTo>
                      <a:cubicBezTo>
                        <a:pt x="29650" y="38350"/>
                        <a:pt x="29629" y="38357"/>
                        <a:pt x="29607" y="38361"/>
                      </a:cubicBezTo>
                      <a:lnTo>
                        <a:pt x="29607" y="38361"/>
                      </a:lnTo>
                      <a:cubicBezTo>
                        <a:pt x="29628" y="38296"/>
                        <a:pt x="29573" y="38208"/>
                        <a:pt x="29635" y="38208"/>
                      </a:cubicBezTo>
                      <a:close/>
                      <a:moveTo>
                        <a:pt x="10612" y="38973"/>
                      </a:moveTo>
                      <a:cubicBezTo>
                        <a:pt x="10669" y="38973"/>
                        <a:pt x="10721" y="39013"/>
                        <a:pt x="10758" y="39138"/>
                      </a:cubicBezTo>
                      <a:cubicBezTo>
                        <a:pt x="10707" y="39035"/>
                        <a:pt x="10650" y="39002"/>
                        <a:pt x="10592" y="39002"/>
                      </a:cubicBezTo>
                      <a:cubicBezTo>
                        <a:pt x="10501" y="39002"/>
                        <a:pt x="10408" y="39085"/>
                        <a:pt x="10326" y="39105"/>
                      </a:cubicBezTo>
                      <a:cubicBezTo>
                        <a:pt x="10409" y="39084"/>
                        <a:pt x="10518" y="38973"/>
                        <a:pt x="10612" y="38973"/>
                      </a:cubicBezTo>
                      <a:close/>
                      <a:moveTo>
                        <a:pt x="33687" y="39166"/>
                      </a:moveTo>
                      <a:cubicBezTo>
                        <a:pt x="33763" y="39166"/>
                        <a:pt x="33786" y="39275"/>
                        <a:pt x="33756" y="39304"/>
                      </a:cubicBezTo>
                      <a:cubicBezTo>
                        <a:pt x="33790" y="39238"/>
                        <a:pt x="33723" y="39171"/>
                        <a:pt x="33657" y="39171"/>
                      </a:cubicBezTo>
                      <a:cubicBezTo>
                        <a:pt x="33668" y="39168"/>
                        <a:pt x="33678" y="39166"/>
                        <a:pt x="33687" y="39166"/>
                      </a:cubicBezTo>
                      <a:close/>
                      <a:moveTo>
                        <a:pt x="10791" y="39171"/>
                      </a:moveTo>
                      <a:lnTo>
                        <a:pt x="10791" y="39171"/>
                      </a:lnTo>
                      <a:cubicBezTo>
                        <a:pt x="10961" y="39200"/>
                        <a:pt x="11130" y="39276"/>
                        <a:pt x="11258" y="39399"/>
                      </a:cubicBezTo>
                      <a:lnTo>
                        <a:pt x="11258" y="39399"/>
                      </a:lnTo>
                      <a:cubicBezTo>
                        <a:pt x="11116" y="39286"/>
                        <a:pt x="10905" y="39314"/>
                        <a:pt x="10791" y="39171"/>
                      </a:cubicBezTo>
                      <a:close/>
                      <a:moveTo>
                        <a:pt x="12830" y="40000"/>
                      </a:moveTo>
                      <a:lnTo>
                        <a:pt x="12830" y="40000"/>
                      </a:lnTo>
                      <a:cubicBezTo>
                        <a:pt x="12849" y="40009"/>
                        <a:pt x="12867" y="40017"/>
                        <a:pt x="12885" y="40036"/>
                      </a:cubicBezTo>
                      <a:lnTo>
                        <a:pt x="12918" y="40102"/>
                      </a:lnTo>
                      <a:cubicBezTo>
                        <a:pt x="12894" y="40077"/>
                        <a:pt x="12869" y="40034"/>
                        <a:pt x="12830" y="40000"/>
                      </a:cubicBezTo>
                      <a:close/>
                      <a:moveTo>
                        <a:pt x="37816" y="40079"/>
                      </a:moveTo>
                      <a:cubicBezTo>
                        <a:pt x="37817" y="40135"/>
                        <a:pt x="37806" y="40181"/>
                        <a:pt x="37745" y="40202"/>
                      </a:cubicBezTo>
                      <a:cubicBezTo>
                        <a:pt x="37803" y="40163"/>
                        <a:pt x="37816" y="40124"/>
                        <a:pt x="37816" y="40079"/>
                      </a:cubicBezTo>
                      <a:close/>
                      <a:moveTo>
                        <a:pt x="36149" y="40468"/>
                      </a:moveTo>
                      <a:cubicBezTo>
                        <a:pt x="36216" y="40567"/>
                        <a:pt x="35983" y="40567"/>
                        <a:pt x="35983" y="40601"/>
                      </a:cubicBezTo>
                      <a:lnTo>
                        <a:pt x="35950" y="40567"/>
                      </a:lnTo>
                      <a:cubicBezTo>
                        <a:pt x="36016" y="40567"/>
                        <a:pt x="36050" y="40468"/>
                        <a:pt x="36149" y="40468"/>
                      </a:cubicBezTo>
                      <a:close/>
                      <a:moveTo>
                        <a:pt x="36309" y="40574"/>
                      </a:moveTo>
                      <a:cubicBezTo>
                        <a:pt x="36292" y="40614"/>
                        <a:pt x="36364" y="40634"/>
                        <a:pt x="36415" y="40634"/>
                      </a:cubicBezTo>
                      <a:cubicBezTo>
                        <a:pt x="36349" y="40634"/>
                        <a:pt x="36316" y="40634"/>
                        <a:pt x="36282" y="40601"/>
                      </a:cubicBezTo>
                      <a:lnTo>
                        <a:pt x="36282" y="40601"/>
                      </a:lnTo>
                      <a:cubicBezTo>
                        <a:pt x="36316" y="40700"/>
                        <a:pt x="36316" y="40767"/>
                        <a:pt x="36349" y="40833"/>
                      </a:cubicBezTo>
                      <a:cubicBezTo>
                        <a:pt x="36295" y="40779"/>
                        <a:pt x="36285" y="40681"/>
                        <a:pt x="36247" y="40646"/>
                      </a:cubicBezTo>
                      <a:lnTo>
                        <a:pt x="36247" y="40646"/>
                      </a:lnTo>
                      <a:cubicBezTo>
                        <a:pt x="36248" y="40643"/>
                        <a:pt x="36249" y="40639"/>
                        <a:pt x="36249" y="40634"/>
                      </a:cubicBezTo>
                      <a:cubicBezTo>
                        <a:pt x="36269" y="40614"/>
                        <a:pt x="36289" y="40594"/>
                        <a:pt x="36309" y="40574"/>
                      </a:cubicBezTo>
                      <a:close/>
                      <a:moveTo>
                        <a:pt x="26977" y="40833"/>
                      </a:moveTo>
                      <a:cubicBezTo>
                        <a:pt x="26977" y="40866"/>
                        <a:pt x="26977" y="40866"/>
                        <a:pt x="26977" y="40866"/>
                      </a:cubicBezTo>
                      <a:cubicBezTo>
                        <a:pt x="26977" y="40866"/>
                        <a:pt x="26943" y="40866"/>
                        <a:pt x="26977" y="40833"/>
                      </a:cubicBezTo>
                      <a:close/>
                      <a:moveTo>
                        <a:pt x="37778" y="40866"/>
                      </a:moveTo>
                      <a:cubicBezTo>
                        <a:pt x="37778" y="40883"/>
                        <a:pt x="37786" y="40891"/>
                        <a:pt x="37799" y="40891"/>
                      </a:cubicBezTo>
                      <a:cubicBezTo>
                        <a:pt x="37811" y="40891"/>
                        <a:pt x="37828" y="40883"/>
                        <a:pt x="37844" y="40866"/>
                      </a:cubicBezTo>
                      <a:lnTo>
                        <a:pt x="37844" y="40866"/>
                      </a:lnTo>
                      <a:cubicBezTo>
                        <a:pt x="37811" y="40900"/>
                        <a:pt x="37811" y="40933"/>
                        <a:pt x="37778" y="40966"/>
                      </a:cubicBezTo>
                      <a:lnTo>
                        <a:pt x="37745" y="40966"/>
                      </a:lnTo>
                      <a:cubicBezTo>
                        <a:pt x="37716" y="41023"/>
                        <a:pt x="37639" y="41031"/>
                        <a:pt x="37597" y="41074"/>
                      </a:cubicBezTo>
                      <a:lnTo>
                        <a:pt x="37597" y="41074"/>
                      </a:lnTo>
                      <a:cubicBezTo>
                        <a:pt x="37651" y="41015"/>
                        <a:pt x="37778" y="40954"/>
                        <a:pt x="37778" y="40866"/>
                      </a:cubicBezTo>
                      <a:close/>
                      <a:moveTo>
                        <a:pt x="27243" y="41033"/>
                      </a:moveTo>
                      <a:lnTo>
                        <a:pt x="27375" y="41066"/>
                      </a:lnTo>
                      <a:cubicBezTo>
                        <a:pt x="27388" y="41081"/>
                        <a:pt x="27401" y="41094"/>
                        <a:pt x="27414" y="41104"/>
                      </a:cubicBezTo>
                      <a:lnTo>
                        <a:pt x="27414" y="41104"/>
                      </a:lnTo>
                      <a:cubicBezTo>
                        <a:pt x="27368" y="41084"/>
                        <a:pt x="27312" y="41060"/>
                        <a:pt x="27243" y="41033"/>
                      </a:cubicBezTo>
                      <a:close/>
                      <a:moveTo>
                        <a:pt x="27874" y="41033"/>
                      </a:moveTo>
                      <a:lnTo>
                        <a:pt x="27874" y="41033"/>
                      </a:lnTo>
                      <a:cubicBezTo>
                        <a:pt x="27774" y="41132"/>
                        <a:pt x="27608" y="41099"/>
                        <a:pt x="27608" y="41232"/>
                      </a:cubicBezTo>
                      <a:cubicBezTo>
                        <a:pt x="27608" y="41210"/>
                        <a:pt x="27593" y="41187"/>
                        <a:pt x="27482" y="41135"/>
                      </a:cubicBezTo>
                      <a:lnTo>
                        <a:pt x="27482" y="41135"/>
                      </a:lnTo>
                      <a:cubicBezTo>
                        <a:pt x="27495" y="41137"/>
                        <a:pt x="27508" y="41139"/>
                        <a:pt x="27522" y="41139"/>
                      </a:cubicBezTo>
                      <a:cubicBezTo>
                        <a:pt x="27634" y="41139"/>
                        <a:pt x="27762" y="41055"/>
                        <a:pt x="27874" y="41033"/>
                      </a:cubicBezTo>
                      <a:close/>
                      <a:moveTo>
                        <a:pt x="13899" y="41484"/>
                      </a:moveTo>
                      <a:cubicBezTo>
                        <a:pt x="13932" y="41484"/>
                        <a:pt x="13949" y="41508"/>
                        <a:pt x="13949" y="41531"/>
                      </a:cubicBezTo>
                      <a:cubicBezTo>
                        <a:pt x="13952" y="41533"/>
                        <a:pt x="13955" y="41534"/>
                        <a:pt x="13958" y="41536"/>
                      </a:cubicBezTo>
                      <a:lnTo>
                        <a:pt x="13958" y="41536"/>
                      </a:lnTo>
                      <a:cubicBezTo>
                        <a:pt x="13925" y="41520"/>
                        <a:pt x="13888" y="41508"/>
                        <a:pt x="13849" y="41498"/>
                      </a:cubicBezTo>
                      <a:cubicBezTo>
                        <a:pt x="13869" y="41488"/>
                        <a:pt x="13885" y="41484"/>
                        <a:pt x="13899" y="41484"/>
                      </a:cubicBezTo>
                      <a:close/>
                      <a:moveTo>
                        <a:pt x="16109" y="41664"/>
                      </a:moveTo>
                      <a:lnTo>
                        <a:pt x="16312" y="41813"/>
                      </a:lnTo>
                      <a:lnTo>
                        <a:pt x="16312" y="41813"/>
                      </a:lnTo>
                      <a:cubicBezTo>
                        <a:pt x="16239" y="41769"/>
                        <a:pt x="16168" y="41723"/>
                        <a:pt x="16109" y="41664"/>
                      </a:cubicBezTo>
                      <a:close/>
                      <a:moveTo>
                        <a:pt x="16774" y="43027"/>
                      </a:moveTo>
                      <a:lnTo>
                        <a:pt x="16807" y="43060"/>
                      </a:lnTo>
                      <a:cubicBezTo>
                        <a:pt x="16740" y="43027"/>
                        <a:pt x="16674" y="43027"/>
                        <a:pt x="16608" y="43027"/>
                      </a:cubicBezTo>
                      <a:close/>
                      <a:moveTo>
                        <a:pt x="33973" y="43592"/>
                      </a:moveTo>
                      <a:lnTo>
                        <a:pt x="33973" y="43592"/>
                      </a:lnTo>
                      <a:cubicBezTo>
                        <a:pt x="33958" y="43597"/>
                        <a:pt x="33946" y="43605"/>
                        <a:pt x="33934" y="43614"/>
                      </a:cubicBezTo>
                      <a:lnTo>
                        <a:pt x="33934" y="43614"/>
                      </a:lnTo>
                      <a:cubicBezTo>
                        <a:pt x="33941" y="43606"/>
                        <a:pt x="33949" y="43599"/>
                        <a:pt x="33956" y="43592"/>
                      </a:cubicBezTo>
                      <a:close/>
                      <a:moveTo>
                        <a:pt x="32726" y="43625"/>
                      </a:moveTo>
                      <a:lnTo>
                        <a:pt x="32726" y="43691"/>
                      </a:lnTo>
                      <a:cubicBezTo>
                        <a:pt x="32726" y="43625"/>
                        <a:pt x="32660" y="43625"/>
                        <a:pt x="32627" y="43625"/>
                      </a:cubicBezTo>
                      <a:close/>
                      <a:moveTo>
                        <a:pt x="17837" y="43758"/>
                      </a:moveTo>
                      <a:lnTo>
                        <a:pt x="17837" y="43758"/>
                      </a:lnTo>
                      <a:cubicBezTo>
                        <a:pt x="17808" y="43817"/>
                        <a:pt x="17700" y="43823"/>
                        <a:pt x="17699" y="43871"/>
                      </a:cubicBezTo>
                      <a:lnTo>
                        <a:pt x="17699" y="43871"/>
                      </a:lnTo>
                      <a:cubicBezTo>
                        <a:pt x="17698" y="43817"/>
                        <a:pt x="17807" y="43788"/>
                        <a:pt x="17837" y="43758"/>
                      </a:cubicBezTo>
                      <a:close/>
                      <a:moveTo>
                        <a:pt x="27841" y="44489"/>
                      </a:moveTo>
                      <a:lnTo>
                        <a:pt x="27841" y="44489"/>
                      </a:lnTo>
                      <a:cubicBezTo>
                        <a:pt x="27874" y="44522"/>
                        <a:pt x="27841" y="44555"/>
                        <a:pt x="27808" y="44589"/>
                      </a:cubicBezTo>
                      <a:lnTo>
                        <a:pt x="27783" y="44564"/>
                      </a:lnTo>
                      <a:lnTo>
                        <a:pt x="27783" y="44564"/>
                      </a:lnTo>
                      <a:cubicBezTo>
                        <a:pt x="27821" y="44559"/>
                        <a:pt x="27841" y="44514"/>
                        <a:pt x="27841" y="44489"/>
                      </a:cubicBezTo>
                      <a:close/>
                      <a:moveTo>
                        <a:pt x="31663" y="45287"/>
                      </a:moveTo>
                      <a:cubicBezTo>
                        <a:pt x="31676" y="45287"/>
                        <a:pt x="31691" y="45287"/>
                        <a:pt x="31707" y="45288"/>
                      </a:cubicBezTo>
                      <a:lnTo>
                        <a:pt x="31707" y="45288"/>
                      </a:lnTo>
                      <a:cubicBezTo>
                        <a:pt x="31686" y="45293"/>
                        <a:pt x="31670" y="45303"/>
                        <a:pt x="31663" y="45321"/>
                      </a:cubicBezTo>
                      <a:lnTo>
                        <a:pt x="31663" y="45321"/>
                      </a:lnTo>
                      <a:lnTo>
                        <a:pt x="31663" y="45287"/>
                      </a:lnTo>
                      <a:close/>
                      <a:moveTo>
                        <a:pt x="19299" y="45818"/>
                      </a:moveTo>
                      <a:cubicBezTo>
                        <a:pt x="19366" y="45852"/>
                        <a:pt x="19333" y="45918"/>
                        <a:pt x="19366" y="45985"/>
                      </a:cubicBezTo>
                      <a:cubicBezTo>
                        <a:pt x="19333" y="45918"/>
                        <a:pt x="19333" y="45885"/>
                        <a:pt x="19333" y="45852"/>
                      </a:cubicBezTo>
                      <a:lnTo>
                        <a:pt x="19299" y="45818"/>
                      </a:lnTo>
                      <a:close/>
                      <a:moveTo>
                        <a:pt x="27741" y="46317"/>
                      </a:moveTo>
                      <a:cubicBezTo>
                        <a:pt x="27688" y="46343"/>
                        <a:pt x="27635" y="46370"/>
                        <a:pt x="27582" y="46396"/>
                      </a:cubicBezTo>
                      <a:lnTo>
                        <a:pt x="27582" y="46396"/>
                      </a:lnTo>
                      <a:cubicBezTo>
                        <a:pt x="27627" y="46350"/>
                        <a:pt x="27684" y="46317"/>
                        <a:pt x="27741" y="46317"/>
                      </a:cubicBezTo>
                      <a:close/>
                      <a:moveTo>
                        <a:pt x="19572" y="46534"/>
                      </a:moveTo>
                      <a:cubicBezTo>
                        <a:pt x="19630" y="46542"/>
                        <a:pt x="19687" y="46552"/>
                        <a:pt x="19725" y="46573"/>
                      </a:cubicBezTo>
                      <a:lnTo>
                        <a:pt x="19725" y="46573"/>
                      </a:lnTo>
                      <a:cubicBezTo>
                        <a:pt x="19673" y="46560"/>
                        <a:pt x="19621" y="46547"/>
                        <a:pt x="19572" y="46534"/>
                      </a:cubicBezTo>
                      <a:close/>
                      <a:moveTo>
                        <a:pt x="25780" y="46716"/>
                      </a:moveTo>
                      <a:cubicBezTo>
                        <a:pt x="25764" y="46716"/>
                        <a:pt x="25753" y="46718"/>
                        <a:pt x="25747" y="46722"/>
                      </a:cubicBezTo>
                      <a:lnTo>
                        <a:pt x="25747" y="46722"/>
                      </a:lnTo>
                      <a:lnTo>
                        <a:pt x="25747" y="46716"/>
                      </a:lnTo>
                      <a:close/>
                      <a:moveTo>
                        <a:pt x="21668" y="46780"/>
                      </a:moveTo>
                      <a:cubicBezTo>
                        <a:pt x="21678" y="46790"/>
                        <a:pt x="21686" y="46802"/>
                        <a:pt x="21692" y="46815"/>
                      </a:cubicBezTo>
                      <a:lnTo>
                        <a:pt x="21668" y="46780"/>
                      </a:lnTo>
                      <a:close/>
                      <a:moveTo>
                        <a:pt x="26144" y="46825"/>
                      </a:moveTo>
                      <a:cubicBezTo>
                        <a:pt x="26073" y="46868"/>
                        <a:pt x="26007" y="46921"/>
                        <a:pt x="25946" y="46982"/>
                      </a:cubicBezTo>
                      <a:lnTo>
                        <a:pt x="26079" y="46849"/>
                      </a:lnTo>
                      <a:cubicBezTo>
                        <a:pt x="26100" y="46842"/>
                        <a:pt x="26122" y="46834"/>
                        <a:pt x="26144" y="46825"/>
                      </a:cubicBezTo>
                      <a:close/>
                      <a:moveTo>
                        <a:pt x="21792" y="46915"/>
                      </a:moveTo>
                      <a:cubicBezTo>
                        <a:pt x="21837" y="46938"/>
                        <a:pt x="21867" y="46975"/>
                        <a:pt x="21892" y="46987"/>
                      </a:cubicBezTo>
                      <a:lnTo>
                        <a:pt x="21892" y="46987"/>
                      </a:lnTo>
                      <a:lnTo>
                        <a:pt x="21892" y="47015"/>
                      </a:lnTo>
                      <a:lnTo>
                        <a:pt x="21792" y="46915"/>
                      </a:lnTo>
                      <a:close/>
                      <a:moveTo>
                        <a:pt x="25182" y="47048"/>
                      </a:moveTo>
                      <a:cubicBezTo>
                        <a:pt x="25155" y="47048"/>
                        <a:pt x="25063" y="47091"/>
                        <a:pt x="25029" y="47126"/>
                      </a:cubicBezTo>
                      <a:lnTo>
                        <a:pt x="25029" y="47126"/>
                      </a:lnTo>
                      <a:cubicBezTo>
                        <a:pt x="25065" y="47074"/>
                        <a:pt x="25123" y="47048"/>
                        <a:pt x="25182" y="47048"/>
                      </a:cubicBezTo>
                      <a:close/>
                      <a:moveTo>
                        <a:pt x="24988" y="47144"/>
                      </a:moveTo>
                      <a:cubicBezTo>
                        <a:pt x="24996" y="47144"/>
                        <a:pt x="25006" y="47145"/>
                        <a:pt x="25016" y="47148"/>
                      </a:cubicBezTo>
                      <a:cubicBezTo>
                        <a:pt x="24970" y="47155"/>
                        <a:pt x="24933" y="47175"/>
                        <a:pt x="24900" y="47202"/>
                      </a:cubicBezTo>
                      <a:lnTo>
                        <a:pt x="24900" y="47202"/>
                      </a:lnTo>
                      <a:cubicBezTo>
                        <a:pt x="24922" y="47169"/>
                        <a:pt x="24947" y="47144"/>
                        <a:pt x="24988" y="47144"/>
                      </a:cubicBezTo>
                      <a:close/>
                      <a:moveTo>
                        <a:pt x="24761" y="47347"/>
                      </a:moveTo>
                      <a:cubicBezTo>
                        <a:pt x="24708" y="47402"/>
                        <a:pt x="24646" y="47447"/>
                        <a:pt x="24551" y="47447"/>
                      </a:cubicBezTo>
                      <a:cubicBezTo>
                        <a:pt x="24617" y="47414"/>
                        <a:pt x="24683" y="47380"/>
                        <a:pt x="24750" y="47347"/>
                      </a:cubicBezTo>
                      <a:close/>
                      <a:moveTo>
                        <a:pt x="22929" y="0"/>
                      </a:moveTo>
                      <a:cubicBezTo>
                        <a:pt x="18316" y="0"/>
                        <a:pt x="13848" y="1197"/>
                        <a:pt x="10592" y="5006"/>
                      </a:cubicBezTo>
                      <a:cubicBezTo>
                        <a:pt x="2713" y="10941"/>
                        <a:pt x="1" y="23448"/>
                        <a:pt x="2910" y="32602"/>
                      </a:cubicBezTo>
                      <a:lnTo>
                        <a:pt x="2910" y="32602"/>
                      </a:lnTo>
                      <a:cubicBezTo>
                        <a:pt x="3050" y="33122"/>
                        <a:pt x="3302" y="33586"/>
                        <a:pt x="3613" y="34020"/>
                      </a:cubicBezTo>
                      <a:cubicBezTo>
                        <a:pt x="3797" y="33692"/>
                        <a:pt x="3439" y="33099"/>
                        <a:pt x="3292" y="32981"/>
                      </a:cubicBezTo>
                      <a:lnTo>
                        <a:pt x="3292" y="32981"/>
                      </a:lnTo>
                      <a:cubicBezTo>
                        <a:pt x="3032" y="32279"/>
                        <a:pt x="2607" y="31382"/>
                        <a:pt x="2948" y="30963"/>
                      </a:cubicBezTo>
                      <a:lnTo>
                        <a:pt x="2948" y="30963"/>
                      </a:lnTo>
                      <a:cubicBezTo>
                        <a:pt x="3546" y="32259"/>
                        <a:pt x="4278" y="34020"/>
                        <a:pt x="5108" y="34917"/>
                      </a:cubicBezTo>
                      <a:cubicBezTo>
                        <a:pt x="5054" y="35000"/>
                        <a:pt x="4886" y="35217"/>
                        <a:pt x="5014" y="35217"/>
                      </a:cubicBezTo>
                      <a:cubicBezTo>
                        <a:pt x="5042" y="35217"/>
                        <a:pt x="5083" y="35207"/>
                        <a:pt x="5142" y="35183"/>
                      </a:cubicBezTo>
                      <a:cubicBezTo>
                        <a:pt x="6272" y="35682"/>
                        <a:pt x="6837" y="37443"/>
                        <a:pt x="8066" y="38108"/>
                      </a:cubicBezTo>
                      <a:cubicBezTo>
                        <a:pt x="9163" y="39072"/>
                        <a:pt x="9628" y="40169"/>
                        <a:pt x="11024" y="40235"/>
                      </a:cubicBezTo>
                      <a:cubicBezTo>
                        <a:pt x="11094" y="40263"/>
                        <a:pt x="11140" y="40275"/>
                        <a:pt x="11167" y="40275"/>
                      </a:cubicBezTo>
                      <a:cubicBezTo>
                        <a:pt x="11334" y="40275"/>
                        <a:pt x="10805" y="39813"/>
                        <a:pt x="10891" y="39670"/>
                      </a:cubicBezTo>
                      <a:lnTo>
                        <a:pt x="10891" y="39670"/>
                      </a:lnTo>
                      <a:cubicBezTo>
                        <a:pt x="11323" y="39969"/>
                        <a:pt x="12054" y="40268"/>
                        <a:pt x="12486" y="40767"/>
                      </a:cubicBezTo>
                      <a:cubicBezTo>
                        <a:pt x="13517" y="41365"/>
                        <a:pt x="14613" y="41996"/>
                        <a:pt x="15710" y="42628"/>
                      </a:cubicBezTo>
                      <a:cubicBezTo>
                        <a:pt x="16167" y="42750"/>
                        <a:pt x="16065" y="43375"/>
                        <a:pt x="16533" y="43375"/>
                      </a:cubicBezTo>
                      <a:cubicBezTo>
                        <a:pt x="16575" y="43375"/>
                        <a:pt x="16622" y="43370"/>
                        <a:pt x="16674" y="43359"/>
                      </a:cubicBezTo>
                      <a:cubicBezTo>
                        <a:pt x="16747" y="43413"/>
                        <a:pt x="16799" y="43470"/>
                        <a:pt x="16835" y="43532"/>
                      </a:cubicBezTo>
                      <a:lnTo>
                        <a:pt x="16835" y="43532"/>
                      </a:lnTo>
                      <a:cubicBezTo>
                        <a:pt x="16826" y="43528"/>
                        <a:pt x="16816" y="43525"/>
                        <a:pt x="16807" y="43525"/>
                      </a:cubicBezTo>
                      <a:cubicBezTo>
                        <a:pt x="16820" y="43532"/>
                        <a:pt x="16832" y="43538"/>
                        <a:pt x="16843" y="43545"/>
                      </a:cubicBezTo>
                      <a:lnTo>
                        <a:pt x="16843" y="43545"/>
                      </a:lnTo>
                      <a:cubicBezTo>
                        <a:pt x="17038" y="43899"/>
                        <a:pt x="16737" y="44358"/>
                        <a:pt x="17073" y="44722"/>
                      </a:cubicBezTo>
                      <a:cubicBezTo>
                        <a:pt x="17195" y="44681"/>
                        <a:pt x="17295" y="44663"/>
                        <a:pt x="17378" y="44663"/>
                      </a:cubicBezTo>
                      <a:cubicBezTo>
                        <a:pt x="17972" y="44663"/>
                        <a:pt x="17678" y="45597"/>
                        <a:pt x="18203" y="45918"/>
                      </a:cubicBezTo>
                      <a:cubicBezTo>
                        <a:pt x="18402" y="46383"/>
                        <a:pt x="19100" y="46383"/>
                        <a:pt x="19432" y="46882"/>
                      </a:cubicBezTo>
                      <a:cubicBezTo>
                        <a:pt x="19498" y="46908"/>
                        <a:pt x="19544" y="46919"/>
                        <a:pt x="19577" y="46919"/>
                      </a:cubicBezTo>
                      <a:cubicBezTo>
                        <a:pt x="19711" y="46919"/>
                        <a:pt x="19625" y="46742"/>
                        <a:pt x="19732" y="46716"/>
                      </a:cubicBezTo>
                      <a:lnTo>
                        <a:pt x="19732" y="46716"/>
                      </a:lnTo>
                      <a:cubicBezTo>
                        <a:pt x="19632" y="47081"/>
                        <a:pt x="19898" y="46882"/>
                        <a:pt x="20097" y="47115"/>
                      </a:cubicBezTo>
                      <a:cubicBezTo>
                        <a:pt x="20562" y="47480"/>
                        <a:pt x="21559" y="47048"/>
                        <a:pt x="21759" y="47680"/>
                      </a:cubicBezTo>
                      <a:cubicBezTo>
                        <a:pt x="21822" y="47755"/>
                        <a:pt x="21875" y="47783"/>
                        <a:pt x="21926" y="47783"/>
                      </a:cubicBezTo>
                      <a:cubicBezTo>
                        <a:pt x="22010" y="47783"/>
                        <a:pt x="22088" y="47708"/>
                        <a:pt x="22191" y="47646"/>
                      </a:cubicBezTo>
                      <a:cubicBezTo>
                        <a:pt x="22369" y="47534"/>
                        <a:pt x="22561" y="47494"/>
                        <a:pt x="22760" y="47494"/>
                      </a:cubicBezTo>
                      <a:cubicBezTo>
                        <a:pt x="23268" y="47494"/>
                        <a:pt x="23823" y="47756"/>
                        <a:pt x="24304" y="47756"/>
                      </a:cubicBezTo>
                      <a:cubicBezTo>
                        <a:pt x="24586" y="47756"/>
                        <a:pt x="24842" y="47666"/>
                        <a:pt x="25049" y="47380"/>
                      </a:cubicBezTo>
                      <a:cubicBezTo>
                        <a:pt x="25144" y="47276"/>
                        <a:pt x="25255" y="47248"/>
                        <a:pt x="25371" y="47248"/>
                      </a:cubicBezTo>
                      <a:cubicBezTo>
                        <a:pt x="25513" y="47248"/>
                        <a:pt x="25663" y="47291"/>
                        <a:pt x="25802" y="47291"/>
                      </a:cubicBezTo>
                      <a:cubicBezTo>
                        <a:pt x="25948" y="47291"/>
                        <a:pt x="26082" y="47243"/>
                        <a:pt x="26179" y="47048"/>
                      </a:cubicBezTo>
                      <a:cubicBezTo>
                        <a:pt x="27907" y="46649"/>
                        <a:pt x="30100" y="46417"/>
                        <a:pt x="31861" y="45287"/>
                      </a:cubicBezTo>
                      <a:lnTo>
                        <a:pt x="31861" y="45287"/>
                      </a:lnTo>
                      <a:cubicBezTo>
                        <a:pt x="31934" y="45279"/>
                        <a:pt x="31995" y="45255"/>
                        <a:pt x="31995" y="45187"/>
                      </a:cubicBezTo>
                      <a:cubicBezTo>
                        <a:pt x="32033" y="45190"/>
                        <a:pt x="32070" y="45192"/>
                        <a:pt x="32105" y="45192"/>
                      </a:cubicBezTo>
                      <a:cubicBezTo>
                        <a:pt x="32748" y="45192"/>
                        <a:pt x="32959" y="44645"/>
                        <a:pt x="33557" y="44456"/>
                      </a:cubicBezTo>
                      <a:cubicBezTo>
                        <a:pt x="34089" y="44057"/>
                        <a:pt x="32959" y="44356"/>
                        <a:pt x="33358" y="44123"/>
                      </a:cubicBezTo>
                      <a:cubicBezTo>
                        <a:pt x="34521" y="43990"/>
                        <a:pt x="35385" y="42861"/>
                        <a:pt x="36116" y="42428"/>
                      </a:cubicBezTo>
                      <a:cubicBezTo>
                        <a:pt x="36881" y="42129"/>
                        <a:pt x="37379" y="41398"/>
                        <a:pt x="38011" y="40866"/>
                      </a:cubicBezTo>
                      <a:cubicBezTo>
                        <a:pt x="38310" y="40534"/>
                        <a:pt x="39041" y="40601"/>
                        <a:pt x="39107" y="39936"/>
                      </a:cubicBezTo>
                      <a:cubicBezTo>
                        <a:pt x="39156" y="39936"/>
                        <a:pt x="39186" y="39866"/>
                        <a:pt x="39225" y="39866"/>
                      </a:cubicBezTo>
                      <a:cubicBezTo>
                        <a:pt x="39240" y="39866"/>
                        <a:pt x="39255" y="39875"/>
                        <a:pt x="39273" y="39903"/>
                      </a:cubicBezTo>
                      <a:cubicBezTo>
                        <a:pt x="39306" y="39936"/>
                        <a:pt x="39331" y="39949"/>
                        <a:pt x="39350" y="39949"/>
                      </a:cubicBezTo>
                      <a:cubicBezTo>
                        <a:pt x="39446" y="39949"/>
                        <a:pt x="39395" y="39593"/>
                        <a:pt x="39506" y="39537"/>
                      </a:cubicBezTo>
                      <a:cubicBezTo>
                        <a:pt x="39610" y="39563"/>
                        <a:pt x="39612" y="39851"/>
                        <a:pt x="39703" y="39851"/>
                      </a:cubicBezTo>
                      <a:cubicBezTo>
                        <a:pt x="39729" y="39851"/>
                        <a:pt x="39761" y="39828"/>
                        <a:pt x="39805" y="39770"/>
                      </a:cubicBezTo>
                      <a:cubicBezTo>
                        <a:pt x="39539" y="38640"/>
                        <a:pt x="39174" y="39005"/>
                        <a:pt x="40337" y="38540"/>
                      </a:cubicBezTo>
                      <a:cubicBezTo>
                        <a:pt x="40338" y="38541"/>
                        <a:pt x="40340" y="38541"/>
                        <a:pt x="40341" y="38541"/>
                      </a:cubicBezTo>
                      <a:cubicBezTo>
                        <a:pt x="40407" y="38541"/>
                        <a:pt x="39975" y="37767"/>
                        <a:pt x="40195" y="37767"/>
                      </a:cubicBezTo>
                      <a:cubicBezTo>
                        <a:pt x="40233" y="37767"/>
                        <a:pt x="40289" y="37790"/>
                        <a:pt x="40370" y="37842"/>
                      </a:cubicBezTo>
                      <a:cubicBezTo>
                        <a:pt x="40611" y="37842"/>
                        <a:pt x="40723" y="37217"/>
                        <a:pt x="40931" y="37217"/>
                      </a:cubicBezTo>
                      <a:cubicBezTo>
                        <a:pt x="40981" y="37217"/>
                        <a:pt x="41037" y="37253"/>
                        <a:pt x="41101" y="37344"/>
                      </a:cubicBezTo>
                      <a:cubicBezTo>
                        <a:pt x="41467" y="37144"/>
                        <a:pt x="40669" y="36646"/>
                        <a:pt x="41234" y="36546"/>
                      </a:cubicBezTo>
                      <a:cubicBezTo>
                        <a:pt x="41334" y="36513"/>
                        <a:pt x="41567" y="36480"/>
                        <a:pt x="41434" y="36313"/>
                      </a:cubicBezTo>
                      <a:cubicBezTo>
                        <a:pt x="41234" y="36114"/>
                        <a:pt x="41567" y="35948"/>
                        <a:pt x="41633" y="35815"/>
                      </a:cubicBezTo>
                      <a:cubicBezTo>
                        <a:pt x="41646" y="35817"/>
                        <a:pt x="41659" y="35818"/>
                        <a:pt x="41672" y="35818"/>
                      </a:cubicBezTo>
                      <a:cubicBezTo>
                        <a:pt x="41954" y="35818"/>
                        <a:pt x="42098" y="35242"/>
                        <a:pt x="42400" y="35242"/>
                      </a:cubicBezTo>
                      <a:cubicBezTo>
                        <a:pt x="42459" y="35242"/>
                        <a:pt x="42524" y="35264"/>
                        <a:pt x="42597" y="35316"/>
                      </a:cubicBezTo>
                      <a:cubicBezTo>
                        <a:pt x="42659" y="35192"/>
                        <a:pt x="42489" y="34981"/>
                        <a:pt x="42656" y="34981"/>
                      </a:cubicBezTo>
                      <a:cubicBezTo>
                        <a:pt x="42668" y="34981"/>
                        <a:pt x="42681" y="34982"/>
                        <a:pt x="42697" y="34984"/>
                      </a:cubicBezTo>
                      <a:cubicBezTo>
                        <a:pt x="42723" y="35001"/>
                        <a:pt x="42749" y="35009"/>
                        <a:pt x="42773" y="35009"/>
                      </a:cubicBezTo>
                      <a:cubicBezTo>
                        <a:pt x="42933" y="35009"/>
                        <a:pt x="43031" y="34676"/>
                        <a:pt x="42830" y="34618"/>
                      </a:cubicBezTo>
                      <a:cubicBezTo>
                        <a:pt x="42597" y="34386"/>
                        <a:pt x="43594" y="33854"/>
                        <a:pt x="43793" y="33389"/>
                      </a:cubicBezTo>
                      <a:cubicBezTo>
                        <a:pt x="43561" y="33223"/>
                        <a:pt x="43993" y="32325"/>
                        <a:pt x="44259" y="32325"/>
                      </a:cubicBezTo>
                      <a:cubicBezTo>
                        <a:pt x="44283" y="32328"/>
                        <a:pt x="44306" y="32329"/>
                        <a:pt x="44327" y="32329"/>
                      </a:cubicBezTo>
                      <a:cubicBezTo>
                        <a:pt x="44793" y="32329"/>
                        <a:pt x="44478" y="31658"/>
                        <a:pt x="44923" y="31594"/>
                      </a:cubicBezTo>
                      <a:cubicBezTo>
                        <a:pt x="45123" y="31428"/>
                        <a:pt x="45156" y="31129"/>
                        <a:pt x="45256" y="30896"/>
                      </a:cubicBezTo>
                      <a:cubicBezTo>
                        <a:pt x="45821" y="28902"/>
                        <a:pt x="46884" y="27041"/>
                        <a:pt x="46751" y="24847"/>
                      </a:cubicBezTo>
                      <a:cubicBezTo>
                        <a:pt x="46630" y="24605"/>
                        <a:pt x="46950" y="22627"/>
                        <a:pt x="46556" y="22627"/>
                      </a:cubicBezTo>
                      <a:cubicBezTo>
                        <a:pt x="46518" y="22627"/>
                        <a:pt x="46472" y="22646"/>
                        <a:pt x="46419" y="22687"/>
                      </a:cubicBezTo>
                      <a:cubicBezTo>
                        <a:pt x="46120" y="22288"/>
                        <a:pt x="46851" y="22355"/>
                        <a:pt x="46751" y="22023"/>
                      </a:cubicBezTo>
                      <a:cubicBezTo>
                        <a:pt x="46467" y="21707"/>
                        <a:pt x="46992" y="20282"/>
                        <a:pt x="46590" y="20282"/>
                      </a:cubicBezTo>
                      <a:cubicBezTo>
                        <a:pt x="46569" y="20282"/>
                        <a:pt x="46545" y="20286"/>
                        <a:pt x="46519" y="20294"/>
                      </a:cubicBezTo>
                      <a:cubicBezTo>
                        <a:pt x="46286" y="20494"/>
                        <a:pt x="46585" y="20593"/>
                        <a:pt x="46386" y="20693"/>
                      </a:cubicBezTo>
                      <a:cubicBezTo>
                        <a:pt x="46396" y="20791"/>
                        <a:pt x="46361" y="20829"/>
                        <a:pt x="46315" y="20829"/>
                      </a:cubicBezTo>
                      <a:cubicBezTo>
                        <a:pt x="46222" y="20829"/>
                        <a:pt x="46085" y="20672"/>
                        <a:pt x="46219" y="20560"/>
                      </a:cubicBezTo>
                      <a:cubicBezTo>
                        <a:pt x="46286" y="20527"/>
                        <a:pt x="46319" y="20461"/>
                        <a:pt x="46253" y="20394"/>
                      </a:cubicBezTo>
                      <a:cubicBezTo>
                        <a:pt x="45721" y="19663"/>
                        <a:pt x="46552" y="18566"/>
                        <a:pt x="45920" y="18068"/>
                      </a:cubicBezTo>
                      <a:cubicBezTo>
                        <a:pt x="46386" y="17602"/>
                        <a:pt x="45787" y="16871"/>
                        <a:pt x="46120" y="16506"/>
                      </a:cubicBezTo>
                      <a:cubicBezTo>
                        <a:pt x="46181" y="16475"/>
                        <a:pt x="46157" y="16302"/>
                        <a:pt x="46075" y="16302"/>
                      </a:cubicBezTo>
                      <a:cubicBezTo>
                        <a:pt x="46068" y="16302"/>
                        <a:pt x="46061" y="16304"/>
                        <a:pt x="46053" y="16306"/>
                      </a:cubicBezTo>
                      <a:cubicBezTo>
                        <a:pt x="44325" y="14944"/>
                        <a:pt x="45754" y="10955"/>
                        <a:pt x="43827" y="9161"/>
                      </a:cubicBezTo>
                      <a:cubicBezTo>
                        <a:pt x="43361" y="9061"/>
                        <a:pt x="43760" y="8529"/>
                        <a:pt x="43361" y="8330"/>
                      </a:cubicBezTo>
                      <a:cubicBezTo>
                        <a:pt x="42863" y="8131"/>
                        <a:pt x="43029" y="7333"/>
                        <a:pt x="42464" y="7233"/>
                      </a:cubicBezTo>
                      <a:cubicBezTo>
                        <a:pt x="42517" y="7046"/>
                        <a:pt x="41945" y="6534"/>
                        <a:pt x="41721" y="6534"/>
                      </a:cubicBezTo>
                      <a:cubicBezTo>
                        <a:pt x="41667" y="6534"/>
                        <a:pt x="41633" y="6564"/>
                        <a:pt x="41633" y="6635"/>
                      </a:cubicBezTo>
                      <a:cubicBezTo>
                        <a:pt x="41400" y="4940"/>
                        <a:pt x="38875" y="4741"/>
                        <a:pt x="37645" y="3810"/>
                      </a:cubicBezTo>
                      <a:cubicBezTo>
                        <a:pt x="35784" y="2813"/>
                        <a:pt x="33258" y="1450"/>
                        <a:pt x="31463" y="1052"/>
                      </a:cubicBezTo>
                      <a:cubicBezTo>
                        <a:pt x="28734" y="465"/>
                        <a:pt x="25803" y="0"/>
                        <a:pt x="22929" y="0"/>
                      </a:cubicBezTo>
                      <a:close/>
                    </a:path>
                  </a:pathLst>
                </a:custGeom>
                <a:solidFill>
                  <a:srgbClr val="F25D27">
                    <a:alpha val="74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736" name="Google Shape;736;p6"/>
                <p:cNvSpPr/>
                <p:nvPr/>
              </p:nvSpPr>
              <p:spPr>
                <a:xfrm>
                  <a:off x="4282075" y="2792050"/>
                  <a:ext cx="51375" cy="2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55" h="1010" extrusionOk="0">
                      <a:moveTo>
                        <a:pt x="627" y="1"/>
                      </a:moveTo>
                      <a:cubicBezTo>
                        <a:pt x="0" y="1"/>
                        <a:pt x="1139" y="751"/>
                        <a:pt x="1390" y="940"/>
                      </a:cubicBezTo>
                      <a:cubicBezTo>
                        <a:pt x="1431" y="981"/>
                        <a:pt x="1472" y="1009"/>
                        <a:pt x="1513" y="1009"/>
                      </a:cubicBezTo>
                      <a:cubicBezTo>
                        <a:pt x="1539" y="1009"/>
                        <a:pt x="1564" y="998"/>
                        <a:pt x="1589" y="973"/>
                      </a:cubicBezTo>
                      <a:cubicBezTo>
                        <a:pt x="1624" y="903"/>
                        <a:pt x="1659" y="879"/>
                        <a:pt x="1695" y="879"/>
                      </a:cubicBezTo>
                      <a:cubicBezTo>
                        <a:pt x="1776" y="879"/>
                        <a:pt x="1863" y="1001"/>
                        <a:pt x="1969" y="1001"/>
                      </a:cubicBezTo>
                      <a:cubicBezTo>
                        <a:pt x="1996" y="1001"/>
                        <a:pt x="2025" y="993"/>
                        <a:pt x="2055" y="973"/>
                      </a:cubicBezTo>
                      <a:cubicBezTo>
                        <a:pt x="2033" y="778"/>
                        <a:pt x="1913" y="626"/>
                        <a:pt x="1786" y="626"/>
                      </a:cubicBezTo>
                      <a:cubicBezTo>
                        <a:pt x="1717" y="626"/>
                        <a:pt x="1647" y="669"/>
                        <a:pt x="1589" y="773"/>
                      </a:cubicBezTo>
                      <a:cubicBezTo>
                        <a:pt x="1457" y="375"/>
                        <a:pt x="1024" y="275"/>
                        <a:pt x="759" y="9"/>
                      </a:cubicBezTo>
                      <a:cubicBezTo>
                        <a:pt x="708" y="3"/>
                        <a:pt x="665" y="1"/>
                        <a:pt x="627" y="1"/>
                      </a:cubicBezTo>
                      <a:close/>
                    </a:path>
                  </a:pathLst>
                </a:custGeom>
                <a:solidFill>
                  <a:srgbClr val="F25D27">
                    <a:alpha val="74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737" name="Google Shape;737;p6"/>
                <p:cNvSpPr/>
                <p:nvPr/>
              </p:nvSpPr>
              <p:spPr>
                <a:xfrm>
                  <a:off x="4114075" y="2632525"/>
                  <a:ext cx="10625" cy="13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5" h="538" extrusionOk="0">
                      <a:moveTo>
                        <a:pt x="86" y="1"/>
                      </a:moveTo>
                      <a:cubicBezTo>
                        <a:pt x="43" y="1"/>
                        <a:pt x="9" y="31"/>
                        <a:pt x="1" y="109"/>
                      </a:cubicBezTo>
                      <a:cubicBezTo>
                        <a:pt x="1" y="273"/>
                        <a:pt x="233" y="537"/>
                        <a:pt x="346" y="537"/>
                      </a:cubicBezTo>
                      <a:cubicBezTo>
                        <a:pt x="393" y="537"/>
                        <a:pt x="419" y="492"/>
                        <a:pt x="400" y="375"/>
                      </a:cubicBezTo>
                      <a:cubicBezTo>
                        <a:pt x="424" y="252"/>
                        <a:pt x="212" y="1"/>
                        <a:pt x="86" y="1"/>
                      </a:cubicBezTo>
                      <a:close/>
                    </a:path>
                  </a:pathLst>
                </a:custGeom>
                <a:solidFill>
                  <a:srgbClr val="F25D27">
                    <a:alpha val="74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738" name="Google Shape;738;p6"/>
                <p:cNvSpPr/>
                <p:nvPr/>
              </p:nvSpPr>
              <p:spPr>
                <a:xfrm>
                  <a:off x="4363350" y="2832500"/>
                  <a:ext cx="8325" cy="7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3" h="308" extrusionOk="0">
                      <a:moveTo>
                        <a:pt x="99" y="1"/>
                      </a:moveTo>
                      <a:cubicBezTo>
                        <a:pt x="44" y="1"/>
                        <a:pt x="0" y="26"/>
                        <a:pt x="0" y="86"/>
                      </a:cubicBezTo>
                      <a:cubicBezTo>
                        <a:pt x="22" y="175"/>
                        <a:pt x="148" y="308"/>
                        <a:pt x="239" y="308"/>
                      </a:cubicBezTo>
                      <a:cubicBezTo>
                        <a:pt x="285" y="308"/>
                        <a:pt x="321" y="274"/>
                        <a:pt x="333" y="186"/>
                      </a:cubicBezTo>
                      <a:cubicBezTo>
                        <a:pt x="333" y="80"/>
                        <a:pt x="197" y="1"/>
                        <a:pt x="99" y="1"/>
                      </a:cubicBezTo>
                      <a:close/>
                    </a:path>
                  </a:pathLst>
                </a:custGeom>
                <a:solidFill>
                  <a:srgbClr val="F25D27">
                    <a:alpha val="74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739" name="Google Shape;739;p6"/>
                <p:cNvSpPr/>
                <p:nvPr/>
              </p:nvSpPr>
              <p:spPr>
                <a:xfrm>
                  <a:off x="4387425" y="2855125"/>
                  <a:ext cx="7525" cy="7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" h="311" extrusionOk="0">
                      <a:moveTo>
                        <a:pt x="54" y="0"/>
                      </a:moveTo>
                      <a:cubicBezTo>
                        <a:pt x="22" y="0"/>
                        <a:pt x="1" y="22"/>
                        <a:pt x="1" y="78"/>
                      </a:cubicBezTo>
                      <a:cubicBezTo>
                        <a:pt x="1" y="170"/>
                        <a:pt x="129" y="310"/>
                        <a:pt x="218" y="310"/>
                      </a:cubicBezTo>
                      <a:cubicBezTo>
                        <a:pt x="258" y="310"/>
                        <a:pt x="290" y="283"/>
                        <a:pt x="300" y="211"/>
                      </a:cubicBezTo>
                      <a:cubicBezTo>
                        <a:pt x="276" y="140"/>
                        <a:pt x="133" y="0"/>
                        <a:pt x="54" y="0"/>
                      </a:cubicBezTo>
                      <a:close/>
                    </a:path>
                  </a:pathLst>
                </a:custGeom>
                <a:solidFill>
                  <a:srgbClr val="F25D27">
                    <a:alpha val="74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740" name="Google Shape;740;p6"/>
                <p:cNvSpPr/>
                <p:nvPr/>
              </p:nvSpPr>
              <p:spPr>
                <a:xfrm>
                  <a:off x="4154100" y="2683350"/>
                  <a:ext cx="5700" cy="5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" h="206" extrusionOk="0">
                      <a:moveTo>
                        <a:pt x="78" y="1"/>
                      </a:moveTo>
                      <a:cubicBezTo>
                        <a:pt x="1" y="1"/>
                        <a:pt x="1" y="206"/>
                        <a:pt x="78" y="206"/>
                      </a:cubicBezTo>
                      <a:cubicBezTo>
                        <a:pt x="83" y="206"/>
                        <a:pt x="89" y="205"/>
                        <a:pt x="95" y="203"/>
                      </a:cubicBezTo>
                      <a:cubicBezTo>
                        <a:pt x="228" y="203"/>
                        <a:pt x="228" y="3"/>
                        <a:pt x="95" y="3"/>
                      </a:cubicBezTo>
                      <a:cubicBezTo>
                        <a:pt x="89" y="1"/>
                        <a:pt x="83" y="1"/>
                        <a:pt x="78" y="1"/>
                      </a:cubicBezTo>
                      <a:close/>
                    </a:path>
                  </a:pathLst>
                </a:custGeom>
                <a:solidFill>
                  <a:srgbClr val="F25D27">
                    <a:alpha val="74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</p:grpSp>
        </p:grp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1"/>
          <p:cNvSpPr txBox="1">
            <a:spLocks noGrp="1"/>
          </p:cNvSpPr>
          <p:nvPr>
            <p:ph type="title" hasCustomPrompt="1"/>
          </p:nvPr>
        </p:nvSpPr>
        <p:spPr>
          <a:xfrm>
            <a:off x="959819" y="2235533"/>
            <a:ext cx="6601628" cy="184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9600"/>
              <a:buNone/>
              <a:defRPr sz="10906">
                <a:solidFill>
                  <a:schemeClr val="accent3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768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768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768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768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768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768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768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768"/>
            </a:lvl9pPr>
          </a:lstStyle>
          <a:p>
            <a:r>
              <a:t>xx%</a:t>
            </a:r>
          </a:p>
        </p:txBody>
      </p:sp>
      <p:sp>
        <p:nvSpPr>
          <p:cNvPr id="91" name="Google Shape;91;p11"/>
          <p:cNvSpPr txBox="1">
            <a:spLocks noGrp="1"/>
          </p:cNvSpPr>
          <p:nvPr>
            <p:ph type="subTitle" idx="1"/>
          </p:nvPr>
        </p:nvSpPr>
        <p:spPr>
          <a:xfrm>
            <a:off x="959819" y="4085600"/>
            <a:ext cx="5992339" cy="5080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28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28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28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28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28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28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28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28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28"/>
            </a:lvl9pPr>
          </a:lstStyle>
          <a:p>
            <a:endParaRPr/>
          </a:p>
        </p:txBody>
      </p:sp>
      <p:sp>
        <p:nvSpPr>
          <p:cNvPr id="92" name="Google Shape;92;p11"/>
          <p:cNvSpPr/>
          <p:nvPr/>
        </p:nvSpPr>
        <p:spPr>
          <a:xfrm rot="-1061612" flipH="1">
            <a:off x="-641684" y="4897035"/>
            <a:ext cx="1324897" cy="2085539"/>
          </a:xfrm>
          <a:custGeom>
            <a:avLst/>
            <a:gdLst/>
            <a:ahLst/>
            <a:cxnLst/>
            <a:rect l="l" t="t" r="r" b="b"/>
            <a:pathLst>
              <a:path w="19092" h="29980" extrusionOk="0">
                <a:moveTo>
                  <a:pt x="8236" y="0"/>
                </a:moveTo>
                <a:cubicBezTo>
                  <a:pt x="6345" y="501"/>
                  <a:pt x="2484" y="1994"/>
                  <a:pt x="1253" y="3520"/>
                </a:cubicBezTo>
                <a:cubicBezTo>
                  <a:pt x="559" y="4397"/>
                  <a:pt x="0" y="5559"/>
                  <a:pt x="388" y="6596"/>
                </a:cubicBezTo>
                <a:cubicBezTo>
                  <a:pt x="741" y="7587"/>
                  <a:pt x="1823" y="8122"/>
                  <a:pt x="2848" y="8327"/>
                </a:cubicBezTo>
                <a:cubicBezTo>
                  <a:pt x="3896" y="8521"/>
                  <a:pt x="4955" y="8464"/>
                  <a:pt x="5969" y="8726"/>
                </a:cubicBezTo>
                <a:cubicBezTo>
                  <a:pt x="6664" y="8908"/>
                  <a:pt x="7359" y="9295"/>
                  <a:pt x="7644" y="9944"/>
                </a:cubicBezTo>
                <a:cubicBezTo>
                  <a:pt x="8020" y="10810"/>
                  <a:pt x="7553" y="11835"/>
                  <a:pt x="6869" y="12485"/>
                </a:cubicBezTo>
                <a:cubicBezTo>
                  <a:pt x="6186" y="13122"/>
                  <a:pt x="5297" y="13533"/>
                  <a:pt x="4557" y="14113"/>
                </a:cubicBezTo>
                <a:cubicBezTo>
                  <a:pt x="3816" y="14706"/>
                  <a:pt x="3190" y="15617"/>
                  <a:pt x="3361" y="16540"/>
                </a:cubicBezTo>
                <a:cubicBezTo>
                  <a:pt x="3543" y="17588"/>
                  <a:pt x="4671" y="18248"/>
                  <a:pt x="5730" y="18419"/>
                </a:cubicBezTo>
                <a:cubicBezTo>
                  <a:pt x="6789" y="18590"/>
                  <a:pt x="7894" y="18431"/>
                  <a:pt x="8942" y="18613"/>
                </a:cubicBezTo>
                <a:cubicBezTo>
                  <a:pt x="9888" y="18784"/>
                  <a:pt x="10890" y="19410"/>
                  <a:pt x="10890" y="20356"/>
                </a:cubicBezTo>
                <a:cubicBezTo>
                  <a:pt x="10890" y="20971"/>
                  <a:pt x="10491" y="21483"/>
                  <a:pt x="10070" y="21916"/>
                </a:cubicBezTo>
                <a:cubicBezTo>
                  <a:pt x="9227" y="22759"/>
                  <a:pt x="8236" y="23454"/>
                  <a:pt x="7473" y="24365"/>
                </a:cubicBezTo>
                <a:cubicBezTo>
                  <a:pt x="6721" y="25299"/>
                  <a:pt x="6220" y="26552"/>
                  <a:pt x="6607" y="27668"/>
                </a:cubicBezTo>
                <a:cubicBezTo>
                  <a:pt x="6880" y="28466"/>
                  <a:pt x="7564" y="29070"/>
                  <a:pt x="8327" y="29423"/>
                </a:cubicBezTo>
                <a:cubicBezTo>
                  <a:pt x="9102" y="29764"/>
                  <a:pt x="9956" y="29878"/>
                  <a:pt x="10799" y="29935"/>
                </a:cubicBezTo>
                <a:cubicBezTo>
                  <a:pt x="11255" y="29965"/>
                  <a:pt x="11712" y="29980"/>
                  <a:pt x="12169" y="29980"/>
                </a:cubicBezTo>
                <a:cubicBezTo>
                  <a:pt x="14522" y="29980"/>
                  <a:pt x="16879" y="29586"/>
                  <a:pt x="19091" y="28785"/>
                </a:cubicBezTo>
                <a:lnTo>
                  <a:pt x="8236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93" name="Google Shape;93;p11"/>
          <p:cNvSpPr/>
          <p:nvPr/>
        </p:nvSpPr>
        <p:spPr>
          <a:xfrm rot="10800000">
            <a:off x="-419839" y="-232083"/>
            <a:ext cx="3009935" cy="1185800"/>
          </a:xfrm>
          <a:custGeom>
            <a:avLst/>
            <a:gdLst/>
            <a:ahLst/>
            <a:cxnLst/>
            <a:rect l="l" t="t" r="r" b="b"/>
            <a:pathLst>
              <a:path w="90522" h="35574" extrusionOk="0">
                <a:moveTo>
                  <a:pt x="16591" y="3603"/>
                </a:moveTo>
                <a:cubicBezTo>
                  <a:pt x="16774" y="3603"/>
                  <a:pt x="16974" y="3653"/>
                  <a:pt x="17187" y="3764"/>
                </a:cubicBezTo>
                <a:cubicBezTo>
                  <a:pt x="18360" y="4373"/>
                  <a:pt x="18671" y="5807"/>
                  <a:pt x="18593" y="7017"/>
                </a:cubicBezTo>
                <a:cubicBezTo>
                  <a:pt x="18568" y="7396"/>
                  <a:pt x="18523" y="7771"/>
                  <a:pt x="18460" y="8142"/>
                </a:cubicBezTo>
                <a:lnTo>
                  <a:pt x="18460" y="8142"/>
                </a:lnTo>
                <a:cubicBezTo>
                  <a:pt x="16737" y="7924"/>
                  <a:pt x="14902" y="6837"/>
                  <a:pt x="15373" y="4862"/>
                </a:cubicBezTo>
                <a:cubicBezTo>
                  <a:pt x="15539" y="4172"/>
                  <a:pt x="15972" y="3603"/>
                  <a:pt x="16591" y="3603"/>
                </a:cubicBezTo>
                <a:close/>
                <a:moveTo>
                  <a:pt x="47310" y="0"/>
                </a:moveTo>
                <a:cubicBezTo>
                  <a:pt x="42765" y="0"/>
                  <a:pt x="38087" y="1252"/>
                  <a:pt x="33826" y="2897"/>
                </a:cubicBezTo>
                <a:cubicBezTo>
                  <a:pt x="31502" y="3794"/>
                  <a:pt x="29218" y="4795"/>
                  <a:pt x="26912" y="5737"/>
                </a:cubicBezTo>
                <a:cubicBezTo>
                  <a:pt x="24836" y="6584"/>
                  <a:pt x="22603" y="7643"/>
                  <a:pt x="20354" y="8046"/>
                </a:cubicBezTo>
                <a:lnTo>
                  <a:pt x="20354" y="8046"/>
                </a:lnTo>
                <a:cubicBezTo>
                  <a:pt x="20686" y="6222"/>
                  <a:pt x="20566" y="4234"/>
                  <a:pt x="19055" y="2972"/>
                </a:cubicBezTo>
                <a:cubicBezTo>
                  <a:pt x="18388" y="2415"/>
                  <a:pt x="17561" y="2130"/>
                  <a:pt x="16745" y="2130"/>
                </a:cubicBezTo>
                <a:cubicBezTo>
                  <a:pt x="15756" y="2130"/>
                  <a:pt x="14782" y="2549"/>
                  <a:pt x="14127" y="3408"/>
                </a:cubicBezTo>
                <a:cubicBezTo>
                  <a:pt x="13006" y="4878"/>
                  <a:pt x="13250" y="6864"/>
                  <a:pt x="14534" y="8139"/>
                </a:cubicBezTo>
                <a:cubicBezTo>
                  <a:pt x="15503" y="9100"/>
                  <a:pt x="16780" y="9537"/>
                  <a:pt x="18102" y="9636"/>
                </a:cubicBezTo>
                <a:lnTo>
                  <a:pt x="18102" y="9636"/>
                </a:lnTo>
                <a:cubicBezTo>
                  <a:pt x="16898" y="13548"/>
                  <a:pt x="13778" y="16927"/>
                  <a:pt x="10940" y="19646"/>
                </a:cubicBezTo>
                <a:cubicBezTo>
                  <a:pt x="7187" y="23241"/>
                  <a:pt x="3080" y="26497"/>
                  <a:pt x="336" y="30988"/>
                </a:cubicBezTo>
                <a:cubicBezTo>
                  <a:pt x="1" y="31537"/>
                  <a:pt x="510" y="31838"/>
                  <a:pt x="1083" y="31838"/>
                </a:cubicBezTo>
                <a:cubicBezTo>
                  <a:pt x="1487" y="31838"/>
                  <a:pt x="1923" y="31689"/>
                  <a:pt x="2118" y="31370"/>
                </a:cubicBezTo>
                <a:cubicBezTo>
                  <a:pt x="7053" y="23291"/>
                  <a:pt x="17074" y="19004"/>
                  <a:pt x="19975" y="9569"/>
                </a:cubicBezTo>
                <a:lnTo>
                  <a:pt x="19975" y="9569"/>
                </a:lnTo>
                <a:cubicBezTo>
                  <a:pt x="20240" y="9532"/>
                  <a:pt x="20501" y="9486"/>
                  <a:pt x="20757" y="9430"/>
                </a:cubicBezTo>
                <a:cubicBezTo>
                  <a:pt x="23251" y="8889"/>
                  <a:pt x="25673" y="7834"/>
                  <a:pt x="28026" y="6868"/>
                </a:cubicBezTo>
                <a:cubicBezTo>
                  <a:pt x="30549" y="5831"/>
                  <a:pt x="33048" y="4734"/>
                  <a:pt x="35607" y="3786"/>
                </a:cubicBezTo>
                <a:cubicBezTo>
                  <a:pt x="39232" y="2442"/>
                  <a:pt x="43108" y="1394"/>
                  <a:pt x="47000" y="1394"/>
                </a:cubicBezTo>
                <a:cubicBezTo>
                  <a:pt x="48038" y="1394"/>
                  <a:pt x="49077" y="1468"/>
                  <a:pt x="50112" y="1632"/>
                </a:cubicBezTo>
                <a:cubicBezTo>
                  <a:pt x="55198" y="2436"/>
                  <a:pt x="58895" y="5576"/>
                  <a:pt x="62045" y="9468"/>
                </a:cubicBezTo>
                <a:cubicBezTo>
                  <a:pt x="65137" y="13291"/>
                  <a:pt x="67867" y="17616"/>
                  <a:pt x="72093" y="20313"/>
                </a:cubicBezTo>
                <a:cubicBezTo>
                  <a:pt x="74247" y="21688"/>
                  <a:pt x="76733" y="22611"/>
                  <a:pt x="79307" y="22668"/>
                </a:cubicBezTo>
                <a:cubicBezTo>
                  <a:pt x="79374" y="22669"/>
                  <a:pt x="79441" y="22670"/>
                  <a:pt x="79507" y="22670"/>
                </a:cubicBezTo>
                <a:cubicBezTo>
                  <a:pt x="80835" y="22670"/>
                  <a:pt x="82090" y="22385"/>
                  <a:pt x="83359" y="21998"/>
                </a:cubicBezTo>
                <a:cubicBezTo>
                  <a:pt x="84220" y="21735"/>
                  <a:pt x="85136" y="21411"/>
                  <a:pt x="86047" y="21411"/>
                </a:cubicBezTo>
                <a:cubicBezTo>
                  <a:pt x="86358" y="21411"/>
                  <a:pt x="86668" y="21449"/>
                  <a:pt x="86976" y="21539"/>
                </a:cubicBezTo>
                <a:cubicBezTo>
                  <a:pt x="88318" y="21935"/>
                  <a:pt x="88838" y="23148"/>
                  <a:pt x="88289" y="24411"/>
                </a:cubicBezTo>
                <a:cubicBezTo>
                  <a:pt x="87804" y="25528"/>
                  <a:pt x="86864" y="26388"/>
                  <a:pt x="86141" y="27345"/>
                </a:cubicBezTo>
                <a:cubicBezTo>
                  <a:pt x="84507" y="29508"/>
                  <a:pt x="83617" y="32128"/>
                  <a:pt x="83618" y="34840"/>
                </a:cubicBezTo>
                <a:cubicBezTo>
                  <a:pt x="83618" y="35343"/>
                  <a:pt x="84066" y="35574"/>
                  <a:pt x="84527" y="35574"/>
                </a:cubicBezTo>
                <a:cubicBezTo>
                  <a:pt x="85017" y="35574"/>
                  <a:pt x="85522" y="35313"/>
                  <a:pt x="85522" y="34843"/>
                </a:cubicBezTo>
                <a:cubicBezTo>
                  <a:pt x="85522" y="32472"/>
                  <a:pt x="86186" y="30131"/>
                  <a:pt x="87592" y="28203"/>
                </a:cubicBezTo>
                <a:cubicBezTo>
                  <a:pt x="88696" y="26690"/>
                  <a:pt x="90522" y="25168"/>
                  <a:pt x="90439" y="23118"/>
                </a:cubicBezTo>
                <a:cubicBezTo>
                  <a:pt x="90363" y="21234"/>
                  <a:pt x="88623" y="20176"/>
                  <a:pt x="86913" y="19979"/>
                </a:cubicBezTo>
                <a:cubicBezTo>
                  <a:pt x="86706" y="19955"/>
                  <a:pt x="86501" y="19944"/>
                  <a:pt x="86298" y="19944"/>
                </a:cubicBezTo>
                <a:cubicBezTo>
                  <a:pt x="84294" y="19944"/>
                  <a:pt x="82465" y="21002"/>
                  <a:pt x="80471" y="21171"/>
                </a:cubicBezTo>
                <a:cubicBezTo>
                  <a:pt x="80207" y="21193"/>
                  <a:pt x="79944" y="21204"/>
                  <a:pt x="79684" y="21204"/>
                </a:cubicBezTo>
                <a:cubicBezTo>
                  <a:pt x="75202" y="21204"/>
                  <a:pt x="71342" y="17985"/>
                  <a:pt x="68559" y="14750"/>
                </a:cubicBezTo>
                <a:cubicBezTo>
                  <a:pt x="65565" y="11272"/>
                  <a:pt x="63133" y="7283"/>
                  <a:pt x="59614" y="4281"/>
                </a:cubicBezTo>
                <a:cubicBezTo>
                  <a:pt x="55968" y="1169"/>
                  <a:pt x="51701" y="0"/>
                  <a:pt x="4731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94" name="Google Shape;94;p11"/>
          <p:cNvSpPr/>
          <p:nvPr/>
        </p:nvSpPr>
        <p:spPr>
          <a:xfrm flipH="1">
            <a:off x="11228254" y="-55833"/>
            <a:ext cx="1262303" cy="922300"/>
          </a:xfrm>
          <a:custGeom>
            <a:avLst/>
            <a:gdLst/>
            <a:ahLst/>
            <a:cxnLst/>
            <a:rect l="l" t="t" r="r" b="b"/>
            <a:pathLst>
              <a:path w="37963" h="27669" extrusionOk="0">
                <a:moveTo>
                  <a:pt x="25550" y="0"/>
                </a:moveTo>
                <a:cubicBezTo>
                  <a:pt x="24891" y="0"/>
                  <a:pt x="24240" y="337"/>
                  <a:pt x="23653" y="674"/>
                </a:cubicBezTo>
                <a:cubicBezTo>
                  <a:pt x="19213" y="3229"/>
                  <a:pt x="15110" y="6365"/>
                  <a:pt x="11459" y="9957"/>
                </a:cubicBezTo>
                <a:cubicBezTo>
                  <a:pt x="8218" y="13145"/>
                  <a:pt x="5330" y="16694"/>
                  <a:pt x="2873" y="20518"/>
                </a:cubicBezTo>
                <a:cubicBezTo>
                  <a:pt x="2027" y="21835"/>
                  <a:pt x="1" y="24149"/>
                  <a:pt x="510" y="25826"/>
                </a:cubicBezTo>
                <a:cubicBezTo>
                  <a:pt x="954" y="27290"/>
                  <a:pt x="2706" y="27669"/>
                  <a:pt x="4112" y="27669"/>
                </a:cubicBezTo>
                <a:cubicBezTo>
                  <a:pt x="4328" y="27669"/>
                  <a:pt x="4536" y="27660"/>
                  <a:pt x="4729" y="27644"/>
                </a:cubicBezTo>
                <a:cubicBezTo>
                  <a:pt x="9751" y="27247"/>
                  <a:pt x="15087" y="25389"/>
                  <a:pt x="19889" y="23940"/>
                </a:cubicBezTo>
                <a:cubicBezTo>
                  <a:pt x="24776" y="22467"/>
                  <a:pt x="29585" y="20739"/>
                  <a:pt x="34292" y="18766"/>
                </a:cubicBezTo>
                <a:cubicBezTo>
                  <a:pt x="35186" y="18391"/>
                  <a:pt x="36098" y="17994"/>
                  <a:pt x="36800" y="17326"/>
                </a:cubicBezTo>
                <a:cubicBezTo>
                  <a:pt x="37503" y="16656"/>
                  <a:pt x="37962" y="15650"/>
                  <a:pt x="37728" y="14709"/>
                </a:cubicBezTo>
                <a:cubicBezTo>
                  <a:pt x="37333" y="13125"/>
                  <a:pt x="35428" y="12653"/>
                  <a:pt x="33725" y="12653"/>
                </a:cubicBezTo>
                <a:cubicBezTo>
                  <a:pt x="33523" y="12653"/>
                  <a:pt x="33324" y="12659"/>
                  <a:pt x="33131" y="12672"/>
                </a:cubicBezTo>
                <a:cubicBezTo>
                  <a:pt x="25611" y="13146"/>
                  <a:pt x="18430" y="15836"/>
                  <a:pt x="11380" y="18495"/>
                </a:cubicBezTo>
                <a:cubicBezTo>
                  <a:pt x="16148" y="14356"/>
                  <a:pt x="20919" y="10211"/>
                  <a:pt x="25392" y="5755"/>
                </a:cubicBezTo>
                <a:cubicBezTo>
                  <a:pt x="26225" y="4925"/>
                  <a:pt x="27081" y="4027"/>
                  <a:pt x="27363" y="2885"/>
                </a:cubicBezTo>
                <a:cubicBezTo>
                  <a:pt x="27646" y="1744"/>
                  <a:pt x="27104" y="312"/>
                  <a:pt x="25959" y="46"/>
                </a:cubicBezTo>
                <a:cubicBezTo>
                  <a:pt x="25822" y="15"/>
                  <a:pt x="25686" y="0"/>
                  <a:pt x="2555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95" name="Google Shape;95;p11"/>
          <p:cNvSpPr/>
          <p:nvPr/>
        </p:nvSpPr>
        <p:spPr>
          <a:xfrm flipH="1">
            <a:off x="10775376" y="653885"/>
            <a:ext cx="680047" cy="380500"/>
          </a:xfrm>
          <a:custGeom>
            <a:avLst/>
            <a:gdLst/>
            <a:ahLst/>
            <a:cxnLst/>
            <a:rect l="l" t="t" r="r" b="b"/>
            <a:pathLst>
              <a:path w="20452" h="11415" extrusionOk="0">
                <a:moveTo>
                  <a:pt x="9376" y="0"/>
                </a:moveTo>
                <a:cubicBezTo>
                  <a:pt x="6176" y="0"/>
                  <a:pt x="3103" y="2282"/>
                  <a:pt x="1427" y="4907"/>
                </a:cubicBezTo>
                <a:cubicBezTo>
                  <a:pt x="636" y="6147"/>
                  <a:pt x="1" y="7789"/>
                  <a:pt x="792" y="9030"/>
                </a:cubicBezTo>
                <a:cubicBezTo>
                  <a:pt x="1354" y="9911"/>
                  <a:pt x="2449" y="10265"/>
                  <a:pt x="3465" y="10506"/>
                </a:cubicBezTo>
                <a:cubicBezTo>
                  <a:pt x="5993" y="11110"/>
                  <a:pt x="8592" y="11414"/>
                  <a:pt x="11191" y="11414"/>
                </a:cubicBezTo>
                <a:cubicBezTo>
                  <a:pt x="11616" y="11414"/>
                  <a:pt x="12042" y="11406"/>
                  <a:pt x="12467" y="11390"/>
                </a:cubicBezTo>
                <a:cubicBezTo>
                  <a:pt x="14662" y="11305"/>
                  <a:pt x="17178" y="10789"/>
                  <a:pt x="18219" y="8856"/>
                </a:cubicBezTo>
                <a:cubicBezTo>
                  <a:pt x="20452" y="4711"/>
                  <a:pt x="14681" y="1488"/>
                  <a:pt x="11569" y="378"/>
                </a:cubicBezTo>
                <a:cubicBezTo>
                  <a:pt x="10841" y="118"/>
                  <a:pt x="10105" y="0"/>
                  <a:pt x="9376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96" name="Google Shape;96;p11"/>
          <p:cNvSpPr/>
          <p:nvPr/>
        </p:nvSpPr>
        <p:spPr>
          <a:xfrm flipH="1">
            <a:off x="11283969" y="5793133"/>
            <a:ext cx="1017145" cy="1122760"/>
          </a:xfrm>
          <a:custGeom>
            <a:avLst/>
            <a:gdLst/>
            <a:ahLst/>
            <a:cxnLst/>
            <a:rect l="l" t="t" r="r" b="b"/>
            <a:pathLst>
              <a:path w="23273" h="25626" extrusionOk="0">
                <a:moveTo>
                  <a:pt x="22082" y="0"/>
                </a:moveTo>
                <a:cubicBezTo>
                  <a:pt x="21833" y="0"/>
                  <a:pt x="21579" y="66"/>
                  <a:pt x="21324" y="144"/>
                </a:cubicBezTo>
                <a:cubicBezTo>
                  <a:pt x="19707" y="600"/>
                  <a:pt x="18135" y="1272"/>
                  <a:pt x="16586" y="1921"/>
                </a:cubicBezTo>
                <a:cubicBezTo>
                  <a:pt x="15321" y="2468"/>
                  <a:pt x="14080" y="3072"/>
                  <a:pt x="12872" y="3733"/>
                </a:cubicBezTo>
                <a:cubicBezTo>
                  <a:pt x="10366" y="5099"/>
                  <a:pt x="7986" y="6683"/>
                  <a:pt x="5753" y="8448"/>
                </a:cubicBezTo>
                <a:cubicBezTo>
                  <a:pt x="4466" y="9474"/>
                  <a:pt x="3259" y="10521"/>
                  <a:pt x="2085" y="11638"/>
                </a:cubicBezTo>
                <a:cubicBezTo>
                  <a:pt x="1390" y="12310"/>
                  <a:pt x="684" y="13016"/>
                  <a:pt x="343" y="13916"/>
                </a:cubicBezTo>
                <a:cubicBezTo>
                  <a:pt x="1" y="14827"/>
                  <a:pt x="92" y="15966"/>
                  <a:pt x="832" y="16593"/>
                </a:cubicBezTo>
                <a:cubicBezTo>
                  <a:pt x="1425" y="17094"/>
                  <a:pt x="2233" y="17162"/>
                  <a:pt x="2962" y="17379"/>
                </a:cubicBezTo>
                <a:cubicBezTo>
                  <a:pt x="3680" y="17584"/>
                  <a:pt x="4466" y="18119"/>
                  <a:pt x="4466" y="18871"/>
                </a:cubicBezTo>
                <a:cubicBezTo>
                  <a:pt x="4466" y="19327"/>
                  <a:pt x="4170" y="19725"/>
                  <a:pt x="3885" y="20090"/>
                </a:cubicBezTo>
                <a:cubicBezTo>
                  <a:pt x="3361" y="20773"/>
                  <a:pt x="2814" y="21479"/>
                  <a:pt x="2290" y="22163"/>
                </a:cubicBezTo>
                <a:cubicBezTo>
                  <a:pt x="1744" y="22858"/>
                  <a:pt x="1174" y="23758"/>
                  <a:pt x="1493" y="24578"/>
                </a:cubicBezTo>
                <a:cubicBezTo>
                  <a:pt x="1675" y="25068"/>
                  <a:pt x="2165" y="25386"/>
                  <a:pt x="2678" y="25535"/>
                </a:cubicBezTo>
                <a:cubicBezTo>
                  <a:pt x="2944" y="25601"/>
                  <a:pt x="3220" y="25626"/>
                  <a:pt x="3500" y="25626"/>
                </a:cubicBezTo>
                <a:cubicBezTo>
                  <a:pt x="3745" y="25626"/>
                  <a:pt x="3993" y="25607"/>
                  <a:pt x="4238" y="25580"/>
                </a:cubicBezTo>
                <a:cubicBezTo>
                  <a:pt x="7826" y="25193"/>
                  <a:pt x="11232" y="23735"/>
                  <a:pt x="14365" y="21935"/>
                </a:cubicBezTo>
                <a:cubicBezTo>
                  <a:pt x="15572" y="21229"/>
                  <a:pt x="16779" y="20420"/>
                  <a:pt x="17543" y="19258"/>
                </a:cubicBezTo>
                <a:cubicBezTo>
                  <a:pt x="18294" y="18074"/>
                  <a:pt x="18477" y="16422"/>
                  <a:pt x="17611" y="15306"/>
                </a:cubicBezTo>
                <a:cubicBezTo>
                  <a:pt x="17167" y="14736"/>
                  <a:pt x="16518" y="14383"/>
                  <a:pt x="15959" y="13916"/>
                </a:cubicBezTo>
                <a:cubicBezTo>
                  <a:pt x="15401" y="13460"/>
                  <a:pt x="14900" y="12788"/>
                  <a:pt x="14991" y="12082"/>
                </a:cubicBezTo>
                <a:cubicBezTo>
                  <a:pt x="15116" y="11023"/>
                  <a:pt x="16324" y="10521"/>
                  <a:pt x="17292" y="10100"/>
                </a:cubicBezTo>
                <a:cubicBezTo>
                  <a:pt x="18431" y="9587"/>
                  <a:pt x="19491" y="8893"/>
                  <a:pt x="20379" y="8016"/>
                </a:cubicBezTo>
                <a:cubicBezTo>
                  <a:pt x="20755" y="7662"/>
                  <a:pt x="21108" y="7264"/>
                  <a:pt x="21245" y="6785"/>
                </a:cubicBezTo>
                <a:cubicBezTo>
                  <a:pt x="21381" y="6296"/>
                  <a:pt x="21245" y="5680"/>
                  <a:pt x="20800" y="5430"/>
                </a:cubicBezTo>
                <a:cubicBezTo>
                  <a:pt x="20470" y="5225"/>
                  <a:pt x="20049" y="5259"/>
                  <a:pt x="19741" y="5031"/>
                </a:cubicBezTo>
                <a:cubicBezTo>
                  <a:pt x="18830" y="4370"/>
                  <a:pt x="19855" y="3254"/>
                  <a:pt x="20538" y="2947"/>
                </a:cubicBezTo>
                <a:cubicBezTo>
                  <a:pt x="21017" y="2753"/>
                  <a:pt x="21529" y="2650"/>
                  <a:pt x="21996" y="2468"/>
                </a:cubicBezTo>
                <a:cubicBezTo>
                  <a:pt x="22520" y="2252"/>
                  <a:pt x="23090" y="1842"/>
                  <a:pt x="23193" y="1238"/>
                </a:cubicBezTo>
                <a:cubicBezTo>
                  <a:pt x="23272" y="691"/>
                  <a:pt x="22862" y="99"/>
                  <a:pt x="22304" y="19"/>
                </a:cubicBezTo>
                <a:cubicBezTo>
                  <a:pt x="22231" y="6"/>
                  <a:pt x="22156" y="0"/>
                  <a:pt x="2208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  <p:extLst>
      <p:ext uri="{BB962C8B-B14F-4D97-AF65-F5344CB8AC3E}">
        <p14:creationId xmlns:p14="http://schemas.microsoft.com/office/powerpoint/2010/main" val="42786478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bg>
      <p:bgPr>
        <a:noFill/>
        <a:effectLst/>
      </p:bgPr>
    </p:bg>
    <p:spTree>
      <p:nvGrpSpPr>
        <p:cNvPr id="1" name="Shape 1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73" name="Google Shape;1373;p10"/>
          <p:cNvGrpSpPr/>
          <p:nvPr/>
        </p:nvGrpSpPr>
        <p:grpSpPr>
          <a:xfrm>
            <a:off x="-712715" y="-593348"/>
            <a:ext cx="3338206" cy="3369291"/>
            <a:chOff x="3098939" y="547752"/>
            <a:chExt cx="1657770" cy="1669068"/>
          </a:xfrm>
        </p:grpSpPr>
        <p:grpSp>
          <p:nvGrpSpPr>
            <p:cNvPr id="1374" name="Google Shape;1374;p10"/>
            <p:cNvGrpSpPr/>
            <p:nvPr/>
          </p:nvGrpSpPr>
          <p:grpSpPr>
            <a:xfrm>
              <a:off x="3098939" y="547752"/>
              <a:ext cx="1657770" cy="1669068"/>
              <a:chOff x="3098939" y="547752"/>
              <a:chExt cx="1657770" cy="1669068"/>
            </a:xfrm>
          </p:grpSpPr>
          <p:sp>
            <p:nvSpPr>
              <p:cNvPr id="1375" name="Google Shape;1375;p10"/>
              <p:cNvSpPr/>
              <p:nvPr/>
            </p:nvSpPr>
            <p:spPr>
              <a:xfrm>
                <a:off x="3098939" y="547752"/>
                <a:ext cx="1657770" cy="1669068"/>
              </a:xfrm>
              <a:custGeom>
                <a:avLst/>
                <a:gdLst/>
                <a:ahLst/>
                <a:cxnLst/>
                <a:rect l="l" t="t" r="r" b="b"/>
                <a:pathLst>
                  <a:path w="88191" h="88792" extrusionOk="0">
                    <a:moveTo>
                      <a:pt x="77304" y="27193"/>
                    </a:moveTo>
                    <a:cubicBezTo>
                      <a:pt x="77346" y="27193"/>
                      <a:pt x="77358" y="27230"/>
                      <a:pt x="77321" y="27342"/>
                    </a:cubicBezTo>
                    <a:lnTo>
                      <a:pt x="77321" y="27230"/>
                    </a:lnTo>
                    <a:cubicBezTo>
                      <a:pt x="77209" y="27399"/>
                      <a:pt x="77125" y="27455"/>
                      <a:pt x="77055" y="27455"/>
                    </a:cubicBezTo>
                    <a:cubicBezTo>
                      <a:pt x="76985" y="27455"/>
                      <a:pt x="76929" y="27399"/>
                      <a:pt x="76873" y="27342"/>
                    </a:cubicBezTo>
                    <a:cubicBezTo>
                      <a:pt x="77022" y="27342"/>
                      <a:pt x="77221" y="27193"/>
                      <a:pt x="77304" y="27193"/>
                    </a:cubicBezTo>
                    <a:close/>
                    <a:moveTo>
                      <a:pt x="10294" y="27267"/>
                    </a:moveTo>
                    <a:cubicBezTo>
                      <a:pt x="10327" y="27267"/>
                      <a:pt x="10368" y="27289"/>
                      <a:pt x="10422" y="27342"/>
                    </a:cubicBezTo>
                    <a:lnTo>
                      <a:pt x="10310" y="27342"/>
                    </a:lnTo>
                    <a:cubicBezTo>
                      <a:pt x="10452" y="27556"/>
                      <a:pt x="10414" y="27634"/>
                      <a:pt x="10310" y="27634"/>
                    </a:cubicBezTo>
                    <a:cubicBezTo>
                      <a:pt x="10250" y="27634"/>
                      <a:pt x="10168" y="27608"/>
                      <a:pt x="10086" y="27567"/>
                    </a:cubicBezTo>
                    <a:cubicBezTo>
                      <a:pt x="10171" y="27481"/>
                      <a:pt x="10191" y="27267"/>
                      <a:pt x="10294" y="27267"/>
                    </a:cubicBezTo>
                    <a:close/>
                    <a:moveTo>
                      <a:pt x="8068" y="29584"/>
                    </a:moveTo>
                    <a:cubicBezTo>
                      <a:pt x="8143" y="29584"/>
                      <a:pt x="8068" y="29633"/>
                      <a:pt x="8010" y="29633"/>
                    </a:cubicBezTo>
                    <a:cubicBezTo>
                      <a:pt x="7981" y="29633"/>
                      <a:pt x="7956" y="29621"/>
                      <a:pt x="7956" y="29584"/>
                    </a:cubicBezTo>
                    <a:close/>
                    <a:moveTo>
                      <a:pt x="12215" y="30368"/>
                    </a:moveTo>
                    <a:cubicBezTo>
                      <a:pt x="12215" y="30368"/>
                      <a:pt x="12327" y="30480"/>
                      <a:pt x="12327" y="30480"/>
                    </a:cubicBezTo>
                    <a:lnTo>
                      <a:pt x="12215" y="30480"/>
                    </a:lnTo>
                    <a:lnTo>
                      <a:pt x="12215" y="30368"/>
                    </a:lnTo>
                    <a:close/>
                    <a:moveTo>
                      <a:pt x="74071" y="70765"/>
                    </a:moveTo>
                    <a:lnTo>
                      <a:pt x="74071" y="70821"/>
                    </a:lnTo>
                    <a:cubicBezTo>
                      <a:pt x="74015" y="70821"/>
                      <a:pt x="74043" y="70793"/>
                      <a:pt x="74071" y="70765"/>
                    </a:cubicBezTo>
                    <a:close/>
                    <a:moveTo>
                      <a:pt x="75080" y="73847"/>
                    </a:moveTo>
                    <a:cubicBezTo>
                      <a:pt x="75080" y="73847"/>
                      <a:pt x="74930" y="73897"/>
                      <a:pt x="74864" y="73897"/>
                    </a:cubicBezTo>
                    <a:cubicBezTo>
                      <a:pt x="74831" y="73897"/>
                      <a:pt x="74818" y="73884"/>
                      <a:pt x="74856" y="73847"/>
                    </a:cubicBezTo>
                    <a:close/>
                    <a:moveTo>
                      <a:pt x="39781" y="82027"/>
                    </a:moveTo>
                    <a:cubicBezTo>
                      <a:pt x="39781" y="82027"/>
                      <a:pt x="39669" y="82139"/>
                      <a:pt x="39557" y="82251"/>
                    </a:cubicBezTo>
                    <a:cubicBezTo>
                      <a:pt x="39557" y="82139"/>
                      <a:pt x="39669" y="82027"/>
                      <a:pt x="39781" y="82027"/>
                    </a:cubicBezTo>
                    <a:close/>
                    <a:moveTo>
                      <a:pt x="36531" y="85613"/>
                    </a:moveTo>
                    <a:cubicBezTo>
                      <a:pt x="36531" y="85613"/>
                      <a:pt x="36531" y="85837"/>
                      <a:pt x="36419" y="85837"/>
                    </a:cubicBezTo>
                    <a:cubicBezTo>
                      <a:pt x="36419" y="85725"/>
                      <a:pt x="36419" y="85613"/>
                      <a:pt x="36531" y="85613"/>
                    </a:cubicBezTo>
                    <a:close/>
                    <a:moveTo>
                      <a:pt x="45608" y="0"/>
                    </a:moveTo>
                    <a:lnTo>
                      <a:pt x="45608" y="0"/>
                    </a:lnTo>
                    <a:cubicBezTo>
                      <a:pt x="44787" y="456"/>
                      <a:pt x="45229" y="987"/>
                      <a:pt x="44575" y="987"/>
                    </a:cubicBezTo>
                    <a:cubicBezTo>
                      <a:pt x="44425" y="987"/>
                      <a:pt x="44219" y="959"/>
                      <a:pt x="43927" y="897"/>
                    </a:cubicBezTo>
                    <a:cubicBezTo>
                      <a:pt x="43504" y="715"/>
                      <a:pt x="43064" y="640"/>
                      <a:pt x="42621" y="640"/>
                    </a:cubicBezTo>
                    <a:cubicBezTo>
                      <a:pt x="41423" y="640"/>
                      <a:pt x="40202" y="1190"/>
                      <a:pt x="39221" y="1681"/>
                    </a:cubicBezTo>
                    <a:cubicBezTo>
                      <a:pt x="39041" y="964"/>
                      <a:pt x="38701" y="717"/>
                      <a:pt x="38266" y="717"/>
                    </a:cubicBezTo>
                    <a:cubicBezTo>
                      <a:pt x="37343" y="717"/>
                      <a:pt x="35993" y="1829"/>
                      <a:pt x="34851" y="1905"/>
                    </a:cubicBezTo>
                    <a:cubicBezTo>
                      <a:pt x="31937" y="2802"/>
                      <a:pt x="35747" y="5155"/>
                      <a:pt x="33730" y="5603"/>
                    </a:cubicBezTo>
                    <a:cubicBezTo>
                      <a:pt x="34402" y="3922"/>
                      <a:pt x="32497" y="5491"/>
                      <a:pt x="33058" y="3922"/>
                    </a:cubicBezTo>
                    <a:cubicBezTo>
                      <a:pt x="33194" y="3649"/>
                      <a:pt x="33122" y="3542"/>
                      <a:pt x="32956" y="3542"/>
                    </a:cubicBezTo>
                    <a:cubicBezTo>
                      <a:pt x="32578" y="3542"/>
                      <a:pt x="31713" y="4093"/>
                      <a:pt x="31713" y="4483"/>
                    </a:cubicBezTo>
                    <a:cubicBezTo>
                      <a:pt x="30391" y="5658"/>
                      <a:pt x="28641" y="5806"/>
                      <a:pt x="26800" y="5806"/>
                    </a:cubicBezTo>
                    <a:cubicBezTo>
                      <a:pt x="26179" y="5806"/>
                      <a:pt x="25547" y="5789"/>
                      <a:pt x="24918" y="5789"/>
                    </a:cubicBezTo>
                    <a:cubicBezTo>
                      <a:pt x="23144" y="5789"/>
                      <a:pt x="21391" y="5923"/>
                      <a:pt x="19947" y="6948"/>
                    </a:cubicBezTo>
                    <a:cubicBezTo>
                      <a:pt x="19386" y="7284"/>
                      <a:pt x="16585" y="8629"/>
                      <a:pt x="17818" y="9077"/>
                    </a:cubicBezTo>
                    <a:cubicBezTo>
                      <a:pt x="17930" y="8993"/>
                      <a:pt x="18042" y="8958"/>
                      <a:pt x="18140" y="8958"/>
                    </a:cubicBezTo>
                    <a:cubicBezTo>
                      <a:pt x="18434" y="8958"/>
                      <a:pt x="18602" y="9273"/>
                      <a:pt x="18266" y="9525"/>
                    </a:cubicBezTo>
                    <a:cubicBezTo>
                      <a:pt x="17994" y="9453"/>
                      <a:pt x="17754" y="9418"/>
                      <a:pt x="17538" y="9418"/>
                    </a:cubicBezTo>
                    <a:cubicBezTo>
                      <a:pt x="16422" y="9418"/>
                      <a:pt x="15955" y="10340"/>
                      <a:pt x="15016" y="11654"/>
                    </a:cubicBezTo>
                    <a:cubicBezTo>
                      <a:pt x="14263" y="11654"/>
                      <a:pt x="14749" y="12894"/>
                      <a:pt x="13996" y="12894"/>
                    </a:cubicBezTo>
                    <a:cubicBezTo>
                      <a:pt x="13965" y="12894"/>
                      <a:pt x="13931" y="12891"/>
                      <a:pt x="13896" y="12887"/>
                    </a:cubicBezTo>
                    <a:cubicBezTo>
                      <a:pt x="12551" y="16697"/>
                      <a:pt x="8517" y="24989"/>
                      <a:pt x="6388" y="29808"/>
                    </a:cubicBezTo>
                    <a:cubicBezTo>
                      <a:pt x="6051" y="30256"/>
                      <a:pt x="6051" y="30704"/>
                      <a:pt x="5939" y="31152"/>
                    </a:cubicBezTo>
                    <a:cubicBezTo>
                      <a:pt x="4931" y="41686"/>
                      <a:pt x="0" y="58943"/>
                      <a:pt x="7732" y="63537"/>
                    </a:cubicBezTo>
                    <a:cubicBezTo>
                      <a:pt x="8181" y="63874"/>
                      <a:pt x="7732" y="64322"/>
                      <a:pt x="7732" y="64434"/>
                    </a:cubicBezTo>
                    <a:cubicBezTo>
                      <a:pt x="7655" y="64426"/>
                      <a:pt x="7585" y="64422"/>
                      <a:pt x="7522" y="64422"/>
                    </a:cubicBezTo>
                    <a:cubicBezTo>
                      <a:pt x="5783" y="64422"/>
                      <a:pt x="9200" y="67238"/>
                      <a:pt x="10041" y="67238"/>
                    </a:cubicBezTo>
                    <a:cubicBezTo>
                      <a:pt x="10057" y="67238"/>
                      <a:pt x="10072" y="67237"/>
                      <a:pt x="10086" y="67235"/>
                    </a:cubicBezTo>
                    <a:lnTo>
                      <a:pt x="10086" y="67235"/>
                    </a:lnTo>
                    <a:cubicBezTo>
                      <a:pt x="8181" y="70597"/>
                      <a:pt x="10534" y="74743"/>
                      <a:pt x="13223" y="77545"/>
                    </a:cubicBezTo>
                    <a:cubicBezTo>
                      <a:pt x="13531" y="78084"/>
                      <a:pt x="13813" y="78292"/>
                      <a:pt x="14032" y="78292"/>
                    </a:cubicBezTo>
                    <a:cubicBezTo>
                      <a:pt x="14450" y="78292"/>
                      <a:pt x="14638" y="77534"/>
                      <a:pt x="14344" y="76872"/>
                    </a:cubicBezTo>
                    <a:lnTo>
                      <a:pt x="14344" y="76872"/>
                    </a:lnTo>
                    <a:cubicBezTo>
                      <a:pt x="14081" y="77036"/>
                      <a:pt x="13886" y="77104"/>
                      <a:pt x="13764" y="77104"/>
                    </a:cubicBezTo>
                    <a:cubicBezTo>
                      <a:pt x="13468" y="77104"/>
                      <a:pt x="13598" y="76708"/>
                      <a:pt x="14232" y="76312"/>
                    </a:cubicBezTo>
                    <a:cubicBezTo>
                      <a:pt x="14386" y="76222"/>
                      <a:pt x="14534" y="76182"/>
                      <a:pt x="14674" y="76182"/>
                    </a:cubicBezTo>
                    <a:cubicBezTo>
                      <a:pt x="15750" y="76182"/>
                      <a:pt x="16293" y="78553"/>
                      <a:pt x="14904" y="78553"/>
                    </a:cubicBezTo>
                    <a:cubicBezTo>
                      <a:pt x="13855" y="78634"/>
                      <a:pt x="15481" y="79994"/>
                      <a:pt x="16053" y="79994"/>
                    </a:cubicBezTo>
                    <a:cubicBezTo>
                      <a:pt x="16275" y="79994"/>
                      <a:pt x="16338" y="79789"/>
                      <a:pt x="16025" y="79226"/>
                    </a:cubicBezTo>
                    <a:cubicBezTo>
                      <a:pt x="15883" y="77882"/>
                      <a:pt x="17482" y="77252"/>
                      <a:pt x="18822" y="77252"/>
                    </a:cubicBezTo>
                    <a:cubicBezTo>
                      <a:pt x="19606" y="77252"/>
                      <a:pt x="20300" y="77467"/>
                      <a:pt x="20507" y="77881"/>
                    </a:cubicBezTo>
                    <a:cubicBezTo>
                      <a:pt x="20347" y="77864"/>
                      <a:pt x="20207" y="77856"/>
                      <a:pt x="20086" y="77856"/>
                    </a:cubicBezTo>
                    <a:cubicBezTo>
                      <a:pt x="17989" y="77856"/>
                      <a:pt x="21482" y="80278"/>
                      <a:pt x="23180" y="80278"/>
                    </a:cubicBezTo>
                    <a:cubicBezTo>
                      <a:pt x="23309" y="80278"/>
                      <a:pt x="23428" y="80264"/>
                      <a:pt x="23533" y="80234"/>
                    </a:cubicBezTo>
                    <a:cubicBezTo>
                      <a:pt x="23657" y="80565"/>
                      <a:pt x="23827" y="80652"/>
                      <a:pt x="24003" y="80652"/>
                    </a:cubicBezTo>
                    <a:cubicBezTo>
                      <a:pt x="24196" y="80652"/>
                      <a:pt x="24397" y="80548"/>
                      <a:pt x="24553" y="80548"/>
                    </a:cubicBezTo>
                    <a:cubicBezTo>
                      <a:pt x="24641" y="80548"/>
                      <a:pt x="24714" y="80581"/>
                      <a:pt x="24765" y="80682"/>
                    </a:cubicBezTo>
                    <a:cubicBezTo>
                      <a:pt x="24653" y="81467"/>
                      <a:pt x="25550" y="81243"/>
                      <a:pt x="25886" y="81691"/>
                    </a:cubicBezTo>
                    <a:cubicBezTo>
                      <a:pt x="27567" y="82587"/>
                      <a:pt x="27903" y="81243"/>
                      <a:pt x="28575" y="83372"/>
                    </a:cubicBezTo>
                    <a:cubicBezTo>
                      <a:pt x="29206" y="82867"/>
                      <a:pt x="29796" y="82669"/>
                      <a:pt x="30349" y="82669"/>
                    </a:cubicBezTo>
                    <a:cubicBezTo>
                      <a:pt x="32251" y="82669"/>
                      <a:pt x="33696" y="85016"/>
                      <a:pt x="34738" y="85277"/>
                    </a:cubicBezTo>
                    <a:cubicBezTo>
                      <a:pt x="35104" y="85825"/>
                      <a:pt x="35735" y="86109"/>
                      <a:pt x="36361" y="86109"/>
                    </a:cubicBezTo>
                    <a:cubicBezTo>
                      <a:pt x="36886" y="86109"/>
                      <a:pt x="37406" y="85910"/>
                      <a:pt x="37764" y="85501"/>
                    </a:cubicBezTo>
                    <a:cubicBezTo>
                      <a:pt x="37892" y="86903"/>
                      <a:pt x="38744" y="87181"/>
                      <a:pt x="39724" y="87181"/>
                    </a:cubicBezTo>
                    <a:cubicBezTo>
                      <a:pt x="40369" y="87181"/>
                      <a:pt x="41069" y="87061"/>
                      <a:pt x="41654" y="87061"/>
                    </a:cubicBezTo>
                    <a:cubicBezTo>
                      <a:pt x="41742" y="87061"/>
                      <a:pt x="41828" y="87063"/>
                      <a:pt x="41910" y="87070"/>
                    </a:cubicBezTo>
                    <a:cubicBezTo>
                      <a:pt x="42488" y="88225"/>
                      <a:pt x="44242" y="88792"/>
                      <a:pt x="45951" y="88792"/>
                    </a:cubicBezTo>
                    <a:cubicBezTo>
                      <a:pt x="47226" y="88792"/>
                      <a:pt x="48476" y="88476"/>
                      <a:pt x="49194" y="87854"/>
                    </a:cubicBezTo>
                    <a:cubicBezTo>
                      <a:pt x="49552" y="87952"/>
                      <a:pt x="49915" y="87993"/>
                      <a:pt x="50278" y="87993"/>
                    </a:cubicBezTo>
                    <a:cubicBezTo>
                      <a:pt x="52162" y="87993"/>
                      <a:pt x="54063" y="86892"/>
                      <a:pt x="55405" y="86892"/>
                    </a:cubicBezTo>
                    <a:cubicBezTo>
                      <a:pt x="55587" y="86892"/>
                      <a:pt x="55758" y="86912"/>
                      <a:pt x="55918" y="86958"/>
                    </a:cubicBezTo>
                    <a:cubicBezTo>
                      <a:pt x="55963" y="86962"/>
                      <a:pt x="56006" y="86964"/>
                      <a:pt x="56049" y="86964"/>
                    </a:cubicBezTo>
                    <a:cubicBezTo>
                      <a:pt x="56984" y="86964"/>
                      <a:pt x="57347" y="85924"/>
                      <a:pt x="57985" y="85924"/>
                    </a:cubicBezTo>
                    <a:cubicBezTo>
                      <a:pt x="58040" y="85924"/>
                      <a:pt x="58098" y="85932"/>
                      <a:pt x="58159" y="85949"/>
                    </a:cubicBezTo>
                    <a:cubicBezTo>
                      <a:pt x="58281" y="86054"/>
                      <a:pt x="58398" y="86096"/>
                      <a:pt x="58512" y="86096"/>
                    </a:cubicBezTo>
                    <a:cubicBezTo>
                      <a:pt x="58989" y="86096"/>
                      <a:pt x="59430" y="85368"/>
                      <a:pt x="60078" y="85368"/>
                    </a:cubicBezTo>
                    <a:cubicBezTo>
                      <a:pt x="60276" y="85368"/>
                      <a:pt x="60493" y="85436"/>
                      <a:pt x="60736" y="85613"/>
                    </a:cubicBezTo>
                    <a:cubicBezTo>
                      <a:pt x="60826" y="85677"/>
                      <a:pt x="60895" y="85705"/>
                      <a:pt x="60949" y="85705"/>
                    </a:cubicBezTo>
                    <a:cubicBezTo>
                      <a:pt x="61260" y="85705"/>
                      <a:pt x="61050" y="84789"/>
                      <a:pt x="61301" y="84789"/>
                    </a:cubicBezTo>
                    <a:cubicBezTo>
                      <a:pt x="61385" y="84789"/>
                      <a:pt x="61521" y="84891"/>
                      <a:pt x="61745" y="85165"/>
                    </a:cubicBezTo>
                    <a:cubicBezTo>
                      <a:pt x="61866" y="85191"/>
                      <a:pt x="61951" y="85204"/>
                      <a:pt x="62010" y="85204"/>
                    </a:cubicBezTo>
                    <a:cubicBezTo>
                      <a:pt x="62441" y="85204"/>
                      <a:pt x="61431" y="84537"/>
                      <a:pt x="62417" y="84044"/>
                    </a:cubicBezTo>
                    <a:cubicBezTo>
                      <a:pt x="64210" y="83820"/>
                      <a:pt x="67572" y="83708"/>
                      <a:pt x="69028" y="82027"/>
                    </a:cubicBezTo>
                    <a:cubicBezTo>
                      <a:pt x="69028" y="82228"/>
                      <a:pt x="69210" y="82339"/>
                      <a:pt x="69419" y="82339"/>
                    </a:cubicBezTo>
                    <a:cubicBezTo>
                      <a:pt x="69676" y="82339"/>
                      <a:pt x="69975" y="82173"/>
                      <a:pt x="70037" y="81803"/>
                    </a:cubicBezTo>
                    <a:cubicBezTo>
                      <a:pt x="70709" y="81355"/>
                      <a:pt x="72166" y="81915"/>
                      <a:pt x="73063" y="80682"/>
                    </a:cubicBezTo>
                    <a:cubicBezTo>
                      <a:pt x="73399" y="79898"/>
                      <a:pt x="75304" y="78665"/>
                      <a:pt x="74743" y="76536"/>
                    </a:cubicBezTo>
                    <a:cubicBezTo>
                      <a:pt x="76200" y="75303"/>
                      <a:pt x="77433" y="73847"/>
                      <a:pt x="78441" y="72278"/>
                    </a:cubicBezTo>
                    <a:cubicBezTo>
                      <a:pt x="80683" y="70709"/>
                      <a:pt x="82476" y="68468"/>
                      <a:pt x="83372" y="65779"/>
                    </a:cubicBezTo>
                    <a:cubicBezTo>
                      <a:pt x="84156" y="65106"/>
                      <a:pt x="84268" y="63537"/>
                      <a:pt x="84941" y="62753"/>
                    </a:cubicBezTo>
                    <a:cubicBezTo>
                      <a:pt x="85097" y="62812"/>
                      <a:pt x="85212" y="62836"/>
                      <a:pt x="85294" y="62836"/>
                    </a:cubicBezTo>
                    <a:cubicBezTo>
                      <a:pt x="85681" y="62836"/>
                      <a:pt x="85311" y="62285"/>
                      <a:pt x="84941" y="62193"/>
                    </a:cubicBezTo>
                    <a:cubicBezTo>
                      <a:pt x="86398" y="61184"/>
                      <a:pt x="86286" y="60064"/>
                      <a:pt x="86622" y="58271"/>
                    </a:cubicBezTo>
                    <a:cubicBezTo>
                      <a:pt x="86958" y="55693"/>
                      <a:pt x="86173" y="54461"/>
                      <a:pt x="86286" y="52668"/>
                    </a:cubicBezTo>
                    <a:cubicBezTo>
                      <a:pt x="86622" y="51771"/>
                      <a:pt x="87518" y="49642"/>
                      <a:pt x="86622" y="49082"/>
                    </a:cubicBezTo>
                    <a:cubicBezTo>
                      <a:pt x="87182" y="48409"/>
                      <a:pt x="88191" y="46617"/>
                      <a:pt x="87182" y="45944"/>
                    </a:cubicBezTo>
                    <a:cubicBezTo>
                      <a:pt x="85925" y="45557"/>
                      <a:pt x="87505" y="43168"/>
                      <a:pt x="86234" y="43168"/>
                    </a:cubicBezTo>
                    <a:cubicBezTo>
                      <a:pt x="86032" y="43168"/>
                      <a:pt x="85758" y="43229"/>
                      <a:pt x="85389" y="43367"/>
                    </a:cubicBezTo>
                    <a:cubicBezTo>
                      <a:pt x="85389" y="42470"/>
                      <a:pt x="86846" y="42022"/>
                      <a:pt x="85837" y="40789"/>
                    </a:cubicBezTo>
                    <a:cubicBezTo>
                      <a:pt x="85277" y="40341"/>
                      <a:pt x="86510" y="40005"/>
                      <a:pt x="85613" y="39557"/>
                    </a:cubicBezTo>
                    <a:lnTo>
                      <a:pt x="85613" y="39557"/>
                    </a:lnTo>
                    <a:cubicBezTo>
                      <a:pt x="84829" y="39669"/>
                      <a:pt x="85837" y="40789"/>
                      <a:pt x="84941" y="40902"/>
                    </a:cubicBezTo>
                    <a:cubicBezTo>
                      <a:pt x="83596" y="40005"/>
                      <a:pt x="85501" y="39109"/>
                      <a:pt x="85389" y="38436"/>
                    </a:cubicBezTo>
                    <a:cubicBezTo>
                      <a:pt x="85389" y="38085"/>
                      <a:pt x="85298" y="37979"/>
                      <a:pt x="85174" y="37979"/>
                    </a:cubicBezTo>
                    <a:cubicBezTo>
                      <a:pt x="84982" y="37979"/>
                      <a:pt x="84713" y="38237"/>
                      <a:pt x="84592" y="38237"/>
                    </a:cubicBezTo>
                    <a:cubicBezTo>
                      <a:pt x="84493" y="38237"/>
                      <a:pt x="84493" y="38063"/>
                      <a:pt x="84717" y="37428"/>
                    </a:cubicBezTo>
                    <a:cubicBezTo>
                      <a:pt x="84941" y="36083"/>
                      <a:pt x="84605" y="34738"/>
                      <a:pt x="83596" y="33730"/>
                    </a:cubicBezTo>
                    <a:cubicBezTo>
                      <a:pt x="85277" y="33057"/>
                      <a:pt x="81019" y="30704"/>
                      <a:pt x="83372" y="30480"/>
                    </a:cubicBezTo>
                    <a:cubicBezTo>
                      <a:pt x="83484" y="29920"/>
                      <a:pt x="81019" y="29135"/>
                      <a:pt x="82924" y="28351"/>
                    </a:cubicBezTo>
                    <a:cubicBezTo>
                      <a:pt x="82924" y="27342"/>
                      <a:pt x="82588" y="26446"/>
                      <a:pt x="81915" y="25774"/>
                    </a:cubicBezTo>
                    <a:lnTo>
                      <a:pt x="81915" y="25774"/>
                    </a:lnTo>
                    <a:cubicBezTo>
                      <a:pt x="82046" y="25861"/>
                      <a:pt x="82148" y="25899"/>
                      <a:pt x="82227" y="25899"/>
                    </a:cubicBezTo>
                    <a:cubicBezTo>
                      <a:pt x="82753" y="25899"/>
                      <a:pt x="82193" y="24176"/>
                      <a:pt x="81803" y="23981"/>
                    </a:cubicBezTo>
                    <a:cubicBezTo>
                      <a:pt x="81534" y="24192"/>
                      <a:pt x="81328" y="24278"/>
                      <a:pt x="81163" y="24278"/>
                    </a:cubicBezTo>
                    <a:cubicBezTo>
                      <a:pt x="80434" y="24278"/>
                      <a:pt x="80522" y="22590"/>
                      <a:pt x="79615" y="22590"/>
                    </a:cubicBezTo>
                    <a:cubicBezTo>
                      <a:pt x="79532" y="22590"/>
                      <a:pt x="79440" y="22605"/>
                      <a:pt x="79338" y="22636"/>
                    </a:cubicBezTo>
                    <a:cubicBezTo>
                      <a:pt x="79338" y="21934"/>
                      <a:pt x="80683" y="19619"/>
                      <a:pt x="79764" y="19619"/>
                    </a:cubicBezTo>
                    <a:cubicBezTo>
                      <a:pt x="79655" y="19619"/>
                      <a:pt x="79515" y="19652"/>
                      <a:pt x="79338" y="19723"/>
                    </a:cubicBezTo>
                    <a:cubicBezTo>
                      <a:pt x="80571" y="18154"/>
                      <a:pt x="77433" y="18826"/>
                      <a:pt x="78329" y="17145"/>
                    </a:cubicBezTo>
                    <a:cubicBezTo>
                      <a:pt x="78553" y="15576"/>
                      <a:pt x="75864" y="16025"/>
                      <a:pt x="76088" y="15128"/>
                    </a:cubicBezTo>
                    <a:cubicBezTo>
                      <a:pt x="76985" y="14904"/>
                      <a:pt x="75528" y="14680"/>
                      <a:pt x="75640" y="14120"/>
                    </a:cubicBezTo>
                    <a:cubicBezTo>
                      <a:pt x="73119" y="11270"/>
                      <a:pt x="67170" y="6492"/>
                      <a:pt x="63555" y="6492"/>
                    </a:cubicBezTo>
                    <a:cubicBezTo>
                      <a:pt x="63473" y="6492"/>
                      <a:pt x="63393" y="6495"/>
                      <a:pt x="63313" y="6500"/>
                    </a:cubicBezTo>
                    <a:cubicBezTo>
                      <a:pt x="61134" y="5566"/>
                      <a:pt x="57128" y="2517"/>
                      <a:pt x="54412" y="2517"/>
                    </a:cubicBezTo>
                    <a:cubicBezTo>
                      <a:pt x="54195" y="2517"/>
                      <a:pt x="53987" y="2536"/>
                      <a:pt x="53788" y="2578"/>
                    </a:cubicBezTo>
                    <a:cubicBezTo>
                      <a:pt x="53059" y="1994"/>
                      <a:pt x="50570" y="650"/>
                      <a:pt x="49047" y="650"/>
                    </a:cubicBezTo>
                    <a:cubicBezTo>
                      <a:pt x="48232" y="650"/>
                      <a:pt x="47693" y="1035"/>
                      <a:pt x="47849" y="2129"/>
                    </a:cubicBezTo>
                    <a:cubicBezTo>
                      <a:pt x="47976" y="2090"/>
                      <a:pt x="48090" y="2073"/>
                      <a:pt x="48191" y="2073"/>
                    </a:cubicBezTo>
                    <a:cubicBezTo>
                      <a:pt x="49262" y="2073"/>
                      <a:pt x="49004" y="4044"/>
                      <a:pt x="48186" y="4146"/>
                    </a:cubicBezTo>
                    <a:cubicBezTo>
                      <a:pt x="44936" y="3362"/>
                      <a:pt x="47065" y="2129"/>
                      <a:pt x="4560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376" name="Google Shape;1376;p10"/>
              <p:cNvSpPr/>
              <p:nvPr/>
            </p:nvSpPr>
            <p:spPr>
              <a:xfrm>
                <a:off x="3505296" y="2083727"/>
                <a:ext cx="57558" cy="22463"/>
              </a:xfrm>
              <a:custGeom>
                <a:avLst/>
                <a:gdLst/>
                <a:ahLst/>
                <a:cxnLst/>
                <a:rect l="l" t="t" r="r" b="b"/>
                <a:pathLst>
                  <a:path w="3062" h="1195" extrusionOk="0">
                    <a:moveTo>
                      <a:pt x="1101" y="0"/>
                    </a:moveTo>
                    <a:cubicBezTo>
                      <a:pt x="419" y="0"/>
                      <a:pt x="0" y="481"/>
                      <a:pt x="586" y="481"/>
                    </a:cubicBezTo>
                    <a:cubicBezTo>
                      <a:pt x="694" y="481"/>
                      <a:pt x="837" y="465"/>
                      <a:pt x="1018" y="426"/>
                    </a:cubicBezTo>
                    <a:cubicBezTo>
                      <a:pt x="1018" y="999"/>
                      <a:pt x="1317" y="1194"/>
                      <a:pt x="1650" y="1194"/>
                    </a:cubicBezTo>
                    <a:cubicBezTo>
                      <a:pt x="2293" y="1194"/>
                      <a:pt x="3061" y="462"/>
                      <a:pt x="2027" y="314"/>
                    </a:cubicBezTo>
                    <a:cubicBezTo>
                      <a:pt x="1708" y="82"/>
                      <a:pt x="1382" y="0"/>
                      <a:pt x="110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377" name="Google Shape;1377;p10"/>
              <p:cNvSpPr/>
              <p:nvPr/>
            </p:nvSpPr>
            <p:spPr>
              <a:xfrm>
                <a:off x="3561311" y="2093840"/>
                <a:ext cx="43178" cy="12500"/>
              </a:xfrm>
              <a:custGeom>
                <a:avLst/>
                <a:gdLst/>
                <a:ahLst/>
                <a:cxnLst/>
                <a:rect l="l" t="t" r="r" b="b"/>
                <a:pathLst>
                  <a:path w="2297" h="665" extrusionOk="0">
                    <a:moveTo>
                      <a:pt x="1064" y="0"/>
                    </a:moveTo>
                    <a:lnTo>
                      <a:pt x="1064" y="0"/>
                    </a:lnTo>
                    <a:cubicBezTo>
                      <a:pt x="0" y="152"/>
                      <a:pt x="688" y="665"/>
                      <a:pt x="1416" y="665"/>
                    </a:cubicBezTo>
                    <a:cubicBezTo>
                      <a:pt x="1761" y="665"/>
                      <a:pt x="2116" y="549"/>
                      <a:pt x="2296" y="224"/>
                    </a:cubicBezTo>
                    <a:lnTo>
                      <a:pt x="2296" y="224"/>
                    </a:lnTo>
                    <a:cubicBezTo>
                      <a:pt x="2176" y="254"/>
                      <a:pt x="2056" y="268"/>
                      <a:pt x="1938" y="268"/>
                    </a:cubicBezTo>
                    <a:cubicBezTo>
                      <a:pt x="1616" y="268"/>
                      <a:pt x="1310" y="164"/>
                      <a:pt x="106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378" name="Google Shape;1378;p10"/>
              <p:cNvSpPr/>
              <p:nvPr/>
            </p:nvSpPr>
            <p:spPr>
              <a:xfrm>
                <a:off x="3442269" y="2061058"/>
                <a:ext cx="25301" cy="9793"/>
              </a:xfrm>
              <a:custGeom>
                <a:avLst/>
                <a:gdLst/>
                <a:ahLst/>
                <a:cxnLst/>
                <a:rect l="l" t="t" r="r" b="b"/>
                <a:pathLst>
                  <a:path w="1346" h="521" extrusionOk="0">
                    <a:moveTo>
                      <a:pt x="499" y="1"/>
                    </a:moveTo>
                    <a:cubicBezTo>
                      <a:pt x="374" y="1"/>
                      <a:pt x="225" y="26"/>
                      <a:pt x="1" y="63"/>
                    </a:cubicBezTo>
                    <a:cubicBezTo>
                      <a:pt x="334" y="230"/>
                      <a:pt x="605" y="520"/>
                      <a:pt x="953" y="520"/>
                    </a:cubicBezTo>
                    <a:cubicBezTo>
                      <a:pt x="1073" y="520"/>
                      <a:pt x="1202" y="486"/>
                      <a:pt x="1346" y="399"/>
                    </a:cubicBezTo>
                    <a:cubicBezTo>
                      <a:pt x="897" y="101"/>
                      <a:pt x="748" y="1"/>
                      <a:pt x="49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379" name="Google Shape;1379;p10"/>
              <p:cNvSpPr/>
              <p:nvPr/>
            </p:nvSpPr>
            <p:spPr>
              <a:xfrm>
                <a:off x="3490728" y="2076847"/>
                <a:ext cx="15771" cy="15376"/>
              </a:xfrm>
              <a:custGeom>
                <a:avLst/>
                <a:gdLst/>
                <a:ahLst/>
                <a:cxnLst/>
                <a:rect l="l" t="t" r="r" b="b"/>
                <a:pathLst>
                  <a:path w="839" h="818" extrusionOk="0">
                    <a:moveTo>
                      <a:pt x="312" y="1"/>
                    </a:moveTo>
                    <a:cubicBezTo>
                      <a:pt x="285" y="1"/>
                      <a:pt x="256" y="3"/>
                      <a:pt x="224" y="8"/>
                    </a:cubicBezTo>
                    <a:cubicBezTo>
                      <a:pt x="0" y="120"/>
                      <a:pt x="112" y="456"/>
                      <a:pt x="0" y="680"/>
                    </a:cubicBezTo>
                    <a:cubicBezTo>
                      <a:pt x="59" y="777"/>
                      <a:pt x="127" y="817"/>
                      <a:pt x="196" y="817"/>
                    </a:cubicBezTo>
                    <a:cubicBezTo>
                      <a:pt x="510" y="817"/>
                      <a:pt x="839" y="1"/>
                      <a:pt x="31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380" name="Google Shape;1380;p10"/>
              <p:cNvSpPr/>
              <p:nvPr/>
            </p:nvSpPr>
            <p:spPr>
              <a:xfrm>
                <a:off x="3436611" y="2008200"/>
                <a:ext cx="9887" cy="5301"/>
              </a:xfrm>
              <a:custGeom>
                <a:avLst/>
                <a:gdLst/>
                <a:ahLst/>
                <a:cxnLst/>
                <a:rect l="l" t="t" r="r" b="b"/>
                <a:pathLst>
                  <a:path w="526" h="282" extrusionOk="0">
                    <a:moveTo>
                      <a:pt x="292" y="0"/>
                    </a:moveTo>
                    <a:cubicBezTo>
                      <a:pt x="209" y="0"/>
                      <a:pt x="124" y="27"/>
                      <a:pt x="78" y="74"/>
                    </a:cubicBezTo>
                    <a:cubicBezTo>
                      <a:pt x="0" y="151"/>
                      <a:pt x="190" y="282"/>
                      <a:pt x="351" y="282"/>
                    </a:cubicBezTo>
                    <a:cubicBezTo>
                      <a:pt x="424" y="282"/>
                      <a:pt x="491" y="255"/>
                      <a:pt x="526" y="186"/>
                    </a:cubicBezTo>
                    <a:cubicBezTo>
                      <a:pt x="526" y="55"/>
                      <a:pt x="411" y="0"/>
                      <a:pt x="29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381" name="Google Shape;1381;p10"/>
              <p:cNvSpPr/>
              <p:nvPr/>
            </p:nvSpPr>
            <p:spPr>
              <a:xfrm>
                <a:off x="4663970" y="1126123"/>
                <a:ext cx="4248" cy="4812"/>
              </a:xfrm>
              <a:custGeom>
                <a:avLst/>
                <a:gdLst/>
                <a:ahLst/>
                <a:cxnLst/>
                <a:rect l="l" t="t" r="r" b="b"/>
                <a:pathLst>
                  <a:path w="226" h="256" extrusionOk="0">
                    <a:moveTo>
                      <a:pt x="179" y="1"/>
                    </a:moveTo>
                    <a:cubicBezTo>
                      <a:pt x="113" y="1"/>
                      <a:pt x="1" y="80"/>
                      <a:pt x="1" y="159"/>
                    </a:cubicBezTo>
                    <a:cubicBezTo>
                      <a:pt x="1" y="229"/>
                      <a:pt x="23" y="255"/>
                      <a:pt x="52" y="255"/>
                    </a:cubicBezTo>
                    <a:cubicBezTo>
                      <a:pt x="118" y="255"/>
                      <a:pt x="225" y="125"/>
                      <a:pt x="225" y="47"/>
                    </a:cubicBezTo>
                    <a:cubicBezTo>
                      <a:pt x="225" y="14"/>
                      <a:pt x="206" y="1"/>
                      <a:pt x="17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382" name="Google Shape;1382;p10"/>
              <p:cNvSpPr/>
              <p:nvPr/>
            </p:nvSpPr>
            <p:spPr>
              <a:xfrm>
                <a:off x="3374862" y="2009929"/>
                <a:ext cx="6354" cy="5978"/>
              </a:xfrm>
              <a:custGeom>
                <a:avLst/>
                <a:gdLst/>
                <a:ahLst/>
                <a:cxnLst/>
                <a:rect l="l" t="t" r="r" b="b"/>
                <a:pathLst>
                  <a:path w="338" h="318" extrusionOk="0">
                    <a:moveTo>
                      <a:pt x="179" y="1"/>
                    </a:moveTo>
                    <a:cubicBezTo>
                      <a:pt x="113" y="1"/>
                      <a:pt x="1" y="159"/>
                      <a:pt x="1" y="318"/>
                    </a:cubicBezTo>
                    <a:cubicBezTo>
                      <a:pt x="113" y="318"/>
                      <a:pt x="337" y="318"/>
                      <a:pt x="225" y="94"/>
                    </a:cubicBezTo>
                    <a:cubicBezTo>
                      <a:pt x="225" y="28"/>
                      <a:pt x="206" y="1"/>
                      <a:pt x="17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383" name="Google Shape;1383;p10"/>
              <p:cNvSpPr/>
              <p:nvPr/>
            </p:nvSpPr>
            <p:spPr>
              <a:xfrm>
                <a:off x="3829847" y="558278"/>
                <a:ext cx="5470" cy="3515"/>
              </a:xfrm>
              <a:custGeom>
                <a:avLst/>
                <a:gdLst/>
                <a:ahLst/>
                <a:cxnLst/>
                <a:rect l="l" t="t" r="r" b="b"/>
                <a:pathLst>
                  <a:path w="291" h="187" extrusionOk="0">
                    <a:moveTo>
                      <a:pt x="225" y="1"/>
                    </a:moveTo>
                    <a:cubicBezTo>
                      <a:pt x="225" y="1"/>
                      <a:pt x="1" y="1"/>
                      <a:pt x="1" y="113"/>
                    </a:cubicBezTo>
                    <a:cubicBezTo>
                      <a:pt x="1" y="159"/>
                      <a:pt x="58" y="186"/>
                      <a:pt x="118" y="186"/>
                    </a:cubicBezTo>
                    <a:cubicBezTo>
                      <a:pt x="202" y="186"/>
                      <a:pt x="290" y="132"/>
                      <a:pt x="22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384" name="Google Shape;1384;p10"/>
              <p:cNvSpPr/>
              <p:nvPr/>
            </p:nvSpPr>
            <p:spPr>
              <a:xfrm>
                <a:off x="4735587" y="1459811"/>
                <a:ext cx="2124" cy="1598"/>
              </a:xfrm>
              <a:custGeom>
                <a:avLst/>
                <a:gdLst/>
                <a:ahLst/>
                <a:cxnLst/>
                <a:rect l="l" t="t" r="r" b="b"/>
                <a:pathLst>
                  <a:path w="113" h="85" extrusionOk="0">
                    <a:moveTo>
                      <a:pt x="1" y="1"/>
                    </a:moveTo>
                    <a:cubicBezTo>
                      <a:pt x="57" y="57"/>
                      <a:pt x="85" y="85"/>
                      <a:pt x="99" y="85"/>
                    </a:cubicBezTo>
                    <a:cubicBezTo>
                      <a:pt x="113" y="85"/>
                      <a:pt x="113" y="57"/>
                      <a:pt x="11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grpSp>
          <p:nvGrpSpPr>
            <p:cNvPr id="1385" name="Google Shape;1385;p10"/>
            <p:cNvGrpSpPr/>
            <p:nvPr/>
          </p:nvGrpSpPr>
          <p:grpSpPr>
            <a:xfrm rot="10800000">
              <a:off x="3282669" y="805431"/>
              <a:ext cx="1085645" cy="1233341"/>
              <a:chOff x="3374862" y="558278"/>
              <a:chExt cx="1362849" cy="1548062"/>
            </a:xfrm>
          </p:grpSpPr>
          <p:sp>
            <p:nvSpPr>
              <p:cNvPr id="1386" name="Google Shape;1386;p10"/>
              <p:cNvSpPr/>
              <p:nvPr/>
            </p:nvSpPr>
            <p:spPr>
              <a:xfrm>
                <a:off x="3505296" y="2083727"/>
                <a:ext cx="57558" cy="22463"/>
              </a:xfrm>
              <a:custGeom>
                <a:avLst/>
                <a:gdLst/>
                <a:ahLst/>
                <a:cxnLst/>
                <a:rect l="l" t="t" r="r" b="b"/>
                <a:pathLst>
                  <a:path w="3062" h="1195" extrusionOk="0">
                    <a:moveTo>
                      <a:pt x="1101" y="0"/>
                    </a:moveTo>
                    <a:cubicBezTo>
                      <a:pt x="419" y="0"/>
                      <a:pt x="0" y="481"/>
                      <a:pt x="586" y="481"/>
                    </a:cubicBezTo>
                    <a:cubicBezTo>
                      <a:pt x="694" y="481"/>
                      <a:pt x="837" y="465"/>
                      <a:pt x="1018" y="426"/>
                    </a:cubicBezTo>
                    <a:cubicBezTo>
                      <a:pt x="1018" y="999"/>
                      <a:pt x="1317" y="1194"/>
                      <a:pt x="1650" y="1194"/>
                    </a:cubicBezTo>
                    <a:cubicBezTo>
                      <a:pt x="2293" y="1194"/>
                      <a:pt x="3061" y="462"/>
                      <a:pt x="2027" y="314"/>
                    </a:cubicBezTo>
                    <a:cubicBezTo>
                      <a:pt x="1708" y="82"/>
                      <a:pt x="1382" y="0"/>
                      <a:pt x="110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387" name="Google Shape;1387;p10"/>
              <p:cNvSpPr/>
              <p:nvPr/>
            </p:nvSpPr>
            <p:spPr>
              <a:xfrm>
                <a:off x="3561311" y="2093840"/>
                <a:ext cx="43178" cy="12500"/>
              </a:xfrm>
              <a:custGeom>
                <a:avLst/>
                <a:gdLst/>
                <a:ahLst/>
                <a:cxnLst/>
                <a:rect l="l" t="t" r="r" b="b"/>
                <a:pathLst>
                  <a:path w="2297" h="665" extrusionOk="0">
                    <a:moveTo>
                      <a:pt x="1064" y="0"/>
                    </a:moveTo>
                    <a:lnTo>
                      <a:pt x="1064" y="0"/>
                    </a:lnTo>
                    <a:cubicBezTo>
                      <a:pt x="0" y="152"/>
                      <a:pt x="688" y="665"/>
                      <a:pt x="1416" y="665"/>
                    </a:cubicBezTo>
                    <a:cubicBezTo>
                      <a:pt x="1761" y="665"/>
                      <a:pt x="2116" y="549"/>
                      <a:pt x="2296" y="224"/>
                    </a:cubicBezTo>
                    <a:lnTo>
                      <a:pt x="2296" y="224"/>
                    </a:lnTo>
                    <a:cubicBezTo>
                      <a:pt x="2176" y="254"/>
                      <a:pt x="2056" y="268"/>
                      <a:pt x="1938" y="268"/>
                    </a:cubicBezTo>
                    <a:cubicBezTo>
                      <a:pt x="1616" y="268"/>
                      <a:pt x="1310" y="164"/>
                      <a:pt x="106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388" name="Google Shape;1388;p10"/>
              <p:cNvSpPr/>
              <p:nvPr/>
            </p:nvSpPr>
            <p:spPr>
              <a:xfrm>
                <a:off x="3442269" y="2061058"/>
                <a:ext cx="25301" cy="9793"/>
              </a:xfrm>
              <a:custGeom>
                <a:avLst/>
                <a:gdLst/>
                <a:ahLst/>
                <a:cxnLst/>
                <a:rect l="l" t="t" r="r" b="b"/>
                <a:pathLst>
                  <a:path w="1346" h="521" extrusionOk="0">
                    <a:moveTo>
                      <a:pt x="499" y="1"/>
                    </a:moveTo>
                    <a:cubicBezTo>
                      <a:pt x="374" y="1"/>
                      <a:pt x="225" y="26"/>
                      <a:pt x="1" y="63"/>
                    </a:cubicBezTo>
                    <a:cubicBezTo>
                      <a:pt x="334" y="230"/>
                      <a:pt x="605" y="520"/>
                      <a:pt x="953" y="520"/>
                    </a:cubicBezTo>
                    <a:cubicBezTo>
                      <a:pt x="1073" y="520"/>
                      <a:pt x="1202" y="486"/>
                      <a:pt x="1346" y="399"/>
                    </a:cubicBezTo>
                    <a:cubicBezTo>
                      <a:pt x="897" y="101"/>
                      <a:pt x="748" y="1"/>
                      <a:pt x="49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389" name="Google Shape;1389;p10"/>
              <p:cNvSpPr/>
              <p:nvPr/>
            </p:nvSpPr>
            <p:spPr>
              <a:xfrm>
                <a:off x="3490728" y="2076847"/>
                <a:ext cx="15771" cy="15376"/>
              </a:xfrm>
              <a:custGeom>
                <a:avLst/>
                <a:gdLst/>
                <a:ahLst/>
                <a:cxnLst/>
                <a:rect l="l" t="t" r="r" b="b"/>
                <a:pathLst>
                  <a:path w="839" h="818" extrusionOk="0">
                    <a:moveTo>
                      <a:pt x="312" y="1"/>
                    </a:moveTo>
                    <a:cubicBezTo>
                      <a:pt x="285" y="1"/>
                      <a:pt x="256" y="3"/>
                      <a:pt x="224" y="8"/>
                    </a:cubicBezTo>
                    <a:cubicBezTo>
                      <a:pt x="0" y="120"/>
                      <a:pt x="112" y="456"/>
                      <a:pt x="0" y="680"/>
                    </a:cubicBezTo>
                    <a:cubicBezTo>
                      <a:pt x="59" y="777"/>
                      <a:pt x="127" y="817"/>
                      <a:pt x="196" y="817"/>
                    </a:cubicBezTo>
                    <a:cubicBezTo>
                      <a:pt x="510" y="817"/>
                      <a:pt x="839" y="1"/>
                      <a:pt x="31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390" name="Google Shape;1390;p10"/>
              <p:cNvSpPr/>
              <p:nvPr/>
            </p:nvSpPr>
            <p:spPr>
              <a:xfrm>
                <a:off x="3436611" y="2008200"/>
                <a:ext cx="9887" cy="5301"/>
              </a:xfrm>
              <a:custGeom>
                <a:avLst/>
                <a:gdLst/>
                <a:ahLst/>
                <a:cxnLst/>
                <a:rect l="l" t="t" r="r" b="b"/>
                <a:pathLst>
                  <a:path w="526" h="282" extrusionOk="0">
                    <a:moveTo>
                      <a:pt x="292" y="0"/>
                    </a:moveTo>
                    <a:cubicBezTo>
                      <a:pt x="209" y="0"/>
                      <a:pt x="124" y="27"/>
                      <a:pt x="78" y="74"/>
                    </a:cubicBezTo>
                    <a:cubicBezTo>
                      <a:pt x="0" y="151"/>
                      <a:pt x="190" y="282"/>
                      <a:pt x="351" y="282"/>
                    </a:cubicBezTo>
                    <a:cubicBezTo>
                      <a:pt x="424" y="282"/>
                      <a:pt x="491" y="255"/>
                      <a:pt x="526" y="186"/>
                    </a:cubicBezTo>
                    <a:cubicBezTo>
                      <a:pt x="526" y="55"/>
                      <a:pt x="411" y="0"/>
                      <a:pt x="29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391" name="Google Shape;1391;p10"/>
              <p:cNvSpPr/>
              <p:nvPr/>
            </p:nvSpPr>
            <p:spPr>
              <a:xfrm>
                <a:off x="4663970" y="1126123"/>
                <a:ext cx="4248" cy="4812"/>
              </a:xfrm>
              <a:custGeom>
                <a:avLst/>
                <a:gdLst/>
                <a:ahLst/>
                <a:cxnLst/>
                <a:rect l="l" t="t" r="r" b="b"/>
                <a:pathLst>
                  <a:path w="226" h="256" extrusionOk="0">
                    <a:moveTo>
                      <a:pt x="179" y="1"/>
                    </a:moveTo>
                    <a:cubicBezTo>
                      <a:pt x="113" y="1"/>
                      <a:pt x="1" y="80"/>
                      <a:pt x="1" y="159"/>
                    </a:cubicBezTo>
                    <a:cubicBezTo>
                      <a:pt x="1" y="229"/>
                      <a:pt x="23" y="255"/>
                      <a:pt x="52" y="255"/>
                    </a:cubicBezTo>
                    <a:cubicBezTo>
                      <a:pt x="118" y="255"/>
                      <a:pt x="225" y="125"/>
                      <a:pt x="225" y="47"/>
                    </a:cubicBezTo>
                    <a:cubicBezTo>
                      <a:pt x="225" y="14"/>
                      <a:pt x="206" y="1"/>
                      <a:pt x="17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392" name="Google Shape;1392;p10"/>
              <p:cNvSpPr/>
              <p:nvPr/>
            </p:nvSpPr>
            <p:spPr>
              <a:xfrm>
                <a:off x="3374862" y="2009929"/>
                <a:ext cx="6354" cy="5978"/>
              </a:xfrm>
              <a:custGeom>
                <a:avLst/>
                <a:gdLst/>
                <a:ahLst/>
                <a:cxnLst/>
                <a:rect l="l" t="t" r="r" b="b"/>
                <a:pathLst>
                  <a:path w="338" h="318" extrusionOk="0">
                    <a:moveTo>
                      <a:pt x="179" y="1"/>
                    </a:moveTo>
                    <a:cubicBezTo>
                      <a:pt x="113" y="1"/>
                      <a:pt x="1" y="159"/>
                      <a:pt x="1" y="318"/>
                    </a:cubicBezTo>
                    <a:cubicBezTo>
                      <a:pt x="113" y="318"/>
                      <a:pt x="337" y="318"/>
                      <a:pt x="225" y="94"/>
                    </a:cubicBezTo>
                    <a:cubicBezTo>
                      <a:pt x="225" y="28"/>
                      <a:pt x="206" y="1"/>
                      <a:pt x="17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393" name="Google Shape;1393;p10"/>
              <p:cNvSpPr/>
              <p:nvPr/>
            </p:nvSpPr>
            <p:spPr>
              <a:xfrm>
                <a:off x="3829847" y="558278"/>
                <a:ext cx="5470" cy="3515"/>
              </a:xfrm>
              <a:custGeom>
                <a:avLst/>
                <a:gdLst/>
                <a:ahLst/>
                <a:cxnLst/>
                <a:rect l="l" t="t" r="r" b="b"/>
                <a:pathLst>
                  <a:path w="291" h="187" extrusionOk="0">
                    <a:moveTo>
                      <a:pt x="225" y="1"/>
                    </a:moveTo>
                    <a:cubicBezTo>
                      <a:pt x="225" y="1"/>
                      <a:pt x="1" y="1"/>
                      <a:pt x="1" y="113"/>
                    </a:cubicBezTo>
                    <a:cubicBezTo>
                      <a:pt x="1" y="159"/>
                      <a:pt x="58" y="186"/>
                      <a:pt x="118" y="186"/>
                    </a:cubicBezTo>
                    <a:cubicBezTo>
                      <a:pt x="202" y="186"/>
                      <a:pt x="290" y="132"/>
                      <a:pt x="22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394" name="Google Shape;1394;p10"/>
              <p:cNvSpPr/>
              <p:nvPr/>
            </p:nvSpPr>
            <p:spPr>
              <a:xfrm>
                <a:off x="4735587" y="1459811"/>
                <a:ext cx="2124" cy="1598"/>
              </a:xfrm>
              <a:custGeom>
                <a:avLst/>
                <a:gdLst/>
                <a:ahLst/>
                <a:cxnLst/>
                <a:rect l="l" t="t" r="r" b="b"/>
                <a:pathLst>
                  <a:path w="113" h="85" extrusionOk="0">
                    <a:moveTo>
                      <a:pt x="1" y="1"/>
                    </a:moveTo>
                    <a:cubicBezTo>
                      <a:pt x="57" y="57"/>
                      <a:pt x="85" y="85"/>
                      <a:pt x="99" y="85"/>
                    </a:cubicBezTo>
                    <a:cubicBezTo>
                      <a:pt x="113" y="85"/>
                      <a:pt x="113" y="57"/>
                      <a:pt x="11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</p:grpSp>
      <p:grpSp>
        <p:nvGrpSpPr>
          <p:cNvPr id="1395" name="Google Shape;1395;p10"/>
          <p:cNvGrpSpPr/>
          <p:nvPr/>
        </p:nvGrpSpPr>
        <p:grpSpPr>
          <a:xfrm>
            <a:off x="815116" y="431690"/>
            <a:ext cx="4394180" cy="3665737"/>
            <a:chOff x="612853" y="323767"/>
            <a:chExt cx="3303808" cy="2749303"/>
          </a:xfrm>
        </p:grpSpPr>
        <p:grpSp>
          <p:nvGrpSpPr>
            <p:cNvPr id="1396" name="Google Shape;1396;p10"/>
            <p:cNvGrpSpPr/>
            <p:nvPr/>
          </p:nvGrpSpPr>
          <p:grpSpPr>
            <a:xfrm>
              <a:off x="612853" y="2691369"/>
              <a:ext cx="424423" cy="381701"/>
              <a:chOff x="882850" y="2647922"/>
              <a:chExt cx="1064250" cy="957125"/>
            </a:xfrm>
          </p:grpSpPr>
          <p:grpSp>
            <p:nvGrpSpPr>
              <p:cNvPr id="1397" name="Google Shape;1397;p10"/>
              <p:cNvGrpSpPr/>
              <p:nvPr/>
            </p:nvGrpSpPr>
            <p:grpSpPr>
              <a:xfrm>
                <a:off x="882850" y="2647922"/>
                <a:ext cx="1064250" cy="957125"/>
                <a:chOff x="6069100" y="3009725"/>
                <a:chExt cx="1064250" cy="957125"/>
              </a:xfrm>
            </p:grpSpPr>
            <p:sp>
              <p:nvSpPr>
                <p:cNvPr id="1398" name="Google Shape;1398;p10"/>
                <p:cNvSpPr/>
                <p:nvPr/>
              </p:nvSpPr>
              <p:spPr>
                <a:xfrm>
                  <a:off x="6178775" y="3741950"/>
                  <a:ext cx="25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" extrusionOk="0">
                      <a:moveTo>
                        <a:pt x="0" y="0"/>
                      </a:moveTo>
                      <a:close/>
                    </a:path>
                  </a:pathLst>
                </a:custGeom>
                <a:solidFill>
                  <a:srgbClr val="F25D27">
                    <a:alpha val="74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1399" name="Google Shape;1399;p10"/>
                <p:cNvSpPr/>
                <p:nvPr/>
              </p:nvSpPr>
              <p:spPr>
                <a:xfrm>
                  <a:off x="6069100" y="3009725"/>
                  <a:ext cx="1064250" cy="95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570" h="38285" extrusionOk="0">
                      <a:moveTo>
                        <a:pt x="13992" y="7786"/>
                      </a:moveTo>
                      <a:cubicBezTo>
                        <a:pt x="13974" y="7823"/>
                        <a:pt x="13950" y="7863"/>
                        <a:pt x="13923" y="7902"/>
                      </a:cubicBezTo>
                      <a:lnTo>
                        <a:pt x="13923" y="7902"/>
                      </a:lnTo>
                      <a:lnTo>
                        <a:pt x="13992" y="7786"/>
                      </a:lnTo>
                      <a:close/>
                      <a:moveTo>
                        <a:pt x="13862" y="7981"/>
                      </a:moveTo>
                      <a:cubicBezTo>
                        <a:pt x="13802" y="8053"/>
                        <a:pt x="13731" y="8117"/>
                        <a:pt x="13660" y="8152"/>
                      </a:cubicBezTo>
                      <a:cubicBezTo>
                        <a:pt x="13717" y="8095"/>
                        <a:pt x="13798" y="8038"/>
                        <a:pt x="13862" y="7981"/>
                      </a:cubicBezTo>
                      <a:close/>
                      <a:moveTo>
                        <a:pt x="9074" y="9083"/>
                      </a:moveTo>
                      <a:lnTo>
                        <a:pt x="9074" y="9083"/>
                      </a:lnTo>
                      <a:cubicBezTo>
                        <a:pt x="9173" y="9348"/>
                        <a:pt x="9339" y="9581"/>
                        <a:pt x="9539" y="9780"/>
                      </a:cubicBezTo>
                      <a:cubicBezTo>
                        <a:pt x="9339" y="9581"/>
                        <a:pt x="9040" y="9448"/>
                        <a:pt x="9074" y="9083"/>
                      </a:cubicBezTo>
                      <a:close/>
                      <a:moveTo>
                        <a:pt x="11810" y="9542"/>
                      </a:moveTo>
                      <a:lnTo>
                        <a:pt x="11810" y="9542"/>
                      </a:lnTo>
                      <a:cubicBezTo>
                        <a:pt x="11585" y="9704"/>
                        <a:pt x="11359" y="9877"/>
                        <a:pt x="11134" y="10080"/>
                      </a:cubicBezTo>
                      <a:cubicBezTo>
                        <a:pt x="11300" y="9913"/>
                        <a:pt x="11466" y="9780"/>
                        <a:pt x="11633" y="9614"/>
                      </a:cubicBezTo>
                      <a:cubicBezTo>
                        <a:pt x="11695" y="9593"/>
                        <a:pt x="11754" y="9569"/>
                        <a:pt x="11810" y="9542"/>
                      </a:cubicBezTo>
                      <a:close/>
                      <a:moveTo>
                        <a:pt x="10868" y="10246"/>
                      </a:moveTo>
                      <a:cubicBezTo>
                        <a:pt x="10847" y="10262"/>
                        <a:pt x="10824" y="10276"/>
                        <a:pt x="10802" y="10290"/>
                      </a:cubicBezTo>
                      <a:lnTo>
                        <a:pt x="10802" y="10290"/>
                      </a:lnTo>
                      <a:cubicBezTo>
                        <a:pt x="10824" y="10275"/>
                        <a:pt x="10846" y="10261"/>
                        <a:pt x="10868" y="10246"/>
                      </a:cubicBezTo>
                      <a:close/>
                      <a:moveTo>
                        <a:pt x="10643" y="10382"/>
                      </a:moveTo>
                      <a:lnTo>
                        <a:pt x="10643" y="10382"/>
                      </a:lnTo>
                      <a:cubicBezTo>
                        <a:pt x="10592" y="10415"/>
                        <a:pt x="10548" y="10456"/>
                        <a:pt x="10517" y="10514"/>
                      </a:cubicBezTo>
                      <a:lnTo>
                        <a:pt x="10517" y="10514"/>
                      </a:lnTo>
                      <a:cubicBezTo>
                        <a:pt x="10537" y="10467"/>
                        <a:pt x="10542" y="10439"/>
                        <a:pt x="10569" y="10412"/>
                      </a:cubicBezTo>
                      <a:cubicBezTo>
                        <a:pt x="10594" y="10404"/>
                        <a:pt x="10618" y="10394"/>
                        <a:pt x="10643" y="10382"/>
                      </a:cubicBezTo>
                      <a:close/>
                      <a:moveTo>
                        <a:pt x="8907" y="11077"/>
                      </a:moveTo>
                      <a:cubicBezTo>
                        <a:pt x="8907" y="11210"/>
                        <a:pt x="8974" y="11376"/>
                        <a:pt x="9040" y="11509"/>
                      </a:cubicBezTo>
                      <a:cubicBezTo>
                        <a:pt x="8941" y="11376"/>
                        <a:pt x="8907" y="11243"/>
                        <a:pt x="8907" y="11077"/>
                      </a:cubicBezTo>
                      <a:close/>
                      <a:moveTo>
                        <a:pt x="39184" y="11376"/>
                      </a:moveTo>
                      <a:lnTo>
                        <a:pt x="39184" y="11376"/>
                      </a:lnTo>
                      <a:cubicBezTo>
                        <a:pt x="39252" y="11496"/>
                        <a:pt x="39303" y="11624"/>
                        <a:pt x="39346" y="11762"/>
                      </a:cubicBezTo>
                      <a:lnTo>
                        <a:pt x="39346" y="11762"/>
                      </a:lnTo>
                      <a:cubicBezTo>
                        <a:pt x="39295" y="11632"/>
                        <a:pt x="39241" y="11503"/>
                        <a:pt x="39184" y="11376"/>
                      </a:cubicBezTo>
                      <a:close/>
                      <a:moveTo>
                        <a:pt x="39518" y="12245"/>
                      </a:moveTo>
                      <a:lnTo>
                        <a:pt x="39518" y="12245"/>
                      </a:lnTo>
                      <a:cubicBezTo>
                        <a:pt x="39695" y="12463"/>
                        <a:pt x="39669" y="12761"/>
                        <a:pt x="39793" y="12970"/>
                      </a:cubicBezTo>
                      <a:lnTo>
                        <a:pt x="39793" y="12970"/>
                      </a:lnTo>
                      <a:cubicBezTo>
                        <a:pt x="39781" y="12962"/>
                        <a:pt x="39765" y="12954"/>
                        <a:pt x="39749" y="12938"/>
                      </a:cubicBezTo>
                      <a:lnTo>
                        <a:pt x="39749" y="12938"/>
                      </a:lnTo>
                      <a:cubicBezTo>
                        <a:pt x="39746" y="12961"/>
                        <a:pt x="39744" y="12987"/>
                        <a:pt x="39743" y="13013"/>
                      </a:cubicBezTo>
                      <a:lnTo>
                        <a:pt x="39743" y="13013"/>
                      </a:lnTo>
                      <a:cubicBezTo>
                        <a:pt x="39676" y="12755"/>
                        <a:pt x="39602" y="12499"/>
                        <a:pt x="39518" y="12245"/>
                      </a:cubicBezTo>
                      <a:close/>
                      <a:moveTo>
                        <a:pt x="39849" y="13237"/>
                      </a:moveTo>
                      <a:lnTo>
                        <a:pt x="39849" y="13436"/>
                      </a:lnTo>
                      <a:cubicBezTo>
                        <a:pt x="39843" y="13413"/>
                        <a:pt x="39838" y="13390"/>
                        <a:pt x="39832" y="13366"/>
                      </a:cubicBezTo>
                      <a:lnTo>
                        <a:pt x="39832" y="13366"/>
                      </a:lnTo>
                      <a:cubicBezTo>
                        <a:pt x="39838" y="13338"/>
                        <a:pt x="39844" y="13296"/>
                        <a:pt x="39849" y="13237"/>
                      </a:cubicBezTo>
                      <a:close/>
                      <a:moveTo>
                        <a:pt x="5368" y="17424"/>
                      </a:moveTo>
                      <a:lnTo>
                        <a:pt x="5351" y="17458"/>
                      </a:lnTo>
                      <a:cubicBezTo>
                        <a:pt x="5351" y="17441"/>
                        <a:pt x="5360" y="17433"/>
                        <a:pt x="5368" y="17424"/>
                      </a:cubicBezTo>
                      <a:close/>
                      <a:moveTo>
                        <a:pt x="21736" y="26863"/>
                      </a:moveTo>
                      <a:cubicBezTo>
                        <a:pt x="21570" y="26996"/>
                        <a:pt x="21171" y="26963"/>
                        <a:pt x="21171" y="27262"/>
                      </a:cubicBezTo>
                      <a:cubicBezTo>
                        <a:pt x="20745" y="27262"/>
                        <a:pt x="20338" y="27262"/>
                        <a:pt x="20235" y="27589"/>
                      </a:cubicBezTo>
                      <a:lnTo>
                        <a:pt x="20235" y="27589"/>
                      </a:lnTo>
                      <a:cubicBezTo>
                        <a:pt x="20262" y="27274"/>
                        <a:pt x="20420" y="27236"/>
                        <a:pt x="21038" y="27162"/>
                      </a:cubicBezTo>
                      <a:cubicBezTo>
                        <a:pt x="21204" y="26929"/>
                        <a:pt x="21536" y="26996"/>
                        <a:pt x="21736" y="26863"/>
                      </a:cubicBezTo>
                      <a:close/>
                      <a:moveTo>
                        <a:pt x="19908" y="37631"/>
                      </a:moveTo>
                      <a:lnTo>
                        <a:pt x="19908" y="37664"/>
                      </a:lnTo>
                      <a:lnTo>
                        <a:pt x="19576" y="37664"/>
                      </a:lnTo>
                      <a:cubicBezTo>
                        <a:pt x="19675" y="37631"/>
                        <a:pt x="19808" y="37631"/>
                        <a:pt x="19908" y="37631"/>
                      </a:cubicBezTo>
                      <a:close/>
                      <a:moveTo>
                        <a:pt x="25810" y="37731"/>
                      </a:moveTo>
                      <a:lnTo>
                        <a:pt x="25810" y="37731"/>
                      </a:lnTo>
                      <a:cubicBezTo>
                        <a:pt x="25791" y="37740"/>
                        <a:pt x="25768" y="37744"/>
                        <a:pt x="25743" y="37744"/>
                      </a:cubicBezTo>
                      <a:cubicBezTo>
                        <a:pt x="25693" y="37744"/>
                        <a:pt x="25635" y="37731"/>
                        <a:pt x="25591" y="37731"/>
                      </a:cubicBezTo>
                      <a:close/>
                      <a:moveTo>
                        <a:pt x="23147" y="0"/>
                      </a:moveTo>
                      <a:cubicBezTo>
                        <a:pt x="17323" y="0"/>
                        <a:pt x="11403" y="3142"/>
                        <a:pt x="7445" y="9714"/>
                      </a:cubicBezTo>
                      <a:cubicBezTo>
                        <a:pt x="3025" y="13835"/>
                        <a:pt x="1" y="20316"/>
                        <a:pt x="2260" y="26165"/>
                      </a:cubicBezTo>
                      <a:cubicBezTo>
                        <a:pt x="2260" y="26099"/>
                        <a:pt x="2327" y="26032"/>
                        <a:pt x="2360" y="25966"/>
                      </a:cubicBezTo>
                      <a:cubicBezTo>
                        <a:pt x="2460" y="27561"/>
                        <a:pt x="4255" y="29223"/>
                        <a:pt x="5684" y="30186"/>
                      </a:cubicBezTo>
                      <a:cubicBezTo>
                        <a:pt x="12095" y="35672"/>
                        <a:pt x="18684" y="38284"/>
                        <a:pt x="24379" y="38284"/>
                      </a:cubicBezTo>
                      <a:cubicBezTo>
                        <a:pt x="35039" y="38284"/>
                        <a:pt x="42569" y="29132"/>
                        <a:pt x="39948" y="12539"/>
                      </a:cubicBezTo>
                      <a:cubicBezTo>
                        <a:pt x="36699" y="4335"/>
                        <a:pt x="29988" y="0"/>
                        <a:pt x="23147" y="0"/>
                      </a:cubicBezTo>
                      <a:close/>
                    </a:path>
                  </a:pathLst>
                </a:custGeom>
                <a:solidFill>
                  <a:srgbClr val="F25D27">
                    <a:alpha val="74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</p:grpSp>
          <p:grpSp>
            <p:nvGrpSpPr>
              <p:cNvPr id="1400" name="Google Shape;1400;p10"/>
              <p:cNvGrpSpPr/>
              <p:nvPr/>
            </p:nvGrpSpPr>
            <p:grpSpPr>
              <a:xfrm rot="10800000">
                <a:off x="1008698" y="2761102"/>
                <a:ext cx="812555" cy="730765"/>
                <a:chOff x="6069100" y="3009725"/>
                <a:chExt cx="1064250" cy="957125"/>
              </a:xfrm>
            </p:grpSpPr>
            <p:sp>
              <p:nvSpPr>
                <p:cNvPr id="1401" name="Google Shape;1401;p10"/>
                <p:cNvSpPr/>
                <p:nvPr/>
              </p:nvSpPr>
              <p:spPr>
                <a:xfrm>
                  <a:off x="6178775" y="3741950"/>
                  <a:ext cx="25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" extrusionOk="0">
                      <a:moveTo>
                        <a:pt x="0" y="0"/>
                      </a:moveTo>
                      <a:close/>
                    </a:path>
                  </a:pathLst>
                </a:custGeom>
                <a:solidFill>
                  <a:srgbClr val="F25D27">
                    <a:alpha val="74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1402" name="Google Shape;1402;p10"/>
                <p:cNvSpPr/>
                <p:nvPr/>
              </p:nvSpPr>
              <p:spPr>
                <a:xfrm>
                  <a:off x="6069100" y="3009725"/>
                  <a:ext cx="1064250" cy="95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570" h="38285" extrusionOk="0">
                      <a:moveTo>
                        <a:pt x="13992" y="7786"/>
                      </a:moveTo>
                      <a:cubicBezTo>
                        <a:pt x="13974" y="7823"/>
                        <a:pt x="13950" y="7863"/>
                        <a:pt x="13923" y="7902"/>
                      </a:cubicBezTo>
                      <a:lnTo>
                        <a:pt x="13923" y="7902"/>
                      </a:lnTo>
                      <a:lnTo>
                        <a:pt x="13992" y="7786"/>
                      </a:lnTo>
                      <a:close/>
                      <a:moveTo>
                        <a:pt x="13862" y="7981"/>
                      </a:moveTo>
                      <a:cubicBezTo>
                        <a:pt x="13802" y="8053"/>
                        <a:pt x="13731" y="8117"/>
                        <a:pt x="13660" y="8152"/>
                      </a:cubicBezTo>
                      <a:cubicBezTo>
                        <a:pt x="13717" y="8095"/>
                        <a:pt x="13798" y="8038"/>
                        <a:pt x="13862" y="7981"/>
                      </a:cubicBezTo>
                      <a:close/>
                      <a:moveTo>
                        <a:pt x="9074" y="9083"/>
                      </a:moveTo>
                      <a:lnTo>
                        <a:pt x="9074" y="9083"/>
                      </a:lnTo>
                      <a:cubicBezTo>
                        <a:pt x="9173" y="9348"/>
                        <a:pt x="9339" y="9581"/>
                        <a:pt x="9539" y="9780"/>
                      </a:cubicBezTo>
                      <a:cubicBezTo>
                        <a:pt x="9339" y="9581"/>
                        <a:pt x="9040" y="9448"/>
                        <a:pt x="9074" y="9083"/>
                      </a:cubicBezTo>
                      <a:close/>
                      <a:moveTo>
                        <a:pt x="11810" y="9542"/>
                      </a:moveTo>
                      <a:lnTo>
                        <a:pt x="11810" y="9542"/>
                      </a:lnTo>
                      <a:cubicBezTo>
                        <a:pt x="11585" y="9704"/>
                        <a:pt x="11359" y="9877"/>
                        <a:pt x="11134" y="10080"/>
                      </a:cubicBezTo>
                      <a:cubicBezTo>
                        <a:pt x="11300" y="9913"/>
                        <a:pt x="11466" y="9780"/>
                        <a:pt x="11633" y="9614"/>
                      </a:cubicBezTo>
                      <a:cubicBezTo>
                        <a:pt x="11695" y="9593"/>
                        <a:pt x="11754" y="9569"/>
                        <a:pt x="11810" y="9542"/>
                      </a:cubicBezTo>
                      <a:close/>
                      <a:moveTo>
                        <a:pt x="10868" y="10246"/>
                      </a:moveTo>
                      <a:cubicBezTo>
                        <a:pt x="10847" y="10262"/>
                        <a:pt x="10824" y="10276"/>
                        <a:pt x="10802" y="10290"/>
                      </a:cubicBezTo>
                      <a:lnTo>
                        <a:pt x="10802" y="10290"/>
                      </a:lnTo>
                      <a:cubicBezTo>
                        <a:pt x="10824" y="10275"/>
                        <a:pt x="10846" y="10261"/>
                        <a:pt x="10868" y="10246"/>
                      </a:cubicBezTo>
                      <a:close/>
                      <a:moveTo>
                        <a:pt x="10643" y="10382"/>
                      </a:moveTo>
                      <a:lnTo>
                        <a:pt x="10643" y="10382"/>
                      </a:lnTo>
                      <a:cubicBezTo>
                        <a:pt x="10592" y="10415"/>
                        <a:pt x="10548" y="10456"/>
                        <a:pt x="10517" y="10514"/>
                      </a:cubicBezTo>
                      <a:lnTo>
                        <a:pt x="10517" y="10514"/>
                      </a:lnTo>
                      <a:cubicBezTo>
                        <a:pt x="10537" y="10467"/>
                        <a:pt x="10542" y="10439"/>
                        <a:pt x="10569" y="10412"/>
                      </a:cubicBezTo>
                      <a:cubicBezTo>
                        <a:pt x="10594" y="10404"/>
                        <a:pt x="10618" y="10394"/>
                        <a:pt x="10643" y="10382"/>
                      </a:cubicBezTo>
                      <a:close/>
                      <a:moveTo>
                        <a:pt x="8907" y="11077"/>
                      </a:moveTo>
                      <a:cubicBezTo>
                        <a:pt x="8907" y="11210"/>
                        <a:pt x="8974" y="11376"/>
                        <a:pt x="9040" y="11509"/>
                      </a:cubicBezTo>
                      <a:cubicBezTo>
                        <a:pt x="8941" y="11376"/>
                        <a:pt x="8907" y="11243"/>
                        <a:pt x="8907" y="11077"/>
                      </a:cubicBezTo>
                      <a:close/>
                      <a:moveTo>
                        <a:pt x="39184" y="11376"/>
                      </a:moveTo>
                      <a:lnTo>
                        <a:pt x="39184" y="11376"/>
                      </a:lnTo>
                      <a:cubicBezTo>
                        <a:pt x="39252" y="11496"/>
                        <a:pt x="39303" y="11624"/>
                        <a:pt x="39346" y="11762"/>
                      </a:cubicBezTo>
                      <a:lnTo>
                        <a:pt x="39346" y="11762"/>
                      </a:lnTo>
                      <a:cubicBezTo>
                        <a:pt x="39295" y="11632"/>
                        <a:pt x="39241" y="11503"/>
                        <a:pt x="39184" y="11376"/>
                      </a:cubicBezTo>
                      <a:close/>
                      <a:moveTo>
                        <a:pt x="39518" y="12245"/>
                      </a:moveTo>
                      <a:lnTo>
                        <a:pt x="39518" y="12245"/>
                      </a:lnTo>
                      <a:cubicBezTo>
                        <a:pt x="39695" y="12463"/>
                        <a:pt x="39669" y="12761"/>
                        <a:pt x="39793" y="12970"/>
                      </a:cubicBezTo>
                      <a:lnTo>
                        <a:pt x="39793" y="12970"/>
                      </a:lnTo>
                      <a:cubicBezTo>
                        <a:pt x="39781" y="12962"/>
                        <a:pt x="39765" y="12954"/>
                        <a:pt x="39749" y="12938"/>
                      </a:cubicBezTo>
                      <a:lnTo>
                        <a:pt x="39749" y="12938"/>
                      </a:lnTo>
                      <a:cubicBezTo>
                        <a:pt x="39746" y="12961"/>
                        <a:pt x="39744" y="12987"/>
                        <a:pt x="39743" y="13013"/>
                      </a:cubicBezTo>
                      <a:lnTo>
                        <a:pt x="39743" y="13013"/>
                      </a:lnTo>
                      <a:cubicBezTo>
                        <a:pt x="39676" y="12755"/>
                        <a:pt x="39602" y="12499"/>
                        <a:pt x="39518" y="12245"/>
                      </a:cubicBezTo>
                      <a:close/>
                      <a:moveTo>
                        <a:pt x="39849" y="13237"/>
                      </a:moveTo>
                      <a:lnTo>
                        <a:pt x="39849" y="13436"/>
                      </a:lnTo>
                      <a:cubicBezTo>
                        <a:pt x="39843" y="13413"/>
                        <a:pt x="39838" y="13390"/>
                        <a:pt x="39832" y="13366"/>
                      </a:cubicBezTo>
                      <a:lnTo>
                        <a:pt x="39832" y="13366"/>
                      </a:lnTo>
                      <a:cubicBezTo>
                        <a:pt x="39838" y="13338"/>
                        <a:pt x="39844" y="13296"/>
                        <a:pt x="39849" y="13237"/>
                      </a:cubicBezTo>
                      <a:close/>
                      <a:moveTo>
                        <a:pt x="5368" y="17424"/>
                      </a:moveTo>
                      <a:lnTo>
                        <a:pt x="5351" y="17458"/>
                      </a:lnTo>
                      <a:cubicBezTo>
                        <a:pt x="5351" y="17441"/>
                        <a:pt x="5360" y="17433"/>
                        <a:pt x="5368" y="17424"/>
                      </a:cubicBezTo>
                      <a:close/>
                      <a:moveTo>
                        <a:pt x="21736" y="26863"/>
                      </a:moveTo>
                      <a:cubicBezTo>
                        <a:pt x="21570" y="26996"/>
                        <a:pt x="21171" y="26963"/>
                        <a:pt x="21171" y="27262"/>
                      </a:cubicBezTo>
                      <a:cubicBezTo>
                        <a:pt x="20745" y="27262"/>
                        <a:pt x="20338" y="27262"/>
                        <a:pt x="20235" y="27589"/>
                      </a:cubicBezTo>
                      <a:lnTo>
                        <a:pt x="20235" y="27589"/>
                      </a:lnTo>
                      <a:cubicBezTo>
                        <a:pt x="20262" y="27274"/>
                        <a:pt x="20420" y="27236"/>
                        <a:pt x="21038" y="27162"/>
                      </a:cubicBezTo>
                      <a:cubicBezTo>
                        <a:pt x="21204" y="26929"/>
                        <a:pt x="21536" y="26996"/>
                        <a:pt x="21736" y="26863"/>
                      </a:cubicBezTo>
                      <a:close/>
                      <a:moveTo>
                        <a:pt x="19908" y="37631"/>
                      </a:moveTo>
                      <a:lnTo>
                        <a:pt x="19908" y="37664"/>
                      </a:lnTo>
                      <a:lnTo>
                        <a:pt x="19576" y="37664"/>
                      </a:lnTo>
                      <a:cubicBezTo>
                        <a:pt x="19675" y="37631"/>
                        <a:pt x="19808" y="37631"/>
                        <a:pt x="19908" y="37631"/>
                      </a:cubicBezTo>
                      <a:close/>
                      <a:moveTo>
                        <a:pt x="25810" y="37731"/>
                      </a:moveTo>
                      <a:lnTo>
                        <a:pt x="25810" y="37731"/>
                      </a:lnTo>
                      <a:cubicBezTo>
                        <a:pt x="25791" y="37740"/>
                        <a:pt x="25768" y="37744"/>
                        <a:pt x="25743" y="37744"/>
                      </a:cubicBezTo>
                      <a:cubicBezTo>
                        <a:pt x="25693" y="37744"/>
                        <a:pt x="25635" y="37731"/>
                        <a:pt x="25591" y="37731"/>
                      </a:cubicBezTo>
                      <a:close/>
                      <a:moveTo>
                        <a:pt x="23147" y="0"/>
                      </a:moveTo>
                      <a:cubicBezTo>
                        <a:pt x="17323" y="0"/>
                        <a:pt x="11403" y="3142"/>
                        <a:pt x="7445" y="9714"/>
                      </a:cubicBezTo>
                      <a:cubicBezTo>
                        <a:pt x="3025" y="13835"/>
                        <a:pt x="1" y="20316"/>
                        <a:pt x="2260" y="26165"/>
                      </a:cubicBezTo>
                      <a:cubicBezTo>
                        <a:pt x="2260" y="26099"/>
                        <a:pt x="2327" y="26032"/>
                        <a:pt x="2360" y="25966"/>
                      </a:cubicBezTo>
                      <a:cubicBezTo>
                        <a:pt x="2460" y="27561"/>
                        <a:pt x="4255" y="29223"/>
                        <a:pt x="5684" y="30186"/>
                      </a:cubicBezTo>
                      <a:cubicBezTo>
                        <a:pt x="12095" y="35672"/>
                        <a:pt x="18684" y="38284"/>
                        <a:pt x="24379" y="38284"/>
                      </a:cubicBezTo>
                      <a:cubicBezTo>
                        <a:pt x="35039" y="38284"/>
                        <a:pt x="42569" y="29132"/>
                        <a:pt x="39948" y="12539"/>
                      </a:cubicBezTo>
                      <a:cubicBezTo>
                        <a:pt x="36699" y="4335"/>
                        <a:pt x="29988" y="0"/>
                        <a:pt x="23147" y="0"/>
                      </a:cubicBezTo>
                      <a:close/>
                    </a:path>
                  </a:pathLst>
                </a:custGeom>
                <a:solidFill>
                  <a:srgbClr val="F25D27">
                    <a:alpha val="74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</p:grpSp>
        </p:grpSp>
        <p:grpSp>
          <p:nvGrpSpPr>
            <p:cNvPr id="1403" name="Google Shape;1403;p10"/>
            <p:cNvGrpSpPr/>
            <p:nvPr/>
          </p:nvGrpSpPr>
          <p:grpSpPr>
            <a:xfrm flipH="1">
              <a:off x="3492315" y="323767"/>
              <a:ext cx="424347" cy="431480"/>
              <a:chOff x="4023775" y="1855149"/>
              <a:chExt cx="1174825" cy="1194575"/>
            </a:xfrm>
          </p:grpSpPr>
          <p:grpSp>
            <p:nvGrpSpPr>
              <p:cNvPr id="1404" name="Google Shape;1404;p10"/>
              <p:cNvGrpSpPr/>
              <p:nvPr/>
            </p:nvGrpSpPr>
            <p:grpSpPr>
              <a:xfrm>
                <a:off x="4023775" y="1855149"/>
                <a:ext cx="1174825" cy="1194575"/>
                <a:chOff x="4023775" y="1778925"/>
                <a:chExt cx="1174825" cy="1194575"/>
              </a:xfrm>
            </p:grpSpPr>
            <p:sp>
              <p:nvSpPr>
                <p:cNvPr id="1405" name="Google Shape;1405;p10"/>
                <p:cNvSpPr/>
                <p:nvPr/>
              </p:nvSpPr>
              <p:spPr>
                <a:xfrm>
                  <a:off x="4023775" y="1778925"/>
                  <a:ext cx="1174825" cy="1194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993" h="47783" extrusionOk="0">
                      <a:moveTo>
                        <a:pt x="23952" y="88"/>
                      </a:moveTo>
                      <a:cubicBezTo>
                        <a:pt x="23635" y="88"/>
                        <a:pt x="23318" y="96"/>
                        <a:pt x="23000" y="105"/>
                      </a:cubicBezTo>
                      <a:lnTo>
                        <a:pt x="23000" y="105"/>
                      </a:lnTo>
                      <a:cubicBezTo>
                        <a:pt x="23318" y="88"/>
                        <a:pt x="23635" y="88"/>
                        <a:pt x="23952" y="88"/>
                      </a:cubicBezTo>
                      <a:close/>
                      <a:moveTo>
                        <a:pt x="20376" y="351"/>
                      </a:moveTo>
                      <a:lnTo>
                        <a:pt x="20376" y="351"/>
                      </a:lnTo>
                      <a:cubicBezTo>
                        <a:pt x="20294" y="366"/>
                        <a:pt x="20215" y="387"/>
                        <a:pt x="20142" y="421"/>
                      </a:cubicBezTo>
                      <a:lnTo>
                        <a:pt x="20142" y="421"/>
                      </a:lnTo>
                      <a:cubicBezTo>
                        <a:pt x="20150" y="411"/>
                        <a:pt x="20157" y="399"/>
                        <a:pt x="20164" y="387"/>
                      </a:cubicBezTo>
                      <a:cubicBezTo>
                        <a:pt x="20232" y="370"/>
                        <a:pt x="20303" y="359"/>
                        <a:pt x="20376" y="351"/>
                      </a:cubicBezTo>
                      <a:close/>
                      <a:moveTo>
                        <a:pt x="19484" y="487"/>
                      </a:moveTo>
                      <a:lnTo>
                        <a:pt x="19484" y="487"/>
                      </a:lnTo>
                      <a:cubicBezTo>
                        <a:pt x="19363" y="514"/>
                        <a:pt x="19237" y="533"/>
                        <a:pt x="19100" y="553"/>
                      </a:cubicBezTo>
                      <a:cubicBezTo>
                        <a:pt x="19228" y="502"/>
                        <a:pt x="19356" y="490"/>
                        <a:pt x="19484" y="487"/>
                      </a:cubicBezTo>
                      <a:close/>
                      <a:moveTo>
                        <a:pt x="28505" y="719"/>
                      </a:moveTo>
                      <a:lnTo>
                        <a:pt x="28505" y="719"/>
                      </a:lnTo>
                      <a:cubicBezTo>
                        <a:pt x="28419" y="737"/>
                        <a:pt x="28332" y="754"/>
                        <a:pt x="28245" y="767"/>
                      </a:cubicBezTo>
                      <a:lnTo>
                        <a:pt x="28245" y="767"/>
                      </a:lnTo>
                      <a:lnTo>
                        <a:pt x="28505" y="719"/>
                      </a:lnTo>
                      <a:close/>
                      <a:moveTo>
                        <a:pt x="27519" y="778"/>
                      </a:moveTo>
                      <a:cubicBezTo>
                        <a:pt x="27523" y="780"/>
                        <a:pt x="27528" y="783"/>
                        <a:pt x="27532" y="786"/>
                      </a:cubicBezTo>
                      <a:lnTo>
                        <a:pt x="27532" y="786"/>
                      </a:lnTo>
                      <a:cubicBezTo>
                        <a:pt x="27528" y="783"/>
                        <a:pt x="27523" y="781"/>
                        <a:pt x="27519" y="778"/>
                      </a:cubicBezTo>
                      <a:close/>
                      <a:moveTo>
                        <a:pt x="16973" y="752"/>
                      </a:moveTo>
                      <a:cubicBezTo>
                        <a:pt x="16873" y="752"/>
                        <a:pt x="16807" y="786"/>
                        <a:pt x="16740" y="852"/>
                      </a:cubicBezTo>
                      <a:cubicBezTo>
                        <a:pt x="16807" y="786"/>
                        <a:pt x="16907" y="786"/>
                        <a:pt x="16973" y="786"/>
                      </a:cubicBezTo>
                      <a:lnTo>
                        <a:pt x="16973" y="752"/>
                      </a:lnTo>
                      <a:close/>
                      <a:moveTo>
                        <a:pt x="35119" y="2747"/>
                      </a:moveTo>
                      <a:cubicBezTo>
                        <a:pt x="35141" y="2747"/>
                        <a:pt x="35160" y="2750"/>
                        <a:pt x="35177" y="2755"/>
                      </a:cubicBezTo>
                      <a:lnTo>
                        <a:pt x="35177" y="2755"/>
                      </a:lnTo>
                      <a:cubicBezTo>
                        <a:pt x="35113" y="2747"/>
                        <a:pt x="35050" y="2747"/>
                        <a:pt x="34986" y="2747"/>
                      </a:cubicBezTo>
                      <a:close/>
                      <a:moveTo>
                        <a:pt x="37013" y="3710"/>
                      </a:moveTo>
                      <a:lnTo>
                        <a:pt x="37013" y="3710"/>
                      </a:lnTo>
                      <a:cubicBezTo>
                        <a:pt x="37112" y="3776"/>
                        <a:pt x="37210" y="3838"/>
                        <a:pt x="37308" y="3898"/>
                      </a:cubicBezTo>
                      <a:lnTo>
                        <a:pt x="37308" y="3898"/>
                      </a:lnTo>
                      <a:cubicBezTo>
                        <a:pt x="37204" y="3840"/>
                        <a:pt x="37105" y="3779"/>
                        <a:pt x="37013" y="3710"/>
                      </a:cubicBezTo>
                      <a:close/>
                      <a:moveTo>
                        <a:pt x="10127" y="5472"/>
                      </a:moveTo>
                      <a:lnTo>
                        <a:pt x="10127" y="5472"/>
                      </a:lnTo>
                      <a:cubicBezTo>
                        <a:pt x="10096" y="5517"/>
                        <a:pt x="10059" y="5556"/>
                        <a:pt x="10018" y="5591"/>
                      </a:cubicBezTo>
                      <a:lnTo>
                        <a:pt x="10018" y="5591"/>
                      </a:lnTo>
                      <a:cubicBezTo>
                        <a:pt x="10045" y="5542"/>
                        <a:pt x="10076" y="5497"/>
                        <a:pt x="10127" y="5472"/>
                      </a:cubicBezTo>
                      <a:close/>
                      <a:moveTo>
                        <a:pt x="9950" y="5644"/>
                      </a:moveTo>
                      <a:lnTo>
                        <a:pt x="9950" y="5644"/>
                      </a:lnTo>
                      <a:cubicBezTo>
                        <a:pt x="9921" y="5664"/>
                        <a:pt x="9891" y="5684"/>
                        <a:pt x="9861" y="5704"/>
                      </a:cubicBezTo>
                      <a:cubicBezTo>
                        <a:pt x="9886" y="5679"/>
                        <a:pt x="9911" y="5655"/>
                        <a:pt x="9950" y="5644"/>
                      </a:cubicBezTo>
                      <a:close/>
                      <a:moveTo>
                        <a:pt x="40304" y="6569"/>
                      </a:moveTo>
                      <a:lnTo>
                        <a:pt x="40304" y="6569"/>
                      </a:lnTo>
                      <a:cubicBezTo>
                        <a:pt x="40416" y="6625"/>
                        <a:pt x="40505" y="6728"/>
                        <a:pt x="40570" y="6839"/>
                      </a:cubicBezTo>
                      <a:lnTo>
                        <a:pt x="40570" y="6839"/>
                      </a:lnTo>
                      <a:cubicBezTo>
                        <a:pt x="40481" y="6746"/>
                        <a:pt x="40392" y="6657"/>
                        <a:pt x="40304" y="6569"/>
                      </a:cubicBezTo>
                      <a:close/>
                      <a:moveTo>
                        <a:pt x="40113" y="8309"/>
                      </a:moveTo>
                      <a:cubicBezTo>
                        <a:pt x="40184" y="8309"/>
                        <a:pt x="40263" y="8335"/>
                        <a:pt x="40328" y="8335"/>
                      </a:cubicBezTo>
                      <a:cubicBezTo>
                        <a:pt x="40334" y="8335"/>
                        <a:pt x="40340" y="8334"/>
                        <a:pt x="40346" y="8334"/>
                      </a:cubicBezTo>
                      <a:lnTo>
                        <a:pt x="40346" y="8334"/>
                      </a:lnTo>
                      <a:cubicBezTo>
                        <a:pt x="40057" y="8386"/>
                        <a:pt x="39845" y="8611"/>
                        <a:pt x="39636" y="8611"/>
                      </a:cubicBezTo>
                      <a:cubicBezTo>
                        <a:pt x="39519" y="8611"/>
                        <a:pt x="39402" y="8541"/>
                        <a:pt x="39273" y="8330"/>
                      </a:cubicBezTo>
                      <a:lnTo>
                        <a:pt x="39273" y="8330"/>
                      </a:lnTo>
                      <a:cubicBezTo>
                        <a:pt x="39376" y="8473"/>
                        <a:pt x="39528" y="8541"/>
                        <a:pt x="39677" y="8541"/>
                      </a:cubicBezTo>
                      <a:cubicBezTo>
                        <a:pt x="39770" y="8541"/>
                        <a:pt x="39861" y="8514"/>
                        <a:pt x="39938" y="8463"/>
                      </a:cubicBezTo>
                      <a:cubicBezTo>
                        <a:pt x="39969" y="8339"/>
                        <a:pt x="40036" y="8309"/>
                        <a:pt x="40113" y="8309"/>
                      </a:cubicBezTo>
                      <a:close/>
                      <a:moveTo>
                        <a:pt x="7368" y="9128"/>
                      </a:moveTo>
                      <a:cubicBezTo>
                        <a:pt x="7414" y="9150"/>
                        <a:pt x="7460" y="9173"/>
                        <a:pt x="7495" y="9218"/>
                      </a:cubicBezTo>
                      <a:lnTo>
                        <a:pt x="7495" y="9218"/>
                      </a:lnTo>
                      <a:cubicBezTo>
                        <a:pt x="7453" y="9186"/>
                        <a:pt x="7390" y="9170"/>
                        <a:pt x="7368" y="9128"/>
                      </a:cubicBezTo>
                      <a:close/>
                      <a:moveTo>
                        <a:pt x="43614" y="9216"/>
                      </a:moveTo>
                      <a:lnTo>
                        <a:pt x="43614" y="9216"/>
                      </a:lnTo>
                      <a:cubicBezTo>
                        <a:pt x="43609" y="9223"/>
                        <a:pt x="43603" y="9231"/>
                        <a:pt x="43598" y="9239"/>
                      </a:cubicBezTo>
                      <a:lnTo>
                        <a:pt x="43598" y="9239"/>
                      </a:lnTo>
                      <a:cubicBezTo>
                        <a:pt x="43602" y="9231"/>
                        <a:pt x="43607" y="9224"/>
                        <a:pt x="43614" y="9216"/>
                      </a:cubicBezTo>
                      <a:close/>
                      <a:moveTo>
                        <a:pt x="42073" y="9099"/>
                      </a:moveTo>
                      <a:lnTo>
                        <a:pt x="42073" y="9099"/>
                      </a:lnTo>
                      <a:cubicBezTo>
                        <a:pt x="42139" y="9206"/>
                        <a:pt x="42179" y="9318"/>
                        <a:pt x="42193" y="9452"/>
                      </a:cubicBezTo>
                      <a:lnTo>
                        <a:pt x="42193" y="9452"/>
                      </a:lnTo>
                      <a:cubicBezTo>
                        <a:pt x="42149" y="9337"/>
                        <a:pt x="42128" y="9206"/>
                        <a:pt x="42073" y="9099"/>
                      </a:cubicBezTo>
                      <a:close/>
                      <a:moveTo>
                        <a:pt x="36149" y="10058"/>
                      </a:moveTo>
                      <a:cubicBezTo>
                        <a:pt x="36149" y="10107"/>
                        <a:pt x="36114" y="10138"/>
                        <a:pt x="36069" y="10138"/>
                      </a:cubicBezTo>
                      <a:cubicBezTo>
                        <a:pt x="36067" y="10138"/>
                        <a:pt x="36065" y="10138"/>
                        <a:pt x="36063" y="10137"/>
                      </a:cubicBezTo>
                      <a:lnTo>
                        <a:pt x="36063" y="10137"/>
                      </a:lnTo>
                      <a:lnTo>
                        <a:pt x="36050" y="10125"/>
                      </a:lnTo>
                      <a:cubicBezTo>
                        <a:pt x="36116" y="10125"/>
                        <a:pt x="36149" y="10091"/>
                        <a:pt x="36149" y="10058"/>
                      </a:cubicBezTo>
                      <a:close/>
                      <a:moveTo>
                        <a:pt x="43993" y="10058"/>
                      </a:moveTo>
                      <a:lnTo>
                        <a:pt x="43993" y="10058"/>
                      </a:lnTo>
                      <a:cubicBezTo>
                        <a:pt x="43959" y="10058"/>
                        <a:pt x="43926" y="10091"/>
                        <a:pt x="43926" y="10158"/>
                      </a:cubicBezTo>
                      <a:cubicBezTo>
                        <a:pt x="43893" y="10125"/>
                        <a:pt x="43926" y="10058"/>
                        <a:pt x="43993" y="10058"/>
                      </a:cubicBezTo>
                      <a:close/>
                      <a:moveTo>
                        <a:pt x="12121" y="10457"/>
                      </a:moveTo>
                      <a:cubicBezTo>
                        <a:pt x="12128" y="10457"/>
                        <a:pt x="12136" y="10458"/>
                        <a:pt x="12145" y="10461"/>
                      </a:cubicBezTo>
                      <a:lnTo>
                        <a:pt x="12145" y="10461"/>
                      </a:lnTo>
                      <a:cubicBezTo>
                        <a:pt x="12106" y="10464"/>
                        <a:pt x="12071" y="10489"/>
                        <a:pt x="12088" y="10523"/>
                      </a:cubicBezTo>
                      <a:cubicBezTo>
                        <a:pt x="12054" y="10490"/>
                        <a:pt x="12088" y="10457"/>
                        <a:pt x="12121" y="10457"/>
                      </a:cubicBezTo>
                      <a:close/>
                      <a:moveTo>
                        <a:pt x="5108" y="11122"/>
                      </a:moveTo>
                      <a:cubicBezTo>
                        <a:pt x="5077" y="11141"/>
                        <a:pt x="5052" y="11162"/>
                        <a:pt x="5033" y="11185"/>
                      </a:cubicBezTo>
                      <a:lnTo>
                        <a:pt x="5033" y="11185"/>
                      </a:lnTo>
                      <a:cubicBezTo>
                        <a:pt x="5055" y="11162"/>
                        <a:pt x="5080" y="11140"/>
                        <a:pt x="5108" y="11122"/>
                      </a:cubicBezTo>
                      <a:close/>
                      <a:moveTo>
                        <a:pt x="5033" y="11185"/>
                      </a:moveTo>
                      <a:lnTo>
                        <a:pt x="5033" y="11185"/>
                      </a:lnTo>
                      <a:cubicBezTo>
                        <a:pt x="4985" y="11235"/>
                        <a:pt x="4954" y="11294"/>
                        <a:pt x="4945" y="11354"/>
                      </a:cubicBezTo>
                      <a:lnTo>
                        <a:pt x="4945" y="11354"/>
                      </a:lnTo>
                      <a:cubicBezTo>
                        <a:pt x="4969" y="11294"/>
                        <a:pt x="4990" y="11236"/>
                        <a:pt x="5033" y="11185"/>
                      </a:cubicBezTo>
                      <a:close/>
                      <a:moveTo>
                        <a:pt x="4945" y="11354"/>
                      </a:moveTo>
                      <a:lnTo>
                        <a:pt x="4945" y="11354"/>
                      </a:lnTo>
                      <a:cubicBezTo>
                        <a:pt x="4934" y="11381"/>
                        <a:pt x="4922" y="11408"/>
                        <a:pt x="4907" y="11435"/>
                      </a:cubicBezTo>
                      <a:lnTo>
                        <a:pt x="4907" y="11435"/>
                      </a:lnTo>
                      <a:lnTo>
                        <a:pt x="4942" y="11388"/>
                      </a:lnTo>
                      <a:cubicBezTo>
                        <a:pt x="4942" y="11376"/>
                        <a:pt x="4943" y="11365"/>
                        <a:pt x="4945" y="11354"/>
                      </a:cubicBezTo>
                      <a:close/>
                      <a:moveTo>
                        <a:pt x="4907" y="11435"/>
                      </a:moveTo>
                      <a:lnTo>
                        <a:pt x="4843" y="11520"/>
                      </a:lnTo>
                      <a:cubicBezTo>
                        <a:pt x="4870" y="11493"/>
                        <a:pt x="4890" y="11464"/>
                        <a:pt x="4907" y="11435"/>
                      </a:cubicBezTo>
                      <a:close/>
                      <a:moveTo>
                        <a:pt x="4311" y="12451"/>
                      </a:moveTo>
                      <a:cubicBezTo>
                        <a:pt x="4311" y="12451"/>
                        <a:pt x="4283" y="12478"/>
                        <a:pt x="4278" y="12508"/>
                      </a:cubicBezTo>
                      <a:lnTo>
                        <a:pt x="4278" y="12508"/>
                      </a:lnTo>
                      <a:cubicBezTo>
                        <a:pt x="4289" y="12489"/>
                        <a:pt x="4300" y="12470"/>
                        <a:pt x="4311" y="12451"/>
                      </a:cubicBezTo>
                      <a:close/>
                      <a:moveTo>
                        <a:pt x="4278" y="12508"/>
                      </a:moveTo>
                      <a:lnTo>
                        <a:pt x="4278" y="12508"/>
                      </a:lnTo>
                      <a:cubicBezTo>
                        <a:pt x="4196" y="12662"/>
                        <a:pt x="4137" y="12839"/>
                        <a:pt x="4078" y="13016"/>
                      </a:cubicBezTo>
                      <a:cubicBezTo>
                        <a:pt x="4145" y="12817"/>
                        <a:pt x="4211" y="12650"/>
                        <a:pt x="4278" y="12517"/>
                      </a:cubicBezTo>
                      <a:cubicBezTo>
                        <a:pt x="4278" y="12514"/>
                        <a:pt x="4278" y="12511"/>
                        <a:pt x="4278" y="12508"/>
                      </a:cubicBezTo>
                      <a:close/>
                      <a:moveTo>
                        <a:pt x="4145" y="12983"/>
                      </a:moveTo>
                      <a:cubicBezTo>
                        <a:pt x="4130" y="13034"/>
                        <a:pt x="4109" y="13081"/>
                        <a:pt x="4084" y="13125"/>
                      </a:cubicBezTo>
                      <a:lnTo>
                        <a:pt x="4084" y="13125"/>
                      </a:lnTo>
                      <a:cubicBezTo>
                        <a:pt x="4115" y="13086"/>
                        <a:pt x="4145" y="13045"/>
                        <a:pt x="4145" y="12983"/>
                      </a:cubicBezTo>
                      <a:close/>
                      <a:moveTo>
                        <a:pt x="4084" y="13125"/>
                      </a:moveTo>
                      <a:cubicBezTo>
                        <a:pt x="4059" y="13156"/>
                        <a:pt x="4033" y="13187"/>
                        <a:pt x="4020" y="13227"/>
                      </a:cubicBezTo>
                      <a:lnTo>
                        <a:pt x="4020" y="13227"/>
                      </a:lnTo>
                      <a:cubicBezTo>
                        <a:pt x="4042" y="13194"/>
                        <a:pt x="4064" y="13160"/>
                        <a:pt x="4084" y="13125"/>
                      </a:cubicBezTo>
                      <a:close/>
                      <a:moveTo>
                        <a:pt x="4020" y="13227"/>
                      </a:moveTo>
                      <a:cubicBezTo>
                        <a:pt x="3945" y="13338"/>
                        <a:pt x="3865" y="13441"/>
                        <a:pt x="3845" y="13581"/>
                      </a:cubicBezTo>
                      <a:cubicBezTo>
                        <a:pt x="3879" y="13481"/>
                        <a:pt x="3912" y="13348"/>
                        <a:pt x="4012" y="13282"/>
                      </a:cubicBezTo>
                      <a:cubicBezTo>
                        <a:pt x="4012" y="13261"/>
                        <a:pt x="4015" y="13243"/>
                        <a:pt x="4020" y="13227"/>
                      </a:cubicBezTo>
                      <a:close/>
                      <a:moveTo>
                        <a:pt x="11323" y="13714"/>
                      </a:moveTo>
                      <a:cubicBezTo>
                        <a:pt x="11390" y="13780"/>
                        <a:pt x="11523" y="13847"/>
                        <a:pt x="11356" y="13880"/>
                      </a:cubicBezTo>
                      <a:cubicBezTo>
                        <a:pt x="11349" y="13887"/>
                        <a:pt x="11342" y="13893"/>
                        <a:pt x="11335" y="13897"/>
                      </a:cubicBezTo>
                      <a:lnTo>
                        <a:pt x="11335" y="13897"/>
                      </a:lnTo>
                      <a:cubicBezTo>
                        <a:pt x="11368" y="13843"/>
                        <a:pt x="11367" y="13757"/>
                        <a:pt x="11323" y="13714"/>
                      </a:cubicBezTo>
                      <a:close/>
                      <a:moveTo>
                        <a:pt x="12088" y="14146"/>
                      </a:moveTo>
                      <a:lnTo>
                        <a:pt x="12088" y="14179"/>
                      </a:lnTo>
                      <a:cubicBezTo>
                        <a:pt x="12088" y="14280"/>
                        <a:pt x="12088" y="14368"/>
                        <a:pt x="12088" y="14452"/>
                      </a:cubicBezTo>
                      <a:lnTo>
                        <a:pt x="12088" y="14452"/>
                      </a:lnTo>
                      <a:cubicBezTo>
                        <a:pt x="12054" y="14312"/>
                        <a:pt x="11969" y="14170"/>
                        <a:pt x="12088" y="14146"/>
                      </a:cubicBezTo>
                      <a:close/>
                      <a:moveTo>
                        <a:pt x="40902" y="14512"/>
                      </a:moveTo>
                      <a:lnTo>
                        <a:pt x="40935" y="14578"/>
                      </a:lnTo>
                      <a:cubicBezTo>
                        <a:pt x="40952" y="14595"/>
                        <a:pt x="40968" y="14603"/>
                        <a:pt x="40989" y="14603"/>
                      </a:cubicBezTo>
                      <a:cubicBezTo>
                        <a:pt x="41010" y="14603"/>
                        <a:pt x="41035" y="14595"/>
                        <a:pt x="41068" y="14578"/>
                      </a:cubicBezTo>
                      <a:lnTo>
                        <a:pt x="41068" y="14578"/>
                      </a:lnTo>
                      <a:cubicBezTo>
                        <a:pt x="41039" y="14597"/>
                        <a:pt x="41013" y="14606"/>
                        <a:pt x="40990" y="14606"/>
                      </a:cubicBezTo>
                      <a:cubicBezTo>
                        <a:pt x="40935" y="14606"/>
                        <a:pt x="40902" y="14559"/>
                        <a:pt x="40902" y="14512"/>
                      </a:cubicBezTo>
                      <a:close/>
                      <a:moveTo>
                        <a:pt x="3700" y="14624"/>
                      </a:moveTo>
                      <a:cubicBezTo>
                        <a:pt x="3691" y="14640"/>
                        <a:pt x="3684" y="14656"/>
                        <a:pt x="3679" y="14673"/>
                      </a:cubicBezTo>
                      <a:lnTo>
                        <a:pt x="3679" y="14673"/>
                      </a:lnTo>
                      <a:lnTo>
                        <a:pt x="3679" y="14644"/>
                      </a:lnTo>
                      <a:cubicBezTo>
                        <a:pt x="3686" y="14638"/>
                        <a:pt x="3693" y="14631"/>
                        <a:pt x="3700" y="14624"/>
                      </a:cubicBezTo>
                      <a:close/>
                      <a:moveTo>
                        <a:pt x="8992" y="14630"/>
                      </a:moveTo>
                      <a:cubicBezTo>
                        <a:pt x="9010" y="14642"/>
                        <a:pt x="9031" y="14650"/>
                        <a:pt x="9057" y="14650"/>
                      </a:cubicBezTo>
                      <a:cubicBezTo>
                        <a:pt x="9069" y="14650"/>
                        <a:pt x="9082" y="14648"/>
                        <a:pt x="9097" y="14644"/>
                      </a:cubicBezTo>
                      <a:lnTo>
                        <a:pt x="9097" y="14644"/>
                      </a:lnTo>
                      <a:cubicBezTo>
                        <a:pt x="9089" y="14673"/>
                        <a:pt x="9078" y="14685"/>
                        <a:pt x="9063" y="14685"/>
                      </a:cubicBezTo>
                      <a:cubicBezTo>
                        <a:pt x="9043" y="14685"/>
                        <a:pt x="9017" y="14662"/>
                        <a:pt x="8992" y="14630"/>
                      </a:cubicBezTo>
                      <a:close/>
                      <a:moveTo>
                        <a:pt x="33025" y="14877"/>
                      </a:moveTo>
                      <a:lnTo>
                        <a:pt x="33025" y="14877"/>
                      </a:lnTo>
                      <a:cubicBezTo>
                        <a:pt x="33059" y="14910"/>
                        <a:pt x="33059" y="14977"/>
                        <a:pt x="33059" y="15043"/>
                      </a:cubicBezTo>
                      <a:cubicBezTo>
                        <a:pt x="33051" y="15051"/>
                        <a:pt x="33047" y="15071"/>
                        <a:pt x="33046" y="15099"/>
                      </a:cubicBezTo>
                      <a:lnTo>
                        <a:pt x="33046" y="15099"/>
                      </a:lnTo>
                      <a:cubicBezTo>
                        <a:pt x="33037" y="15005"/>
                        <a:pt x="33025" y="14935"/>
                        <a:pt x="33025" y="14877"/>
                      </a:cubicBezTo>
                      <a:close/>
                      <a:moveTo>
                        <a:pt x="3546" y="15342"/>
                      </a:moveTo>
                      <a:lnTo>
                        <a:pt x="3546" y="15376"/>
                      </a:lnTo>
                      <a:cubicBezTo>
                        <a:pt x="3513" y="15475"/>
                        <a:pt x="3480" y="15542"/>
                        <a:pt x="3447" y="15642"/>
                      </a:cubicBezTo>
                      <a:cubicBezTo>
                        <a:pt x="3480" y="15542"/>
                        <a:pt x="3513" y="15442"/>
                        <a:pt x="3546" y="15342"/>
                      </a:cubicBezTo>
                      <a:close/>
                      <a:moveTo>
                        <a:pt x="23786" y="15276"/>
                      </a:moveTo>
                      <a:cubicBezTo>
                        <a:pt x="23587" y="15342"/>
                        <a:pt x="23653" y="15475"/>
                        <a:pt x="23686" y="15608"/>
                      </a:cubicBezTo>
                      <a:cubicBezTo>
                        <a:pt x="23680" y="15602"/>
                        <a:pt x="23674" y="15599"/>
                        <a:pt x="23668" y="15599"/>
                      </a:cubicBezTo>
                      <a:cubicBezTo>
                        <a:pt x="23649" y="15599"/>
                        <a:pt x="23633" y="15624"/>
                        <a:pt x="23625" y="15648"/>
                      </a:cubicBezTo>
                      <a:lnTo>
                        <a:pt x="23625" y="15648"/>
                      </a:lnTo>
                      <a:cubicBezTo>
                        <a:pt x="23642" y="15516"/>
                        <a:pt x="23566" y="15338"/>
                        <a:pt x="23753" y="15276"/>
                      </a:cubicBezTo>
                      <a:close/>
                      <a:moveTo>
                        <a:pt x="44695" y="15644"/>
                      </a:moveTo>
                      <a:cubicBezTo>
                        <a:pt x="44711" y="15651"/>
                        <a:pt x="44762" y="15675"/>
                        <a:pt x="44790" y="15675"/>
                      </a:cubicBezTo>
                      <a:cubicBezTo>
                        <a:pt x="44745" y="15675"/>
                        <a:pt x="44715" y="15663"/>
                        <a:pt x="44695" y="15644"/>
                      </a:cubicBezTo>
                      <a:close/>
                      <a:moveTo>
                        <a:pt x="33059" y="15326"/>
                      </a:moveTo>
                      <a:lnTo>
                        <a:pt x="33059" y="15326"/>
                      </a:lnTo>
                      <a:cubicBezTo>
                        <a:pt x="33078" y="15583"/>
                        <a:pt x="33099" y="15920"/>
                        <a:pt x="32924" y="15920"/>
                      </a:cubicBezTo>
                      <a:cubicBezTo>
                        <a:pt x="32905" y="15920"/>
                        <a:pt x="32883" y="15916"/>
                        <a:pt x="32859" y="15907"/>
                      </a:cubicBezTo>
                      <a:lnTo>
                        <a:pt x="32859" y="15907"/>
                      </a:lnTo>
                      <a:cubicBezTo>
                        <a:pt x="32869" y="15911"/>
                        <a:pt x="32878" y="15912"/>
                        <a:pt x="32887" y="15912"/>
                      </a:cubicBezTo>
                      <a:cubicBezTo>
                        <a:pt x="32971" y="15912"/>
                        <a:pt x="33029" y="15766"/>
                        <a:pt x="33059" y="15376"/>
                      </a:cubicBezTo>
                      <a:lnTo>
                        <a:pt x="33059" y="15342"/>
                      </a:lnTo>
                      <a:cubicBezTo>
                        <a:pt x="33059" y="15337"/>
                        <a:pt x="33059" y="15331"/>
                        <a:pt x="33059" y="15326"/>
                      </a:cubicBezTo>
                      <a:close/>
                      <a:moveTo>
                        <a:pt x="3480" y="15774"/>
                      </a:moveTo>
                      <a:cubicBezTo>
                        <a:pt x="3480" y="15841"/>
                        <a:pt x="3546" y="15941"/>
                        <a:pt x="3480" y="15974"/>
                      </a:cubicBezTo>
                      <a:lnTo>
                        <a:pt x="3447" y="15974"/>
                      </a:lnTo>
                      <a:cubicBezTo>
                        <a:pt x="3513" y="15941"/>
                        <a:pt x="3447" y="15841"/>
                        <a:pt x="3480" y="15774"/>
                      </a:cubicBezTo>
                      <a:close/>
                      <a:moveTo>
                        <a:pt x="14082" y="16107"/>
                      </a:moveTo>
                      <a:lnTo>
                        <a:pt x="14082" y="16140"/>
                      </a:lnTo>
                      <a:lnTo>
                        <a:pt x="14015" y="16140"/>
                      </a:lnTo>
                      <a:cubicBezTo>
                        <a:pt x="14048" y="16140"/>
                        <a:pt x="14048" y="16140"/>
                        <a:pt x="14082" y="16107"/>
                      </a:cubicBezTo>
                      <a:close/>
                      <a:moveTo>
                        <a:pt x="8461" y="16173"/>
                      </a:moveTo>
                      <a:cubicBezTo>
                        <a:pt x="8463" y="16173"/>
                        <a:pt x="8465" y="16173"/>
                        <a:pt x="8465" y="16173"/>
                      </a:cubicBezTo>
                      <a:lnTo>
                        <a:pt x="8465" y="16178"/>
                      </a:lnTo>
                      <a:lnTo>
                        <a:pt x="8465" y="16178"/>
                      </a:lnTo>
                      <a:cubicBezTo>
                        <a:pt x="8464" y="16177"/>
                        <a:pt x="8462" y="16175"/>
                        <a:pt x="8461" y="16173"/>
                      </a:cubicBezTo>
                      <a:close/>
                      <a:moveTo>
                        <a:pt x="19702" y="16190"/>
                      </a:moveTo>
                      <a:lnTo>
                        <a:pt x="19702" y="16190"/>
                      </a:lnTo>
                      <a:cubicBezTo>
                        <a:pt x="19716" y="16201"/>
                        <a:pt x="19738" y="16207"/>
                        <a:pt x="19765" y="16207"/>
                      </a:cubicBezTo>
                      <a:cubicBezTo>
                        <a:pt x="19738" y="16207"/>
                        <a:pt x="19712" y="16207"/>
                        <a:pt x="19702" y="16190"/>
                      </a:cubicBezTo>
                      <a:close/>
                      <a:moveTo>
                        <a:pt x="21119" y="16231"/>
                      </a:moveTo>
                      <a:cubicBezTo>
                        <a:pt x="21183" y="16231"/>
                        <a:pt x="21256" y="16255"/>
                        <a:pt x="21321" y="16271"/>
                      </a:cubicBezTo>
                      <a:lnTo>
                        <a:pt x="21321" y="16271"/>
                      </a:lnTo>
                      <a:cubicBezTo>
                        <a:pt x="21262" y="16267"/>
                        <a:pt x="21196" y="16256"/>
                        <a:pt x="21136" y="16256"/>
                      </a:cubicBezTo>
                      <a:cubicBezTo>
                        <a:pt x="21061" y="16256"/>
                        <a:pt x="20994" y="16273"/>
                        <a:pt x="20961" y="16339"/>
                      </a:cubicBezTo>
                      <a:cubicBezTo>
                        <a:pt x="20994" y="16256"/>
                        <a:pt x="21053" y="16231"/>
                        <a:pt x="21119" y="16231"/>
                      </a:cubicBezTo>
                      <a:close/>
                      <a:moveTo>
                        <a:pt x="36050" y="16007"/>
                      </a:moveTo>
                      <a:cubicBezTo>
                        <a:pt x="36116" y="16107"/>
                        <a:pt x="36116" y="16273"/>
                        <a:pt x="36149" y="16339"/>
                      </a:cubicBezTo>
                      <a:cubicBezTo>
                        <a:pt x="36098" y="16238"/>
                        <a:pt x="36087" y="16097"/>
                        <a:pt x="35979" y="16037"/>
                      </a:cubicBezTo>
                      <a:lnTo>
                        <a:pt x="35979" y="16037"/>
                      </a:lnTo>
                      <a:cubicBezTo>
                        <a:pt x="35997" y="16036"/>
                        <a:pt x="36019" y="16028"/>
                        <a:pt x="36050" y="16007"/>
                      </a:cubicBezTo>
                      <a:close/>
                      <a:moveTo>
                        <a:pt x="8607" y="16192"/>
                      </a:moveTo>
                      <a:cubicBezTo>
                        <a:pt x="8705" y="16192"/>
                        <a:pt x="8808" y="16207"/>
                        <a:pt x="8897" y="16207"/>
                      </a:cubicBezTo>
                      <a:cubicBezTo>
                        <a:pt x="8664" y="16207"/>
                        <a:pt x="8399" y="16207"/>
                        <a:pt x="8664" y="16439"/>
                      </a:cubicBezTo>
                      <a:cubicBezTo>
                        <a:pt x="8584" y="16412"/>
                        <a:pt x="8547" y="16298"/>
                        <a:pt x="8482" y="16203"/>
                      </a:cubicBezTo>
                      <a:lnTo>
                        <a:pt x="8482" y="16203"/>
                      </a:lnTo>
                      <a:cubicBezTo>
                        <a:pt x="8522" y="16195"/>
                        <a:pt x="8564" y="16192"/>
                        <a:pt x="8607" y="16192"/>
                      </a:cubicBezTo>
                      <a:close/>
                      <a:moveTo>
                        <a:pt x="23720" y="16406"/>
                      </a:moveTo>
                      <a:cubicBezTo>
                        <a:pt x="23653" y="16406"/>
                        <a:pt x="23653" y="16439"/>
                        <a:pt x="23653" y="16506"/>
                      </a:cubicBezTo>
                      <a:cubicBezTo>
                        <a:pt x="23620" y="16472"/>
                        <a:pt x="23653" y="16406"/>
                        <a:pt x="23686" y="16406"/>
                      </a:cubicBezTo>
                      <a:close/>
                      <a:moveTo>
                        <a:pt x="44591" y="16140"/>
                      </a:moveTo>
                      <a:cubicBezTo>
                        <a:pt x="44591" y="16286"/>
                        <a:pt x="44360" y="16432"/>
                        <a:pt x="44417" y="16533"/>
                      </a:cubicBezTo>
                      <a:lnTo>
                        <a:pt x="44417" y="16533"/>
                      </a:lnTo>
                      <a:cubicBezTo>
                        <a:pt x="44393" y="16513"/>
                        <a:pt x="44365" y="16492"/>
                        <a:pt x="44325" y="16472"/>
                      </a:cubicBezTo>
                      <a:cubicBezTo>
                        <a:pt x="44491" y="16406"/>
                        <a:pt x="44524" y="16240"/>
                        <a:pt x="44591" y="16140"/>
                      </a:cubicBezTo>
                      <a:close/>
                      <a:moveTo>
                        <a:pt x="3508" y="16471"/>
                      </a:moveTo>
                      <a:cubicBezTo>
                        <a:pt x="3495" y="16518"/>
                        <a:pt x="3452" y="16565"/>
                        <a:pt x="3406" y="16613"/>
                      </a:cubicBezTo>
                      <a:lnTo>
                        <a:pt x="3406" y="16613"/>
                      </a:lnTo>
                      <a:cubicBezTo>
                        <a:pt x="3438" y="16558"/>
                        <a:pt x="3492" y="16523"/>
                        <a:pt x="3508" y="16471"/>
                      </a:cubicBezTo>
                      <a:close/>
                      <a:moveTo>
                        <a:pt x="13749" y="16240"/>
                      </a:moveTo>
                      <a:lnTo>
                        <a:pt x="13749" y="16240"/>
                      </a:lnTo>
                      <a:cubicBezTo>
                        <a:pt x="13450" y="16539"/>
                        <a:pt x="13384" y="16705"/>
                        <a:pt x="13384" y="16805"/>
                      </a:cubicBezTo>
                      <a:cubicBezTo>
                        <a:pt x="13284" y="16605"/>
                        <a:pt x="13317" y="16406"/>
                        <a:pt x="13450" y="16240"/>
                      </a:cubicBezTo>
                      <a:lnTo>
                        <a:pt x="13450" y="16240"/>
                      </a:lnTo>
                      <a:cubicBezTo>
                        <a:pt x="13432" y="16276"/>
                        <a:pt x="13444" y="16303"/>
                        <a:pt x="13502" y="16303"/>
                      </a:cubicBezTo>
                      <a:cubicBezTo>
                        <a:pt x="13550" y="16303"/>
                        <a:pt x="13629" y="16285"/>
                        <a:pt x="13749" y="16240"/>
                      </a:cubicBezTo>
                      <a:close/>
                      <a:moveTo>
                        <a:pt x="14181" y="17237"/>
                      </a:moveTo>
                      <a:lnTo>
                        <a:pt x="14181" y="17237"/>
                      </a:lnTo>
                      <a:cubicBezTo>
                        <a:pt x="14181" y="17263"/>
                        <a:pt x="14171" y="17279"/>
                        <a:pt x="14156" y="17287"/>
                      </a:cubicBezTo>
                      <a:lnTo>
                        <a:pt x="14156" y="17287"/>
                      </a:lnTo>
                      <a:cubicBezTo>
                        <a:pt x="14171" y="17274"/>
                        <a:pt x="14181" y="17255"/>
                        <a:pt x="14181" y="17237"/>
                      </a:cubicBezTo>
                      <a:close/>
                      <a:moveTo>
                        <a:pt x="14115" y="17270"/>
                      </a:moveTo>
                      <a:lnTo>
                        <a:pt x="14115" y="17289"/>
                      </a:lnTo>
                      <a:lnTo>
                        <a:pt x="14115" y="17289"/>
                      </a:lnTo>
                      <a:cubicBezTo>
                        <a:pt x="14103" y="17286"/>
                        <a:pt x="14091" y="17279"/>
                        <a:pt x="14082" y="17270"/>
                      </a:cubicBezTo>
                      <a:close/>
                      <a:moveTo>
                        <a:pt x="39406" y="17868"/>
                      </a:moveTo>
                      <a:cubicBezTo>
                        <a:pt x="39406" y="17935"/>
                        <a:pt x="39440" y="17935"/>
                        <a:pt x="39440" y="17935"/>
                      </a:cubicBezTo>
                      <a:cubicBezTo>
                        <a:pt x="39451" y="17946"/>
                        <a:pt x="39451" y="17949"/>
                        <a:pt x="39445" y="17949"/>
                      </a:cubicBezTo>
                      <a:cubicBezTo>
                        <a:pt x="39432" y="17949"/>
                        <a:pt x="39395" y="17935"/>
                        <a:pt x="39373" y="17935"/>
                      </a:cubicBezTo>
                      <a:lnTo>
                        <a:pt x="39406" y="17935"/>
                      </a:lnTo>
                      <a:lnTo>
                        <a:pt x="39406" y="17901"/>
                      </a:lnTo>
                      <a:cubicBezTo>
                        <a:pt x="39406" y="17901"/>
                        <a:pt x="39406" y="17868"/>
                        <a:pt x="39406" y="17868"/>
                      </a:cubicBezTo>
                      <a:close/>
                      <a:moveTo>
                        <a:pt x="30500" y="17935"/>
                      </a:moveTo>
                      <a:cubicBezTo>
                        <a:pt x="30500" y="17998"/>
                        <a:pt x="30470" y="18061"/>
                        <a:pt x="30750" y="18180"/>
                      </a:cubicBezTo>
                      <a:lnTo>
                        <a:pt x="30750" y="18180"/>
                      </a:lnTo>
                      <a:cubicBezTo>
                        <a:pt x="30611" y="18132"/>
                        <a:pt x="30411" y="18112"/>
                        <a:pt x="30500" y="17935"/>
                      </a:cubicBezTo>
                      <a:close/>
                      <a:moveTo>
                        <a:pt x="27660" y="18292"/>
                      </a:moveTo>
                      <a:lnTo>
                        <a:pt x="27660" y="18292"/>
                      </a:lnTo>
                      <a:cubicBezTo>
                        <a:pt x="27550" y="18485"/>
                        <a:pt x="27535" y="18726"/>
                        <a:pt x="27471" y="18942"/>
                      </a:cubicBezTo>
                      <a:lnTo>
                        <a:pt x="27471" y="18942"/>
                      </a:lnTo>
                      <a:cubicBezTo>
                        <a:pt x="27487" y="18823"/>
                        <a:pt x="27455" y="18699"/>
                        <a:pt x="27375" y="18599"/>
                      </a:cubicBezTo>
                      <a:cubicBezTo>
                        <a:pt x="27428" y="18495"/>
                        <a:pt x="27604" y="18349"/>
                        <a:pt x="27660" y="18292"/>
                      </a:cubicBezTo>
                      <a:close/>
                      <a:moveTo>
                        <a:pt x="44483" y="19003"/>
                      </a:moveTo>
                      <a:cubicBezTo>
                        <a:pt x="44485" y="19071"/>
                        <a:pt x="44508" y="19112"/>
                        <a:pt x="44544" y="19151"/>
                      </a:cubicBezTo>
                      <a:lnTo>
                        <a:pt x="44544" y="19151"/>
                      </a:lnTo>
                      <a:cubicBezTo>
                        <a:pt x="44529" y="19145"/>
                        <a:pt x="44511" y="19138"/>
                        <a:pt x="44491" y="19131"/>
                      </a:cubicBezTo>
                      <a:lnTo>
                        <a:pt x="44491" y="19131"/>
                      </a:lnTo>
                      <a:cubicBezTo>
                        <a:pt x="44524" y="19164"/>
                        <a:pt x="44524" y="19198"/>
                        <a:pt x="44524" y="19231"/>
                      </a:cubicBezTo>
                      <a:cubicBezTo>
                        <a:pt x="44524" y="19198"/>
                        <a:pt x="44524" y="19131"/>
                        <a:pt x="44458" y="19131"/>
                      </a:cubicBezTo>
                      <a:lnTo>
                        <a:pt x="44425" y="19131"/>
                      </a:lnTo>
                      <a:cubicBezTo>
                        <a:pt x="44441" y="19081"/>
                        <a:pt x="44466" y="19040"/>
                        <a:pt x="44483" y="19003"/>
                      </a:cubicBezTo>
                      <a:close/>
                      <a:moveTo>
                        <a:pt x="38513" y="20062"/>
                      </a:moveTo>
                      <a:cubicBezTo>
                        <a:pt x="38545" y="20062"/>
                        <a:pt x="38575" y="20063"/>
                        <a:pt x="38575" y="20095"/>
                      </a:cubicBezTo>
                      <a:cubicBezTo>
                        <a:pt x="38557" y="20076"/>
                        <a:pt x="38535" y="20065"/>
                        <a:pt x="38513" y="20062"/>
                      </a:cubicBezTo>
                      <a:close/>
                      <a:moveTo>
                        <a:pt x="31596" y="20627"/>
                      </a:moveTo>
                      <a:cubicBezTo>
                        <a:pt x="31512" y="20739"/>
                        <a:pt x="31617" y="20874"/>
                        <a:pt x="31732" y="20934"/>
                      </a:cubicBezTo>
                      <a:lnTo>
                        <a:pt x="31732" y="20934"/>
                      </a:lnTo>
                      <a:cubicBezTo>
                        <a:pt x="31700" y="20935"/>
                        <a:pt x="31661" y="20943"/>
                        <a:pt x="31629" y="20959"/>
                      </a:cubicBezTo>
                      <a:cubicBezTo>
                        <a:pt x="31663" y="20859"/>
                        <a:pt x="31463" y="20760"/>
                        <a:pt x="31596" y="20627"/>
                      </a:cubicBezTo>
                      <a:close/>
                      <a:moveTo>
                        <a:pt x="31563" y="21059"/>
                      </a:moveTo>
                      <a:cubicBezTo>
                        <a:pt x="31563" y="21225"/>
                        <a:pt x="31663" y="21158"/>
                        <a:pt x="31663" y="21258"/>
                      </a:cubicBezTo>
                      <a:cubicBezTo>
                        <a:pt x="31663" y="21158"/>
                        <a:pt x="31330" y="21192"/>
                        <a:pt x="31563" y="21059"/>
                      </a:cubicBezTo>
                      <a:close/>
                      <a:moveTo>
                        <a:pt x="24916" y="21491"/>
                      </a:moveTo>
                      <a:lnTo>
                        <a:pt x="24949" y="21524"/>
                      </a:lnTo>
                      <a:cubicBezTo>
                        <a:pt x="24949" y="21524"/>
                        <a:pt x="24949" y="21524"/>
                        <a:pt x="24956" y="21531"/>
                      </a:cubicBezTo>
                      <a:lnTo>
                        <a:pt x="24956" y="21531"/>
                      </a:lnTo>
                      <a:cubicBezTo>
                        <a:pt x="24952" y="21529"/>
                        <a:pt x="24949" y="21529"/>
                        <a:pt x="24945" y="21529"/>
                      </a:cubicBezTo>
                      <a:cubicBezTo>
                        <a:pt x="24915" y="21529"/>
                        <a:pt x="24883" y="21568"/>
                        <a:pt x="24883" y="21590"/>
                      </a:cubicBezTo>
                      <a:cubicBezTo>
                        <a:pt x="24850" y="21557"/>
                        <a:pt x="24883" y="21524"/>
                        <a:pt x="24916" y="21491"/>
                      </a:cubicBezTo>
                      <a:close/>
                      <a:moveTo>
                        <a:pt x="42364" y="21325"/>
                      </a:moveTo>
                      <a:cubicBezTo>
                        <a:pt x="42265" y="21358"/>
                        <a:pt x="42265" y="21458"/>
                        <a:pt x="42265" y="21757"/>
                      </a:cubicBezTo>
                      <a:cubicBezTo>
                        <a:pt x="42261" y="21764"/>
                        <a:pt x="42257" y="21773"/>
                        <a:pt x="42254" y="21781"/>
                      </a:cubicBezTo>
                      <a:lnTo>
                        <a:pt x="42254" y="21781"/>
                      </a:lnTo>
                      <a:cubicBezTo>
                        <a:pt x="42246" y="21576"/>
                        <a:pt x="42250" y="21348"/>
                        <a:pt x="42364" y="21325"/>
                      </a:cubicBezTo>
                      <a:close/>
                      <a:moveTo>
                        <a:pt x="45289" y="21524"/>
                      </a:moveTo>
                      <a:lnTo>
                        <a:pt x="45289" y="21524"/>
                      </a:lnTo>
                      <a:cubicBezTo>
                        <a:pt x="45222" y="21624"/>
                        <a:pt x="45156" y="21723"/>
                        <a:pt x="45156" y="21823"/>
                      </a:cubicBezTo>
                      <a:cubicBezTo>
                        <a:pt x="45156" y="21757"/>
                        <a:pt x="45156" y="21723"/>
                        <a:pt x="45189" y="21657"/>
                      </a:cubicBezTo>
                      <a:lnTo>
                        <a:pt x="45289" y="21524"/>
                      </a:lnTo>
                      <a:close/>
                      <a:moveTo>
                        <a:pt x="2317" y="22575"/>
                      </a:moveTo>
                      <a:cubicBezTo>
                        <a:pt x="2319" y="22582"/>
                        <a:pt x="2321" y="22588"/>
                        <a:pt x="2323" y="22595"/>
                      </a:cubicBezTo>
                      <a:lnTo>
                        <a:pt x="2323" y="22595"/>
                      </a:lnTo>
                      <a:cubicBezTo>
                        <a:pt x="2321" y="22593"/>
                        <a:pt x="2319" y="22590"/>
                        <a:pt x="2317" y="22588"/>
                      </a:cubicBezTo>
                      <a:cubicBezTo>
                        <a:pt x="2317" y="22583"/>
                        <a:pt x="2317" y="22579"/>
                        <a:pt x="2317" y="22575"/>
                      </a:cubicBezTo>
                      <a:close/>
                      <a:moveTo>
                        <a:pt x="2344" y="22650"/>
                      </a:moveTo>
                      <a:lnTo>
                        <a:pt x="2344" y="22650"/>
                      </a:lnTo>
                      <a:cubicBezTo>
                        <a:pt x="2356" y="22682"/>
                        <a:pt x="2363" y="22715"/>
                        <a:pt x="2350" y="22754"/>
                      </a:cubicBezTo>
                      <a:cubicBezTo>
                        <a:pt x="2350" y="22717"/>
                        <a:pt x="2350" y="22681"/>
                        <a:pt x="2344" y="22650"/>
                      </a:cubicBezTo>
                      <a:close/>
                      <a:moveTo>
                        <a:pt x="2259" y="22769"/>
                      </a:moveTo>
                      <a:lnTo>
                        <a:pt x="2259" y="22769"/>
                      </a:lnTo>
                      <a:cubicBezTo>
                        <a:pt x="2266" y="22799"/>
                        <a:pt x="2271" y="22833"/>
                        <a:pt x="2250" y="22853"/>
                      </a:cubicBezTo>
                      <a:cubicBezTo>
                        <a:pt x="2248" y="22856"/>
                        <a:pt x="2246" y="22858"/>
                        <a:pt x="2244" y="22861"/>
                      </a:cubicBezTo>
                      <a:lnTo>
                        <a:pt x="2244" y="22861"/>
                      </a:lnTo>
                      <a:cubicBezTo>
                        <a:pt x="2254" y="22831"/>
                        <a:pt x="2260" y="22800"/>
                        <a:pt x="2259" y="22769"/>
                      </a:cubicBezTo>
                      <a:close/>
                      <a:moveTo>
                        <a:pt x="2214" y="22928"/>
                      </a:moveTo>
                      <a:cubicBezTo>
                        <a:pt x="2207" y="22950"/>
                        <a:pt x="2199" y="22972"/>
                        <a:pt x="2184" y="22986"/>
                      </a:cubicBezTo>
                      <a:cubicBezTo>
                        <a:pt x="2192" y="22969"/>
                        <a:pt x="2203" y="22949"/>
                        <a:pt x="2214" y="22928"/>
                      </a:cubicBezTo>
                      <a:close/>
                      <a:moveTo>
                        <a:pt x="24883" y="22953"/>
                      </a:moveTo>
                      <a:cubicBezTo>
                        <a:pt x="24883" y="22953"/>
                        <a:pt x="24883" y="22986"/>
                        <a:pt x="24883" y="22986"/>
                      </a:cubicBezTo>
                      <a:cubicBezTo>
                        <a:pt x="24850" y="23053"/>
                        <a:pt x="24883" y="23119"/>
                        <a:pt x="24916" y="23186"/>
                      </a:cubicBezTo>
                      <a:cubicBezTo>
                        <a:pt x="24883" y="23119"/>
                        <a:pt x="24783" y="23053"/>
                        <a:pt x="24783" y="23020"/>
                      </a:cubicBezTo>
                      <a:lnTo>
                        <a:pt x="24783" y="23020"/>
                      </a:lnTo>
                      <a:lnTo>
                        <a:pt x="24816" y="23053"/>
                      </a:lnTo>
                      <a:cubicBezTo>
                        <a:pt x="24816" y="23053"/>
                        <a:pt x="24816" y="22986"/>
                        <a:pt x="24850" y="22986"/>
                      </a:cubicBezTo>
                      <a:lnTo>
                        <a:pt x="24883" y="22953"/>
                      </a:lnTo>
                      <a:close/>
                      <a:moveTo>
                        <a:pt x="41286" y="23854"/>
                      </a:moveTo>
                      <a:cubicBezTo>
                        <a:pt x="41307" y="23858"/>
                        <a:pt x="41333" y="23866"/>
                        <a:pt x="41367" y="23884"/>
                      </a:cubicBezTo>
                      <a:lnTo>
                        <a:pt x="41500" y="23950"/>
                      </a:lnTo>
                      <a:cubicBezTo>
                        <a:pt x="41452" y="23950"/>
                        <a:pt x="41351" y="23880"/>
                        <a:pt x="41286" y="23854"/>
                      </a:cubicBezTo>
                      <a:close/>
                      <a:moveTo>
                        <a:pt x="46531" y="24680"/>
                      </a:moveTo>
                      <a:cubicBezTo>
                        <a:pt x="46552" y="24738"/>
                        <a:pt x="46585" y="24793"/>
                        <a:pt x="46590" y="24854"/>
                      </a:cubicBezTo>
                      <a:lnTo>
                        <a:pt x="46590" y="24854"/>
                      </a:lnTo>
                      <a:cubicBezTo>
                        <a:pt x="46562" y="24793"/>
                        <a:pt x="46543" y="24738"/>
                        <a:pt x="46531" y="24680"/>
                      </a:cubicBezTo>
                      <a:close/>
                      <a:moveTo>
                        <a:pt x="10758" y="25246"/>
                      </a:moveTo>
                      <a:cubicBezTo>
                        <a:pt x="10758" y="25279"/>
                        <a:pt x="10791" y="25313"/>
                        <a:pt x="10791" y="25346"/>
                      </a:cubicBezTo>
                      <a:cubicBezTo>
                        <a:pt x="10759" y="25357"/>
                        <a:pt x="10724" y="25360"/>
                        <a:pt x="10687" y="25364"/>
                      </a:cubicBezTo>
                      <a:lnTo>
                        <a:pt x="10687" y="25364"/>
                      </a:lnTo>
                      <a:cubicBezTo>
                        <a:pt x="10730" y="25339"/>
                        <a:pt x="10758" y="25300"/>
                        <a:pt x="10758" y="25246"/>
                      </a:cubicBezTo>
                      <a:close/>
                      <a:moveTo>
                        <a:pt x="10385" y="25360"/>
                      </a:moveTo>
                      <a:cubicBezTo>
                        <a:pt x="10422" y="25384"/>
                        <a:pt x="10472" y="25397"/>
                        <a:pt x="10523" y="25400"/>
                      </a:cubicBezTo>
                      <a:lnTo>
                        <a:pt x="10523" y="25400"/>
                      </a:lnTo>
                      <a:cubicBezTo>
                        <a:pt x="10501" y="25411"/>
                        <a:pt x="10479" y="25426"/>
                        <a:pt x="10459" y="25446"/>
                      </a:cubicBezTo>
                      <a:cubicBezTo>
                        <a:pt x="10459" y="25446"/>
                        <a:pt x="10459" y="25403"/>
                        <a:pt x="10442" y="25403"/>
                      </a:cubicBezTo>
                      <a:cubicBezTo>
                        <a:pt x="10438" y="25403"/>
                        <a:pt x="10433" y="25406"/>
                        <a:pt x="10426" y="25412"/>
                      </a:cubicBezTo>
                      <a:cubicBezTo>
                        <a:pt x="10412" y="25399"/>
                        <a:pt x="10399" y="25380"/>
                        <a:pt x="10385" y="25360"/>
                      </a:cubicBezTo>
                      <a:close/>
                      <a:moveTo>
                        <a:pt x="3280" y="26609"/>
                      </a:moveTo>
                      <a:cubicBezTo>
                        <a:pt x="3280" y="26609"/>
                        <a:pt x="3280" y="26642"/>
                        <a:pt x="3314" y="26675"/>
                      </a:cubicBezTo>
                      <a:lnTo>
                        <a:pt x="3280" y="26675"/>
                      </a:lnTo>
                      <a:cubicBezTo>
                        <a:pt x="3280" y="26642"/>
                        <a:pt x="3280" y="26609"/>
                        <a:pt x="3280" y="26609"/>
                      </a:cubicBezTo>
                      <a:close/>
                      <a:moveTo>
                        <a:pt x="3253" y="26638"/>
                      </a:moveTo>
                      <a:cubicBezTo>
                        <a:pt x="3277" y="26689"/>
                        <a:pt x="3291" y="26750"/>
                        <a:pt x="3300" y="26816"/>
                      </a:cubicBezTo>
                      <a:lnTo>
                        <a:pt x="3300" y="26816"/>
                      </a:lnTo>
                      <a:cubicBezTo>
                        <a:pt x="3288" y="26785"/>
                        <a:pt x="3270" y="26759"/>
                        <a:pt x="3247" y="26742"/>
                      </a:cubicBezTo>
                      <a:cubicBezTo>
                        <a:pt x="3265" y="26706"/>
                        <a:pt x="3264" y="26669"/>
                        <a:pt x="3253" y="26638"/>
                      </a:cubicBezTo>
                      <a:close/>
                      <a:moveTo>
                        <a:pt x="3081" y="26842"/>
                      </a:moveTo>
                      <a:cubicBezTo>
                        <a:pt x="3081" y="26862"/>
                        <a:pt x="3084" y="26881"/>
                        <a:pt x="3088" y="26901"/>
                      </a:cubicBezTo>
                      <a:lnTo>
                        <a:pt x="3088" y="26901"/>
                      </a:lnTo>
                      <a:cubicBezTo>
                        <a:pt x="3081" y="26881"/>
                        <a:pt x="3081" y="26862"/>
                        <a:pt x="3081" y="26842"/>
                      </a:cubicBezTo>
                      <a:close/>
                      <a:moveTo>
                        <a:pt x="45987" y="27074"/>
                      </a:moveTo>
                      <a:cubicBezTo>
                        <a:pt x="46002" y="27074"/>
                        <a:pt x="46017" y="27081"/>
                        <a:pt x="46032" y="27089"/>
                      </a:cubicBezTo>
                      <a:lnTo>
                        <a:pt x="46032" y="27089"/>
                      </a:lnTo>
                      <a:cubicBezTo>
                        <a:pt x="46018" y="27086"/>
                        <a:pt x="46002" y="27082"/>
                        <a:pt x="45987" y="27074"/>
                      </a:cubicBezTo>
                      <a:close/>
                      <a:moveTo>
                        <a:pt x="3348" y="27202"/>
                      </a:moveTo>
                      <a:cubicBezTo>
                        <a:pt x="3369" y="27301"/>
                        <a:pt x="3406" y="27387"/>
                        <a:pt x="3480" y="27440"/>
                      </a:cubicBezTo>
                      <a:lnTo>
                        <a:pt x="3380" y="27407"/>
                      </a:lnTo>
                      <a:cubicBezTo>
                        <a:pt x="3361" y="27349"/>
                        <a:pt x="3353" y="27277"/>
                        <a:pt x="3348" y="27202"/>
                      </a:cubicBezTo>
                      <a:close/>
                      <a:moveTo>
                        <a:pt x="39954" y="27533"/>
                      </a:moveTo>
                      <a:cubicBezTo>
                        <a:pt x="40075" y="27645"/>
                        <a:pt x="40219" y="27818"/>
                        <a:pt x="40171" y="27938"/>
                      </a:cubicBezTo>
                      <a:cubicBezTo>
                        <a:pt x="40160" y="27971"/>
                        <a:pt x="40141" y="27983"/>
                        <a:pt x="40119" y="27983"/>
                      </a:cubicBezTo>
                      <a:cubicBezTo>
                        <a:pt x="40089" y="27983"/>
                        <a:pt x="40051" y="27962"/>
                        <a:pt x="40016" y="27949"/>
                      </a:cubicBezTo>
                      <a:lnTo>
                        <a:pt x="40016" y="27949"/>
                      </a:lnTo>
                      <a:cubicBezTo>
                        <a:pt x="40026" y="27950"/>
                        <a:pt x="40035" y="27951"/>
                        <a:pt x="40043" y="27951"/>
                      </a:cubicBezTo>
                      <a:cubicBezTo>
                        <a:pt x="40205" y="27951"/>
                        <a:pt x="40087" y="27684"/>
                        <a:pt x="39954" y="27533"/>
                      </a:cubicBezTo>
                      <a:close/>
                      <a:moveTo>
                        <a:pt x="4178" y="28705"/>
                      </a:moveTo>
                      <a:lnTo>
                        <a:pt x="4178" y="28705"/>
                      </a:lnTo>
                      <a:cubicBezTo>
                        <a:pt x="4179" y="28868"/>
                        <a:pt x="4377" y="28803"/>
                        <a:pt x="4377" y="28969"/>
                      </a:cubicBezTo>
                      <a:cubicBezTo>
                        <a:pt x="4377" y="28836"/>
                        <a:pt x="4179" y="28869"/>
                        <a:pt x="4178" y="28705"/>
                      </a:cubicBezTo>
                      <a:close/>
                      <a:moveTo>
                        <a:pt x="3812" y="28969"/>
                      </a:moveTo>
                      <a:lnTo>
                        <a:pt x="3812" y="28969"/>
                      </a:lnTo>
                      <a:cubicBezTo>
                        <a:pt x="3845" y="29068"/>
                        <a:pt x="3845" y="29201"/>
                        <a:pt x="3945" y="29234"/>
                      </a:cubicBezTo>
                      <a:cubicBezTo>
                        <a:pt x="3845" y="29201"/>
                        <a:pt x="3812" y="29068"/>
                        <a:pt x="3812" y="28969"/>
                      </a:cubicBezTo>
                      <a:close/>
                      <a:moveTo>
                        <a:pt x="22656" y="29500"/>
                      </a:moveTo>
                      <a:cubicBezTo>
                        <a:pt x="22623" y="29500"/>
                        <a:pt x="22598" y="29500"/>
                        <a:pt x="22594" y="29508"/>
                      </a:cubicBezTo>
                      <a:lnTo>
                        <a:pt x="22594" y="29508"/>
                      </a:lnTo>
                      <a:cubicBezTo>
                        <a:pt x="22593" y="29506"/>
                        <a:pt x="22591" y="29503"/>
                        <a:pt x="22590" y="29500"/>
                      </a:cubicBezTo>
                      <a:close/>
                      <a:moveTo>
                        <a:pt x="22556" y="29500"/>
                      </a:moveTo>
                      <a:cubicBezTo>
                        <a:pt x="22616" y="29545"/>
                        <a:pt x="22636" y="29563"/>
                        <a:pt x="22636" y="29563"/>
                      </a:cubicBezTo>
                      <a:cubicBezTo>
                        <a:pt x="22636" y="29563"/>
                        <a:pt x="22624" y="29552"/>
                        <a:pt x="22610" y="29533"/>
                      </a:cubicBezTo>
                      <a:lnTo>
                        <a:pt x="22610" y="29533"/>
                      </a:lnTo>
                      <a:cubicBezTo>
                        <a:pt x="22620" y="29542"/>
                        <a:pt x="22635" y="29553"/>
                        <a:pt x="22656" y="29567"/>
                      </a:cubicBezTo>
                      <a:lnTo>
                        <a:pt x="22656" y="29600"/>
                      </a:lnTo>
                      <a:cubicBezTo>
                        <a:pt x="22623" y="29567"/>
                        <a:pt x="22590" y="29534"/>
                        <a:pt x="22556" y="29500"/>
                      </a:cubicBezTo>
                      <a:close/>
                      <a:moveTo>
                        <a:pt x="3812" y="29268"/>
                      </a:moveTo>
                      <a:lnTo>
                        <a:pt x="3812" y="29268"/>
                      </a:lnTo>
                      <a:cubicBezTo>
                        <a:pt x="3746" y="29833"/>
                        <a:pt x="4876" y="30830"/>
                        <a:pt x="4377" y="31129"/>
                      </a:cubicBezTo>
                      <a:cubicBezTo>
                        <a:pt x="4111" y="30796"/>
                        <a:pt x="3580" y="29633"/>
                        <a:pt x="3812" y="29268"/>
                      </a:cubicBezTo>
                      <a:close/>
                      <a:moveTo>
                        <a:pt x="23644" y="31329"/>
                      </a:moveTo>
                      <a:cubicBezTo>
                        <a:pt x="23700" y="31329"/>
                        <a:pt x="23776" y="31353"/>
                        <a:pt x="23886" y="31395"/>
                      </a:cubicBezTo>
                      <a:cubicBezTo>
                        <a:pt x="23770" y="31366"/>
                        <a:pt x="23686" y="31343"/>
                        <a:pt x="23625" y="31343"/>
                      </a:cubicBezTo>
                      <a:cubicBezTo>
                        <a:pt x="23602" y="31343"/>
                        <a:pt x="23583" y="31346"/>
                        <a:pt x="23566" y="31354"/>
                      </a:cubicBezTo>
                      <a:lnTo>
                        <a:pt x="23566" y="31354"/>
                      </a:lnTo>
                      <a:cubicBezTo>
                        <a:pt x="23587" y="31337"/>
                        <a:pt x="23612" y="31329"/>
                        <a:pt x="23644" y="31329"/>
                      </a:cubicBezTo>
                      <a:close/>
                      <a:moveTo>
                        <a:pt x="23890" y="31303"/>
                      </a:moveTo>
                      <a:cubicBezTo>
                        <a:pt x="23919" y="31303"/>
                        <a:pt x="23952" y="31312"/>
                        <a:pt x="23986" y="31328"/>
                      </a:cubicBezTo>
                      <a:cubicBezTo>
                        <a:pt x="23968" y="31319"/>
                        <a:pt x="23952" y="31315"/>
                        <a:pt x="23939" y="31315"/>
                      </a:cubicBezTo>
                      <a:cubicBezTo>
                        <a:pt x="23904" y="31315"/>
                        <a:pt x="23886" y="31346"/>
                        <a:pt x="23886" y="31395"/>
                      </a:cubicBezTo>
                      <a:lnTo>
                        <a:pt x="23819" y="31328"/>
                      </a:lnTo>
                      <a:cubicBezTo>
                        <a:pt x="23836" y="31312"/>
                        <a:pt x="23861" y="31303"/>
                        <a:pt x="23890" y="31303"/>
                      </a:cubicBezTo>
                      <a:close/>
                      <a:moveTo>
                        <a:pt x="11688" y="32127"/>
                      </a:moveTo>
                      <a:lnTo>
                        <a:pt x="11688" y="32127"/>
                      </a:lnTo>
                      <a:cubicBezTo>
                        <a:pt x="11656" y="32194"/>
                        <a:pt x="11656" y="32292"/>
                        <a:pt x="11722" y="32325"/>
                      </a:cubicBezTo>
                      <a:lnTo>
                        <a:pt x="11689" y="32325"/>
                      </a:lnTo>
                      <a:cubicBezTo>
                        <a:pt x="11677" y="32334"/>
                        <a:pt x="11666" y="32343"/>
                        <a:pt x="11656" y="32352"/>
                      </a:cubicBezTo>
                      <a:lnTo>
                        <a:pt x="11656" y="32352"/>
                      </a:lnTo>
                      <a:cubicBezTo>
                        <a:pt x="11656" y="32267"/>
                        <a:pt x="11660" y="32185"/>
                        <a:pt x="11688" y="32127"/>
                      </a:cubicBezTo>
                      <a:close/>
                      <a:moveTo>
                        <a:pt x="4678" y="31478"/>
                      </a:moveTo>
                      <a:cubicBezTo>
                        <a:pt x="4898" y="31478"/>
                        <a:pt x="5431" y="32384"/>
                        <a:pt x="5166" y="32384"/>
                      </a:cubicBezTo>
                      <a:cubicBezTo>
                        <a:pt x="5101" y="32384"/>
                        <a:pt x="4988" y="32329"/>
                        <a:pt x="4809" y="32192"/>
                      </a:cubicBezTo>
                      <a:cubicBezTo>
                        <a:pt x="4676" y="31993"/>
                        <a:pt x="4610" y="31760"/>
                        <a:pt x="4610" y="31528"/>
                      </a:cubicBezTo>
                      <a:cubicBezTo>
                        <a:pt x="4626" y="31493"/>
                        <a:pt x="4649" y="31478"/>
                        <a:pt x="4678" y="31478"/>
                      </a:cubicBezTo>
                      <a:close/>
                      <a:moveTo>
                        <a:pt x="11638" y="32368"/>
                      </a:moveTo>
                      <a:cubicBezTo>
                        <a:pt x="11557" y="32445"/>
                        <a:pt x="11566" y="32501"/>
                        <a:pt x="11622" y="32558"/>
                      </a:cubicBezTo>
                      <a:cubicBezTo>
                        <a:pt x="11559" y="32495"/>
                        <a:pt x="11526" y="32431"/>
                        <a:pt x="11638" y="32368"/>
                      </a:cubicBezTo>
                      <a:close/>
                      <a:moveTo>
                        <a:pt x="33725" y="32488"/>
                      </a:moveTo>
                      <a:cubicBezTo>
                        <a:pt x="33716" y="32509"/>
                        <a:pt x="33763" y="32576"/>
                        <a:pt x="33889" y="32724"/>
                      </a:cubicBezTo>
                      <a:cubicBezTo>
                        <a:pt x="33854" y="32742"/>
                        <a:pt x="33822" y="32750"/>
                        <a:pt x="33795" y="32750"/>
                      </a:cubicBezTo>
                      <a:cubicBezTo>
                        <a:pt x="33644" y="32750"/>
                        <a:pt x="33621" y="32519"/>
                        <a:pt x="33725" y="32488"/>
                      </a:cubicBezTo>
                      <a:close/>
                      <a:moveTo>
                        <a:pt x="20629" y="32790"/>
                      </a:moveTo>
                      <a:lnTo>
                        <a:pt x="20629" y="32790"/>
                      </a:lnTo>
                      <a:cubicBezTo>
                        <a:pt x="20637" y="32799"/>
                        <a:pt x="20648" y="32803"/>
                        <a:pt x="20660" y="32804"/>
                      </a:cubicBezTo>
                      <a:lnTo>
                        <a:pt x="20660" y="32804"/>
                      </a:lnTo>
                      <a:cubicBezTo>
                        <a:pt x="20657" y="32812"/>
                        <a:pt x="20651" y="32815"/>
                        <a:pt x="20645" y="32815"/>
                      </a:cubicBezTo>
                      <a:cubicBezTo>
                        <a:pt x="20637" y="32815"/>
                        <a:pt x="20629" y="32807"/>
                        <a:pt x="20629" y="32790"/>
                      </a:cubicBezTo>
                      <a:close/>
                      <a:moveTo>
                        <a:pt x="3945" y="32957"/>
                      </a:moveTo>
                      <a:lnTo>
                        <a:pt x="3945" y="32957"/>
                      </a:lnTo>
                      <a:cubicBezTo>
                        <a:pt x="4012" y="32990"/>
                        <a:pt x="4078" y="33023"/>
                        <a:pt x="4111" y="33123"/>
                      </a:cubicBezTo>
                      <a:cubicBezTo>
                        <a:pt x="4078" y="33090"/>
                        <a:pt x="4078" y="33056"/>
                        <a:pt x="4045" y="33023"/>
                      </a:cubicBezTo>
                      <a:cubicBezTo>
                        <a:pt x="4012" y="33023"/>
                        <a:pt x="3978" y="32990"/>
                        <a:pt x="3945" y="32957"/>
                      </a:cubicBezTo>
                      <a:close/>
                      <a:moveTo>
                        <a:pt x="6915" y="33238"/>
                      </a:moveTo>
                      <a:lnTo>
                        <a:pt x="6970" y="33256"/>
                      </a:lnTo>
                      <a:cubicBezTo>
                        <a:pt x="6948" y="33256"/>
                        <a:pt x="6930" y="33249"/>
                        <a:pt x="6915" y="33238"/>
                      </a:cubicBezTo>
                      <a:close/>
                      <a:moveTo>
                        <a:pt x="8399" y="33256"/>
                      </a:moveTo>
                      <a:cubicBezTo>
                        <a:pt x="8432" y="33256"/>
                        <a:pt x="8465" y="33256"/>
                        <a:pt x="8465" y="33289"/>
                      </a:cubicBezTo>
                      <a:lnTo>
                        <a:pt x="8465" y="33322"/>
                      </a:lnTo>
                      <a:cubicBezTo>
                        <a:pt x="8465" y="33256"/>
                        <a:pt x="8432" y="33256"/>
                        <a:pt x="8399" y="33256"/>
                      </a:cubicBezTo>
                      <a:close/>
                      <a:moveTo>
                        <a:pt x="33856" y="33956"/>
                      </a:moveTo>
                      <a:cubicBezTo>
                        <a:pt x="33855" y="33987"/>
                        <a:pt x="33823" y="33988"/>
                        <a:pt x="33823" y="34020"/>
                      </a:cubicBezTo>
                      <a:lnTo>
                        <a:pt x="33823" y="33987"/>
                      </a:lnTo>
                      <a:cubicBezTo>
                        <a:pt x="33823" y="33987"/>
                        <a:pt x="33855" y="33987"/>
                        <a:pt x="33856" y="33956"/>
                      </a:cubicBezTo>
                      <a:close/>
                      <a:moveTo>
                        <a:pt x="5308" y="33555"/>
                      </a:moveTo>
                      <a:cubicBezTo>
                        <a:pt x="5443" y="33663"/>
                        <a:pt x="5622" y="34057"/>
                        <a:pt x="5487" y="34057"/>
                      </a:cubicBezTo>
                      <a:cubicBezTo>
                        <a:pt x="5457" y="34057"/>
                        <a:pt x="5409" y="34036"/>
                        <a:pt x="5341" y="33987"/>
                      </a:cubicBezTo>
                      <a:lnTo>
                        <a:pt x="5308" y="33987"/>
                      </a:lnTo>
                      <a:cubicBezTo>
                        <a:pt x="5208" y="33821"/>
                        <a:pt x="4909" y="33555"/>
                        <a:pt x="5308" y="33555"/>
                      </a:cubicBezTo>
                      <a:close/>
                      <a:moveTo>
                        <a:pt x="35584" y="34087"/>
                      </a:moveTo>
                      <a:cubicBezTo>
                        <a:pt x="35584" y="34120"/>
                        <a:pt x="35584" y="34120"/>
                        <a:pt x="35584" y="34120"/>
                      </a:cubicBezTo>
                      <a:cubicBezTo>
                        <a:pt x="35551" y="34120"/>
                        <a:pt x="35584" y="34120"/>
                        <a:pt x="35584" y="34087"/>
                      </a:cubicBezTo>
                      <a:close/>
                      <a:moveTo>
                        <a:pt x="7302" y="34020"/>
                      </a:moveTo>
                      <a:lnTo>
                        <a:pt x="7302" y="34020"/>
                      </a:lnTo>
                      <a:cubicBezTo>
                        <a:pt x="7327" y="34059"/>
                        <a:pt x="7353" y="34092"/>
                        <a:pt x="7381" y="34123"/>
                      </a:cubicBezTo>
                      <a:lnTo>
                        <a:pt x="7381" y="34123"/>
                      </a:lnTo>
                      <a:cubicBezTo>
                        <a:pt x="7352" y="34093"/>
                        <a:pt x="7325" y="34059"/>
                        <a:pt x="7302" y="34020"/>
                      </a:cubicBezTo>
                      <a:close/>
                      <a:moveTo>
                        <a:pt x="35651" y="33954"/>
                      </a:moveTo>
                      <a:cubicBezTo>
                        <a:pt x="35651" y="34043"/>
                        <a:pt x="35651" y="34158"/>
                        <a:pt x="35675" y="34158"/>
                      </a:cubicBezTo>
                      <a:cubicBezTo>
                        <a:pt x="35675" y="34158"/>
                        <a:pt x="35675" y="34158"/>
                        <a:pt x="35675" y="34158"/>
                      </a:cubicBezTo>
                      <a:lnTo>
                        <a:pt x="35675" y="34158"/>
                      </a:lnTo>
                      <a:cubicBezTo>
                        <a:pt x="35674" y="34158"/>
                        <a:pt x="35674" y="34158"/>
                        <a:pt x="35673" y="34158"/>
                      </a:cubicBezTo>
                      <a:cubicBezTo>
                        <a:pt x="35644" y="34158"/>
                        <a:pt x="35618" y="34050"/>
                        <a:pt x="35618" y="34020"/>
                      </a:cubicBezTo>
                      <a:lnTo>
                        <a:pt x="35584" y="34020"/>
                      </a:lnTo>
                      <a:cubicBezTo>
                        <a:pt x="35618" y="33987"/>
                        <a:pt x="35618" y="33987"/>
                        <a:pt x="35651" y="33954"/>
                      </a:cubicBezTo>
                      <a:close/>
                      <a:moveTo>
                        <a:pt x="5621" y="34167"/>
                      </a:moveTo>
                      <a:cubicBezTo>
                        <a:pt x="5640" y="34172"/>
                        <a:pt x="5658" y="34178"/>
                        <a:pt x="5673" y="34186"/>
                      </a:cubicBezTo>
                      <a:cubicBezTo>
                        <a:pt x="5646" y="34186"/>
                        <a:pt x="5641" y="34186"/>
                        <a:pt x="5621" y="34167"/>
                      </a:cubicBezTo>
                      <a:close/>
                      <a:moveTo>
                        <a:pt x="7467" y="34204"/>
                      </a:moveTo>
                      <a:cubicBezTo>
                        <a:pt x="7488" y="34220"/>
                        <a:pt x="7510" y="34237"/>
                        <a:pt x="7534" y="34253"/>
                      </a:cubicBezTo>
                      <a:lnTo>
                        <a:pt x="7562" y="34290"/>
                      </a:lnTo>
                      <a:lnTo>
                        <a:pt x="7562" y="34290"/>
                      </a:lnTo>
                      <a:cubicBezTo>
                        <a:pt x="7533" y="34260"/>
                        <a:pt x="7500" y="34233"/>
                        <a:pt x="7467" y="34204"/>
                      </a:cubicBezTo>
                      <a:close/>
                      <a:moveTo>
                        <a:pt x="33821" y="34160"/>
                      </a:moveTo>
                      <a:cubicBezTo>
                        <a:pt x="33830" y="34213"/>
                        <a:pt x="33841" y="34266"/>
                        <a:pt x="33823" y="34319"/>
                      </a:cubicBezTo>
                      <a:cubicBezTo>
                        <a:pt x="33778" y="34330"/>
                        <a:pt x="33737" y="34345"/>
                        <a:pt x="33699" y="34363"/>
                      </a:cubicBezTo>
                      <a:lnTo>
                        <a:pt x="33699" y="34363"/>
                      </a:lnTo>
                      <a:cubicBezTo>
                        <a:pt x="33763" y="34307"/>
                        <a:pt x="33806" y="34241"/>
                        <a:pt x="33821" y="34160"/>
                      </a:cubicBezTo>
                      <a:close/>
                      <a:moveTo>
                        <a:pt x="8133" y="34585"/>
                      </a:moveTo>
                      <a:lnTo>
                        <a:pt x="8133" y="34585"/>
                      </a:lnTo>
                      <a:cubicBezTo>
                        <a:pt x="8199" y="34652"/>
                        <a:pt x="8232" y="34718"/>
                        <a:pt x="8266" y="34785"/>
                      </a:cubicBezTo>
                      <a:cubicBezTo>
                        <a:pt x="8266" y="34818"/>
                        <a:pt x="8299" y="34818"/>
                        <a:pt x="8299" y="34851"/>
                      </a:cubicBezTo>
                      <a:cubicBezTo>
                        <a:pt x="8232" y="34785"/>
                        <a:pt x="8199" y="34685"/>
                        <a:pt x="8133" y="34585"/>
                      </a:cubicBezTo>
                      <a:close/>
                      <a:moveTo>
                        <a:pt x="7834" y="35017"/>
                      </a:moveTo>
                      <a:cubicBezTo>
                        <a:pt x="7867" y="35050"/>
                        <a:pt x="7900" y="35050"/>
                        <a:pt x="7933" y="35117"/>
                      </a:cubicBezTo>
                      <a:cubicBezTo>
                        <a:pt x="7900" y="35084"/>
                        <a:pt x="7867" y="35050"/>
                        <a:pt x="7834" y="35017"/>
                      </a:cubicBezTo>
                      <a:close/>
                      <a:moveTo>
                        <a:pt x="8066" y="34917"/>
                      </a:moveTo>
                      <a:cubicBezTo>
                        <a:pt x="8099" y="35017"/>
                        <a:pt x="8166" y="35117"/>
                        <a:pt x="8232" y="35183"/>
                      </a:cubicBezTo>
                      <a:cubicBezTo>
                        <a:pt x="8133" y="35117"/>
                        <a:pt x="8099" y="34917"/>
                        <a:pt x="7967" y="34917"/>
                      </a:cubicBezTo>
                      <a:close/>
                      <a:moveTo>
                        <a:pt x="26877" y="35391"/>
                      </a:moveTo>
                      <a:cubicBezTo>
                        <a:pt x="26885" y="35391"/>
                        <a:pt x="26894" y="35399"/>
                        <a:pt x="26910" y="35416"/>
                      </a:cubicBezTo>
                      <a:cubicBezTo>
                        <a:pt x="26900" y="35406"/>
                        <a:pt x="26888" y="35402"/>
                        <a:pt x="26875" y="35402"/>
                      </a:cubicBezTo>
                      <a:cubicBezTo>
                        <a:pt x="26868" y="35402"/>
                        <a:pt x="26861" y="35403"/>
                        <a:pt x="26854" y="35405"/>
                      </a:cubicBezTo>
                      <a:lnTo>
                        <a:pt x="26854" y="35405"/>
                      </a:lnTo>
                      <a:cubicBezTo>
                        <a:pt x="26864" y="35396"/>
                        <a:pt x="26871" y="35391"/>
                        <a:pt x="26877" y="35391"/>
                      </a:cubicBezTo>
                      <a:close/>
                      <a:moveTo>
                        <a:pt x="26844" y="35383"/>
                      </a:moveTo>
                      <a:lnTo>
                        <a:pt x="26844" y="35409"/>
                      </a:lnTo>
                      <a:lnTo>
                        <a:pt x="26844" y="35409"/>
                      </a:lnTo>
                      <a:cubicBezTo>
                        <a:pt x="26825" y="35418"/>
                        <a:pt x="26810" y="35434"/>
                        <a:pt x="26810" y="35449"/>
                      </a:cubicBezTo>
                      <a:cubicBezTo>
                        <a:pt x="26810" y="35416"/>
                        <a:pt x="26810" y="35416"/>
                        <a:pt x="26844" y="35383"/>
                      </a:cubicBezTo>
                      <a:close/>
                      <a:moveTo>
                        <a:pt x="40337" y="35383"/>
                      </a:moveTo>
                      <a:cubicBezTo>
                        <a:pt x="40337" y="35449"/>
                        <a:pt x="40370" y="35449"/>
                        <a:pt x="40403" y="35449"/>
                      </a:cubicBezTo>
                      <a:lnTo>
                        <a:pt x="40337" y="35449"/>
                      </a:lnTo>
                      <a:lnTo>
                        <a:pt x="40337" y="35383"/>
                      </a:lnTo>
                      <a:close/>
                      <a:moveTo>
                        <a:pt x="25415" y="35449"/>
                      </a:moveTo>
                      <a:lnTo>
                        <a:pt x="25415" y="35449"/>
                      </a:lnTo>
                      <a:cubicBezTo>
                        <a:pt x="25444" y="35566"/>
                        <a:pt x="25268" y="35734"/>
                        <a:pt x="25292" y="35863"/>
                      </a:cubicBezTo>
                      <a:lnTo>
                        <a:pt x="25292" y="35863"/>
                      </a:lnTo>
                      <a:cubicBezTo>
                        <a:pt x="25257" y="35871"/>
                        <a:pt x="25206" y="35898"/>
                        <a:pt x="25187" y="35898"/>
                      </a:cubicBezTo>
                      <a:cubicBezTo>
                        <a:pt x="25179" y="35898"/>
                        <a:pt x="25176" y="35893"/>
                        <a:pt x="25182" y="35881"/>
                      </a:cubicBezTo>
                      <a:lnTo>
                        <a:pt x="25182" y="35881"/>
                      </a:lnTo>
                      <a:lnTo>
                        <a:pt x="25182" y="35881"/>
                      </a:lnTo>
                      <a:cubicBezTo>
                        <a:pt x="25282" y="35748"/>
                        <a:pt x="25381" y="35615"/>
                        <a:pt x="25415" y="35449"/>
                      </a:cubicBezTo>
                      <a:close/>
                      <a:moveTo>
                        <a:pt x="30699" y="35915"/>
                      </a:moveTo>
                      <a:lnTo>
                        <a:pt x="30699" y="35915"/>
                      </a:lnTo>
                      <a:cubicBezTo>
                        <a:pt x="30732" y="35948"/>
                        <a:pt x="30699" y="35948"/>
                        <a:pt x="30666" y="35948"/>
                      </a:cubicBezTo>
                      <a:lnTo>
                        <a:pt x="30599" y="35948"/>
                      </a:lnTo>
                      <a:cubicBezTo>
                        <a:pt x="30632" y="35948"/>
                        <a:pt x="30732" y="35948"/>
                        <a:pt x="30699" y="35915"/>
                      </a:cubicBezTo>
                      <a:close/>
                      <a:moveTo>
                        <a:pt x="30865" y="36114"/>
                      </a:moveTo>
                      <a:cubicBezTo>
                        <a:pt x="30883" y="36126"/>
                        <a:pt x="30897" y="36135"/>
                        <a:pt x="30907" y="36141"/>
                      </a:cubicBezTo>
                      <a:lnTo>
                        <a:pt x="30907" y="36141"/>
                      </a:lnTo>
                      <a:cubicBezTo>
                        <a:pt x="30904" y="36142"/>
                        <a:pt x="30901" y="36145"/>
                        <a:pt x="30898" y="36147"/>
                      </a:cubicBezTo>
                      <a:lnTo>
                        <a:pt x="30865" y="36114"/>
                      </a:lnTo>
                      <a:close/>
                      <a:moveTo>
                        <a:pt x="30898" y="36081"/>
                      </a:moveTo>
                      <a:cubicBezTo>
                        <a:pt x="30932" y="36114"/>
                        <a:pt x="30998" y="36114"/>
                        <a:pt x="31031" y="36147"/>
                      </a:cubicBezTo>
                      <a:cubicBezTo>
                        <a:pt x="31009" y="36147"/>
                        <a:pt x="30972" y="36132"/>
                        <a:pt x="30940" y="36132"/>
                      </a:cubicBezTo>
                      <a:cubicBezTo>
                        <a:pt x="30933" y="36132"/>
                        <a:pt x="30926" y="36133"/>
                        <a:pt x="30919" y="36135"/>
                      </a:cubicBezTo>
                      <a:lnTo>
                        <a:pt x="30919" y="36135"/>
                      </a:lnTo>
                      <a:cubicBezTo>
                        <a:pt x="30913" y="36129"/>
                        <a:pt x="30906" y="36121"/>
                        <a:pt x="30898" y="36114"/>
                      </a:cubicBezTo>
                      <a:lnTo>
                        <a:pt x="30898" y="36081"/>
                      </a:lnTo>
                      <a:close/>
                      <a:moveTo>
                        <a:pt x="7515" y="36370"/>
                      </a:moveTo>
                      <a:cubicBezTo>
                        <a:pt x="7549" y="36425"/>
                        <a:pt x="7609" y="36496"/>
                        <a:pt x="7628" y="36569"/>
                      </a:cubicBezTo>
                      <a:lnTo>
                        <a:pt x="7628" y="36569"/>
                      </a:lnTo>
                      <a:lnTo>
                        <a:pt x="7515" y="36370"/>
                      </a:lnTo>
                      <a:close/>
                      <a:moveTo>
                        <a:pt x="35319" y="36845"/>
                      </a:moveTo>
                      <a:cubicBezTo>
                        <a:pt x="35319" y="36905"/>
                        <a:pt x="35292" y="36930"/>
                        <a:pt x="35264" y="36930"/>
                      </a:cubicBezTo>
                      <a:cubicBezTo>
                        <a:pt x="35244" y="36930"/>
                        <a:pt x="35223" y="36918"/>
                        <a:pt x="35208" y="36897"/>
                      </a:cubicBezTo>
                      <a:lnTo>
                        <a:pt x="35208" y="36897"/>
                      </a:lnTo>
                      <a:cubicBezTo>
                        <a:pt x="35218" y="36904"/>
                        <a:pt x="35229" y="36908"/>
                        <a:pt x="35241" y="36908"/>
                      </a:cubicBezTo>
                      <a:cubicBezTo>
                        <a:pt x="35267" y="36908"/>
                        <a:pt x="35296" y="36889"/>
                        <a:pt x="35319" y="36845"/>
                      </a:cubicBezTo>
                      <a:close/>
                      <a:moveTo>
                        <a:pt x="17405" y="36845"/>
                      </a:moveTo>
                      <a:lnTo>
                        <a:pt x="17405" y="36878"/>
                      </a:lnTo>
                      <a:cubicBezTo>
                        <a:pt x="17480" y="37004"/>
                        <a:pt x="17499" y="37167"/>
                        <a:pt x="17604" y="37211"/>
                      </a:cubicBezTo>
                      <a:lnTo>
                        <a:pt x="17604" y="37211"/>
                      </a:lnTo>
                      <a:cubicBezTo>
                        <a:pt x="17456" y="37168"/>
                        <a:pt x="17437" y="36964"/>
                        <a:pt x="17309" y="36868"/>
                      </a:cubicBezTo>
                      <a:lnTo>
                        <a:pt x="17309" y="36868"/>
                      </a:lnTo>
                      <a:cubicBezTo>
                        <a:pt x="17315" y="36869"/>
                        <a:pt x="17320" y="36870"/>
                        <a:pt x="17326" y="36870"/>
                      </a:cubicBezTo>
                      <a:cubicBezTo>
                        <a:pt x="17347" y="36870"/>
                        <a:pt x="17372" y="36862"/>
                        <a:pt x="17405" y="36845"/>
                      </a:cubicBezTo>
                      <a:close/>
                      <a:moveTo>
                        <a:pt x="8532" y="37310"/>
                      </a:moveTo>
                      <a:cubicBezTo>
                        <a:pt x="8532" y="37344"/>
                        <a:pt x="8498" y="37377"/>
                        <a:pt x="8498" y="37410"/>
                      </a:cubicBezTo>
                      <a:lnTo>
                        <a:pt x="8465" y="37410"/>
                      </a:lnTo>
                      <a:cubicBezTo>
                        <a:pt x="8498" y="37377"/>
                        <a:pt x="8498" y="37344"/>
                        <a:pt x="8532" y="37310"/>
                      </a:cubicBezTo>
                      <a:close/>
                      <a:moveTo>
                        <a:pt x="33642" y="37567"/>
                      </a:moveTo>
                      <a:cubicBezTo>
                        <a:pt x="33659" y="37567"/>
                        <a:pt x="33672" y="37589"/>
                        <a:pt x="33670" y="37612"/>
                      </a:cubicBezTo>
                      <a:lnTo>
                        <a:pt x="33670" y="37612"/>
                      </a:lnTo>
                      <a:cubicBezTo>
                        <a:pt x="33669" y="37592"/>
                        <a:pt x="33646" y="37576"/>
                        <a:pt x="33624" y="37576"/>
                      </a:cubicBezTo>
                      <a:cubicBezTo>
                        <a:pt x="33630" y="37570"/>
                        <a:pt x="33636" y="37567"/>
                        <a:pt x="33642" y="37567"/>
                      </a:cubicBezTo>
                      <a:close/>
                      <a:moveTo>
                        <a:pt x="5840" y="32392"/>
                      </a:moveTo>
                      <a:lnTo>
                        <a:pt x="5840" y="32392"/>
                      </a:lnTo>
                      <a:cubicBezTo>
                        <a:pt x="6371" y="32923"/>
                        <a:pt x="7169" y="33821"/>
                        <a:pt x="7302" y="34352"/>
                      </a:cubicBezTo>
                      <a:cubicBezTo>
                        <a:pt x="6737" y="34884"/>
                        <a:pt x="9263" y="36779"/>
                        <a:pt x="10060" y="37410"/>
                      </a:cubicBezTo>
                      <a:cubicBezTo>
                        <a:pt x="10027" y="37576"/>
                        <a:pt x="10293" y="37609"/>
                        <a:pt x="10193" y="37776"/>
                      </a:cubicBezTo>
                      <a:cubicBezTo>
                        <a:pt x="10143" y="37783"/>
                        <a:pt x="10095" y="37787"/>
                        <a:pt x="10047" y="37787"/>
                      </a:cubicBezTo>
                      <a:cubicBezTo>
                        <a:pt x="9044" y="37787"/>
                        <a:pt x="8488" y="36186"/>
                        <a:pt x="7568" y="35615"/>
                      </a:cubicBezTo>
                      <a:cubicBezTo>
                        <a:pt x="7136" y="34618"/>
                        <a:pt x="5574" y="33920"/>
                        <a:pt x="5507" y="32890"/>
                      </a:cubicBezTo>
                      <a:cubicBezTo>
                        <a:pt x="5536" y="32845"/>
                        <a:pt x="5569" y="32826"/>
                        <a:pt x="5605" y="32826"/>
                      </a:cubicBezTo>
                      <a:cubicBezTo>
                        <a:pt x="5867" y="32826"/>
                        <a:pt x="6312" y="33845"/>
                        <a:pt x="6604" y="34020"/>
                      </a:cubicBezTo>
                      <a:cubicBezTo>
                        <a:pt x="7402" y="33954"/>
                        <a:pt x="5740" y="33023"/>
                        <a:pt x="5840" y="32392"/>
                      </a:cubicBezTo>
                      <a:close/>
                      <a:moveTo>
                        <a:pt x="11287" y="37838"/>
                      </a:moveTo>
                      <a:cubicBezTo>
                        <a:pt x="11298" y="37850"/>
                        <a:pt x="11311" y="37863"/>
                        <a:pt x="11323" y="37875"/>
                      </a:cubicBezTo>
                      <a:lnTo>
                        <a:pt x="11323" y="37898"/>
                      </a:lnTo>
                      <a:lnTo>
                        <a:pt x="11323" y="37898"/>
                      </a:lnTo>
                      <a:cubicBezTo>
                        <a:pt x="11306" y="37884"/>
                        <a:pt x="11296" y="37861"/>
                        <a:pt x="11287" y="37838"/>
                      </a:cubicBezTo>
                      <a:close/>
                      <a:moveTo>
                        <a:pt x="8208" y="37654"/>
                      </a:moveTo>
                      <a:lnTo>
                        <a:pt x="8208" y="37654"/>
                      </a:lnTo>
                      <a:cubicBezTo>
                        <a:pt x="8300" y="37738"/>
                        <a:pt x="8414" y="37810"/>
                        <a:pt x="8479" y="37907"/>
                      </a:cubicBezTo>
                      <a:lnTo>
                        <a:pt x="8479" y="37907"/>
                      </a:lnTo>
                      <a:cubicBezTo>
                        <a:pt x="8373" y="37834"/>
                        <a:pt x="8294" y="37745"/>
                        <a:pt x="8208" y="37654"/>
                      </a:cubicBezTo>
                      <a:close/>
                      <a:moveTo>
                        <a:pt x="10426" y="37842"/>
                      </a:moveTo>
                      <a:lnTo>
                        <a:pt x="10426" y="37842"/>
                      </a:lnTo>
                      <a:cubicBezTo>
                        <a:pt x="10490" y="37928"/>
                        <a:pt x="10597" y="37972"/>
                        <a:pt x="10682" y="38038"/>
                      </a:cubicBezTo>
                      <a:lnTo>
                        <a:pt x="10682" y="38038"/>
                      </a:lnTo>
                      <a:cubicBezTo>
                        <a:pt x="10585" y="38004"/>
                        <a:pt x="10490" y="37938"/>
                        <a:pt x="10426" y="37842"/>
                      </a:cubicBezTo>
                      <a:close/>
                      <a:moveTo>
                        <a:pt x="9602" y="38033"/>
                      </a:moveTo>
                      <a:cubicBezTo>
                        <a:pt x="9628" y="38033"/>
                        <a:pt x="9654" y="38036"/>
                        <a:pt x="9679" y="38042"/>
                      </a:cubicBezTo>
                      <a:lnTo>
                        <a:pt x="9529" y="38042"/>
                      </a:lnTo>
                      <a:cubicBezTo>
                        <a:pt x="9553" y="38035"/>
                        <a:pt x="9577" y="38033"/>
                        <a:pt x="9602" y="38033"/>
                      </a:cubicBezTo>
                      <a:close/>
                      <a:moveTo>
                        <a:pt x="8517" y="37985"/>
                      </a:moveTo>
                      <a:cubicBezTo>
                        <a:pt x="8526" y="38013"/>
                        <a:pt x="8532" y="38043"/>
                        <a:pt x="8532" y="38075"/>
                      </a:cubicBezTo>
                      <a:cubicBezTo>
                        <a:pt x="8532" y="38036"/>
                        <a:pt x="8520" y="38008"/>
                        <a:pt x="8517" y="37985"/>
                      </a:cubicBezTo>
                      <a:close/>
                      <a:moveTo>
                        <a:pt x="9814" y="38093"/>
                      </a:moveTo>
                      <a:lnTo>
                        <a:pt x="9814" y="38093"/>
                      </a:lnTo>
                      <a:cubicBezTo>
                        <a:pt x="9842" y="38108"/>
                        <a:pt x="9869" y="38125"/>
                        <a:pt x="9894" y="38141"/>
                      </a:cubicBezTo>
                      <a:lnTo>
                        <a:pt x="9814" y="38093"/>
                      </a:lnTo>
                      <a:close/>
                      <a:moveTo>
                        <a:pt x="8964" y="37875"/>
                      </a:moveTo>
                      <a:lnTo>
                        <a:pt x="8964" y="37875"/>
                      </a:lnTo>
                      <a:cubicBezTo>
                        <a:pt x="9063" y="37942"/>
                        <a:pt x="9097" y="38174"/>
                        <a:pt x="9229" y="38174"/>
                      </a:cubicBezTo>
                      <a:lnTo>
                        <a:pt x="9163" y="38174"/>
                      </a:lnTo>
                      <a:cubicBezTo>
                        <a:pt x="9097" y="38075"/>
                        <a:pt x="9030" y="37975"/>
                        <a:pt x="8964" y="37875"/>
                      </a:cubicBezTo>
                      <a:close/>
                      <a:moveTo>
                        <a:pt x="10701" y="38053"/>
                      </a:moveTo>
                      <a:cubicBezTo>
                        <a:pt x="10739" y="38086"/>
                        <a:pt x="10771" y="38124"/>
                        <a:pt x="10791" y="38174"/>
                      </a:cubicBezTo>
                      <a:lnTo>
                        <a:pt x="10701" y="38053"/>
                      </a:lnTo>
                      <a:close/>
                      <a:moveTo>
                        <a:pt x="29635" y="38208"/>
                      </a:moveTo>
                      <a:cubicBezTo>
                        <a:pt x="29602" y="38208"/>
                        <a:pt x="29635" y="38274"/>
                        <a:pt x="29669" y="38341"/>
                      </a:cubicBezTo>
                      <a:cubicBezTo>
                        <a:pt x="29650" y="38350"/>
                        <a:pt x="29629" y="38357"/>
                        <a:pt x="29607" y="38361"/>
                      </a:cubicBezTo>
                      <a:lnTo>
                        <a:pt x="29607" y="38361"/>
                      </a:lnTo>
                      <a:cubicBezTo>
                        <a:pt x="29628" y="38296"/>
                        <a:pt x="29573" y="38208"/>
                        <a:pt x="29635" y="38208"/>
                      </a:cubicBezTo>
                      <a:close/>
                      <a:moveTo>
                        <a:pt x="10612" y="38973"/>
                      </a:moveTo>
                      <a:cubicBezTo>
                        <a:pt x="10669" y="38973"/>
                        <a:pt x="10721" y="39013"/>
                        <a:pt x="10758" y="39138"/>
                      </a:cubicBezTo>
                      <a:cubicBezTo>
                        <a:pt x="10707" y="39035"/>
                        <a:pt x="10650" y="39002"/>
                        <a:pt x="10592" y="39002"/>
                      </a:cubicBezTo>
                      <a:cubicBezTo>
                        <a:pt x="10501" y="39002"/>
                        <a:pt x="10408" y="39085"/>
                        <a:pt x="10326" y="39105"/>
                      </a:cubicBezTo>
                      <a:cubicBezTo>
                        <a:pt x="10409" y="39084"/>
                        <a:pt x="10518" y="38973"/>
                        <a:pt x="10612" y="38973"/>
                      </a:cubicBezTo>
                      <a:close/>
                      <a:moveTo>
                        <a:pt x="33687" y="39166"/>
                      </a:moveTo>
                      <a:cubicBezTo>
                        <a:pt x="33763" y="39166"/>
                        <a:pt x="33786" y="39275"/>
                        <a:pt x="33756" y="39304"/>
                      </a:cubicBezTo>
                      <a:cubicBezTo>
                        <a:pt x="33790" y="39238"/>
                        <a:pt x="33723" y="39171"/>
                        <a:pt x="33657" y="39171"/>
                      </a:cubicBezTo>
                      <a:cubicBezTo>
                        <a:pt x="33668" y="39168"/>
                        <a:pt x="33678" y="39166"/>
                        <a:pt x="33687" y="39166"/>
                      </a:cubicBezTo>
                      <a:close/>
                      <a:moveTo>
                        <a:pt x="10791" y="39171"/>
                      </a:moveTo>
                      <a:lnTo>
                        <a:pt x="10791" y="39171"/>
                      </a:lnTo>
                      <a:cubicBezTo>
                        <a:pt x="10961" y="39200"/>
                        <a:pt x="11130" y="39276"/>
                        <a:pt x="11258" y="39399"/>
                      </a:cubicBezTo>
                      <a:lnTo>
                        <a:pt x="11258" y="39399"/>
                      </a:lnTo>
                      <a:cubicBezTo>
                        <a:pt x="11116" y="39286"/>
                        <a:pt x="10905" y="39314"/>
                        <a:pt x="10791" y="39171"/>
                      </a:cubicBezTo>
                      <a:close/>
                      <a:moveTo>
                        <a:pt x="12830" y="40000"/>
                      </a:moveTo>
                      <a:lnTo>
                        <a:pt x="12830" y="40000"/>
                      </a:lnTo>
                      <a:cubicBezTo>
                        <a:pt x="12849" y="40009"/>
                        <a:pt x="12867" y="40017"/>
                        <a:pt x="12885" y="40036"/>
                      </a:cubicBezTo>
                      <a:lnTo>
                        <a:pt x="12918" y="40102"/>
                      </a:lnTo>
                      <a:cubicBezTo>
                        <a:pt x="12894" y="40077"/>
                        <a:pt x="12869" y="40034"/>
                        <a:pt x="12830" y="40000"/>
                      </a:cubicBezTo>
                      <a:close/>
                      <a:moveTo>
                        <a:pt x="37816" y="40079"/>
                      </a:moveTo>
                      <a:cubicBezTo>
                        <a:pt x="37817" y="40135"/>
                        <a:pt x="37806" y="40181"/>
                        <a:pt x="37745" y="40202"/>
                      </a:cubicBezTo>
                      <a:cubicBezTo>
                        <a:pt x="37803" y="40163"/>
                        <a:pt x="37816" y="40124"/>
                        <a:pt x="37816" y="40079"/>
                      </a:cubicBezTo>
                      <a:close/>
                      <a:moveTo>
                        <a:pt x="36149" y="40468"/>
                      </a:moveTo>
                      <a:cubicBezTo>
                        <a:pt x="36216" y="40567"/>
                        <a:pt x="35983" y="40567"/>
                        <a:pt x="35983" y="40601"/>
                      </a:cubicBezTo>
                      <a:lnTo>
                        <a:pt x="35950" y="40567"/>
                      </a:lnTo>
                      <a:cubicBezTo>
                        <a:pt x="36016" y="40567"/>
                        <a:pt x="36050" y="40468"/>
                        <a:pt x="36149" y="40468"/>
                      </a:cubicBezTo>
                      <a:close/>
                      <a:moveTo>
                        <a:pt x="36309" y="40574"/>
                      </a:moveTo>
                      <a:cubicBezTo>
                        <a:pt x="36292" y="40614"/>
                        <a:pt x="36364" y="40634"/>
                        <a:pt x="36415" y="40634"/>
                      </a:cubicBezTo>
                      <a:cubicBezTo>
                        <a:pt x="36349" y="40634"/>
                        <a:pt x="36316" y="40634"/>
                        <a:pt x="36282" y="40601"/>
                      </a:cubicBezTo>
                      <a:lnTo>
                        <a:pt x="36282" y="40601"/>
                      </a:lnTo>
                      <a:cubicBezTo>
                        <a:pt x="36316" y="40700"/>
                        <a:pt x="36316" y="40767"/>
                        <a:pt x="36349" y="40833"/>
                      </a:cubicBezTo>
                      <a:cubicBezTo>
                        <a:pt x="36295" y="40779"/>
                        <a:pt x="36285" y="40681"/>
                        <a:pt x="36247" y="40646"/>
                      </a:cubicBezTo>
                      <a:lnTo>
                        <a:pt x="36247" y="40646"/>
                      </a:lnTo>
                      <a:cubicBezTo>
                        <a:pt x="36248" y="40643"/>
                        <a:pt x="36249" y="40639"/>
                        <a:pt x="36249" y="40634"/>
                      </a:cubicBezTo>
                      <a:cubicBezTo>
                        <a:pt x="36269" y="40614"/>
                        <a:pt x="36289" y="40594"/>
                        <a:pt x="36309" y="40574"/>
                      </a:cubicBezTo>
                      <a:close/>
                      <a:moveTo>
                        <a:pt x="26977" y="40833"/>
                      </a:moveTo>
                      <a:cubicBezTo>
                        <a:pt x="26977" y="40866"/>
                        <a:pt x="26977" y="40866"/>
                        <a:pt x="26977" y="40866"/>
                      </a:cubicBezTo>
                      <a:cubicBezTo>
                        <a:pt x="26977" y="40866"/>
                        <a:pt x="26943" y="40866"/>
                        <a:pt x="26977" y="40833"/>
                      </a:cubicBezTo>
                      <a:close/>
                      <a:moveTo>
                        <a:pt x="37778" y="40866"/>
                      </a:moveTo>
                      <a:cubicBezTo>
                        <a:pt x="37778" y="40883"/>
                        <a:pt x="37786" y="40891"/>
                        <a:pt x="37799" y="40891"/>
                      </a:cubicBezTo>
                      <a:cubicBezTo>
                        <a:pt x="37811" y="40891"/>
                        <a:pt x="37828" y="40883"/>
                        <a:pt x="37844" y="40866"/>
                      </a:cubicBezTo>
                      <a:lnTo>
                        <a:pt x="37844" y="40866"/>
                      </a:lnTo>
                      <a:cubicBezTo>
                        <a:pt x="37811" y="40900"/>
                        <a:pt x="37811" y="40933"/>
                        <a:pt x="37778" y="40966"/>
                      </a:cubicBezTo>
                      <a:lnTo>
                        <a:pt x="37745" y="40966"/>
                      </a:lnTo>
                      <a:cubicBezTo>
                        <a:pt x="37716" y="41023"/>
                        <a:pt x="37639" y="41031"/>
                        <a:pt x="37597" y="41074"/>
                      </a:cubicBezTo>
                      <a:lnTo>
                        <a:pt x="37597" y="41074"/>
                      </a:lnTo>
                      <a:cubicBezTo>
                        <a:pt x="37651" y="41015"/>
                        <a:pt x="37778" y="40954"/>
                        <a:pt x="37778" y="40866"/>
                      </a:cubicBezTo>
                      <a:close/>
                      <a:moveTo>
                        <a:pt x="27243" y="41033"/>
                      </a:moveTo>
                      <a:lnTo>
                        <a:pt x="27375" y="41066"/>
                      </a:lnTo>
                      <a:cubicBezTo>
                        <a:pt x="27388" y="41081"/>
                        <a:pt x="27401" y="41094"/>
                        <a:pt x="27414" y="41104"/>
                      </a:cubicBezTo>
                      <a:lnTo>
                        <a:pt x="27414" y="41104"/>
                      </a:lnTo>
                      <a:cubicBezTo>
                        <a:pt x="27368" y="41084"/>
                        <a:pt x="27312" y="41060"/>
                        <a:pt x="27243" y="41033"/>
                      </a:cubicBezTo>
                      <a:close/>
                      <a:moveTo>
                        <a:pt x="27874" y="41033"/>
                      </a:moveTo>
                      <a:lnTo>
                        <a:pt x="27874" y="41033"/>
                      </a:lnTo>
                      <a:cubicBezTo>
                        <a:pt x="27774" y="41132"/>
                        <a:pt x="27608" y="41099"/>
                        <a:pt x="27608" y="41232"/>
                      </a:cubicBezTo>
                      <a:cubicBezTo>
                        <a:pt x="27608" y="41210"/>
                        <a:pt x="27593" y="41187"/>
                        <a:pt x="27482" y="41135"/>
                      </a:cubicBezTo>
                      <a:lnTo>
                        <a:pt x="27482" y="41135"/>
                      </a:lnTo>
                      <a:cubicBezTo>
                        <a:pt x="27495" y="41137"/>
                        <a:pt x="27508" y="41139"/>
                        <a:pt x="27522" y="41139"/>
                      </a:cubicBezTo>
                      <a:cubicBezTo>
                        <a:pt x="27634" y="41139"/>
                        <a:pt x="27762" y="41055"/>
                        <a:pt x="27874" y="41033"/>
                      </a:cubicBezTo>
                      <a:close/>
                      <a:moveTo>
                        <a:pt x="13899" y="41484"/>
                      </a:moveTo>
                      <a:cubicBezTo>
                        <a:pt x="13932" y="41484"/>
                        <a:pt x="13949" y="41508"/>
                        <a:pt x="13949" y="41531"/>
                      </a:cubicBezTo>
                      <a:cubicBezTo>
                        <a:pt x="13952" y="41533"/>
                        <a:pt x="13955" y="41534"/>
                        <a:pt x="13958" y="41536"/>
                      </a:cubicBezTo>
                      <a:lnTo>
                        <a:pt x="13958" y="41536"/>
                      </a:lnTo>
                      <a:cubicBezTo>
                        <a:pt x="13925" y="41520"/>
                        <a:pt x="13888" y="41508"/>
                        <a:pt x="13849" y="41498"/>
                      </a:cubicBezTo>
                      <a:cubicBezTo>
                        <a:pt x="13869" y="41488"/>
                        <a:pt x="13885" y="41484"/>
                        <a:pt x="13899" y="41484"/>
                      </a:cubicBezTo>
                      <a:close/>
                      <a:moveTo>
                        <a:pt x="16109" y="41664"/>
                      </a:moveTo>
                      <a:lnTo>
                        <a:pt x="16312" y="41813"/>
                      </a:lnTo>
                      <a:lnTo>
                        <a:pt x="16312" y="41813"/>
                      </a:lnTo>
                      <a:cubicBezTo>
                        <a:pt x="16239" y="41769"/>
                        <a:pt x="16168" y="41723"/>
                        <a:pt x="16109" y="41664"/>
                      </a:cubicBezTo>
                      <a:close/>
                      <a:moveTo>
                        <a:pt x="16774" y="43027"/>
                      </a:moveTo>
                      <a:lnTo>
                        <a:pt x="16807" y="43060"/>
                      </a:lnTo>
                      <a:cubicBezTo>
                        <a:pt x="16740" y="43027"/>
                        <a:pt x="16674" y="43027"/>
                        <a:pt x="16608" y="43027"/>
                      </a:cubicBezTo>
                      <a:close/>
                      <a:moveTo>
                        <a:pt x="33973" y="43592"/>
                      </a:moveTo>
                      <a:lnTo>
                        <a:pt x="33973" y="43592"/>
                      </a:lnTo>
                      <a:cubicBezTo>
                        <a:pt x="33958" y="43597"/>
                        <a:pt x="33946" y="43605"/>
                        <a:pt x="33934" y="43614"/>
                      </a:cubicBezTo>
                      <a:lnTo>
                        <a:pt x="33934" y="43614"/>
                      </a:lnTo>
                      <a:cubicBezTo>
                        <a:pt x="33941" y="43606"/>
                        <a:pt x="33949" y="43599"/>
                        <a:pt x="33956" y="43592"/>
                      </a:cubicBezTo>
                      <a:close/>
                      <a:moveTo>
                        <a:pt x="32726" y="43625"/>
                      </a:moveTo>
                      <a:lnTo>
                        <a:pt x="32726" y="43691"/>
                      </a:lnTo>
                      <a:cubicBezTo>
                        <a:pt x="32726" y="43625"/>
                        <a:pt x="32660" y="43625"/>
                        <a:pt x="32627" y="43625"/>
                      </a:cubicBezTo>
                      <a:close/>
                      <a:moveTo>
                        <a:pt x="17837" y="43758"/>
                      </a:moveTo>
                      <a:lnTo>
                        <a:pt x="17837" y="43758"/>
                      </a:lnTo>
                      <a:cubicBezTo>
                        <a:pt x="17808" y="43817"/>
                        <a:pt x="17700" y="43823"/>
                        <a:pt x="17699" y="43871"/>
                      </a:cubicBezTo>
                      <a:lnTo>
                        <a:pt x="17699" y="43871"/>
                      </a:lnTo>
                      <a:cubicBezTo>
                        <a:pt x="17698" y="43817"/>
                        <a:pt x="17807" y="43788"/>
                        <a:pt x="17837" y="43758"/>
                      </a:cubicBezTo>
                      <a:close/>
                      <a:moveTo>
                        <a:pt x="27841" y="44489"/>
                      </a:moveTo>
                      <a:lnTo>
                        <a:pt x="27841" y="44489"/>
                      </a:lnTo>
                      <a:cubicBezTo>
                        <a:pt x="27874" y="44522"/>
                        <a:pt x="27841" y="44555"/>
                        <a:pt x="27808" y="44589"/>
                      </a:cubicBezTo>
                      <a:lnTo>
                        <a:pt x="27783" y="44564"/>
                      </a:lnTo>
                      <a:lnTo>
                        <a:pt x="27783" y="44564"/>
                      </a:lnTo>
                      <a:cubicBezTo>
                        <a:pt x="27821" y="44559"/>
                        <a:pt x="27841" y="44514"/>
                        <a:pt x="27841" y="44489"/>
                      </a:cubicBezTo>
                      <a:close/>
                      <a:moveTo>
                        <a:pt x="31663" y="45287"/>
                      </a:moveTo>
                      <a:cubicBezTo>
                        <a:pt x="31676" y="45287"/>
                        <a:pt x="31691" y="45287"/>
                        <a:pt x="31707" y="45288"/>
                      </a:cubicBezTo>
                      <a:lnTo>
                        <a:pt x="31707" y="45288"/>
                      </a:lnTo>
                      <a:cubicBezTo>
                        <a:pt x="31686" y="45293"/>
                        <a:pt x="31670" y="45303"/>
                        <a:pt x="31663" y="45321"/>
                      </a:cubicBezTo>
                      <a:lnTo>
                        <a:pt x="31663" y="45321"/>
                      </a:lnTo>
                      <a:lnTo>
                        <a:pt x="31663" y="45287"/>
                      </a:lnTo>
                      <a:close/>
                      <a:moveTo>
                        <a:pt x="19299" y="45818"/>
                      </a:moveTo>
                      <a:cubicBezTo>
                        <a:pt x="19366" y="45852"/>
                        <a:pt x="19333" y="45918"/>
                        <a:pt x="19366" y="45985"/>
                      </a:cubicBezTo>
                      <a:cubicBezTo>
                        <a:pt x="19333" y="45918"/>
                        <a:pt x="19333" y="45885"/>
                        <a:pt x="19333" y="45852"/>
                      </a:cubicBezTo>
                      <a:lnTo>
                        <a:pt x="19299" y="45818"/>
                      </a:lnTo>
                      <a:close/>
                      <a:moveTo>
                        <a:pt x="27741" y="46317"/>
                      </a:moveTo>
                      <a:cubicBezTo>
                        <a:pt x="27688" y="46343"/>
                        <a:pt x="27635" y="46370"/>
                        <a:pt x="27582" y="46396"/>
                      </a:cubicBezTo>
                      <a:lnTo>
                        <a:pt x="27582" y="46396"/>
                      </a:lnTo>
                      <a:cubicBezTo>
                        <a:pt x="27627" y="46350"/>
                        <a:pt x="27684" y="46317"/>
                        <a:pt x="27741" y="46317"/>
                      </a:cubicBezTo>
                      <a:close/>
                      <a:moveTo>
                        <a:pt x="19572" y="46534"/>
                      </a:moveTo>
                      <a:cubicBezTo>
                        <a:pt x="19630" y="46542"/>
                        <a:pt x="19687" y="46552"/>
                        <a:pt x="19725" y="46573"/>
                      </a:cubicBezTo>
                      <a:lnTo>
                        <a:pt x="19725" y="46573"/>
                      </a:lnTo>
                      <a:cubicBezTo>
                        <a:pt x="19673" y="46560"/>
                        <a:pt x="19621" y="46547"/>
                        <a:pt x="19572" y="46534"/>
                      </a:cubicBezTo>
                      <a:close/>
                      <a:moveTo>
                        <a:pt x="25780" y="46716"/>
                      </a:moveTo>
                      <a:cubicBezTo>
                        <a:pt x="25764" y="46716"/>
                        <a:pt x="25753" y="46718"/>
                        <a:pt x="25747" y="46722"/>
                      </a:cubicBezTo>
                      <a:lnTo>
                        <a:pt x="25747" y="46722"/>
                      </a:lnTo>
                      <a:lnTo>
                        <a:pt x="25747" y="46716"/>
                      </a:lnTo>
                      <a:close/>
                      <a:moveTo>
                        <a:pt x="21668" y="46780"/>
                      </a:moveTo>
                      <a:cubicBezTo>
                        <a:pt x="21678" y="46790"/>
                        <a:pt x="21686" y="46802"/>
                        <a:pt x="21692" y="46815"/>
                      </a:cubicBezTo>
                      <a:lnTo>
                        <a:pt x="21668" y="46780"/>
                      </a:lnTo>
                      <a:close/>
                      <a:moveTo>
                        <a:pt x="26144" y="46825"/>
                      </a:moveTo>
                      <a:cubicBezTo>
                        <a:pt x="26073" y="46868"/>
                        <a:pt x="26007" y="46921"/>
                        <a:pt x="25946" y="46982"/>
                      </a:cubicBezTo>
                      <a:lnTo>
                        <a:pt x="26079" y="46849"/>
                      </a:lnTo>
                      <a:cubicBezTo>
                        <a:pt x="26100" y="46842"/>
                        <a:pt x="26122" y="46834"/>
                        <a:pt x="26144" y="46825"/>
                      </a:cubicBezTo>
                      <a:close/>
                      <a:moveTo>
                        <a:pt x="21792" y="46915"/>
                      </a:moveTo>
                      <a:cubicBezTo>
                        <a:pt x="21837" y="46938"/>
                        <a:pt x="21867" y="46975"/>
                        <a:pt x="21892" y="46987"/>
                      </a:cubicBezTo>
                      <a:lnTo>
                        <a:pt x="21892" y="46987"/>
                      </a:lnTo>
                      <a:lnTo>
                        <a:pt x="21892" y="47015"/>
                      </a:lnTo>
                      <a:lnTo>
                        <a:pt x="21792" y="46915"/>
                      </a:lnTo>
                      <a:close/>
                      <a:moveTo>
                        <a:pt x="25182" y="47048"/>
                      </a:moveTo>
                      <a:cubicBezTo>
                        <a:pt x="25155" y="47048"/>
                        <a:pt x="25063" y="47091"/>
                        <a:pt x="25029" y="47126"/>
                      </a:cubicBezTo>
                      <a:lnTo>
                        <a:pt x="25029" y="47126"/>
                      </a:lnTo>
                      <a:cubicBezTo>
                        <a:pt x="25065" y="47074"/>
                        <a:pt x="25123" y="47048"/>
                        <a:pt x="25182" y="47048"/>
                      </a:cubicBezTo>
                      <a:close/>
                      <a:moveTo>
                        <a:pt x="24988" y="47144"/>
                      </a:moveTo>
                      <a:cubicBezTo>
                        <a:pt x="24996" y="47144"/>
                        <a:pt x="25006" y="47145"/>
                        <a:pt x="25016" y="47148"/>
                      </a:cubicBezTo>
                      <a:cubicBezTo>
                        <a:pt x="24970" y="47155"/>
                        <a:pt x="24933" y="47175"/>
                        <a:pt x="24900" y="47202"/>
                      </a:cubicBezTo>
                      <a:lnTo>
                        <a:pt x="24900" y="47202"/>
                      </a:lnTo>
                      <a:cubicBezTo>
                        <a:pt x="24922" y="47169"/>
                        <a:pt x="24947" y="47144"/>
                        <a:pt x="24988" y="47144"/>
                      </a:cubicBezTo>
                      <a:close/>
                      <a:moveTo>
                        <a:pt x="24761" y="47347"/>
                      </a:moveTo>
                      <a:cubicBezTo>
                        <a:pt x="24708" y="47402"/>
                        <a:pt x="24646" y="47447"/>
                        <a:pt x="24551" y="47447"/>
                      </a:cubicBezTo>
                      <a:cubicBezTo>
                        <a:pt x="24617" y="47414"/>
                        <a:pt x="24683" y="47380"/>
                        <a:pt x="24750" y="47347"/>
                      </a:cubicBezTo>
                      <a:close/>
                      <a:moveTo>
                        <a:pt x="22929" y="0"/>
                      </a:moveTo>
                      <a:cubicBezTo>
                        <a:pt x="18316" y="0"/>
                        <a:pt x="13848" y="1197"/>
                        <a:pt x="10592" y="5006"/>
                      </a:cubicBezTo>
                      <a:cubicBezTo>
                        <a:pt x="2713" y="10941"/>
                        <a:pt x="1" y="23448"/>
                        <a:pt x="2910" y="32602"/>
                      </a:cubicBezTo>
                      <a:lnTo>
                        <a:pt x="2910" y="32602"/>
                      </a:lnTo>
                      <a:cubicBezTo>
                        <a:pt x="3050" y="33122"/>
                        <a:pt x="3302" y="33586"/>
                        <a:pt x="3613" y="34020"/>
                      </a:cubicBezTo>
                      <a:cubicBezTo>
                        <a:pt x="3797" y="33692"/>
                        <a:pt x="3439" y="33099"/>
                        <a:pt x="3292" y="32981"/>
                      </a:cubicBezTo>
                      <a:lnTo>
                        <a:pt x="3292" y="32981"/>
                      </a:lnTo>
                      <a:cubicBezTo>
                        <a:pt x="3032" y="32279"/>
                        <a:pt x="2607" y="31382"/>
                        <a:pt x="2948" y="30963"/>
                      </a:cubicBezTo>
                      <a:lnTo>
                        <a:pt x="2948" y="30963"/>
                      </a:lnTo>
                      <a:cubicBezTo>
                        <a:pt x="3546" y="32259"/>
                        <a:pt x="4278" y="34020"/>
                        <a:pt x="5108" y="34917"/>
                      </a:cubicBezTo>
                      <a:cubicBezTo>
                        <a:pt x="5054" y="35000"/>
                        <a:pt x="4886" y="35217"/>
                        <a:pt x="5014" y="35217"/>
                      </a:cubicBezTo>
                      <a:cubicBezTo>
                        <a:pt x="5042" y="35217"/>
                        <a:pt x="5083" y="35207"/>
                        <a:pt x="5142" y="35183"/>
                      </a:cubicBezTo>
                      <a:cubicBezTo>
                        <a:pt x="6272" y="35682"/>
                        <a:pt x="6837" y="37443"/>
                        <a:pt x="8066" y="38108"/>
                      </a:cubicBezTo>
                      <a:cubicBezTo>
                        <a:pt x="9163" y="39072"/>
                        <a:pt x="9628" y="40169"/>
                        <a:pt x="11024" y="40235"/>
                      </a:cubicBezTo>
                      <a:cubicBezTo>
                        <a:pt x="11094" y="40263"/>
                        <a:pt x="11140" y="40275"/>
                        <a:pt x="11167" y="40275"/>
                      </a:cubicBezTo>
                      <a:cubicBezTo>
                        <a:pt x="11334" y="40275"/>
                        <a:pt x="10805" y="39813"/>
                        <a:pt x="10891" y="39670"/>
                      </a:cubicBezTo>
                      <a:lnTo>
                        <a:pt x="10891" y="39670"/>
                      </a:lnTo>
                      <a:cubicBezTo>
                        <a:pt x="11323" y="39969"/>
                        <a:pt x="12054" y="40268"/>
                        <a:pt x="12486" y="40767"/>
                      </a:cubicBezTo>
                      <a:cubicBezTo>
                        <a:pt x="13517" y="41365"/>
                        <a:pt x="14613" y="41996"/>
                        <a:pt x="15710" y="42628"/>
                      </a:cubicBezTo>
                      <a:cubicBezTo>
                        <a:pt x="16167" y="42750"/>
                        <a:pt x="16065" y="43375"/>
                        <a:pt x="16533" y="43375"/>
                      </a:cubicBezTo>
                      <a:cubicBezTo>
                        <a:pt x="16575" y="43375"/>
                        <a:pt x="16622" y="43370"/>
                        <a:pt x="16674" y="43359"/>
                      </a:cubicBezTo>
                      <a:cubicBezTo>
                        <a:pt x="16747" y="43413"/>
                        <a:pt x="16799" y="43470"/>
                        <a:pt x="16835" y="43532"/>
                      </a:cubicBezTo>
                      <a:lnTo>
                        <a:pt x="16835" y="43532"/>
                      </a:lnTo>
                      <a:cubicBezTo>
                        <a:pt x="16826" y="43528"/>
                        <a:pt x="16816" y="43525"/>
                        <a:pt x="16807" y="43525"/>
                      </a:cubicBezTo>
                      <a:cubicBezTo>
                        <a:pt x="16820" y="43532"/>
                        <a:pt x="16832" y="43538"/>
                        <a:pt x="16843" y="43545"/>
                      </a:cubicBezTo>
                      <a:lnTo>
                        <a:pt x="16843" y="43545"/>
                      </a:lnTo>
                      <a:cubicBezTo>
                        <a:pt x="17038" y="43899"/>
                        <a:pt x="16737" y="44358"/>
                        <a:pt x="17073" y="44722"/>
                      </a:cubicBezTo>
                      <a:cubicBezTo>
                        <a:pt x="17195" y="44681"/>
                        <a:pt x="17295" y="44663"/>
                        <a:pt x="17378" y="44663"/>
                      </a:cubicBezTo>
                      <a:cubicBezTo>
                        <a:pt x="17972" y="44663"/>
                        <a:pt x="17678" y="45597"/>
                        <a:pt x="18203" y="45918"/>
                      </a:cubicBezTo>
                      <a:cubicBezTo>
                        <a:pt x="18402" y="46383"/>
                        <a:pt x="19100" y="46383"/>
                        <a:pt x="19432" y="46882"/>
                      </a:cubicBezTo>
                      <a:cubicBezTo>
                        <a:pt x="19498" y="46908"/>
                        <a:pt x="19544" y="46919"/>
                        <a:pt x="19577" y="46919"/>
                      </a:cubicBezTo>
                      <a:cubicBezTo>
                        <a:pt x="19711" y="46919"/>
                        <a:pt x="19625" y="46742"/>
                        <a:pt x="19732" y="46716"/>
                      </a:cubicBezTo>
                      <a:lnTo>
                        <a:pt x="19732" y="46716"/>
                      </a:lnTo>
                      <a:cubicBezTo>
                        <a:pt x="19632" y="47081"/>
                        <a:pt x="19898" y="46882"/>
                        <a:pt x="20097" y="47115"/>
                      </a:cubicBezTo>
                      <a:cubicBezTo>
                        <a:pt x="20562" y="47480"/>
                        <a:pt x="21559" y="47048"/>
                        <a:pt x="21759" y="47680"/>
                      </a:cubicBezTo>
                      <a:cubicBezTo>
                        <a:pt x="21822" y="47755"/>
                        <a:pt x="21875" y="47783"/>
                        <a:pt x="21926" y="47783"/>
                      </a:cubicBezTo>
                      <a:cubicBezTo>
                        <a:pt x="22010" y="47783"/>
                        <a:pt x="22088" y="47708"/>
                        <a:pt x="22191" y="47646"/>
                      </a:cubicBezTo>
                      <a:cubicBezTo>
                        <a:pt x="22369" y="47534"/>
                        <a:pt x="22561" y="47494"/>
                        <a:pt x="22760" y="47494"/>
                      </a:cubicBezTo>
                      <a:cubicBezTo>
                        <a:pt x="23268" y="47494"/>
                        <a:pt x="23823" y="47756"/>
                        <a:pt x="24304" y="47756"/>
                      </a:cubicBezTo>
                      <a:cubicBezTo>
                        <a:pt x="24586" y="47756"/>
                        <a:pt x="24842" y="47666"/>
                        <a:pt x="25049" y="47380"/>
                      </a:cubicBezTo>
                      <a:cubicBezTo>
                        <a:pt x="25144" y="47276"/>
                        <a:pt x="25255" y="47248"/>
                        <a:pt x="25371" y="47248"/>
                      </a:cubicBezTo>
                      <a:cubicBezTo>
                        <a:pt x="25513" y="47248"/>
                        <a:pt x="25663" y="47291"/>
                        <a:pt x="25802" y="47291"/>
                      </a:cubicBezTo>
                      <a:cubicBezTo>
                        <a:pt x="25948" y="47291"/>
                        <a:pt x="26082" y="47243"/>
                        <a:pt x="26179" y="47048"/>
                      </a:cubicBezTo>
                      <a:cubicBezTo>
                        <a:pt x="27907" y="46649"/>
                        <a:pt x="30100" y="46417"/>
                        <a:pt x="31861" y="45287"/>
                      </a:cubicBezTo>
                      <a:lnTo>
                        <a:pt x="31861" y="45287"/>
                      </a:lnTo>
                      <a:cubicBezTo>
                        <a:pt x="31934" y="45279"/>
                        <a:pt x="31995" y="45255"/>
                        <a:pt x="31995" y="45187"/>
                      </a:cubicBezTo>
                      <a:cubicBezTo>
                        <a:pt x="32033" y="45190"/>
                        <a:pt x="32070" y="45192"/>
                        <a:pt x="32105" y="45192"/>
                      </a:cubicBezTo>
                      <a:cubicBezTo>
                        <a:pt x="32748" y="45192"/>
                        <a:pt x="32959" y="44645"/>
                        <a:pt x="33557" y="44456"/>
                      </a:cubicBezTo>
                      <a:cubicBezTo>
                        <a:pt x="34089" y="44057"/>
                        <a:pt x="32959" y="44356"/>
                        <a:pt x="33358" y="44123"/>
                      </a:cubicBezTo>
                      <a:cubicBezTo>
                        <a:pt x="34521" y="43990"/>
                        <a:pt x="35385" y="42861"/>
                        <a:pt x="36116" y="42428"/>
                      </a:cubicBezTo>
                      <a:cubicBezTo>
                        <a:pt x="36881" y="42129"/>
                        <a:pt x="37379" y="41398"/>
                        <a:pt x="38011" y="40866"/>
                      </a:cubicBezTo>
                      <a:cubicBezTo>
                        <a:pt x="38310" y="40534"/>
                        <a:pt x="39041" y="40601"/>
                        <a:pt x="39107" y="39936"/>
                      </a:cubicBezTo>
                      <a:cubicBezTo>
                        <a:pt x="39156" y="39936"/>
                        <a:pt x="39186" y="39866"/>
                        <a:pt x="39225" y="39866"/>
                      </a:cubicBezTo>
                      <a:cubicBezTo>
                        <a:pt x="39240" y="39866"/>
                        <a:pt x="39255" y="39875"/>
                        <a:pt x="39273" y="39903"/>
                      </a:cubicBezTo>
                      <a:cubicBezTo>
                        <a:pt x="39306" y="39936"/>
                        <a:pt x="39331" y="39949"/>
                        <a:pt x="39350" y="39949"/>
                      </a:cubicBezTo>
                      <a:cubicBezTo>
                        <a:pt x="39446" y="39949"/>
                        <a:pt x="39395" y="39593"/>
                        <a:pt x="39506" y="39537"/>
                      </a:cubicBezTo>
                      <a:cubicBezTo>
                        <a:pt x="39610" y="39563"/>
                        <a:pt x="39612" y="39851"/>
                        <a:pt x="39703" y="39851"/>
                      </a:cubicBezTo>
                      <a:cubicBezTo>
                        <a:pt x="39729" y="39851"/>
                        <a:pt x="39761" y="39828"/>
                        <a:pt x="39805" y="39770"/>
                      </a:cubicBezTo>
                      <a:cubicBezTo>
                        <a:pt x="39539" y="38640"/>
                        <a:pt x="39174" y="39005"/>
                        <a:pt x="40337" y="38540"/>
                      </a:cubicBezTo>
                      <a:cubicBezTo>
                        <a:pt x="40338" y="38541"/>
                        <a:pt x="40340" y="38541"/>
                        <a:pt x="40341" y="38541"/>
                      </a:cubicBezTo>
                      <a:cubicBezTo>
                        <a:pt x="40407" y="38541"/>
                        <a:pt x="39975" y="37767"/>
                        <a:pt x="40195" y="37767"/>
                      </a:cubicBezTo>
                      <a:cubicBezTo>
                        <a:pt x="40233" y="37767"/>
                        <a:pt x="40289" y="37790"/>
                        <a:pt x="40370" y="37842"/>
                      </a:cubicBezTo>
                      <a:cubicBezTo>
                        <a:pt x="40611" y="37842"/>
                        <a:pt x="40723" y="37217"/>
                        <a:pt x="40931" y="37217"/>
                      </a:cubicBezTo>
                      <a:cubicBezTo>
                        <a:pt x="40981" y="37217"/>
                        <a:pt x="41037" y="37253"/>
                        <a:pt x="41101" y="37344"/>
                      </a:cubicBezTo>
                      <a:cubicBezTo>
                        <a:pt x="41467" y="37144"/>
                        <a:pt x="40669" y="36646"/>
                        <a:pt x="41234" y="36546"/>
                      </a:cubicBezTo>
                      <a:cubicBezTo>
                        <a:pt x="41334" y="36513"/>
                        <a:pt x="41567" y="36480"/>
                        <a:pt x="41434" y="36313"/>
                      </a:cubicBezTo>
                      <a:cubicBezTo>
                        <a:pt x="41234" y="36114"/>
                        <a:pt x="41567" y="35948"/>
                        <a:pt x="41633" y="35815"/>
                      </a:cubicBezTo>
                      <a:cubicBezTo>
                        <a:pt x="41646" y="35817"/>
                        <a:pt x="41659" y="35818"/>
                        <a:pt x="41672" y="35818"/>
                      </a:cubicBezTo>
                      <a:cubicBezTo>
                        <a:pt x="41954" y="35818"/>
                        <a:pt x="42098" y="35242"/>
                        <a:pt x="42400" y="35242"/>
                      </a:cubicBezTo>
                      <a:cubicBezTo>
                        <a:pt x="42459" y="35242"/>
                        <a:pt x="42524" y="35264"/>
                        <a:pt x="42597" y="35316"/>
                      </a:cubicBezTo>
                      <a:cubicBezTo>
                        <a:pt x="42659" y="35192"/>
                        <a:pt x="42489" y="34981"/>
                        <a:pt x="42656" y="34981"/>
                      </a:cubicBezTo>
                      <a:cubicBezTo>
                        <a:pt x="42668" y="34981"/>
                        <a:pt x="42681" y="34982"/>
                        <a:pt x="42697" y="34984"/>
                      </a:cubicBezTo>
                      <a:cubicBezTo>
                        <a:pt x="42723" y="35001"/>
                        <a:pt x="42749" y="35009"/>
                        <a:pt x="42773" y="35009"/>
                      </a:cubicBezTo>
                      <a:cubicBezTo>
                        <a:pt x="42933" y="35009"/>
                        <a:pt x="43031" y="34676"/>
                        <a:pt x="42830" y="34618"/>
                      </a:cubicBezTo>
                      <a:cubicBezTo>
                        <a:pt x="42597" y="34386"/>
                        <a:pt x="43594" y="33854"/>
                        <a:pt x="43793" y="33389"/>
                      </a:cubicBezTo>
                      <a:cubicBezTo>
                        <a:pt x="43561" y="33223"/>
                        <a:pt x="43993" y="32325"/>
                        <a:pt x="44259" y="32325"/>
                      </a:cubicBezTo>
                      <a:cubicBezTo>
                        <a:pt x="44283" y="32328"/>
                        <a:pt x="44306" y="32329"/>
                        <a:pt x="44327" y="32329"/>
                      </a:cubicBezTo>
                      <a:cubicBezTo>
                        <a:pt x="44793" y="32329"/>
                        <a:pt x="44478" y="31658"/>
                        <a:pt x="44923" y="31594"/>
                      </a:cubicBezTo>
                      <a:cubicBezTo>
                        <a:pt x="45123" y="31428"/>
                        <a:pt x="45156" y="31129"/>
                        <a:pt x="45256" y="30896"/>
                      </a:cubicBezTo>
                      <a:cubicBezTo>
                        <a:pt x="45821" y="28902"/>
                        <a:pt x="46884" y="27041"/>
                        <a:pt x="46751" y="24847"/>
                      </a:cubicBezTo>
                      <a:cubicBezTo>
                        <a:pt x="46630" y="24605"/>
                        <a:pt x="46950" y="22627"/>
                        <a:pt x="46556" y="22627"/>
                      </a:cubicBezTo>
                      <a:cubicBezTo>
                        <a:pt x="46518" y="22627"/>
                        <a:pt x="46472" y="22646"/>
                        <a:pt x="46419" y="22687"/>
                      </a:cubicBezTo>
                      <a:cubicBezTo>
                        <a:pt x="46120" y="22288"/>
                        <a:pt x="46851" y="22355"/>
                        <a:pt x="46751" y="22023"/>
                      </a:cubicBezTo>
                      <a:cubicBezTo>
                        <a:pt x="46467" y="21707"/>
                        <a:pt x="46992" y="20282"/>
                        <a:pt x="46590" y="20282"/>
                      </a:cubicBezTo>
                      <a:cubicBezTo>
                        <a:pt x="46569" y="20282"/>
                        <a:pt x="46545" y="20286"/>
                        <a:pt x="46519" y="20294"/>
                      </a:cubicBezTo>
                      <a:cubicBezTo>
                        <a:pt x="46286" y="20494"/>
                        <a:pt x="46585" y="20593"/>
                        <a:pt x="46386" y="20693"/>
                      </a:cubicBezTo>
                      <a:cubicBezTo>
                        <a:pt x="46396" y="20791"/>
                        <a:pt x="46361" y="20829"/>
                        <a:pt x="46315" y="20829"/>
                      </a:cubicBezTo>
                      <a:cubicBezTo>
                        <a:pt x="46222" y="20829"/>
                        <a:pt x="46085" y="20672"/>
                        <a:pt x="46219" y="20560"/>
                      </a:cubicBezTo>
                      <a:cubicBezTo>
                        <a:pt x="46286" y="20527"/>
                        <a:pt x="46319" y="20461"/>
                        <a:pt x="46253" y="20394"/>
                      </a:cubicBezTo>
                      <a:cubicBezTo>
                        <a:pt x="45721" y="19663"/>
                        <a:pt x="46552" y="18566"/>
                        <a:pt x="45920" y="18068"/>
                      </a:cubicBezTo>
                      <a:cubicBezTo>
                        <a:pt x="46386" y="17602"/>
                        <a:pt x="45787" y="16871"/>
                        <a:pt x="46120" y="16506"/>
                      </a:cubicBezTo>
                      <a:cubicBezTo>
                        <a:pt x="46181" y="16475"/>
                        <a:pt x="46157" y="16302"/>
                        <a:pt x="46075" y="16302"/>
                      </a:cubicBezTo>
                      <a:cubicBezTo>
                        <a:pt x="46068" y="16302"/>
                        <a:pt x="46061" y="16304"/>
                        <a:pt x="46053" y="16306"/>
                      </a:cubicBezTo>
                      <a:cubicBezTo>
                        <a:pt x="44325" y="14944"/>
                        <a:pt x="45754" y="10955"/>
                        <a:pt x="43827" y="9161"/>
                      </a:cubicBezTo>
                      <a:cubicBezTo>
                        <a:pt x="43361" y="9061"/>
                        <a:pt x="43760" y="8529"/>
                        <a:pt x="43361" y="8330"/>
                      </a:cubicBezTo>
                      <a:cubicBezTo>
                        <a:pt x="42863" y="8131"/>
                        <a:pt x="43029" y="7333"/>
                        <a:pt x="42464" y="7233"/>
                      </a:cubicBezTo>
                      <a:cubicBezTo>
                        <a:pt x="42517" y="7046"/>
                        <a:pt x="41945" y="6534"/>
                        <a:pt x="41721" y="6534"/>
                      </a:cubicBezTo>
                      <a:cubicBezTo>
                        <a:pt x="41667" y="6534"/>
                        <a:pt x="41633" y="6564"/>
                        <a:pt x="41633" y="6635"/>
                      </a:cubicBezTo>
                      <a:cubicBezTo>
                        <a:pt x="41400" y="4940"/>
                        <a:pt x="38875" y="4741"/>
                        <a:pt x="37645" y="3810"/>
                      </a:cubicBezTo>
                      <a:cubicBezTo>
                        <a:pt x="35784" y="2813"/>
                        <a:pt x="33258" y="1450"/>
                        <a:pt x="31463" y="1052"/>
                      </a:cubicBezTo>
                      <a:cubicBezTo>
                        <a:pt x="28734" y="465"/>
                        <a:pt x="25803" y="0"/>
                        <a:pt x="22929" y="0"/>
                      </a:cubicBezTo>
                      <a:close/>
                    </a:path>
                  </a:pathLst>
                </a:custGeom>
                <a:solidFill>
                  <a:srgbClr val="F2C84B">
                    <a:alpha val="724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1406" name="Google Shape;1406;p10"/>
                <p:cNvSpPr/>
                <p:nvPr/>
              </p:nvSpPr>
              <p:spPr>
                <a:xfrm>
                  <a:off x="4282075" y="2792050"/>
                  <a:ext cx="51375" cy="2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55" h="1010" extrusionOk="0">
                      <a:moveTo>
                        <a:pt x="627" y="1"/>
                      </a:moveTo>
                      <a:cubicBezTo>
                        <a:pt x="0" y="1"/>
                        <a:pt x="1139" y="751"/>
                        <a:pt x="1390" y="940"/>
                      </a:cubicBezTo>
                      <a:cubicBezTo>
                        <a:pt x="1431" y="981"/>
                        <a:pt x="1472" y="1009"/>
                        <a:pt x="1513" y="1009"/>
                      </a:cubicBezTo>
                      <a:cubicBezTo>
                        <a:pt x="1539" y="1009"/>
                        <a:pt x="1564" y="998"/>
                        <a:pt x="1589" y="973"/>
                      </a:cubicBezTo>
                      <a:cubicBezTo>
                        <a:pt x="1624" y="903"/>
                        <a:pt x="1659" y="879"/>
                        <a:pt x="1695" y="879"/>
                      </a:cubicBezTo>
                      <a:cubicBezTo>
                        <a:pt x="1776" y="879"/>
                        <a:pt x="1863" y="1001"/>
                        <a:pt x="1969" y="1001"/>
                      </a:cubicBezTo>
                      <a:cubicBezTo>
                        <a:pt x="1996" y="1001"/>
                        <a:pt x="2025" y="993"/>
                        <a:pt x="2055" y="973"/>
                      </a:cubicBezTo>
                      <a:cubicBezTo>
                        <a:pt x="2033" y="778"/>
                        <a:pt x="1913" y="626"/>
                        <a:pt x="1786" y="626"/>
                      </a:cubicBezTo>
                      <a:cubicBezTo>
                        <a:pt x="1717" y="626"/>
                        <a:pt x="1647" y="669"/>
                        <a:pt x="1589" y="773"/>
                      </a:cubicBezTo>
                      <a:cubicBezTo>
                        <a:pt x="1457" y="375"/>
                        <a:pt x="1024" y="275"/>
                        <a:pt x="759" y="9"/>
                      </a:cubicBezTo>
                      <a:cubicBezTo>
                        <a:pt x="708" y="3"/>
                        <a:pt x="665" y="1"/>
                        <a:pt x="627" y="1"/>
                      </a:cubicBezTo>
                      <a:close/>
                    </a:path>
                  </a:pathLst>
                </a:custGeom>
                <a:solidFill>
                  <a:srgbClr val="F2C84B">
                    <a:alpha val="724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1407" name="Google Shape;1407;p10"/>
                <p:cNvSpPr/>
                <p:nvPr/>
              </p:nvSpPr>
              <p:spPr>
                <a:xfrm>
                  <a:off x="4114075" y="2632525"/>
                  <a:ext cx="10625" cy="13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5" h="538" extrusionOk="0">
                      <a:moveTo>
                        <a:pt x="86" y="1"/>
                      </a:moveTo>
                      <a:cubicBezTo>
                        <a:pt x="43" y="1"/>
                        <a:pt x="9" y="31"/>
                        <a:pt x="1" y="109"/>
                      </a:cubicBezTo>
                      <a:cubicBezTo>
                        <a:pt x="1" y="273"/>
                        <a:pt x="233" y="537"/>
                        <a:pt x="346" y="537"/>
                      </a:cubicBezTo>
                      <a:cubicBezTo>
                        <a:pt x="393" y="537"/>
                        <a:pt x="419" y="492"/>
                        <a:pt x="400" y="375"/>
                      </a:cubicBezTo>
                      <a:cubicBezTo>
                        <a:pt x="424" y="252"/>
                        <a:pt x="212" y="1"/>
                        <a:pt x="86" y="1"/>
                      </a:cubicBezTo>
                      <a:close/>
                    </a:path>
                  </a:pathLst>
                </a:custGeom>
                <a:solidFill>
                  <a:srgbClr val="F2C84B">
                    <a:alpha val="724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1408" name="Google Shape;1408;p10"/>
                <p:cNvSpPr/>
                <p:nvPr/>
              </p:nvSpPr>
              <p:spPr>
                <a:xfrm>
                  <a:off x="4363350" y="2832500"/>
                  <a:ext cx="8325" cy="7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3" h="308" extrusionOk="0">
                      <a:moveTo>
                        <a:pt x="99" y="1"/>
                      </a:moveTo>
                      <a:cubicBezTo>
                        <a:pt x="44" y="1"/>
                        <a:pt x="0" y="26"/>
                        <a:pt x="0" y="86"/>
                      </a:cubicBezTo>
                      <a:cubicBezTo>
                        <a:pt x="22" y="175"/>
                        <a:pt x="148" y="308"/>
                        <a:pt x="239" y="308"/>
                      </a:cubicBezTo>
                      <a:cubicBezTo>
                        <a:pt x="285" y="308"/>
                        <a:pt x="321" y="274"/>
                        <a:pt x="333" y="186"/>
                      </a:cubicBezTo>
                      <a:cubicBezTo>
                        <a:pt x="333" y="80"/>
                        <a:pt x="197" y="1"/>
                        <a:pt x="99" y="1"/>
                      </a:cubicBezTo>
                      <a:close/>
                    </a:path>
                  </a:pathLst>
                </a:custGeom>
                <a:solidFill>
                  <a:srgbClr val="F2C84B">
                    <a:alpha val="724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1409" name="Google Shape;1409;p10"/>
                <p:cNvSpPr/>
                <p:nvPr/>
              </p:nvSpPr>
              <p:spPr>
                <a:xfrm>
                  <a:off x="4387425" y="2855125"/>
                  <a:ext cx="7525" cy="7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" h="311" extrusionOk="0">
                      <a:moveTo>
                        <a:pt x="54" y="0"/>
                      </a:moveTo>
                      <a:cubicBezTo>
                        <a:pt x="22" y="0"/>
                        <a:pt x="1" y="22"/>
                        <a:pt x="1" y="78"/>
                      </a:cubicBezTo>
                      <a:cubicBezTo>
                        <a:pt x="1" y="170"/>
                        <a:pt x="129" y="310"/>
                        <a:pt x="218" y="310"/>
                      </a:cubicBezTo>
                      <a:cubicBezTo>
                        <a:pt x="258" y="310"/>
                        <a:pt x="290" y="283"/>
                        <a:pt x="300" y="211"/>
                      </a:cubicBezTo>
                      <a:cubicBezTo>
                        <a:pt x="276" y="140"/>
                        <a:pt x="133" y="0"/>
                        <a:pt x="54" y="0"/>
                      </a:cubicBezTo>
                      <a:close/>
                    </a:path>
                  </a:pathLst>
                </a:custGeom>
                <a:solidFill>
                  <a:srgbClr val="F2C84B">
                    <a:alpha val="724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1410" name="Google Shape;1410;p10"/>
                <p:cNvSpPr/>
                <p:nvPr/>
              </p:nvSpPr>
              <p:spPr>
                <a:xfrm>
                  <a:off x="4154100" y="2683350"/>
                  <a:ext cx="5700" cy="5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" h="206" extrusionOk="0">
                      <a:moveTo>
                        <a:pt x="78" y="1"/>
                      </a:moveTo>
                      <a:cubicBezTo>
                        <a:pt x="1" y="1"/>
                        <a:pt x="1" y="206"/>
                        <a:pt x="78" y="206"/>
                      </a:cubicBezTo>
                      <a:cubicBezTo>
                        <a:pt x="83" y="206"/>
                        <a:pt x="89" y="205"/>
                        <a:pt x="95" y="203"/>
                      </a:cubicBezTo>
                      <a:cubicBezTo>
                        <a:pt x="228" y="203"/>
                        <a:pt x="228" y="3"/>
                        <a:pt x="95" y="3"/>
                      </a:cubicBezTo>
                      <a:cubicBezTo>
                        <a:pt x="89" y="1"/>
                        <a:pt x="83" y="1"/>
                        <a:pt x="78" y="1"/>
                      </a:cubicBezTo>
                      <a:close/>
                    </a:path>
                  </a:pathLst>
                </a:custGeom>
                <a:solidFill>
                  <a:srgbClr val="F2C84B">
                    <a:alpha val="724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</p:grpSp>
          <p:grpSp>
            <p:nvGrpSpPr>
              <p:cNvPr id="1411" name="Google Shape;1411;p10"/>
              <p:cNvGrpSpPr/>
              <p:nvPr/>
            </p:nvGrpSpPr>
            <p:grpSpPr>
              <a:xfrm rot="10800000">
                <a:off x="4212099" y="2046639"/>
                <a:ext cx="798176" cy="811594"/>
                <a:chOff x="4023775" y="1778925"/>
                <a:chExt cx="1174825" cy="1194575"/>
              </a:xfrm>
            </p:grpSpPr>
            <p:sp>
              <p:nvSpPr>
                <p:cNvPr id="1412" name="Google Shape;1412;p10"/>
                <p:cNvSpPr/>
                <p:nvPr/>
              </p:nvSpPr>
              <p:spPr>
                <a:xfrm>
                  <a:off x="4023775" y="1778925"/>
                  <a:ext cx="1174825" cy="1194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993" h="47783" extrusionOk="0">
                      <a:moveTo>
                        <a:pt x="23952" y="88"/>
                      </a:moveTo>
                      <a:cubicBezTo>
                        <a:pt x="23635" y="88"/>
                        <a:pt x="23318" y="96"/>
                        <a:pt x="23000" y="105"/>
                      </a:cubicBezTo>
                      <a:lnTo>
                        <a:pt x="23000" y="105"/>
                      </a:lnTo>
                      <a:cubicBezTo>
                        <a:pt x="23318" y="88"/>
                        <a:pt x="23635" y="88"/>
                        <a:pt x="23952" y="88"/>
                      </a:cubicBezTo>
                      <a:close/>
                      <a:moveTo>
                        <a:pt x="20376" y="351"/>
                      </a:moveTo>
                      <a:lnTo>
                        <a:pt x="20376" y="351"/>
                      </a:lnTo>
                      <a:cubicBezTo>
                        <a:pt x="20294" y="366"/>
                        <a:pt x="20215" y="387"/>
                        <a:pt x="20142" y="421"/>
                      </a:cubicBezTo>
                      <a:lnTo>
                        <a:pt x="20142" y="421"/>
                      </a:lnTo>
                      <a:cubicBezTo>
                        <a:pt x="20150" y="411"/>
                        <a:pt x="20157" y="399"/>
                        <a:pt x="20164" y="387"/>
                      </a:cubicBezTo>
                      <a:cubicBezTo>
                        <a:pt x="20232" y="370"/>
                        <a:pt x="20303" y="359"/>
                        <a:pt x="20376" y="351"/>
                      </a:cubicBezTo>
                      <a:close/>
                      <a:moveTo>
                        <a:pt x="19484" y="487"/>
                      </a:moveTo>
                      <a:lnTo>
                        <a:pt x="19484" y="487"/>
                      </a:lnTo>
                      <a:cubicBezTo>
                        <a:pt x="19363" y="514"/>
                        <a:pt x="19237" y="533"/>
                        <a:pt x="19100" y="553"/>
                      </a:cubicBezTo>
                      <a:cubicBezTo>
                        <a:pt x="19228" y="502"/>
                        <a:pt x="19356" y="490"/>
                        <a:pt x="19484" y="487"/>
                      </a:cubicBezTo>
                      <a:close/>
                      <a:moveTo>
                        <a:pt x="28505" y="719"/>
                      </a:moveTo>
                      <a:lnTo>
                        <a:pt x="28505" y="719"/>
                      </a:lnTo>
                      <a:cubicBezTo>
                        <a:pt x="28419" y="737"/>
                        <a:pt x="28332" y="754"/>
                        <a:pt x="28245" y="767"/>
                      </a:cubicBezTo>
                      <a:lnTo>
                        <a:pt x="28245" y="767"/>
                      </a:lnTo>
                      <a:lnTo>
                        <a:pt x="28505" y="719"/>
                      </a:lnTo>
                      <a:close/>
                      <a:moveTo>
                        <a:pt x="27519" y="778"/>
                      </a:moveTo>
                      <a:cubicBezTo>
                        <a:pt x="27523" y="780"/>
                        <a:pt x="27528" y="783"/>
                        <a:pt x="27532" y="786"/>
                      </a:cubicBezTo>
                      <a:lnTo>
                        <a:pt x="27532" y="786"/>
                      </a:lnTo>
                      <a:cubicBezTo>
                        <a:pt x="27528" y="783"/>
                        <a:pt x="27523" y="781"/>
                        <a:pt x="27519" y="778"/>
                      </a:cubicBezTo>
                      <a:close/>
                      <a:moveTo>
                        <a:pt x="16973" y="752"/>
                      </a:moveTo>
                      <a:cubicBezTo>
                        <a:pt x="16873" y="752"/>
                        <a:pt x="16807" y="786"/>
                        <a:pt x="16740" y="852"/>
                      </a:cubicBezTo>
                      <a:cubicBezTo>
                        <a:pt x="16807" y="786"/>
                        <a:pt x="16907" y="786"/>
                        <a:pt x="16973" y="786"/>
                      </a:cubicBezTo>
                      <a:lnTo>
                        <a:pt x="16973" y="752"/>
                      </a:lnTo>
                      <a:close/>
                      <a:moveTo>
                        <a:pt x="35119" y="2747"/>
                      </a:moveTo>
                      <a:cubicBezTo>
                        <a:pt x="35141" y="2747"/>
                        <a:pt x="35160" y="2750"/>
                        <a:pt x="35177" y="2755"/>
                      </a:cubicBezTo>
                      <a:lnTo>
                        <a:pt x="35177" y="2755"/>
                      </a:lnTo>
                      <a:cubicBezTo>
                        <a:pt x="35113" y="2747"/>
                        <a:pt x="35050" y="2747"/>
                        <a:pt x="34986" y="2747"/>
                      </a:cubicBezTo>
                      <a:close/>
                      <a:moveTo>
                        <a:pt x="37013" y="3710"/>
                      </a:moveTo>
                      <a:lnTo>
                        <a:pt x="37013" y="3710"/>
                      </a:lnTo>
                      <a:cubicBezTo>
                        <a:pt x="37112" y="3776"/>
                        <a:pt x="37210" y="3838"/>
                        <a:pt x="37308" y="3898"/>
                      </a:cubicBezTo>
                      <a:lnTo>
                        <a:pt x="37308" y="3898"/>
                      </a:lnTo>
                      <a:cubicBezTo>
                        <a:pt x="37204" y="3840"/>
                        <a:pt x="37105" y="3779"/>
                        <a:pt x="37013" y="3710"/>
                      </a:cubicBezTo>
                      <a:close/>
                      <a:moveTo>
                        <a:pt x="10127" y="5472"/>
                      </a:moveTo>
                      <a:lnTo>
                        <a:pt x="10127" y="5472"/>
                      </a:lnTo>
                      <a:cubicBezTo>
                        <a:pt x="10096" y="5517"/>
                        <a:pt x="10059" y="5556"/>
                        <a:pt x="10018" y="5591"/>
                      </a:cubicBezTo>
                      <a:lnTo>
                        <a:pt x="10018" y="5591"/>
                      </a:lnTo>
                      <a:cubicBezTo>
                        <a:pt x="10045" y="5542"/>
                        <a:pt x="10076" y="5497"/>
                        <a:pt x="10127" y="5472"/>
                      </a:cubicBezTo>
                      <a:close/>
                      <a:moveTo>
                        <a:pt x="9950" y="5644"/>
                      </a:moveTo>
                      <a:lnTo>
                        <a:pt x="9950" y="5644"/>
                      </a:lnTo>
                      <a:cubicBezTo>
                        <a:pt x="9921" y="5664"/>
                        <a:pt x="9891" y="5684"/>
                        <a:pt x="9861" y="5704"/>
                      </a:cubicBezTo>
                      <a:cubicBezTo>
                        <a:pt x="9886" y="5679"/>
                        <a:pt x="9911" y="5655"/>
                        <a:pt x="9950" y="5644"/>
                      </a:cubicBezTo>
                      <a:close/>
                      <a:moveTo>
                        <a:pt x="40304" y="6569"/>
                      </a:moveTo>
                      <a:lnTo>
                        <a:pt x="40304" y="6569"/>
                      </a:lnTo>
                      <a:cubicBezTo>
                        <a:pt x="40416" y="6625"/>
                        <a:pt x="40505" y="6728"/>
                        <a:pt x="40570" y="6839"/>
                      </a:cubicBezTo>
                      <a:lnTo>
                        <a:pt x="40570" y="6839"/>
                      </a:lnTo>
                      <a:cubicBezTo>
                        <a:pt x="40481" y="6746"/>
                        <a:pt x="40392" y="6657"/>
                        <a:pt x="40304" y="6569"/>
                      </a:cubicBezTo>
                      <a:close/>
                      <a:moveTo>
                        <a:pt x="40113" y="8309"/>
                      </a:moveTo>
                      <a:cubicBezTo>
                        <a:pt x="40184" y="8309"/>
                        <a:pt x="40263" y="8335"/>
                        <a:pt x="40328" y="8335"/>
                      </a:cubicBezTo>
                      <a:cubicBezTo>
                        <a:pt x="40334" y="8335"/>
                        <a:pt x="40340" y="8334"/>
                        <a:pt x="40346" y="8334"/>
                      </a:cubicBezTo>
                      <a:lnTo>
                        <a:pt x="40346" y="8334"/>
                      </a:lnTo>
                      <a:cubicBezTo>
                        <a:pt x="40057" y="8386"/>
                        <a:pt x="39845" y="8611"/>
                        <a:pt x="39636" y="8611"/>
                      </a:cubicBezTo>
                      <a:cubicBezTo>
                        <a:pt x="39519" y="8611"/>
                        <a:pt x="39402" y="8541"/>
                        <a:pt x="39273" y="8330"/>
                      </a:cubicBezTo>
                      <a:lnTo>
                        <a:pt x="39273" y="8330"/>
                      </a:lnTo>
                      <a:cubicBezTo>
                        <a:pt x="39376" y="8473"/>
                        <a:pt x="39528" y="8541"/>
                        <a:pt x="39677" y="8541"/>
                      </a:cubicBezTo>
                      <a:cubicBezTo>
                        <a:pt x="39770" y="8541"/>
                        <a:pt x="39861" y="8514"/>
                        <a:pt x="39938" y="8463"/>
                      </a:cubicBezTo>
                      <a:cubicBezTo>
                        <a:pt x="39969" y="8339"/>
                        <a:pt x="40036" y="8309"/>
                        <a:pt x="40113" y="8309"/>
                      </a:cubicBezTo>
                      <a:close/>
                      <a:moveTo>
                        <a:pt x="7368" y="9128"/>
                      </a:moveTo>
                      <a:cubicBezTo>
                        <a:pt x="7414" y="9150"/>
                        <a:pt x="7460" y="9173"/>
                        <a:pt x="7495" y="9218"/>
                      </a:cubicBezTo>
                      <a:lnTo>
                        <a:pt x="7495" y="9218"/>
                      </a:lnTo>
                      <a:cubicBezTo>
                        <a:pt x="7453" y="9186"/>
                        <a:pt x="7390" y="9170"/>
                        <a:pt x="7368" y="9128"/>
                      </a:cubicBezTo>
                      <a:close/>
                      <a:moveTo>
                        <a:pt x="43614" y="9216"/>
                      </a:moveTo>
                      <a:lnTo>
                        <a:pt x="43614" y="9216"/>
                      </a:lnTo>
                      <a:cubicBezTo>
                        <a:pt x="43609" y="9223"/>
                        <a:pt x="43603" y="9231"/>
                        <a:pt x="43598" y="9239"/>
                      </a:cubicBezTo>
                      <a:lnTo>
                        <a:pt x="43598" y="9239"/>
                      </a:lnTo>
                      <a:cubicBezTo>
                        <a:pt x="43602" y="9231"/>
                        <a:pt x="43607" y="9224"/>
                        <a:pt x="43614" y="9216"/>
                      </a:cubicBezTo>
                      <a:close/>
                      <a:moveTo>
                        <a:pt x="42073" y="9099"/>
                      </a:moveTo>
                      <a:lnTo>
                        <a:pt x="42073" y="9099"/>
                      </a:lnTo>
                      <a:cubicBezTo>
                        <a:pt x="42139" y="9206"/>
                        <a:pt x="42179" y="9318"/>
                        <a:pt x="42193" y="9452"/>
                      </a:cubicBezTo>
                      <a:lnTo>
                        <a:pt x="42193" y="9452"/>
                      </a:lnTo>
                      <a:cubicBezTo>
                        <a:pt x="42149" y="9337"/>
                        <a:pt x="42128" y="9206"/>
                        <a:pt x="42073" y="9099"/>
                      </a:cubicBezTo>
                      <a:close/>
                      <a:moveTo>
                        <a:pt x="36149" y="10058"/>
                      </a:moveTo>
                      <a:cubicBezTo>
                        <a:pt x="36149" y="10107"/>
                        <a:pt x="36114" y="10138"/>
                        <a:pt x="36069" y="10138"/>
                      </a:cubicBezTo>
                      <a:cubicBezTo>
                        <a:pt x="36067" y="10138"/>
                        <a:pt x="36065" y="10138"/>
                        <a:pt x="36063" y="10137"/>
                      </a:cubicBezTo>
                      <a:lnTo>
                        <a:pt x="36063" y="10137"/>
                      </a:lnTo>
                      <a:lnTo>
                        <a:pt x="36050" y="10125"/>
                      </a:lnTo>
                      <a:cubicBezTo>
                        <a:pt x="36116" y="10125"/>
                        <a:pt x="36149" y="10091"/>
                        <a:pt x="36149" y="10058"/>
                      </a:cubicBezTo>
                      <a:close/>
                      <a:moveTo>
                        <a:pt x="43993" y="10058"/>
                      </a:moveTo>
                      <a:lnTo>
                        <a:pt x="43993" y="10058"/>
                      </a:lnTo>
                      <a:cubicBezTo>
                        <a:pt x="43959" y="10058"/>
                        <a:pt x="43926" y="10091"/>
                        <a:pt x="43926" y="10158"/>
                      </a:cubicBezTo>
                      <a:cubicBezTo>
                        <a:pt x="43893" y="10125"/>
                        <a:pt x="43926" y="10058"/>
                        <a:pt x="43993" y="10058"/>
                      </a:cubicBezTo>
                      <a:close/>
                      <a:moveTo>
                        <a:pt x="12121" y="10457"/>
                      </a:moveTo>
                      <a:cubicBezTo>
                        <a:pt x="12128" y="10457"/>
                        <a:pt x="12136" y="10458"/>
                        <a:pt x="12145" y="10461"/>
                      </a:cubicBezTo>
                      <a:lnTo>
                        <a:pt x="12145" y="10461"/>
                      </a:lnTo>
                      <a:cubicBezTo>
                        <a:pt x="12106" y="10464"/>
                        <a:pt x="12071" y="10489"/>
                        <a:pt x="12088" y="10523"/>
                      </a:cubicBezTo>
                      <a:cubicBezTo>
                        <a:pt x="12054" y="10490"/>
                        <a:pt x="12088" y="10457"/>
                        <a:pt x="12121" y="10457"/>
                      </a:cubicBezTo>
                      <a:close/>
                      <a:moveTo>
                        <a:pt x="5108" y="11122"/>
                      </a:moveTo>
                      <a:cubicBezTo>
                        <a:pt x="5077" y="11141"/>
                        <a:pt x="5052" y="11162"/>
                        <a:pt x="5033" y="11185"/>
                      </a:cubicBezTo>
                      <a:lnTo>
                        <a:pt x="5033" y="11185"/>
                      </a:lnTo>
                      <a:cubicBezTo>
                        <a:pt x="5055" y="11162"/>
                        <a:pt x="5080" y="11140"/>
                        <a:pt x="5108" y="11122"/>
                      </a:cubicBezTo>
                      <a:close/>
                      <a:moveTo>
                        <a:pt x="5033" y="11185"/>
                      </a:moveTo>
                      <a:lnTo>
                        <a:pt x="5033" y="11185"/>
                      </a:lnTo>
                      <a:cubicBezTo>
                        <a:pt x="4985" y="11235"/>
                        <a:pt x="4954" y="11294"/>
                        <a:pt x="4945" y="11354"/>
                      </a:cubicBezTo>
                      <a:lnTo>
                        <a:pt x="4945" y="11354"/>
                      </a:lnTo>
                      <a:cubicBezTo>
                        <a:pt x="4969" y="11294"/>
                        <a:pt x="4990" y="11236"/>
                        <a:pt x="5033" y="11185"/>
                      </a:cubicBezTo>
                      <a:close/>
                      <a:moveTo>
                        <a:pt x="4945" y="11354"/>
                      </a:moveTo>
                      <a:lnTo>
                        <a:pt x="4945" y="11354"/>
                      </a:lnTo>
                      <a:cubicBezTo>
                        <a:pt x="4934" y="11381"/>
                        <a:pt x="4922" y="11408"/>
                        <a:pt x="4907" y="11435"/>
                      </a:cubicBezTo>
                      <a:lnTo>
                        <a:pt x="4907" y="11435"/>
                      </a:lnTo>
                      <a:lnTo>
                        <a:pt x="4942" y="11388"/>
                      </a:lnTo>
                      <a:cubicBezTo>
                        <a:pt x="4942" y="11376"/>
                        <a:pt x="4943" y="11365"/>
                        <a:pt x="4945" y="11354"/>
                      </a:cubicBezTo>
                      <a:close/>
                      <a:moveTo>
                        <a:pt x="4907" y="11435"/>
                      </a:moveTo>
                      <a:lnTo>
                        <a:pt x="4843" y="11520"/>
                      </a:lnTo>
                      <a:cubicBezTo>
                        <a:pt x="4870" y="11493"/>
                        <a:pt x="4890" y="11464"/>
                        <a:pt x="4907" y="11435"/>
                      </a:cubicBezTo>
                      <a:close/>
                      <a:moveTo>
                        <a:pt x="4311" y="12451"/>
                      </a:moveTo>
                      <a:cubicBezTo>
                        <a:pt x="4311" y="12451"/>
                        <a:pt x="4283" y="12478"/>
                        <a:pt x="4278" y="12508"/>
                      </a:cubicBezTo>
                      <a:lnTo>
                        <a:pt x="4278" y="12508"/>
                      </a:lnTo>
                      <a:cubicBezTo>
                        <a:pt x="4289" y="12489"/>
                        <a:pt x="4300" y="12470"/>
                        <a:pt x="4311" y="12451"/>
                      </a:cubicBezTo>
                      <a:close/>
                      <a:moveTo>
                        <a:pt x="4278" y="12508"/>
                      </a:moveTo>
                      <a:lnTo>
                        <a:pt x="4278" y="12508"/>
                      </a:lnTo>
                      <a:cubicBezTo>
                        <a:pt x="4196" y="12662"/>
                        <a:pt x="4137" y="12839"/>
                        <a:pt x="4078" y="13016"/>
                      </a:cubicBezTo>
                      <a:cubicBezTo>
                        <a:pt x="4145" y="12817"/>
                        <a:pt x="4211" y="12650"/>
                        <a:pt x="4278" y="12517"/>
                      </a:cubicBezTo>
                      <a:cubicBezTo>
                        <a:pt x="4278" y="12514"/>
                        <a:pt x="4278" y="12511"/>
                        <a:pt x="4278" y="12508"/>
                      </a:cubicBezTo>
                      <a:close/>
                      <a:moveTo>
                        <a:pt x="4145" y="12983"/>
                      </a:moveTo>
                      <a:cubicBezTo>
                        <a:pt x="4130" y="13034"/>
                        <a:pt x="4109" y="13081"/>
                        <a:pt x="4084" y="13125"/>
                      </a:cubicBezTo>
                      <a:lnTo>
                        <a:pt x="4084" y="13125"/>
                      </a:lnTo>
                      <a:cubicBezTo>
                        <a:pt x="4115" y="13086"/>
                        <a:pt x="4145" y="13045"/>
                        <a:pt x="4145" y="12983"/>
                      </a:cubicBezTo>
                      <a:close/>
                      <a:moveTo>
                        <a:pt x="4084" y="13125"/>
                      </a:moveTo>
                      <a:cubicBezTo>
                        <a:pt x="4059" y="13156"/>
                        <a:pt x="4033" y="13187"/>
                        <a:pt x="4020" y="13227"/>
                      </a:cubicBezTo>
                      <a:lnTo>
                        <a:pt x="4020" y="13227"/>
                      </a:lnTo>
                      <a:cubicBezTo>
                        <a:pt x="4042" y="13194"/>
                        <a:pt x="4064" y="13160"/>
                        <a:pt x="4084" y="13125"/>
                      </a:cubicBezTo>
                      <a:close/>
                      <a:moveTo>
                        <a:pt x="4020" y="13227"/>
                      </a:moveTo>
                      <a:cubicBezTo>
                        <a:pt x="3945" y="13338"/>
                        <a:pt x="3865" y="13441"/>
                        <a:pt x="3845" y="13581"/>
                      </a:cubicBezTo>
                      <a:cubicBezTo>
                        <a:pt x="3879" y="13481"/>
                        <a:pt x="3912" y="13348"/>
                        <a:pt x="4012" y="13282"/>
                      </a:cubicBezTo>
                      <a:cubicBezTo>
                        <a:pt x="4012" y="13261"/>
                        <a:pt x="4015" y="13243"/>
                        <a:pt x="4020" y="13227"/>
                      </a:cubicBezTo>
                      <a:close/>
                      <a:moveTo>
                        <a:pt x="11323" y="13714"/>
                      </a:moveTo>
                      <a:cubicBezTo>
                        <a:pt x="11390" y="13780"/>
                        <a:pt x="11523" y="13847"/>
                        <a:pt x="11356" y="13880"/>
                      </a:cubicBezTo>
                      <a:cubicBezTo>
                        <a:pt x="11349" y="13887"/>
                        <a:pt x="11342" y="13893"/>
                        <a:pt x="11335" y="13897"/>
                      </a:cubicBezTo>
                      <a:lnTo>
                        <a:pt x="11335" y="13897"/>
                      </a:lnTo>
                      <a:cubicBezTo>
                        <a:pt x="11368" y="13843"/>
                        <a:pt x="11367" y="13757"/>
                        <a:pt x="11323" y="13714"/>
                      </a:cubicBezTo>
                      <a:close/>
                      <a:moveTo>
                        <a:pt x="12088" y="14146"/>
                      </a:moveTo>
                      <a:lnTo>
                        <a:pt x="12088" y="14179"/>
                      </a:lnTo>
                      <a:cubicBezTo>
                        <a:pt x="12088" y="14280"/>
                        <a:pt x="12088" y="14368"/>
                        <a:pt x="12088" y="14452"/>
                      </a:cubicBezTo>
                      <a:lnTo>
                        <a:pt x="12088" y="14452"/>
                      </a:lnTo>
                      <a:cubicBezTo>
                        <a:pt x="12054" y="14312"/>
                        <a:pt x="11969" y="14170"/>
                        <a:pt x="12088" y="14146"/>
                      </a:cubicBezTo>
                      <a:close/>
                      <a:moveTo>
                        <a:pt x="40902" y="14512"/>
                      </a:moveTo>
                      <a:lnTo>
                        <a:pt x="40935" y="14578"/>
                      </a:lnTo>
                      <a:cubicBezTo>
                        <a:pt x="40952" y="14595"/>
                        <a:pt x="40968" y="14603"/>
                        <a:pt x="40989" y="14603"/>
                      </a:cubicBezTo>
                      <a:cubicBezTo>
                        <a:pt x="41010" y="14603"/>
                        <a:pt x="41035" y="14595"/>
                        <a:pt x="41068" y="14578"/>
                      </a:cubicBezTo>
                      <a:lnTo>
                        <a:pt x="41068" y="14578"/>
                      </a:lnTo>
                      <a:cubicBezTo>
                        <a:pt x="41039" y="14597"/>
                        <a:pt x="41013" y="14606"/>
                        <a:pt x="40990" y="14606"/>
                      </a:cubicBezTo>
                      <a:cubicBezTo>
                        <a:pt x="40935" y="14606"/>
                        <a:pt x="40902" y="14559"/>
                        <a:pt x="40902" y="14512"/>
                      </a:cubicBezTo>
                      <a:close/>
                      <a:moveTo>
                        <a:pt x="3700" y="14624"/>
                      </a:moveTo>
                      <a:cubicBezTo>
                        <a:pt x="3691" y="14640"/>
                        <a:pt x="3684" y="14656"/>
                        <a:pt x="3679" y="14673"/>
                      </a:cubicBezTo>
                      <a:lnTo>
                        <a:pt x="3679" y="14673"/>
                      </a:lnTo>
                      <a:lnTo>
                        <a:pt x="3679" y="14644"/>
                      </a:lnTo>
                      <a:cubicBezTo>
                        <a:pt x="3686" y="14638"/>
                        <a:pt x="3693" y="14631"/>
                        <a:pt x="3700" y="14624"/>
                      </a:cubicBezTo>
                      <a:close/>
                      <a:moveTo>
                        <a:pt x="8992" y="14630"/>
                      </a:moveTo>
                      <a:cubicBezTo>
                        <a:pt x="9010" y="14642"/>
                        <a:pt x="9031" y="14650"/>
                        <a:pt x="9057" y="14650"/>
                      </a:cubicBezTo>
                      <a:cubicBezTo>
                        <a:pt x="9069" y="14650"/>
                        <a:pt x="9082" y="14648"/>
                        <a:pt x="9097" y="14644"/>
                      </a:cubicBezTo>
                      <a:lnTo>
                        <a:pt x="9097" y="14644"/>
                      </a:lnTo>
                      <a:cubicBezTo>
                        <a:pt x="9089" y="14673"/>
                        <a:pt x="9078" y="14685"/>
                        <a:pt x="9063" y="14685"/>
                      </a:cubicBezTo>
                      <a:cubicBezTo>
                        <a:pt x="9043" y="14685"/>
                        <a:pt x="9017" y="14662"/>
                        <a:pt x="8992" y="14630"/>
                      </a:cubicBezTo>
                      <a:close/>
                      <a:moveTo>
                        <a:pt x="33025" y="14877"/>
                      </a:moveTo>
                      <a:lnTo>
                        <a:pt x="33025" y="14877"/>
                      </a:lnTo>
                      <a:cubicBezTo>
                        <a:pt x="33059" y="14910"/>
                        <a:pt x="33059" y="14977"/>
                        <a:pt x="33059" y="15043"/>
                      </a:cubicBezTo>
                      <a:cubicBezTo>
                        <a:pt x="33051" y="15051"/>
                        <a:pt x="33047" y="15071"/>
                        <a:pt x="33046" y="15099"/>
                      </a:cubicBezTo>
                      <a:lnTo>
                        <a:pt x="33046" y="15099"/>
                      </a:lnTo>
                      <a:cubicBezTo>
                        <a:pt x="33037" y="15005"/>
                        <a:pt x="33025" y="14935"/>
                        <a:pt x="33025" y="14877"/>
                      </a:cubicBezTo>
                      <a:close/>
                      <a:moveTo>
                        <a:pt x="3546" y="15342"/>
                      </a:moveTo>
                      <a:lnTo>
                        <a:pt x="3546" y="15376"/>
                      </a:lnTo>
                      <a:cubicBezTo>
                        <a:pt x="3513" y="15475"/>
                        <a:pt x="3480" y="15542"/>
                        <a:pt x="3447" y="15642"/>
                      </a:cubicBezTo>
                      <a:cubicBezTo>
                        <a:pt x="3480" y="15542"/>
                        <a:pt x="3513" y="15442"/>
                        <a:pt x="3546" y="15342"/>
                      </a:cubicBezTo>
                      <a:close/>
                      <a:moveTo>
                        <a:pt x="23786" y="15276"/>
                      </a:moveTo>
                      <a:cubicBezTo>
                        <a:pt x="23587" y="15342"/>
                        <a:pt x="23653" y="15475"/>
                        <a:pt x="23686" y="15608"/>
                      </a:cubicBezTo>
                      <a:cubicBezTo>
                        <a:pt x="23680" y="15602"/>
                        <a:pt x="23674" y="15599"/>
                        <a:pt x="23668" y="15599"/>
                      </a:cubicBezTo>
                      <a:cubicBezTo>
                        <a:pt x="23649" y="15599"/>
                        <a:pt x="23633" y="15624"/>
                        <a:pt x="23625" y="15648"/>
                      </a:cubicBezTo>
                      <a:lnTo>
                        <a:pt x="23625" y="15648"/>
                      </a:lnTo>
                      <a:cubicBezTo>
                        <a:pt x="23642" y="15516"/>
                        <a:pt x="23566" y="15338"/>
                        <a:pt x="23753" y="15276"/>
                      </a:cubicBezTo>
                      <a:close/>
                      <a:moveTo>
                        <a:pt x="44695" y="15644"/>
                      </a:moveTo>
                      <a:cubicBezTo>
                        <a:pt x="44711" y="15651"/>
                        <a:pt x="44762" y="15675"/>
                        <a:pt x="44790" y="15675"/>
                      </a:cubicBezTo>
                      <a:cubicBezTo>
                        <a:pt x="44745" y="15675"/>
                        <a:pt x="44715" y="15663"/>
                        <a:pt x="44695" y="15644"/>
                      </a:cubicBezTo>
                      <a:close/>
                      <a:moveTo>
                        <a:pt x="33059" y="15326"/>
                      </a:moveTo>
                      <a:lnTo>
                        <a:pt x="33059" y="15326"/>
                      </a:lnTo>
                      <a:cubicBezTo>
                        <a:pt x="33078" y="15583"/>
                        <a:pt x="33099" y="15920"/>
                        <a:pt x="32924" y="15920"/>
                      </a:cubicBezTo>
                      <a:cubicBezTo>
                        <a:pt x="32905" y="15920"/>
                        <a:pt x="32883" y="15916"/>
                        <a:pt x="32859" y="15907"/>
                      </a:cubicBezTo>
                      <a:lnTo>
                        <a:pt x="32859" y="15907"/>
                      </a:lnTo>
                      <a:cubicBezTo>
                        <a:pt x="32869" y="15911"/>
                        <a:pt x="32878" y="15912"/>
                        <a:pt x="32887" y="15912"/>
                      </a:cubicBezTo>
                      <a:cubicBezTo>
                        <a:pt x="32971" y="15912"/>
                        <a:pt x="33029" y="15766"/>
                        <a:pt x="33059" y="15376"/>
                      </a:cubicBezTo>
                      <a:lnTo>
                        <a:pt x="33059" y="15342"/>
                      </a:lnTo>
                      <a:cubicBezTo>
                        <a:pt x="33059" y="15337"/>
                        <a:pt x="33059" y="15331"/>
                        <a:pt x="33059" y="15326"/>
                      </a:cubicBezTo>
                      <a:close/>
                      <a:moveTo>
                        <a:pt x="3480" y="15774"/>
                      </a:moveTo>
                      <a:cubicBezTo>
                        <a:pt x="3480" y="15841"/>
                        <a:pt x="3546" y="15941"/>
                        <a:pt x="3480" y="15974"/>
                      </a:cubicBezTo>
                      <a:lnTo>
                        <a:pt x="3447" y="15974"/>
                      </a:lnTo>
                      <a:cubicBezTo>
                        <a:pt x="3513" y="15941"/>
                        <a:pt x="3447" y="15841"/>
                        <a:pt x="3480" y="15774"/>
                      </a:cubicBezTo>
                      <a:close/>
                      <a:moveTo>
                        <a:pt x="14082" y="16107"/>
                      </a:moveTo>
                      <a:lnTo>
                        <a:pt x="14082" y="16140"/>
                      </a:lnTo>
                      <a:lnTo>
                        <a:pt x="14015" y="16140"/>
                      </a:lnTo>
                      <a:cubicBezTo>
                        <a:pt x="14048" y="16140"/>
                        <a:pt x="14048" y="16140"/>
                        <a:pt x="14082" y="16107"/>
                      </a:cubicBezTo>
                      <a:close/>
                      <a:moveTo>
                        <a:pt x="8461" y="16173"/>
                      </a:moveTo>
                      <a:cubicBezTo>
                        <a:pt x="8463" y="16173"/>
                        <a:pt x="8465" y="16173"/>
                        <a:pt x="8465" y="16173"/>
                      </a:cubicBezTo>
                      <a:lnTo>
                        <a:pt x="8465" y="16178"/>
                      </a:lnTo>
                      <a:lnTo>
                        <a:pt x="8465" y="16178"/>
                      </a:lnTo>
                      <a:cubicBezTo>
                        <a:pt x="8464" y="16177"/>
                        <a:pt x="8462" y="16175"/>
                        <a:pt x="8461" y="16173"/>
                      </a:cubicBezTo>
                      <a:close/>
                      <a:moveTo>
                        <a:pt x="19702" y="16190"/>
                      </a:moveTo>
                      <a:lnTo>
                        <a:pt x="19702" y="16190"/>
                      </a:lnTo>
                      <a:cubicBezTo>
                        <a:pt x="19716" y="16201"/>
                        <a:pt x="19738" y="16207"/>
                        <a:pt x="19765" y="16207"/>
                      </a:cubicBezTo>
                      <a:cubicBezTo>
                        <a:pt x="19738" y="16207"/>
                        <a:pt x="19712" y="16207"/>
                        <a:pt x="19702" y="16190"/>
                      </a:cubicBezTo>
                      <a:close/>
                      <a:moveTo>
                        <a:pt x="21119" y="16231"/>
                      </a:moveTo>
                      <a:cubicBezTo>
                        <a:pt x="21183" y="16231"/>
                        <a:pt x="21256" y="16255"/>
                        <a:pt x="21321" y="16271"/>
                      </a:cubicBezTo>
                      <a:lnTo>
                        <a:pt x="21321" y="16271"/>
                      </a:lnTo>
                      <a:cubicBezTo>
                        <a:pt x="21262" y="16267"/>
                        <a:pt x="21196" y="16256"/>
                        <a:pt x="21136" y="16256"/>
                      </a:cubicBezTo>
                      <a:cubicBezTo>
                        <a:pt x="21061" y="16256"/>
                        <a:pt x="20994" y="16273"/>
                        <a:pt x="20961" y="16339"/>
                      </a:cubicBezTo>
                      <a:cubicBezTo>
                        <a:pt x="20994" y="16256"/>
                        <a:pt x="21053" y="16231"/>
                        <a:pt x="21119" y="16231"/>
                      </a:cubicBezTo>
                      <a:close/>
                      <a:moveTo>
                        <a:pt x="36050" y="16007"/>
                      </a:moveTo>
                      <a:cubicBezTo>
                        <a:pt x="36116" y="16107"/>
                        <a:pt x="36116" y="16273"/>
                        <a:pt x="36149" y="16339"/>
                      </a:cubicBezTo>
                      <a:cubicBezTo>
                        <a:pt x="36098" y="16238"/>
                        <a:pt x="36087" y="16097"/>
                        <a:pt x="35979" y="16037"/>
                      </a:cubicBezTo>
                      <a:lnTo>
                        <a:pt x="35979" y="16037"/>
                      </a:lnTo>
                      <a:cubicBezTo>
                        <a:pt x="35997" y="16036"/>
                        <a:pt x="36019" y="16028"/>
                        <a:pt x="36050" y="16007"/>
                      </a:cubicBezTo>
                      <a:close/>
                      <a:moveTo>
                        <a:pt x="8607" y="16192"/>
                      </a:moveTo>
                      <a:cubicBezTo>
                        <a:pt x="8705" y="16192"/>
                        <a:pt x="8808" y="16207"/>
                        <a:pt x="8897" y="16207"/>
                      </a:cubicBezTo>
                      <a:cubicBezTo>
                        <a:pt x="8664" y="16207"/>
                        <a:pt x="8399" y="16207"/>
                        <a:pt x="8664" y="16439"/>
                      </a:cubicBezTo>
                      <a:cubicBezTo>
                        <a:pt x="8584" y="16412"/>
                        <a:pt x="8547" y="16298"/>
                        <a:pt x="8482" y="16203"/>
                      </a:cubicBezTo>
                      <a:lnTo>
                        <a:pt x="8482" y="16203"/>
                      </a:lnTo>
                      <a:cubicBezTo>
                        <a:pt x="8522" y="16195"/>
                        <a:pt x="8564" y="16192"/>
                        <a:pt x="8607" y="16192"/>
                      </a:cubicBezTo>
                      <a:close/>
                      <a:moveTo>
                        <a:pt x="23720" y="16406"/>
                      </a:moveTo>
                      <a:cubicBezTo>
                        <a:pt x="23653" y="16406"/>
                        <a:pt x="23653" y="16439"/>
                        <a:pt x="23653" y="16506"/>
                      </a:cubicBezTo>
                      <a:cubicBezTo>
                        <a:pt x="23620" y="16472"/>
                        <a:pt x="23653" y="16406"/>
                        <a:pt x="23686" y="16406"/>
                      </a:cubicBezTo>
                      <a:close/>
                      <a:moveTo>
                        <a:pt x="44591" y="16140"/>
                      </a:moveTo>
                      <a:cubicBezTo>
                        <a:pt x="44591" y="16286"/>
                        <a:pt x="44360" y="16432"/>
                        <a:pt x="44417" y="16533"/>
                      </a:cubicBezTo>
                      <a:lnTo>
                        <a:pt x="44417" y="16533"/>
                      </a:lnTo>
                      <a:cubicBezTo>
                        <a:pt x="44393" y="16513"/>
                        <a:pt x="44365" y="16492"/>
                        <a:pt x="44325" y="16472"/>
                      </a:cubicBezTo>
                      <a:cubicBezTo>
                        <a:pt x="44491" y="16406"/>
                        <a:pt x="44524" y="16240"/>
                        <a:pt x="44591" y="16140"/>
                      </a:cubicBezTo>
                      <a:close/>
                      <a:moveTo>
                        <a:pt x="3508" y="16471"/>
                      </a:moveTo>
                      <a:cubicBezTo>
                        <a:pt x="3495" y="16518"/>
                        <a:pt x="3452" y="16565"/>
                        <a:pt x="3406" y="16613"/>
                      </a:cubicBezTo>
                      <a:lnTo>
                        <a:pt x="3406" y="16613"/>
                      </a:lnTo>
                      <a:cubicBezTo>
                        <a:pt x="3438" y="16558"/>
                        <a:pt x="3492" y="16523"/>
                        <a:pt x="3508" y="16471"/>
                      </a:cubicBezTo>
                      <a:close/>
                      <a:moveTo>
                        <a:pt x="13749" y="16240"/>
                      </a:moveTo>
                      <a:lnTo>
                        <a:pt x="13749" y="16240"/>
                      </a:lnTo>
                      <a:cubicBezTo>
                        <a:pt x="13450" y="16539"/>
                        <a:pt x="13384" y="16705"/>
                        <a:pt x="13384" y="16805"/>
                      </a:cubicBezTo>
                      <a:cubicBezTo>
                        <a:pt x="13284" y="16605"/>
                        <a:pt x="13317" y="16406"/>
                        <a:pt x="13450" y="16240"/>
                      </a:cubicBezTo>
                      <a:lnTo>
                        <a:pt x="13450" y="16240"/>
                      </a:lnTo>
                      <a:cubicBezTo>
                        <a:pt x="13432" y="16276"/>
                        <a:pt x="13444" y="16303"/>
                        <a:pt x="13502" y="16303"/>
                      </a:cubicBezTo>
                      <a:cubicBezTo>
                        <a:pt x="13550" y="16303"/>
                        <a:pt x="13629" y="16285"/>
                        <a:pt x="13749" y="16240"/>
                      </a:cubicBezTo>
                      <a:close/>
                      <a:moveTo>
                        <a:pt x="14181" y="17237"/>
                      </a:moveTo>
                      <a:lnTo>
                        <a:pt x="14181" y="17237"/>
                      </a:lnTo>
                      <a:cubicBezTo>
                        <a:pt x="14181" y="17263"/>
                        <a:pt x="14171" y="17279"/>
                        <a:pt x="14156" y="17287"/>
                      </a:cubicBezTo>
                      <a:lnTo>
                        <a:pt x="14156" y="17287"/>
                      </a:lnTo>
                      <a:cubicBezTo>
                        <a:pt x="14171" y="17274"/>
                        <a:pt x="14181" y="17255"/>
                        <a:pt x="14181" y="17237"/>
                      </a:cubicBezTo>
                      <a:close/>
                      <a:moveTo>
                        <a:pt x="14115" y="17270"/>
                      </a:moveTo>
                      <a:lnTo>
                        <a:pt x="14115" y="17289"/>
                      </a:lnTo>
                      <a:lnTo>
                        <a:pt x="14115" y="17289"/>
                      </a:lnTo>
                      <a:cubicBezTo>
                        <a:pt x="14103" y="17286"/>
                        <a:pt x="14091" y="17279"/>
                        <a:pt x="14082" y="17270"/>
                      </a:cubicBezTo>
                      <a:close/>
                      <a:moveTo>
                        <a:pt x="39406" y="17868"/>
                      </a:moveTo>
                      <a:cubicBezTo>
                        <a:pt x="39406" y="17935"/>
                        <a:pt x="39440" y="17935"/>
                        <a:pt x="39440" y="17935"/>
                      </a:cubicBezTo>
                      <a:cubicBezTo>
                        <a:pt x="39451" y="17946"/>
                        <a:pt x="39451" y="17949"/>
                        <a:pt x="39445" y="17949"/>
                      </a:cubicBezTo>
                      <a:cubicBezTo>
                        <a:pt x="39432" y="17949"/>
                        <a:pt x="39395" y="17935"/>
                        <a:pt x="39373" y="17935"/>
                      </a:cubicBezTo>
                      <a:lnTo>
                        <a:pt x="39406" y="17935"/>
                      </a:lnTo>
                      <a:lnTo>
                        <a:pt x="39406" y="17901"/>
                      </a:lnTo>
                      <a:cubicBezTo>
                        <a:pt x="39406" y="17901"/>
                        <a:pt x="39406" y="17868"/>
                        <a:pt x="39406" y="17868"/>
                      </a:cubicBezTo>
                      <a:close/>
                      <a:moveTo>
                        <a:pt x="30500" y="17935"/>
                      </a:moveTo>
                      <a:cubicBezTo>
                        <a:pt x="30500" y="17998"/>
                        <a:pt x="30470" y="18061"/>
                        <a:pt x="30750" y="18180"/>
                      </a:cubicBezTo>
                      <a:lnTo>
                        <a:pt x="30750" y="18180"/>
                      </a:lnTo>
                      <a:cubicBezTo>
                        <a:pt x="30611" y="18132"/>
                        <a:pt x="30411" y="18112"/>
                        <a:pt x="30500" y="17935"/>
                      </a:cubicBezTo>
                      <a:close/>
                      <a:moveTo>
                        <a:pt x="27660" y="18292"/>
                      </a:moveTo>
                      <a:lnTo>
                        <a:pt x="27660" y="18292"/>
                      </a:lnTo>
                      <a:cubicBezTo>
                        <a:pt x="27550" y="18485"/>
                        <a:pt x="27535" y="18726"/>
                        <a:pt x="27471" y="18942"/>
                      </a:cubicBezTo>
                      <a:lnTo>
                        <a:pt x="27471" y="18942"/>
                      </a:lnTo>
                      <a:cubicBezTo>
                        <a:pt x="27487" y="18823"/>
                        <a:pt x="27455" y="18699"/>
                        <a:pt x="27375" y="18599"/>
                      </a:cubicBezTo>
                      <a:cubicBezTo>
                        <a:pt x="27428" y="18495"/>
                        <a:pt x="27604" y="18349"/>
                        <a:pt x="27660" y="18292"/>
                      </a:cubicBezTo>
                      <a:close/>
                      <a:moveTo>
                        <a:pt x="44483" y="19003"/>
                      </a:moveTo>
                      <a:cubicBezTo>
                        <a:pt x="44485" y="19071"/>
                        <a:pt x="44508" y="19112"/>
                        <a:pt x="44544" y="19151"/>
                      </a:cubicBezTo>
                      <a:lnTo>
                        <a:pt x="44544" y="19151"/>
                      </a:lnTo>
                      <a:cubicBezTo>
                        <a:pt x="44529" y="19145"/>
                        <a:pt x="44511" y="19138"/>
                        <a:pt x="44491" y="19131"/>
                      </a:cubicBezTo>
                      <a:lnTo>
                        <a:pt x="44491" y="19131"/>
                      </a:lnTo>
                      <a:cubicBezTo>
                        <a:pt x="44524" y="19164"/>
                        <a:pt x="44524" y="19198"/>
                        <a:pt x="44524" y="19231"/>
                      </a:cubicBezTo>
                      <a:cubicBezTo>
                        <a:pt x="44524" y="19198"/>
                        <a:pt x="44524" y="19131"/>
                        <a:pt x="44458" y="19131"/>
                      </a:cubicBezTo>
                      <a:lnTo>
                        <a:pt x="44425" y="19131"/>
                      </a:lnTo>
                      <a:cubicBezTo>
                        <a:pt x="44441" y="19081"/>
                        <a:pt x="44466" y="19040"/>
                        <a:pt x="44483" y="19003"/>
                      </a:cubicBezTo>
                      <a:close/>
                      <a:moveTo>
                        <a:pt x="38513" y="20062"/>
                      </a:moveTo>
                      <a:cubicBezTo>
                        <a:pt x="38545" y="20062"/>
                        <a:pt x="38575" y="20063"/>
                        <a:pt x="38575" y="20095"/>
                      </a:cubicBezTo>
                      <a:cubicBezTo>
                        <a:pt x="38557" y="20076"/>
                        <a:pt x="38535" y="20065"/>
                        <a:pt x="38513" y="20062"/>
                      </a:cubicBezTo>
                      <a:close/>
                      <a:moveTo>
                        <a:pt x="31596" y="20627"/>
                      </a:moveTo>
                      <a:cubicBezTo>
                        <a:pt x="31512" y="20739"/>
                        <a:pt x="31617" y="20874"/>
                        <a:pt x="31732" y="20934"/>
                      </a:cubicBezTo>
                      <a:lnTo>
                        <a:pt x="31732" y="20934"/>
                      </a:lnTo>
                      <a:cubicBezTo>
                        <a:pt x="31700" y="20935"/>
                        <a:pt x="31661" y="20943"/>
                        <a:pt x="31629" y="20959"/>
                      </a:cubicBezTo>
                      <a:cubicBezTo>
                        <a:pt x="31663" y="20859"/>
                        <a:pt x="31463" y="20760"/>
                        <a:pt x="31596" y="20627"/>
                      </a:cubicBezTo>
                      <a:close/>
                      <a:moveTo>
                        <a:pt x="31563" y="21059"/>
                      </a:moveTo>
                      <a:cubicBezTo>
                        <a:pt x="31563" y="21225"/>
                        <a:pt x="31663" y="21158"/>
                        <a:pt x="31663" y="21258"/>
                      </a:cubicBezTo>
                      <a:cubicBezTo>
                        <a:pt x="31663" y="21158"/>
                        <a:pt x="31330" y="21192"/>
                        <a:pt x="31563" y="21059"/>
                      </a:cubicBezTo>
                      <a:close/>
                      <a:moveTo>
                        <a:pt x="24916" y="21491"/>
                      </a:moveTo>
                      <a:lnTo>
                        <a:pt x="24949" y="21524"/>
                      </a:lnTo>
                      <a:cubicBezTo>
                        <a:pt x="24949" y="21524"/>
                        <a:pt x="24949" y="21524"/>
                        <a:pt x="24956" y="21531"/>
                      </a:cubicBezTo>
                      <a:lnTo>
                        <a:pt x="24956" y="21531"/>
                      </a:lnTo>
                      <a:cubicBezTo>
                        <a:pt x="24952" y="21529"/>
                        <a:pt x="24949" y="21529"/>
                        <a:pt x="24945" y="21529"/>
                      </a:cubicBezTo>
                      <a:cubicBezTo>
                        <a:pt x="24915" y="21529"/>
                        <a:pt x="24883" y="21568"/>
                        <a:pt x="24883" y="21590"/>
                      </a:cubicBezTo>
                      <a:cubicBezTo>
                        <a:pt x="24850" y="21557"/>
                        <a:pt x="24883" y="21524"/>
                        <a:pt x="24916" y="21491"/>
                      </a:cubicBezTo>
                      <a:close/>
                      <a:moveTo>
                        <a:pt x="42364" y="21325"/>
                      </a:moveTo>
                      <a:cubicBezTo>
                        <a:pt x="42265" y="21358"/>
                        <a:pt x="42265" y="21458"/>
                        <a:pt x="42265" y="21757"/>
                      </a:cubicBezTo>
                      <a:cubicBezTo>
                        <a:pt x="42261" y="21764"/>
                        <a:pt x="42257" y="21773"/>
                        <a:pt x="42254" y="21781"/>
                      </a:cubicBezTo>
                      <a:lnTo>
                        <a:pt x="42254" y="21781"/>
                      </a:lnTo>
                      <a:cubicBezTo>
                        <a:pt x="42246" y="21576"/>
                        <a:pt x="42250" y="21348"/>
                        <a:pt x="42364" y="21325"/>
                      </a:cubicBezTo>
                      <a:close/>
                      <a:moveTo>
                        <a:pt x="45289" y="21524"/>
                      </a:moveTo>
                      <a:lnTo>
                        <a:pt x="45289" y="21524"/>
                      </a:lnTo>
                      <a:cubicBezTo>
                        <a:pt x="45222" y="21624"/>
                        <a:pt x="45156" y="21723"/>
                        <a:pt x="45156" y="21823"/>
                      </a:cubicBezTo>
                      <a:cubicBezTo>
                        <a:pt x="45156" y="21757"/>
                        <a:pt x="45156" y="21723"/>
                        <a:pt x="45189" y="21657"/>
                      </a:cubicBezTo>
                      <a:lnTo>
                        <a:pt x="45289" y="21524"/>
                      </a:lnTo>
                      <a:close/>
                      <a:moveTo>
                        <a:pt x="2317" y="22575"/>
                      </a:moveTo>
                      <a:cubicBezTo>
                        <a:pt x="2319" y="22582"/>
                        <a:pt x="2321" y="22588"/>
                        <a:pt x="2323" y="22595"/>
                      </a:cubicBezTo>
                      <a:lnTo>
                        <a:pt x="2323" y="22595"/>
                      </a:lnTo>
                      <a:cubicBezTo>
                        <a:pt x="2321" y="22593"/>
                        <a:pt x="2319" y="22590"/>
                        <a:pt x="2317" y="22588"/>
                      </a:cubicBezTo>
                      <a:cubicBezTo>
                        <a:pt x="2317" y="22583"/>
                        <a:pt x="2317" y="22579"/>
                        <a:pt x="2317" y="22575"/>
                      </a:cubicBezTo>
                      <a:close/>
                      <a:moveTo>
                        <a:pt x="2344" y="22650"/>
                      </a:moveTo>
                      <a:lnTo>
                        <a:pt x="2344" y="22650"/>
                      </a:lnTo>
                      <a:cubicBezTo>
                        <a:pt x="2356" y="22682"/>
                        <a:pt x="2363" y="22715"/>
                        <a:pt x="2350" y="22754"/>
                      </a:cubicBezTo>
                      <a:cubicBezTo>
                        <a:pt x="2350" y="22717"/>
                        <a:pt x="2350" y="22681"/>
                        <a:pt x="2344" y="22650"/>
                      </a:cubicBezTo>
                      <a:close/>
                      <a:moveTo>
                        <a:pt x="2259" y="22769"/>
                      </a:moveTo>
                      <a:lnTo>
                        <a:pt x="2259" y="22769"/>
                      </a:lnTo>
                      <a:cubicBezTo>
                        <a:pt x="2266" y="22799"/>
                        <a:pt x="2271" y="22833"/>
                        <a:pt x="2250" y="22853"/>
                      </a:cubicBezTo>
                      <a:cubicBezTo>
                        <a:pt x="2248" y="22856"/>
                        <a:pt x="2246" y="22858"/>
                        <a:pt x="2244" y="22861"/>
                      </a:cubicBezTo>
                      <a:lnTo>
                        <a:pt x="2244" y="22861"/>
                      </a:lnTo>
                      <a:cubicBezTo>
                        <a:pt x="2254" y="22831"/>
                        <a:pt x="2260" y="22800"/>
                        <a:pt x="2259" y="22769"/>
                      </a:cubicBezTo>
                      <a:close/>
                      <a:moveTo>
                        <a:pt x="2214" y="22928"/>
                      </a:moveTo>
                      <a:cubicBezTo>
                        <a:pt x="2207" y="22950"/>
                        <a:pt x="2199" y="22972"/>
                        <a:pt x="2184" y="22986"/>
                      </a:cubicBezTo>
                      <a:cubicBezTo>
                        <a:pt x="2192" y="22969"/>
                        <a:pt x="2203" y="22949"/>
                        <a:pt x="2214" y="22928"/>
                      </a:cubicBezTo>
                      <a:close/>
                      <a:moveTo>
                        <a:pt x="24883" y="22953"/>
                      </a:moveTo>
                      <a:cubicBezTo>
                        <a:pt x="24883" y="22953"/>
                        <a:pt x="24883" y="22986"/>
                        <a:pt x="24883" y="22986"/>
                      </a:cubicBezTo>
                      <a:cubicBezTo>
                        <a:pt x="24850" y="23053"/>
                        <a:pt x="24883" y="23119"/>
                        <a:pt x="24916" y="23186"/>
                      </a:cubicBezTo>
                      <a:cubicBezTo>
                        <a:pt x="24883" y="23119"/>
                        <a:pt x="24783" y="23053"/>
                        <a:pt x="24783" y="23020"/>
                      </a:cubicBezTo>
                      <a:lnTo>
                        <a:pt x="24783" y="23020"/>
                      </a:lnTo>
                      <a:lnTo>
                        <a:pt x="24816" y="23053"/>
                      </a:lnTo>
                      <a:cubicBezTo>
                        <a:pt x="24816" y="23053"/>
                        <a:pt x="24816" y="22986"/>
                        <a:pt x="24850" y="22986"/>
                      </a:cubicBezTo>
                      <a:lnTo>
                        <a:pt x="24883" y="22953"/>
                      </a:lnTo>
                      <a:close/>
                      <a:moveTo>
                        <a:pt x="41286" y="23854"/>
                      </a:moveTo>
                      <a:cubicBezTo>
                        <a:pt x="41307" y="23858"/>
                        <a:pt x="41333" y="23866"/>
                        <a:pt x="41367" y="23884"/>
                      </a:cubicBezTo>
                      <a:lnTo>
                        <a:pt x="41500" y="23950"/>
                      </a:lnTo>
                      <a:cubicBezTo>
                        <a:pt x="41452" y="23950"/>
                        <a:pt x="41351" y="23880"/>
                        <a:pt x="41286" y="23854"/>
                      </a:cubicBezTo>
                      <a:close/>
                      <a:moveTo>
                        <a:pt x="46531" y="24680"/>
                      </a:moveTo>
                      <a:cubicBezTo>
                        <a:pt x="46552" y="24738"/>
                        <a:pt x="46585" y="24793"/>
                        <a:pt x="46590" y="24854"/>
                      </a:cubicBezTo>
                      <a:lnTo>
                        <a:pt x="46590" y="24854"/>
                      </a:lnTo>
                      <a:cubicBezTo>
                        <a:pt x="46562" y="24793"/>
                        <a:pt x="46543" y="24738"/>
                        <a:pt x="46531" y="24680"/>
                      </a:cubicBezTo>
                      <a:close/>
                      <a:moveTo>
                        <a:pt x="10758" y="25246"/>
                      </a:moveTo>
                      <a:cubicBezTo>
                        <a:pt x="10758" y="25279"/>
                        <a:pt x="10791" y="25313"/>
                        <a:pt x="10791" y="25346"/>
                      </a:cubicBezTo>
                      <a:cubicBezTo>
                        <a:pt x="10759" y="25357"/>
                        <a:pt x="10724" y="25360"/>
                        <a:pt x="10687" y="25364"/>
                      </a:cubicBezTo>
                      <a:lnTo>
                        <a:pt x="10687" y="25364"/>
                      </a:lnTo>
                      <a:cubicBezTo>
                        <a:pt x="10730" y="25339"/>
                        <a:pt x="10758" y="25300"/>
                        <a:pt x="10758" y="25246"/>
                      </a:cubicBezTo>
                      <a:close/>
                      <a:moveTo>
                        <a:pt x="10385" y="25360"/>
                      </a:moveTo>
                      <a:cubicBezTo>
                        <a:pt x="10422" y="25384"/>
                        <a:pt x="10472" y="25397"/>
                        <a:pt x="10523" y="25400"/>
                      </a:cubicBezTo>
                      <a:lnTo>
                        <a:pt x="10523" y="25400"/>
                      </a:lnTo>
                      <a:cubicBezTo>
                        <a:pt x="10501" y="25411"/>
                        <a:pt x="10479" y="25426"/>
                        <a:pt x="10459" y="25446"/>
                      </a:cubicBezTo>
                      <a:cubicBezTo>
                        <a:pt x="10459" y="25446"/>
                        <a:pt x="10459" y="25403"/>
                        <a:pt x="10442" y="25403"/>
                      </a:cubicBezTo>
                      <a:cubicBezTo>
                        <a:pt x="10438" y="25403"/>
                        <a:pt x="10433" y="25406"/>
                        <a:pt x="10426" y="25412"/>
                      </a:cubicBezTo>
                      <a:cubicBezTo>
                        <a:pt x="10412" y="25399"/>
                        <a:pt x="10399" y="25380"/>
                        <a:pt x="10385" y="25360"/>
                      </a:cubicBezTo>
                      <a:close/>
                      <a:moveTo>
                        <a:pt x="3280" y="26609"/>
                      </a:moveTo>
                      <a:cubicBezTo>
                        <a:pt x="3280" y="26609"/>
                        <a:pt x="3280" y="26642"/>
                        <a:pt x="3314" y="26675"/>
                      </a:cubicBezTo>
                      <a:lnTo>
                        <a:pt x="3280" y="26675"/>
                      </a:lnTo>
                      <a:cubicBezTo>
                        <a:pt x="3280" y="26642"/>
                        <a:pt x="3280" y="26609"/>
                        <a:pt x="3280" y="26609"/>
                      </a:cubicBezTo>
                      <a:close/>
                      <a:moveTo>
                        <a:pt x="3253" y="26638"/>
                      </a:moveTo>
                      <a:cubicBezTo>
                        <a:pt x="3277" y="26689"/>
                        <a:pt x="3291" y="26750"/>
                        <a:pt x="3300" y="26816"/>
                      </a:cubicBezTo>
                      <a:lnTo>
                        <a:pt x="3300" y="26816"/>
                      </a:lnTo>
                      <a:cubicBezTo>
                        <a:pt x="3288" y="26785"/>
                        <a:pt x="3270" y="26759"/>
                        <a:pt x="3247" y="26742"/>
                      </a:cubicBezTo>
                      <a:cubicBezTo>
                        <a:pt x="3265" y="26706"/>
                        <a:pt x="3264" y="26669"/>
                        <a:pt x="3253" y="26638"/>
                      </a:cubicBezTo>
                      <a:close/>
                      <a:moveTo>
                        <a:pt x="3081" y="26842"/>
                      </a:moveTo>
                      <a:cubicBezTo>
                        <a:pt x="3081" y="26862"/>
                        <a:pt x="3084" y="26881"/>
                        <a:pt x="3088" y="26901"/>
                      </a:cubicBezTo>
                      <a:lnTo>
                        <a:pt x="3088" y="26901"/>
                      </a:lnTo>
                      <a:cubicBezTo>
                        <a:pt x="3081" y="26881"/>
                        <a:pt x="3081" y="26862"/>
                        <a:pt x="3081" y="26842"/>
                      </a:cubicBezTo>
                      <a:close/>
                      <a:moveTo>
                        <a:pt x="45987" y="27074"/>
                      </a:moveTo>
                      <a:cubicBezTo>
                        <a:pt x="46002" y="27074"/>
                        <a:pt x="46017" y="27081"/>
                        <a:pt x="46032" y="27089"/>
                      </a:cubicBezTo>
                      <a:lnTo>
                        <a:pt x="46032" y="27089"/>
                      </a:lnTo>
                      <a:cubicBezTo>
                        <a:pt x="46018" y="27086"/>
                        <a:pt x="46002" y="27082"/>
                        <a:pt x="45987" y="27074"/>
                      </a:cubicBezTo>
                      <a:close/>
                      <a:moveTo>
                        <a:pt x="3348" y="27202"/>
                      </a:moveTo>
                      <a:cubicBezTo>
                        <a:pt x="3369" y="27301"/>
                        <a:pt x="3406" y="27387"/>
                        <a:pt x="3480" y="27440"/>
                      </a:cubicBezTo>
                      <a:lnTo>
                        <a:pt x="3380" y="27407"/>
                      </a:lnTo>
                      <a:cubicBezTo>
                        <a:pt x="3361" y="27349"/>
                        <a:pt x="3353" y="27277"/>
                        <a:pt x="3348" y="27202"/>
                      </a:cubicBezTo>
                      <a:close/>
                      <a:moveTo>
                        <a:pt x="39954" y="27533"/>
                      </a:moveTo>
                      <a:cubicBezTo>
                        <a:pt x="40075" y="27645"/>
                        <a:pt x="40219" y="27818"/>
                        <a:pt x="40171" y="27938"/>
                      </a:cubicBezTo>
                      <a:cubicBezTo>
                        <a:pt x="40160" y="27971"/>
                        <a:pt x="40141" y="27983"/>
                        <a:pt x="40119" y="27983"/>
                      </a:cubicBezTo>
                      <a:cubicBezTo>
                        <a:pt x="40089" y="27983"/>
                        <a:pt x="40051" y="27962"/>
                        <a:pt x="40016" y="27949"/>
                      </a:cubicBezTo>
                      <a:lnTo>
                        <a:pt x="40016" y="27949"/>
                      </a:lnTo>
                      <a:cubicBezTo>
                        <a:pt x="40026" y="27950"/>
                        <a:pt x="40035" y="27951"/>
                        <a:pt x="40043" y="27951"/>
                      </a:cubicBezTo>
                      <a:cubicBezTo>
                        <a:pt x="40205" y="27951"/>
                        <a:pt x="40087" y="27684"/>
                        <a:pt x="39954" y="27533"/>
                      </a:cubicBezTo>
                      <a:close/>
                      <a:moveTo>
                        <a:pt x="4178" y="28705"/>
                      </a:moveTo>
                      <a:lnTo>
                        <a:pt x="4178" y="28705"/>
                      </a:lnTo>
                      <a:cubicBezTo>
                        <a:pt x="4179" y="28868"/>
                        <a:pt x="4377" y="28803"/>
                        <a:pt x="4377" y="28969"/>
                      </a:cubicBezTo>
                      <a:cubicBezTo>
                        <a:pt x="4377" y="28836"/>
                        <a:pt x="4179" y="28869"/>
                        <a:pt x="4178" y="28705"/>
                      </a:cubicBezTo>
                      <a:close/>
                      <a:moveTo>
                        <a:pt x="3812" y="28969"/>
                      </a:moveTo>
                      <a:lnTo>
                        <a:pt x="3812" y="28969"/>
                      </a:lnTo>
                      <a:cubicBezTo>
                        <a:pt x="3845" y="29068"/>
                        <a:pt x="3845" y="29201"/>
                        <a:pt x="3945" y="29234"/>
                      </a:cubicBezTo>
                      <a:cubicBezTo>
                        <a:pt x="3845" y="29201"/>
                        <a:pt x="3812" y="29068"/>
                        <a:pt x="3812" y="28969"/>
                      </a:cubicBezTo>
                      <a:close/>
                      <a:moveTo>
                        <a:pt x="22656" y="29500"/>
                      </a:moveTo>
                      <a:cubicBezTo>
                        <a:pt x="22623" y="29500"/>
                        <a:pt x="22598" y="29500"/>
                        <a:pt x="22594" y="29508"/>
                      </a:cubicBezTo>
                      <a:lnTo>
                        <a:pt x="22594" y="29508"/>
                      </a:lnTo>
                      <a:cubicBezTo>
                        <a:pt x="22593" y="29506"/>
                        <a:pt x="22591" y="29503"/>
                        <a:pt x="22590" y="29500"/>
                      </a:cubicBezTo>
                      <a:close/>
                      <a:moveTo>
                        <a:pt x="22556" y="29500"/>
                      </a:moveTo>
                      <a:cubicBezTo>
                        <a:pt x="22616" y="29545"/>
                        <a:pt x="22636" y="29563"/>
                        <a:pt x="22636" y="29563"/>
                      </a:cubicBezTo>
                      <a:cubicBezTo>
                        <a:pt x="22636" y="29563"/>
                        <a:pt x="22624" y="29552"/>
                        <a:pt x="22610" y="29533"/>
                      </a:cubicBezTo>
                      <a:lnTo>
                        <a:pt x="22610" y="29533"/>
                      </a:lnTo>
                      <a:cubicBezTo>
                        <a:pt x="22620" y="29542"/>
                        <a:pt x="22635" y="29553"/>
                        <a:pt x="22656" y="29567"/>
                      </a:cubicBezTo>
                      <a:lnTo>
                        <a:pt x="22656" y="29600"/>
                      </a:lnTo>
                      <a:cubicBezTo>
                        <a:pt x="22623" y="29567"/>
                        <a:pt x="22590" y="29534"/>
                        <a:pt x="22556" y="29500"/>
                      </a:cubicBezTo>
                      <a:close/>
                      <a:moveTo>
                        <a:pt x="3812" y="29268"/>
                      </a:moveTo>
                      <a:lnTo>
                        <a:pt x="3812" y="29268"/>
                      </a:lnTo>
                      <a:cubicBezTo>
                        <a:pt x="3746" y="29833"/>
                        <a:pt x="4876" y="30830"/>
                        <a:pt x="4377" y="31129"/>
                      </a:cubicBezTo>
                      <a:cubicBezTo>
                        <a:pt x="4111" y="30796"/>
                        <a:pt x="3580" y="29633"/>
                        <a:pt x="3812" y="29268"/>
                      </a:cubicBezTo>
                      <a:close/>
                      <a:moveTo>
                        <a:pt x="23644" y="31329"/>
                      </a:moveTo>
                      <a:cubicBezTo>
                        <a:pt x="23700" y="31329"/>
                        <a:pt x="23776" y="31353"/>
                        <a:pt x="23886" y="31395"/>
                      </a:cubicBezTo>
                      <a:cubicBezTo>
                        <a:pt x="23770" y="31366"/>
                        <a:pt x="23686" y="31343"/>
                        <a:pt x="23625" y="31343"/>
                      </a:cubicBezTo>
                      <a:cubicBezTo>
                        <a:pt x="23602" y="31343"/>
                        <a:pt x="23583" y="31346"/>
                        <a:pt x="23566" y="31354"/>
                      </a:cubicBezTo>
                      <a:lnTo>
                        <a:pt x="23566" y="31354"/>
                      </a:lnTo>
                      <a:cubicBezTo>
                        <a:pt x="23587" y="31337"/>
                        <a:pt x="23612" y="31329"/>
                        <a:pt x="23644" y="31329"/>
                      </a:cubicBezTo>
                      <a:close/>
                      <a:moveTo>
                        <a:pt x="23890" y="31303"/>
                      </a:moveTo>
                      <a:cubicBezTo>
                        <a:pt x="23919" y="31303"/>
                        <a:pt x="23952" y="31312"/>
                        <a:pt x="23986" y="31328"/>
                      </a:cubicBezTo>
                      <a:cubicBezTo>
                        <a:pt x="23968" y="31319"/>
                        <a:pt x="23952" y="31315"/>
                        <a:pt x="23939" y="31315"/>
                      </a:cubicBezTo>
                      <a:cubicBezTo>
                        <a:pt x="23904" y="31315"/>
                        <a:pt x="23886" y="31346"/>
                        <a:pt x="23886" y="31395"/>
                      </a:cubicBezTo>
                      <a:lnTo>
                        <a:pt x="23819" y="31328"/>
                      </a:lnTo>
                      <a:cubicBezTo>
                        <a:pt x="23836" y="31312"/>
                        <a:pt x="23861" y="31303"/>
                        <a:pt x="23890" y="31303"/>
                      </a:cubicBezTo>
                      <a:close/>
                      <a:moveTo>
                        <a:pt x="11688" y="32127"/>
                      </a:moveTo>
                      <a:lnTo>
                        <a:pt x="11688" y="32127"/>
                      </a:lnTo>
                      <a:cubicBezTo>
                        <a:pt x="11656" y="32194"/>
                        <a:pt x="11656" y="32292"/>
                        <a:pt x="11722" y="32325"/>
                      </a:cubicBezTo>
                      <a:lnTo>
                        <a:pt x="11689" y="32325"/>
                      </a:lnTo>
                      <a:cubicBezTo>
                        <a:pt x="11677" y="32334"/>
                        <a:pt x="11666" y="32343"/>
                        <a:pt x="11656" y="32352"/>
                      </a:cubicBezTo>
                      <a:lnTo>
                        <a:pt x="11656" y="32352"/>
                      </a:lnTo>
                      <a:cubicBezTo>
                        <a:pt x="11656" y="32267"/>
                        <a:pt x="11660" y="32185"/>
                        <a:pt x="11688" y="32127"/>
                      </a:cubicBezTo>
                      <a:close/>
                      <a:moveTo>
                        <a:pt x="4678" y="31478"/>
                      </a:moveTo>
                      <a:cubicBezTo>
                        <a:pt x="4898" y="31478"/>
                        <a:pt x="5431" y="32384"/>
                        <a:pt x="5166" y="32384"/>
                      </a:cubicBezTo>
                      <a:cubicBezTo>
                        <a:pt x="5101" y="32384"/>
                        <a:pt x="4988" y="32329"/>
                        <a:pt x="4809" y="32192"/>
                      </a:cubicBezTo>
                      <a:cubicBezTo>
                        <a:pt x="4676" y="31993"/>
                        <a:pt x="4610" y="31760"/>
                        <a:pt x="4610" y="31528"/>
                      </a:cubicBezTo>
                      <a:cubicBezTo>
                        <a:pt x="4626" y="31493"/>
                        <a:pt x="4649" y="31478"/>
                        <a:pt x="4678" y="31478"/>
                      </a:cubicBezTo>
                      <a:close/>
                      <a:moveTo>
                        <a:pt x="11638" y="32368"/>
                      </a:moveTo>
                      <a:cubicBezTo>
                        <a:pt x="11557" y="32445"/>
                        <a:pt x="11566" y="32501"/>
                        <a:pt x="11622" y="32558"/>
                      </a:cubicBezTo>
                      <a:cubicBezTo>
                        <a:pt x="11559" y="32495"/>
                        <a:pt x="11526" y="32431"/>
                        <a:pt x="11638" y="32368"/>
                      </a:cubicBezTo>
                      <a:close/>
                      <a:moveTo>
                        <a:pt x="33725" y="32488"/>
                      </a:moveTo>
                      <a:cubicBezTo>
                        <a:pt x="33716" y="32509"/>
                        <a:pt x="33763" y="32576"/>
                        <a:pt x="33889" y="32724"/>
                      </a:cubicBezTo>
                      <a:cubicBezTo>
                        <a:pt x="33854" y="32742"/>
                        <a:pt x="33822" y="32750"/>
                        <a:pt x="33795" y="32750"/>
                      </a:cubicBezTo>
                      <a:cubicBezTo>
                        <a:pt x="33644" y="32750"/>
                        <a:pt x="33621" y="32519"/>
                        <a:pt x="33725" y="32488"/>
                      </a:cubicBezTo>
                      <a:close/>
                      <a:moveTo>
                        <a:pt x="20629" y="32790"/>
                      </a:moveTo>
                      <a:lnTo>
                        <a:pt x="20629" y="32790"/>
                      </a:lnTo>
                      <a:cubicBezTo>
                        <a:pt x="20637" y="32799"/>
                        <a:pt x="20648" y="32803"/>
                        <a:pt x="20660" y="32804"/>
                      </a:cubicBezTo>
                      <a:lnTo>
                        <a:pt x="20660" y="32804"/>
                      </a:lnTo>
                      <a:cubicBezTo>
                        <a:pt x="20657" y="32812"/>
                        <a:pt x="20651" y="32815"/>
                        <a:pt x="20645" y="32815"/>
                      </a:cubicBezTo>
                      <a:cubicBezTo>
                        <a:pt x="20637" y="32815"/>
                        <a:pt x="20629" y="32807"/>
                        <a:pt x="20629" y="32790"/>
                      </a:cubicBezTo>
                      <a:close/>
                      <a:moveTo>
                        <a:pt x="3945" y="32957"/>
                      </a:moveTo>
                      <a:lnTo>
                        <a:pt x="3945" y="32957"/>
                      </a:lnTo>
                      <a:cubicBezTo>
                        <a:pt x="4012" y="32990"/>
                        <a:pt x="4078" y="33023"/>
                        <a:pt x="4111" y="33123"/>
                      </a:cubicBezTo>
                      <a:cubicBezTo>
                        <a:pt x="4078" y="33090"/>
                        <a:pt x="4078" y="33056"/>
                        <a:pt x="4045" y="33023"/>
                      </a:cubicBezTo>
                      <a:cubicBezTo>
                        <a:pt x="4012" y="33023"/>
                        <a:pt x="3978" y="32990"/>
                        <a:pt x="3945" y="32957"/>
                      </a:cubicBezTo>
                      <a:close/>
                      <a:moveTo>
                        <a:pt x="6915" y="33238"/>
                      </a:moveTo>
                      <a:lnTo>
                        <a:pt x="6970" y="33256"/>
                      </a:lnTo>
                      <a:cubicBezTo>
                        <a:pt x="6948" y="33256"/>
                        <a:pt x="6930" y="33249"/>
                        <a:pt x="6915" y="33238"/>
                      </a:cubicBezTo>
                      <a:close/>
                      <a:moveTo>
                        <a:pt x="8399" y="33256"/>
                      </a:moveTo>
                      <a:cubicBezTo>
                        <a:pt x="8432" y="33256"/>
                        <a:pt x="8465" y="33256"/>
                        <a:pt x="8465" y="33289"/>
                      </a:cubicBezTo>
                      <a:lnTo>
                        <a:pt x="8465" y="33322"/>
                      </a:lnTo>
                      <a:cubicBezTo>
                        <a:pt x="8465" y="33256"/>
                        <a:pt x="8432" y="33256"/>
                        <a:pt x="8399" y="33256"/>
                      </a:cubicBezTo>
                      <a:close/>
                      <a:moveTo>
                        <a:pt x="33856" y="33956"/>
                      </a:moveTo>
                      <a:cubicBezTo>
                        <a:pt x="33855" y="33987"/>
                        <a:pt x="33823" y="33988"/>
                        <a:pt x="33823" y="34020"/>
                      </a:cubicBezTo>
                      <a:lnTo>
                        <a:pt x="33823" y="33987"/>
                      </a:lnTo>
                      <a:cubicBezTo>
                        <a:pt x="33823" y="33987"/>
                        <a:pt x="33855" y="33987"/>
                        <a:pt x="33856" y="33956"/>
                      </a:cubicBezTo>
                      <a:close/>
                      <a:moveTo>
                        <a:pt x="5308" y="33555"/>
                      </a:moveTo>
                      <a:cubicBezTo>
                        <a:pt x="5443" y="33663"/>
                        <a:pt x="5622" y="34057"/>
                        <a:pt x="5487" y="34057"/>
                      </a:cubicBezTo>
                      <a:cubicBezTo>
                        <a:pt x="5457" y="34057"/>
                        <a:pt x="5409" y="34036"/>
                        <a:pt x="5341" y="33987"/>
                      </a:cubicBezTo>
                      <a:lnTo>
                        <a:pt x="5308" y="33987"/>
                      </a:lnTo>
                      <a:cubicBezTo>
                        <a:pt x="5208" y="33821"/>
                        <a:pt x="4909" y="33555"/>
                        <a:pt x="5308" y="33555"/>
                      </a:cubicBezTo>
                      <a:close/>
                      <a:moveTo>
                        <a:pt x="35584" y="34087"/>
                      </a:moveTo>
                      <a:cubicBezTo>
                        <a:pt x="35584" y="34120"/>
                        <a:pt x="35584" y="34120"/>
                        <a:pt x="35584" y="34120"/>
                      </a:cubicBezTo>
                      <a:cubicBezTo>
                        <a:pt x="35551" y="34120"/>
                        <a:pt x="35584" y="34120"/>
                        <a:pt x="35584" y="34087"/>
                      </a:cubicBezTo>
                      <a:close/>
                      <a:moveTo>
                        <a:pt x="7302" y="34020"/>
                      </a:moveTo>
                      <a:lnTo>
                        <a:pt x="7302" y="34020"/>
                      </a:lnTo>
                      <a:cubicBezTo>
                        <a:pt x="7327" y="34059"/>
                        <a:pt x="7353" y="34092"/>
                        <a:pt x="7381" y="34123"/>
                      </a:cubicBezTo>
                      <a:lnTo>
                        <a:pt x="7381" y="34123"/>
                      </a:lnTo>
                      <a:cubicBezTo>
                        <a:pt x="7352" y="34093"/>
                        <a:pt x="7325" y="34059"/>
                        <a:pt x="7302" y="34020"/>
                      </a:cubicBezTo>
                      <a:close/>
                      <a:moveTo>
                        <a:pt x="35651" y="33954"/>
                      </a:moveTo>
                      <a:cubicBezTo>
                        <a:pt x="35651" y="34043"/>
                        <a:pt x="35651" y="34158"/>
                        <a:pt x="35675" y="34158"/>
                      </a:cubicBezTo>
                      <a:cubicBezTo>
                        <a:pt x="35675" y="34158"/>
                        <a:pt x="35675" y="34158"/>
                        <a:pt x="35675" y="34158"/>
                      </a:cubicBezTo>
                      <a:lnTo>
                        <a:pt x="35675" y="34158"/>
                      </a:lnTo>
                      <a:cubicBezTo>
                        <a:pt x="35674" y="34158"/>
                        <a:pt x="35674" y="34158"/>
                        <a:pt x="35673" y="34158"/>
                      </a:cubicBezTo>
                      <a:cubicBezTo>
                        <a:pt x="35644" y="34158"/>
                        <a:pt x="35618" y="34050"/>
                        <a:pt x="35618" y="34020"/>
                      </a:cubicBezTo>
                      <a:lnTo>
                        <a:pt x="35584" y="34020"/>
                      </a:lnTo>
                      <a:cubicBezTo>
                        <a:pt x="35618" y="33987"/>
                        <a:pt x="35618" y="33987"/>
                        <a:pt x="35651" y="33954"/>
                      </a:cubicBezTo>
                      <a:close/>
                      <a:moveTo>
                        <a:pt x="5621" y="34167"/>
                      </a:moveTo>
                      <a:cubicBezTo>
                        <a:pt x="5640" y="34172"/>
                        <a:pt x="5658" y="34178"/>
                        <a:pt x="5673" y="34186"/>
                      </a:cubicBezTo>
                      <a:cubicBezTo>
                        <a:pt x="5646" y="34186"/>
                        <a:pt x="5641" y="34186"/>
                        <a:pt x="5621" y="34167"/>
                      </a:cubicBezTo>
                      <a:close/>
                      <a:moveTo>
                        <a:pt x="7467" y="34204"/>
                      </a:moveTo>
                      <a:cubicBezTo>
                        <a:pt x="7488" y="34220"/>
                        <a:pt x="7510" y="34237"/>
                        <a:pt x="7534" y="34253"/>
                      </a:cubicBezTo>
                      <a:lnTo>
                        <a:pt x="7562" y="34290"/>
                      </a:lnTo>
                      <a:lnTo>
                        <a:pt x="7562" y="34290"/>
                      </a:lnTo>
                      <a:cubicBezTo>
                        <a:pt x="7533" y="34260"/>
                        <a:pt x="7500" y="34233"/>
                        <a:pt x="7467" y="34204"/>
                      </a:cubicBezTo>
                      <a:close/>
                      <a:moveTo>
                        <a:pt x="33821" y="34160"/>
                      </a:moveTo>
                      <a:cubicBezTo>
                        <a:pt x="33830" y="34213"/>
                        <a:pt x="33841" y="34266"/>
                        <a:pt x="33823" y="34319"/>
                      </a:cubicBezTo>
                      <a:cubicBezTo>
                        <a:pt x="33778" y="34330"/>
                        <a:pt x="33737" y="34345"/>
                        <a:pt x="33699" y="34363"/>
                      </a:cubicBezTo>
                      <a:lnTo>
                        <a:pt x="33699" y="34363"/>
                      </a:lnTo>
                      <a:cubicBezTo>
                        <a:pt x="33763" y="34307"/>
                        <a:pt x="33806" y="34241"/>
                        <a:pt x="33821" y="34160"/>
                      </a:cubicBezTo>
                      <a:close/>
                      <a:moveTo>
                        <a:pt x="8133" y="34585"/>
                      </a:moveTo>
                      <a:lnTo>
                        <a:pt x="8133" y="34585"/>
                      </a:lnTo>
                      <a:cubicBezTo>
                        <a:pt x="8199" y="34652"/>
                        <a:pt x="8232" y="34718"/>
                        <a:pt x="8266" y="34785"/>
                      </a:cubicBezTo>
                      <a:cubicBezTo>
                        <a:pt x="8266" y="34818"/>
                        <a:pt x="8299" y="34818"/>
                        <a:pt x="8299" y="34851"/>
                      </a:cubicBezTo>
                      <a:cubicBezTo>
                        <a:pt x="8232" y="34785"/>
                        <a:pt x="8199" y="34685"/>
                        <a:pt x="8133" y="34585"/>
                      </a:cubicBezTo>
                      <a:close/>
                      <a:moveTo>
                        <a:pt x="7834" y="35017"/>
                      </a:moveTo>
                      <a:cubicBezTo>
                        <a:pt x="7867" y="35050"/>
                        <a:pt x="7900" y="35050"/>
                        <a:pt x="7933" y="35117"/>
                      </a:cubicBezTo>
                      <a:cubicBezTo>
                        <a:pt x="7900" y="35084"/>
                        <a:pt x="7867" y="35050"/>
                        <a:pt x="7834" y="35017"/>
                      </a:cubicBezTo>
                      <a:close/>
                      <a:moveTo>
                        <a:pt x="8066" y="34917"/>
                      </a:moveTo>
                      <a:cubicBezTo>
                        <a:pt x="8099" y="35017"/>
                        <a:pt x="8166" y="35117"/>
                        <a:pt x="8232" y="35183"/>
                      </a:cubicBezTo>
                      <a:cubicBezTo>
                        <a:pt x="8133" y="35117"/>
                        <a:pt x="8099" y="34917"/>
                        <a:pt x="7967" y="34917"/>
                      </a:cubicBezTo>
                      <a:close/>
                      <a:moveTo>
                        <a:pt x="26877" y="35391"/>
                      </a:moveTo>
                      <a:cubicBezTo>
                        <a:pt x="26885" y="35391"/>
                        <a:pt x="26894" y="35399"/>
                        <a:pt x="26910" y="35416"/>
                      </a:cubicBezTo>
                      <a:cubicBezTo>
                        <a:pt x="26900" y="35406"/>
                        <a:pt x="26888" y="35402"/>
                        <a:pt x="26875" y="35402"/>
                      </a:cubicBezTo>
                      <a:cubicBezTo>
                        <a:pt x="26868" y="35402"/>
                        <a:pt x="26861" y="35403"/>
                        <a:pt x="26854" y="35405"/>
                      </a:cubicBezTo>
                      <a:lnTo>
                        <a:pt x="26854" y="35405"/>
                      </a:lnTo>
                      <a:cubicBezTo>
                        <a:pt x="26864" y="35396"/>
                        <a:pt x="26871" y="35391"/>
                        <a:pt x="26877" y="35391"/>
                      </a:cubicBezTo>
                      <a:close/>
                      <a:moveTo>
                        <a:pt x="26844" y="35383"/>
                      </a:moveTo>
                      <a:lnTo>
                        <a:pt x="26844" y="35409"/>
                      </a:lnTo>
                      <a:lnTo>
                        <a:pt x="26844" y="35409"/>
                      </a:lnTo>
                      <a:cubicBezTo>
                        <a:pt x="26825" y="35418"/>
                        <a:pt x="26810" y="35434"/>
                        <a:pt x="26810" y="35449"/>
                      </a:cubicBezTo>
                      <a:cubicBezTo>
                        <a:pt x="26810" y="35416"/>
                        <a:pt x="26810" y="35416"/>
                        <a:pt x="26844" y="35383"/>
                      </a:cubicBezTo>
                      <a:close/>
                      <a:moveTo>
                        <a:pt x="40337" y="35383"/>
                      </a:moveTo>
                      <a:cubicBezTo>
                        <a:pt x="40337" y="35449"/>
                        <a:pt x="40370" y="35449"/>
                        <a:pt x="40403" y="35449"/>
                      </a:cubicBezTo>
                      <a:lnTo>
                        <a:pt x="40337" y="35449"/>
                      </a:lnTo>
                      <a:lnTo>
                        <a:pt x="40337" y="35383"/>
                      </a:lnTo>
                      <a:close/>
                      <a:moveTo>
                        <a:pt x="25415" y="35449"/>
                      </a:moveTo>
                      <a:lnTo>
                        <a:pt x="25415" y="35449"/>
                      </a:lnTo>
                      <a:cubicBezTo>
                        <a:pt x="25444" y="35566"/>
                        <a:pt x="25268" y="35734"/>
                        <a:pt x="25292" y="35863"/>
                      </a:cubicBezTo>
                      <a:lnTo>
                        <a:pt x="25292" y="35863"/>
                      </a:lnTo>
                      <a:cubicBezTo>
                        <a:pt x="25257" y="35871"/>
                        <a:pt x="25206" y="35898"/>
                        <a:pt x="25187" y="35898"/>
                      </a:cubicBezTo>
                      <a:cubicBezTo>
                        <a:pt x="25179" y="35898"/>
                        <a:pt x="25176" y="35893"/>
                        <a:pt x="25182" y="35881"/>
                      </a:cubicBezTo>
                      <a:lnTo>
                        <a:pt x="25182" y="35881"/>
                      </a:lnTo>
                      <a:lnTo>
                        <a:pt x="25182" y="35881"/>
                      </a:lnTo>
                      <a:cubicBezTo>
                        <a:pt x="25282" y="35748"/>
                        <a:pt x="25381" y="35615"/>
                        <a:pt x="25415" y="35449"/>
                      </a:cubicBezTo>
                      <a:close/>
                      <a:moveTo>
                        <a:pt x="30699" y="35915"/>
                      </a:moveTo>
                      <a:lnTo>
                        <a:pt x="30699" y="35915"/>
                      </a:lnTo>
                      <a:cubicBezTo>
                        <a:pt x="30732" y="35948"/>
                        <a:pt x="30699" y="35948"/>
                        <a:pt x="30666" y="35948"/>
                      </a:cubicBezTo>
                      <a:lnTo>
                        <a:pt x="30599" y="35948"/>
                      </a:lnTo>
                      <a:cubicBezTo>
                        <a:pt x="30632" y="35948"/>
                        <a:pt x="30732" y="35948"/>
                        <a:pt x="30699" y="35915"/>
                      </a:cubicBezTo>
                      <a:close/>
                      <a:moveTo>
                        <a:pt x="30865" y="36114"/>
                      </a:moveTo>
                      <a:cubicBezTo>
                        <a:pt x="30883" y="36126"/>
                        <a:pt x="30897" y="36135"/>
                        <a:pt x="30907" y="36141"/>
                      </a:cubicBezTo>
                      <a:lnTo>
                        <a:pt x="30907" y="36141"/>
                      </a:lnTo>
                      <a:cubicBezTo>
                        <a:pt x="30904" y="36142"/>
                        <a:pt x="30901" y="36145"/>
                        <a:pt x="30898" y="36147"/>
                      </a:cubicBezTo>
                      <a:lnTo>
                        <a:pt x="30865" y="36114"/>
                      </a:lnTo>
                      <a:close/>
                      <a:moveTo>
                        <a:pt x="30898" y="36081"/>
                      </a:moveTo>
                      <a:cubicBezTo>
                        <a:pt x="30932" y="36114"/>
                        <a:pt x="30998" y="36114"/>
                        <a:pt x="31031" y="36147"/>
                      </a:cubicBezTo>
                      <a:cubicBezTo>
                        <a:pt x="31009" y="36147"/>
                        <a:pt x="30972" y="36132"/>
                        <a:pt x="30940" y="36132"/>
                      </a:cubicBezTo>
                      <a:cubicBezTo>
                        <a:pt x="30933" y="36132"/>
                        <a:pt x="30926" y="36133"/>
                        <a:pt x="30919" y="36135"/>
                      </a:cubicBezTo>
                      <a:lnTo>
                        <a:pt x="30919" y="36135"/>
                      </a:lnTo>
                      <a:cubicBezTo>
                        <a:pt x="30913" y="36129"/>
                        <a:pt x="30906" y="36121"/>
                        <a:pt x="30898" y="36114"/>
                      </a:cubicBezTo>
                      <a:lnTo>
                        <a:pt x="30898" y="36081"/>
                      </a:lnTo>
                      <a:close/>
                      <a:moveTo>
                        <a:pt x="7515" y="36370"/>
                      </a:moveTo>
                      <a:cubicBezTo>
                        <a:pt x="7549" y="36425"/>
                        <a:pt x="7609" y="36496"/>
                        <a:pt x="7628" y="36569"/>
                      </a:cubicBezTo>
                      <a:lnTo>
                        <a:pt x="7628" y="36569"/>
                      </a:lnTo>
                      <a:lnTo>
                        <a:pt x="7515" y="36370"/>
                      </a:lnTo>
                      <a:close/>
                      <a:moveTo>
                        <a:pt x="35319" y="36845"/>
                      </a:moveTo>
                      <a:cubicBezTo>
                        <a:pt x="35319" y="36905"/>
                        <a:pt x="35292" y="36930"/>
                        <a:pt x="35264" y="36930"/>
                      </a:cubicBezTo>
                      <a:cubicBezTo>
                        <a:pt x="35244" y="36930"/>
                        <a:pt x="35223" y="36918"/>
                        <a:pt x="35208" y="36897"/>
                      </a:cubicBezTo>
                      <a:lnTo>
                        <a:pt x="35208" y="36897"/>
                      </a:lnTo>
                      <a:cubicBezTo>
                        <a:pt x="35218" y="36904"/>
                        <a:pt x="35229" y="36908"/>
                        <a:pt x="35241" y="36908"/>
                      </a:cubicBezTo>
                      <a:cubicBezTo>
                        <a:pt x="35267" y="36908"/>
                        <a:pt x="35296" y="36889"/>
                        <a:pt x="35319" y="36845"/>
                      </a:cubicBezTo>
                      <a:close/>
                      <a:moveTo>
                        <a:pt x="17405" y="36845"/>
                      </a:moveTo>
                      <a:lnTo>
                        <a:pt x="17405" y="36878"/>
                      </a:lnTo>
                      <a:cubicBezTo>
                        <a:pt x="17480" y="37004"/>
                        <a:pt x="17499" y="37167"/>
                        <a:pt x="17604" y="37211"/>
                      </a:cubicBezTo>
                      <a:lnTo>
                        <a:pt x="17604" y="37211"/>
                      </a:lnTo>
                      <a:cubicBezTo>
                        <a:pt x="17456" y="37168"/>
                        <a:pt x="17437" y="36964"/>
                        <a:pt x="17309" y="36868"/>
                      </a:cubicBezTo>
                      <a:lnTo>
                        <a:pt x="17309" y="36868"/>
                      </a:lnTo>
                      <a:cubicBezTo>
                        <a:pt x="17315" y="36869"/>
                        <a:pt x="17320" y="36870"/>
                        <a:pt x="17326" y="36870"/>
                      </a:cubicBezTo>
                      <a:cubicBezTo>
                        <a:pt x="17347" y="36870"/>
                        <a:pt x="17372" y="36862"/>
                        <a:pt x="17405" y="36845"/>
                      </a:cubicBezTo>
                      <a:close/>
                      <a:moveTo>
                        <a:pt x="8532" y="37310"/>
                      </a:moveTo>
                      <a:cubicBezTo>
                        <a:pt x="8532" y="37344"/>
                        <a:pt x="8498" y="37377"/>
                        <a:pt x="8498" y="37410"/>
                      </a:cubicBezTo>
                      <a:lnTo>
                        <a:pt x="8465" y="37410"/>
                      </a:lnTo>
                      <a:cubicBezTo>
                        <a:pt x="8498" y="37377"/>
                        <a:pt x="8498" y="37344"/>
                        <a:pt x="8532" y="37310"/>
                      </a:cubicBezTo>
                      <a:close/>
                      <a:moveTo>
                        <a:pt x="33642" y="37567"/>
                      </a:moveTo>
                      <a:cubicBezTo>
                        <a:pt x="33659" y="37567"/>
                        <a:pt x="33672" y="37589"/>
                        <a:pt x="33670" y="37612"/>
                      </a:cubicBezTo>
                      <a:lnTo>
                        <a:pt x="33670" y="37612"/>
                      </a:lnTo>
                      <a:cubicBezTo>
                        <a:pt x="33669" y="37592"/>
                        <a:pt x="33646" y="37576"/>
                        <a:pt x="33624" y="37576"/>
                      </a:cubicBezTo>
                      <a:cubicBezTo>
                        <a:pt x="33630" y="37570"/>
                        <a:pt x="33636" y="37567"/>
                        <a:pt x="33642" y="37567"/>
                      </a:cubicBezTo>
                      <a:close/>
                      <a:moveTo>
                        <a:pt x="5840" y="32392"/>
                      </a:moveTo>
                      <a:lnTo>
                        <a:pt x="5840" y="32392"/>
                      </a:lnTo>
                      <a:cubicBezTo>
                        <a:pt x="6371" y="32923"/>
                        <a:pt x="7169" y="33821"/>
                        <a:pt x="7302" y="34352"/>
                      </a:cubicBezTo>
                      <a:cubicBezTo>
                        <a:pt x="6737" y="34884"/>
                        <a:pt x="9263" y="36779"/>
                        <a:pt x="10060" y="37410"/>
                      </a:cubicBezTo>
                      <a:cubicBezTo>
                        <a:pt x="10027" y="37576"/>
                        <a:pt x="10293" y="37609"/>
                        <a:pt x="10193" y="37776"/>
                      </a:cubicBezTo>
                      <a:cubicBezTo>
                        <a:pt x="10143" y="37783"/>
                        <a:pt x="10095" y="37787"/>
                        <a:pt x="10047" y="37787"/>
                      </a:cubicBezTo>
                      <a:cubicBezTo>
                        <a:pt x="9044" y="37787"/>
                        <a:pt x="8488" y="36186"/>
                        <a:pt x="7568" y="35615"/>
                      </a:cubicBezTo>
                      <a:cubicBezTo>
                        <a:pt x="7136" y="34618"/>
                        <a:pt x="5574" y="33920"/>
                        <a:pt x="5507" y="32890"/>
                      </a:cubicBezTo>
                      <a:cubicBezTo>
                        <a:pt x="5536" y="32845"/>
                        <a:pt x="5569" y="32826"/>
                        <a:pt x="5605" y="32826"/>
                      </a:cubicBezTo>
                      <a:cubicBezTo>
                        <a:pt x="5867" y="32826"/>
                        <a:pt x="6312" y="33845"/>
                        <a:pt x="6604" y="34020"/>
                      </a:cubicBezTo>
                      <a:cubicBezTo>
                        <a:pt x="7402" y="33954"/>
                        <a:pt x="5740" y="33023"/>
                        <a:pt x="5840" y="32392"/>
                      </a:cubicBezTo>
                      <a:close/>
                      <a:moveTo>
                        <a:pt x="11287" y="37838"/>
                      </a:moveTo>
                      <a:cubicBezTo>
                        <a:pt x="11298" y="37850"/>
                        <a:pt x="11311" y="37863"/>
                        <a:pt x="11323" y="37875"/>
                      </a:cubicBezTo>
                      <a:lnTo>
                        <a:pt x="11323" y="37898"/>
                      </a:lnTo>
                      <a:lnTo>
                        <a:pt x="11323" y="37898"/>
                      </a:lnTo>
                      <a:cubicBezTo>
                        <a:pt x="11306" y="37884"/>
                        <a:pt x="11296" y="37861"/>
                        <a:pt x="11287" y="37838"/>
                      </a:cubicBezTo>
                      <a:close/>
                      <a:moveTo>
                        <a:pt x="8208" y="37654"/>
                      </a:moveTo>
                      <a:lnTo>
                        <a:pt x="8208" y="37654"/>
                      </a:lnTo>
                      <a:cubicBezTo>
                        <a:pt x="8300" y="37738"/>
                        <a:pt x="8414" y="37810"/>
                        <a:pt x="8479" y="37907"/>
                      </a:cubicBezTo>
                      <a:lnTo>
                        <a:pt x="8479" y="37907"/>
                      </a:lnTo>
                      <a:cubicBezTo>
                        <a:pt x="8373" y="37834"/>
                        <a:pt x="8294" y="37745"/>
                        <a:pt x="8208" y="37654"/>
                      </a:cubicBezTo>
                      <a:close/>
                      <a:moveTo>
                        <a:pt x="10426" y="37842"/>
                      </a:moveTo>
                      <a:lnTo>
                        <a:pt x="10426" y="37842"/>
                      </a:lnTo>
                      <a:cubicBezTo>
                        <a:pt x="10490" y="37928"/>
                        <a:pt x="10597" y="37972"/>
                        <a:pt x="10682" y="38038"/>
                      </a:cubicBezTo>
                      <a:lnTo>
                        <a:pt x="10682" y="38038"/>
                      </a:lnTo>
                      <a:cubicBezTo>
                        <a:pt x="10585" y="38004"/>
                        <a:pt x="10490" y="37938"/>
                        <a:pt x="10426" y="37842"/>
                      </a:cubicBezTo>
                      <a:close/>
                      <a:moveTo>
                        <a:pt x="9602" y="38033"/>
                      </a:moveTo>
                      <a:cubicBezTo>
                        <a:pt x="9628" y="38033"/>
                        <a:pt x="9654" y="38036"/>
                        <a:pt x="9679" y="38042"/>
                      </a:cubicBezTo>
                      <a:lnTo>
                        <a:pt x="9529" y="38042"/>
                      </a:lnTo>
                      <a:cubicBezTo>
                        <a:pt x="9553" y="38035"/>
                        <a:pt x="9577" y="38033"/>
                        <a:pt x="9602" y="38033"/>
                      </a:cubicBezTo>
                      <a:close/>
                      <a:moveTo>
                        <a:pt x="8517" y="37985"/>
                      </a:moveTo>
                      <a:cubicBezTo>
                        <a:pt x="8526" y="38013"/>
                        <a:pt x="8532" y="38043"/>
                        <a:pt x="8532" y="38075"/>
                      </a:cubicBezTo>
                      <a:cubicBezTo>
                        <a:pt x="8532" y="38036"/>
                        <a:pt x="8520" y="38008"/>
                        <a:pt x="8517" y="37985"/>
                      </a:cubicBezTo>
                      <a:close/>
                      <a:moveTo>
                        <a:pt x="9814" y="38093"/>
                      </a:moveTo>
                      <a:lnTo>
                        <a:pt x="9814" y="38093"/>
                      </a:lnTo>
                      <a:cubicBezTo>
                        <a:pt x="9842" y="38108"/>
                        <a:pt x="9869" y="38125"/>
                        <a:pt x="9894" y="38141"/>
                      </a:cubicBezTo>
                      <a:lnTo>
                        <a:pt x="9814" y="38093"/>
                      </a:lnTo>
                      <a:close/>
                      <a:moveTo>
                        <a:pt x="8964" y="37875"/>
                      </a:moveTo>
                      <a:lnTo>
                        <a:pt x="8964" y="37875"/>
                      </a:lnTo>
                      <a:cubicBezTo>
                        <a:pt x="9063" y="37942"/>
                        <a:pt x="9097" y="38174"/>
                        <a:pt x="9229" y="38174"/>
                      </a:cubicBezTo>
                      <a:lnTo>
                        <a:pt x="9163" y="38174"/>
                      </a:lnTo>
                      <a:cubicBezTo>
                        <a:pt x="9097" y="38075"/>
                        <a:pt x="9030" y="37975"/>
                        <a:pt x="8964" y="37875"/>
                      </a:cubicBezTo>
                      <a:close/>
                      <a:moveTo>
                        <a:pt x="10701" y="38053"/>
                      </a:moveTo>
                      <a:cubicBezTo>
                        <a:pt x="10739" y="38086"/>
                        <a:pt x="10771" y="38124"/>
                        <a:pt x="10791" y="38174"/>
                      </a:cubicBezTo>
                      <a:lnTo>
                        <a:pt x="10701" y="38053"/>
                      </a:lnTo>
                      <a:close/>
                      <a:moveTo>
                        <a:pt x="29635" y="38208"/>
                      </a:moveTo>
                      <a:cubicBezTo>
                        <a:pt x="29602" y="38208"/>
                        <a:pt x="29635" y="38274"/>
                        <a:pt x="29669" y="38341"/>
                      </a:cubicBezTo>
                      <a:cubicBezTo>
                        <a:pt x="29650" y="38350"/>
                        <a:pt x="29629" y="38357"/>
                        <a:pt x="29607" y="38361"/>
                      </a:cubicBezTo>
                      <a:lnTo>
                        <a:pt x="29607" y="38361"/>
                      </a:lnTo>
                      <a:cubicBezTo>
                        <a:pt x="29628" y="38296"/>
                        <a:pt x="29573" y="38208"/>
                        <a:pt x="29635" y="38208"/>
                      </a:cubicBezTo>
                      <a:close/>
                      <a:moveTo>
                        <a:pt x="10612" y="38973"/>
                      </a:moveTo>
                      <a:cubicBezTo>
                        <a:pt x="10669" y="38973"/>
                        <a:pt x="10721" y="39013"/>
                        <a:pt x="10758" y="39138"/>
                      </a:cubicBezTo>
                      <a:cubicBezTo>
                        <a:pt x="10707" y="39035"/>
                        <a:pt x="10650" y="39002"/>
                        <a:pt x="10592" y="39002"/>
                      </a:cubicBezTo>
                      <a:cubicBezTo>
                        <a:pt x="10501" y="39002"/>
                        <a:pt x="10408" y="39085"/>
                        <a:pt x="10326" y="39105"/>
                      </a:cubicBezTo>
                      <a:cubicBezTo>
                        <a:pt x="10409" y="39084"/>
                        <a:pt x="10518" y="38973"/>
                        <a:pt x="10612" y="38973"/>
                      </a:cubicBezTo>
                      <a:close/>
                      <a:moveTo>
                        <a:pt x="33687" y="39166"/>
                      </a:moveTo>
                      <a:cubicBezTo>
                        <a:pt x="33763" y="39166"/>
                        <a:pt x="33786" y="39275"/>
                        <a:pt x="33756" y="39304"/>
                      </a:cubicBezTo>
                      <a:cubicBezTo>
                        <a:pt x="33790" y="39238"/>
                        <a:pt x="33723" y="39171"/>
                        <a:pt x="33657" y="39171"/>
                      </a:cubicBezTo>
                      <a:cubicBezTo>
                        <a:pt x="33668" y="39168"/>
                        <a:pt x="33678" y="39166"/>
                        <a:pt x="33687" y="39166"/>
                      </a:cubicBezTo>
                      <a:close/>
                      <a:moveTo>
                        <a:pt x="10791" y="39171"/>
                      </a:moveTo>
                      <a:lnTo>
                        <a:pt x="10791" y="39171"/>
                      </a:lnTo>
                      <a:cubicBezTo>
                        <a:pt x="10961" y="39200"/>
                        <a:pt x="11130" y="39276"/>
                        <a:pt x="11258" y="39399"/>
                      </a:cubicBezTo>
                      <a:lnTo>
                        <a:pt x="11258" y="39399"/>
                      </a:lnTo>
                      <a:cubicBezTo>
                        <a:pt x="11116" y="39286"/>
                        <a:pt x="10905" y="39314"/>
                        <a:pt x="10791" y="39171"/>
                      </a:cubicBezTo>
                      <a:close/>
                      <a:moveTo>
                        <a:pt x="12830" y="40000"/>
                      </a:moveTo>
                      <a:lnTo>
                        <a:pt x="12830" y="40000"/>
                      </a:lnTo>
                      <a:cubicBezTo>
                        <a:pt x="12849" y="40009"/>
                        <a:pt x="12867" y="40017"/>
                        <a:pt x="12885" y="40036"/>
                      </a:cubicBezTo>
                      <a:lnTo>
                        <a:pt x="12918" y="40102"/>
                      </a:lnTo>
                      <a:cubicBezTo>
                        <a:pt x="12894" y="40077"/>
                        <a:pt x="12869" y="40034"/>
                        <a:pt x="12830" y="40000"/>
                      </a:cubicBezTo>
                      <a:close/>
                      <a:moveTo>
                        <a:pt x="37816" y="40079"/>
                      </a:moveTo>
                      <a:cubicBezTo>
                        <a:pt x="37817" y="40135"/>
                        <a:pt x="37806" y="40181"/>
                        <a:pt x="37745" y="40202"/>
                      </a:cubicBezTo>
                      <a:cubicBezTo>
                        <a:pt x="37803" y="40163"/>
                        <a:pt x="37816" y="40124"/>
                        <a:pt x="37816" y="40079"/>
                      </a:cubicBezTo>
                      <a:close/>
                      <a:moveTo>
                        <a:pt x="36149" y="40468"/>
                      </a:moveTo>
                      <a:cubicBezTo>
                        <a:pt x="36216" y="40567"/>
                        <a:pt x="35983" y="40567"/>
                        <a:pt x="35983" y="40601"/>
                      </a:cubicBezTo>
                      <a:lnTo>
                        <a:pt x="35950" y="40567"/>
                      </a:lnTo>
                      <a:cubicBezTo>
                        <a:pt x="36016" y="40567"/>
                        <a:pt x="36050" y="40468"/>
                        <a:pt x="36149" y="40468"/>
                      </a:cubicBezTo>
                      <a:close/>
                      <a:moveTo>
                        <a:pt x="36309" y="40574"/>
                      </a:moveTo>
                      <a:cubicBezTo>
                        <a:pt x="36292" y="40614"/>
                        <a:pt x="36364" y="40634"/>
                        <a:pt x="36415" y="40634"/>
                      </a:cubicBezTo>
                      <a:cubicBezTo>
                        <a:pt x="36349" y="40634"/>
                        <a:pt x="36316" y="40634"/>
                        <a:pt x="36282" y="40601"/>
                      </a:cubicBezTo>
                      <a:lnTo>
                        <a:pt x="36282" y="40601"/>
                      </a:lnTo>
                      <a:cubicBezTo>
                        <a:pt x="36316" y="40700"/>
                        <a:pt x="36316" y="40767"/>
                        <a:pt x="36349" y="40833"/>
                      </a:cubicBezTo>
                      <a:cubicBezTo>
                        <a:pt x="36295" y="40779"/>
                        <a:pt x="36285" y="40681"/>
                        <a:pt x="36247" y="40646"/>
                      </a:cubicBezTo>
                      <a:lnTo>
                        <a:pt x="36247" y="40646"/>
                      </a:lnTo>
                      <a:cubicBezTo>
                        <a:pt x="36248" y="40643"/>
                        <a:pt x="36249" y="40639"/>
                        <a:pt x="36249" y="40634"/>
                      </a:cubicBezTo>
                      <a:cubicBezTo>
                        <a:pt x="36269" y="40614"/>
                        <a:pt x="36289" y="40594"/>
                        <a:pt x="36309" y="40574"/>
                      </a:cubicBezTo>
                      <a:close/>
                      <a:moveTo>
                        <a:pt x="26977" y="40833"/>
                      </a:moveTo>
                      <a:cubicBezTo>
                        <a:pt x="26977" y="40866"/>
                        <a:pt x="26977" y="40866"/>
                        <a:pt x="26977" y="40866"/>
                      </a:cubicBezTo>
                      <a:cubicBezTo>
                        <a:pt x="26977" y="40866"/>
                        <a:pt x="26943" y="40866"/>
                        <a:pt x="26977" y="40833"/>
                      </a:cubicBezTo>
                      <a:close/>
                      <a:moveTo>
                        <a:pt x="37778" y="40866"/>
                      </a:moveTo>
                      <a:cubicBezTo>
                        <a:pt x="37778" y="40883"/>
                        <a:pt x="37786" y="40891"/>
                        <a:pt x="37799" y="40891"/>
                      </a:cubicBezTo>
                      <a:cubicBezTo>
                        <a:pt x="37811" y="40891"/>
                        <a:pt x="37828" y="40883"/>
                        <a:pt x="37844" y="40866"/>
                      </a:cubicBezTo>
                      <a:lnTo>
                        <a:pt x="37844" y="40866"/>
                      </a:lnTo>
                      <a:cubicBezTo>
                        <a:pt x="37811" y="40900"/>
                        <a:pt x="37811" y="40933"/>
                        <a:pt x="37778" y="40966"/>
                      </a:cubicBezTo>
                      <a:lnTo>
                        <a:pt x="37745" y="40966"/>
                      </a:lnTo>
                      <a:cubicBezTo>
                        <a:pt x="37716" y="41023"/>
                        <a:pt x="37639" y="41031"/>
                        <a:pt x="37597" y="41074"/>
                      </a:cubicBezTo>
                      <a:lnTo>
                        <a:pt x="37597" y="41074"/>
                      </a:lnTo>
                      <a:cubicBezTo>
                        <a:pt x="37651" y="41015"/>
                        <a:pt x="37778" y="40954"/>
                        <a:pt x="37778" y="40866"/>
                      </a:cubicBezTo>
                      <a:close/>
                      <a:moveTo>
                        <a:pt x="27243" y="41033"/>
                      </a:moveTo>
                      <a:lnTo>
                        <a:pt x="27375" y="41066"/>
                      </a:lnTo>
                      <a:cubicBezTo>
                        <a:pt x="27388" y="41081"/>
                        <a:pt x="27401" y="41094"/>
                        <a:pt x="27414" y="41104"/>
                      </a:cubicBezTo>
                      <a:lnTo>
                        <a:pt x="27414" y="41104"/>
                      </a:lnTo>
                      <a:cubicBezTo>
                        <a:pt x="27368" y="41084"/>
                        <a:pt x="27312" y="41060"/>
                        <a:pt x="27243" y="41033"/>
                      </a:cubicBezTo>
                      <a:close/>
                      <a:moveTo>
                        <a:pt x="27874" y="41033"/>
                      </a:moveTo>
                      <a:lnTo>
                        <a:pt x="27874" y="41033"/>
                      </a:lnTo>
                      <a:cubicBezTo>
                        <a:pt x="27774" y="41132"/>
                        <a:pt x="27608" y="41099"/>
                        <a:pt x="27608" y="41232"/>
                      </a:cubicBezTo>
                      <a:cubicBezTo>
                        <a:pt x="27608" y="41210"/>
                        <a:pt x="27593" y="41187"/>
                        <a:pt x="27482" y="41135"/>
                      </a:cubicBezTo>
                      <a:lnTo>
                        <a:pt x="27482" y="41135"/>
                      </a:lnTo>
                      <a:cubicBezTo>
                        <a:pt x="27495" y="41137"/>
                        <a:pt x="27508" y="41139"/>
                        <a:pt x="27522" y="41139"/>
                      </a:cubicBezTo>
                      <a:cubicBezTo>
                        <a:pt x="27634" y="41139"/>
                        <a:pt x="27762" y="41055"/>
                        <a:pt x="27874" y="41033"/>
                      </a:cubicBezTo>
                      <a:close/>
                      <a:moveTo>
                        <a:pt x="13899" y="41484"/>
                      </a:moveTo>
                      <a:cubicBezTo>
                        <a:pt x="13932" y="41484"/>
                        <a:pt x="13949" y="41508"/>
                        <a:pt x="13949" y="41531"/>
                      </a:cubicBezTo>
                      <a:cubicBezTo>
                        <a:pt x="13952" y="41533"/>
                        <a:pt x="13955" y="41534"/>
                        <a:pt x="13958" y="41536"/>
                      </a:cubicBezTo>
                      <a:lnTo>
                        <a:pt x="13958" y="41536"/>
                      </a:lnTo>
                      <a:cubicBezTo>
                        <a:pt x="13925" y="41520"/>
                        <a:pt x="13888" y="41508"/>
                        <a:pt x="13849" y="41498"/>
                      </a:cubicBezTo>
                      <a:cubicBezTo>
                        <a:pt x="13869" y="41488"/>
                        <a:pt x="13885" y="41484"/>
                        <a:pt x="13899" y="41484"/>
                      </a:cubicBezTo>
                      <a:close/>
                      <a:moveTo>
                        <a:pt x="16109" y="41664"/>
                      </a:moveTo>
                      <a:lnTo>
                        <a:pt x="16312" y="41813"/>
                      </a:lnTo>
                      <a:lnTo>
                        <a:pt x="16312" y="41813"/>
                      </a:lnTo>
                      <a:cubicBezTo>
                        <a:pt x="16239" y="41769"/>
                        <a:pt x="16168" y="41723"/>
                        <a:pt x="16109" y="41664"/>
                      </a:cubicBezTo>
                      <a:close/>
                      <a:moveTo>
                        <a:pt x="16774" y="43027"/>
                      </a:moveTo>
                      <a:lnTo>
                        <a:pt x="16807" y="43060"/>
                      </a:lnTo>
                      <a:cubicBezTo>
                        <a:pt x="16740" y="43027"/>
                        <a:pt x="16674" y="43027"/>
                        <a:pt x="16608" y="43027"/>
                      </a:cubicBezTo>
                      <a:close/>
                      <a:moveTo>
                        <a:pt x="33973" y="43592"/>
                      </a:moveTo>
                      <a:lnTo>
                        <a:pt x="33973" y="43592"/>
                      </a:lnTo>
                      <a:cubicBezTo>
                        <a:pt x="33958" y="43597"/>
                        <a:pt x="33946" y="43605"/>
                        <a:pt x="33934" y="43614"/>
                      </a:cubicBezTo>
                      <a:lnTo>
                        <a:pt x="33934" y="43614"/>
                      </a:lnTo>
                      <a:cubicBezTo>
                        <a:pt x="33941" y="43606"/>
                        <a:pt x="33949" y="43599"/>
                        <a:pt x="33956" y="43592"/>
                      </a:cubicBezTo>
                      <a:close/>
                      <a:moveTo>
                        <a:pt x="32726" y="43625"/>
                      </a:moveTo>
                      <a:lnTo>
                        <a:pt x="32726" y="43691"/>
                      </a:lnTo>
                      <a:cubicBezTo>
                        <a:pt x="32726" y="43625"/>
                        <a:pt x="32660" y="43625"/>
                        <a:pt x="32627" y="43625"/>
                      </a:cubicBezTo>
                      <a:close/>
                      <a:moveTo>
                        <a:pt x="17837" y="43758"/>
                      </a:moveTo>
                      <a:lnTo>
                        <a:pt x="17837" y="43758"/>
                      </a:lnTo>
                      <a:cubicBezTo>
                        <a:pt x="17808" y="43817"/>
                        <a:pt x="17700" y="43823"/>
                        <a:pt x="17699" y="43871"/>
                      </a:cubicBezTo>
                      <a:lnTo>
                        <a:pt x="17699" y="43871"/>
                      </a:lnTo>
                      <a:cubicBezTo>
                        <a:pt x="17698" y="43817"/>
                        <a:pt x="17807" y="43788"/>
                        <a:pt x="17837" y="43758"/>
                      </a:cubicBezTo>
                      <a:close/>
                      <a:moveTo>
                        <a:pt x="27841" y="44489"/>
                      </a:moveTo>
                      <a:lnTo>
                        <a:pt x="27841" y="44489"/>
                      </a:lnTo>
                      <a:cubicBezTo>
                        <a:pt x="27874" y="44522"/>
                        <a:pt x="27841" y="44555"/>
                        <a:pt x="27808" y="44589"/>
                      </a:cubicBezTo>
                      <a:lnTo>
                        <a:pt x="27783" y="44564"/>
                      </a:lnTo>
                      <a:lnTo>
                        <a:pt x="27783" y="44564"/>
                      </a:lnTo>
                      <a:cubicBezTo>
                        <a:pt x="27821" y="44559"/>
                        <a:pt x="27841" y="44514"/>
                        <a:pt x="27841" y="44489"/>
                      </a:cubicBezTo>
                      <a:close/>
                      <a:moveTo>
                        <a:pt x="31663" y="45287"/>
                      </a:moveTo>
                      <a:cubicBezTo>
                        <a:pt x="31676" y="45287"/>
                        <a:pt x="31691" y="45287"/>
                        <a:pt x="31707" y="45288"/>
                      </a:cubicBezTo>
                      <a:lnTo>
                        <a:pt x="31707" y="45288"/>
                      </a:lnTo>
                      <a:cubicBezTo>
                        <a:pt x="31686" y="45293"/>
                        <a:pt x="31670" y="45303"/>
                        <a:pt x="31663" y="45321"/>
                      </a:cubicBezTo>
                      <a:lnTo>
                        <a:pt x="31663" y="45321"/>
                      </a:lnTo>
                      <a:lnTo>
                        <a:pt x="31663" y="45287"/>
                      </a:lnTo>
                      <a:close/>
                      <a:moveTo>
                        <a:pt x="19299" y="45818"/>
                      </a:moveTo>
                      <a:cubicBezTo>
                        <a:pt x="19366" y="45852"/>
                        <a:pt x="19333" y="45918"/>
                        <a:pt x="19366" y="45985"/>
                      </a:cubicBezTo>
                      <a:cubicBezTo>
                        <a:pt x="19333" y="45918"/>
                        <a:pt x="19333" y="45885"/>
                        <a:pt x="19333" y="45852"/>
                      </a:cubicBezTo>
                      <a:lnTo>
                        <a:pt x="19299" y="45818"/>
                      </a:lnTo>
                      <a:close/>
                      <a:moveTo>
                        <a:pt x="27741" y="46317"/>
                      </a:moveTo>
                      <a:cubicBezTo>
                        <a:pt x="27688" y="46343"/>
                        <a:pt x="27635" y="46370"/>
                        <a:pt x="27582" y="46396"/>
                      </a:cubicBezTo>
                      <a:lnTo>
                        <a:pt x="27582" y="46396"/>
                      </a:lnTo>
                      <a:cubicBezTo>
                        <a:pt x="27627" y="46350"/>
                        <a:pt x="27684" y="46317"/>
                        <a:pt x="27741" y="46317"/>
                      </a:cubicBezTo>
                      <a:close/>
                      <a:moveTo>
                        <a:pt x="19572" y="46534"/>
                      </a:moveTo>
                      <a:cubicBezTo>
                        <a:pt x="19630" y="46542"/>
                        <a:pt x="19687" y="46552"/>
                        <a:pt x="19725" y="46573"/>
                      </a:cubicBezTo>
                      <a:lnTo>
                        <a:pt x="19725" y="46573"/>
                      </a:lnTo>
                      <a:cubicBezTo>
                        <a:pt x="19673" y="46560"/>
                        <a:pt x="19621" y="46547"/>
                        <a:pt x="19572" y="46534"/>
                      </a:cubicBezTo>
                      <a:close/>
                      <a:moveTo>
                        <a:pt x="25780" y="46716"/>
                      </a:moveTo>
                      <a:cubicBezTo>
                        <a:pt x="25764" y="46716"/>
                        <a:pt x="25753" y="46718"/>
                        <a:pt x="25747" y="46722"/>
                      </a:cubicBezTo>
                      <a:lnTo>
                        <a:pt x="25747" y="46722"/>
                      </a:lnTo>
                      <a:lnTo>
                        <a:pt x="25747" y="46716"/>
                      </a:lnTo>
                      <a:close/>
                      <a:moveTo>
                        <a:pt x="21668" y="46780"/>
                      </a:moveTo>
                      <a:cubicBezTo>
                        <a:pt x="21678" y="46790"/>
                        <a:pt x="21686" y="46802"/>
                        <a:pt x="21692" y="46815"/>
                      </a:cubicBezTo>
                      <a:lnTo>
                        <a:pt x="21668" y="46780"/>
                      </a:lnTo>
                      <a:close/>
                      <a:moveTo>
                        <a:pt x="26144" y="46825"/>
                      </a:moveTo>
                      <a:cubicBezTo>
                        <a:pt x="26073" y="46868"/>
                        <a:pt x="26007" y="46921"/>
                        <a:pt x="25946" y="46982"/>
                      </a:cubicBezTo>
                      <a:lnTo>
                        <a:pt x="26079" y="46849"/>
                      </a:lnTo>
                      <a:cubicBezTo>
                        <a:pt x="26100" y="46842"/>
                        <a:pt x="26122" y="46834"/>
                        <a:pt x="26144" y="46825"/>
                      </a:cubicBezTo>
                      <a:close/>
                      <a:moveTo>
                        <a:pt x="21792" y="46915"/>
                      </a:moveTo>
                      <a:cubicBezTo>
                        <a:pt x="21837" y="46938"/>
                        <a:pt x="21867" y="46975"/>
                        <a:pt x="21892" y="46987"/>
                      </a:cubicBezTo>
                      <a:lnTo>
                        <a:pt x="21892" y="46987"/>
                      </a:lnTo>
                      <a:lnTo>
                        <a:pt x="21892" y="47015"/>
                      </a:lnTo>
                      <a:lnTo>
                        <a:pt x="21792" y="46915"/>
                      </a:lnTo>
                      <a:close/>
                      <a:moveTo>
                        <a:pt x="25182" y="47048"/>
                      </a:moveTo>
                      <a:cubicBezTo>
                        <a:pt x="25155" y="47048"/>
                        <a:pt x="25063" y="47091"/>
                        <a:pt x="25029" y="47126"/>
                      </a:cubicBezTo>
                      <a:lnTo>
                        <a:pt x="25029" y="47126"/>
                      </a:lnTo>
                      <a:cubicBezTo>
                        <a:pt x="25065" y="47074"/>
                        <a:pt x="25123" y="47048"/>
                        <a:pt x="25182" y="47048"/>
                      </a:cubicBezTo>
                      <a:close/>
                      <a:moveTo>
                        <a:pt x="24988" y="47144"/>
                      </a:moveTo>
                      <a:cubicBezTo>
                        <a:pt x="24996" y="47144"/>
                        <a:pt x="25006" y="47145"/>
                        <a:pt x="25016" y="47148"/>
                      </a:cubicBezTo>
                      <a:cubicBezTo>
                        <a:pt x="24970" y="47155"/>
                        <a:pt x="24933" y="47175"/>
                        <a:pt x="24900" y="47202"/>
                      </a:cubicBezTo>
                      <a:lnTo>
                        <a:pt x="24900" y="47202"/>
                      </a:lnTo>
                      <a:cubicBezTo>
                        <a:pt x="24922" y="47169"/>
                        <a:pt x="24947" y="47144"/>
                        <a:pt x="24988" y="47144"/>
                      </a:cubicBezTo>
                      <a:close/>
                      <a:moveTo>
                        <a:pt x="24761" y="47347"/>
                      </a:moveTo>
                      <a:cubicBezTo>
                        <a:pt x="24708" y="47402"/>
                        <a:pt x="24646" y="47447"/>
                        <a:pt x="24551" y="47447"/>
                      </a:cubicBezTo>
                      <a:cubicBezTo>
                        <a:pt x="24617" y="47414"/>
                        <a:pt x="24683" y="47380"/>
                        <a:pt x="24750" y="47347"/>
                      </a:cubicBezTo>
                      <a:close/>
                      <a:moveTo>
                        <a:pt x="22929" y="0"/>
                      </a:moveTo>
                      <a:cubicBezTo>
                        <a:pt x="18316" y="0"/>
                        <a:pt x="13848" y="1197"/>
                        <a:pt x="10592" y="5006"/>
                      </a:cubicBezTo>
                      <a:cubicBezTo>
                        <a:pt x="2713" y="10941"/>
                        <a:pt x="1" y="23448"/>
                        <a:pt x="2910" y="32602"/>
                      </a:cubicBezTo>
                      <a:lnTo>
                        <a:pt x="2910" y="32602"/>
                      </a:lnTo>
                      <a:cubicBezTo>
                        <a:pt x="3050" y="33122"/>
                        <a:pt x="3302" y="33586"/>
                        <a:pt x="3613" y="34020"/>
                      </a:cubicBezTo>
                      <a:cubicBezTo>
                        <a:pt x="3797" y="33692"/>
                        <a:pt x="3439" y="33099"/>
                        <a:pt x="3292" y="32981"/>
                      </a:cubicBezTo>
                      <a:lnTo>
                        <a:pt x="3292" y="32981"/>
                      </a:lnTo>
                      <a:cubicBezTo>
                        <a:pt x="3032" y="32279"/>
                        <a:pt x="2607" y="31382"/>
                        <a:pt x="2948" y="30963"/>
                      </a:cubicBezTo>
                      <a:lnTo>
                        <a:pt x="2948" y="30963"/>
                      </a:lnTo>
                      <a:cubicBezTo>
                        <a:pt x="3546" y="32259"/>
                        <a:pt x="4278" y="34020"/>
                        <a:pt x="5108" y="34917"/>
                      </a:cubicBezTo>
                      <a:cubicBezTo>
                        <a:pt x="5054" y="35000"/>
                        <a:pt x="4886" y="35217"/>
                        <a:pt x="5014" y="35217"/>
                      </a:cubicBezTo>
                      <a:cubicBezTo>
                        <a:pt x="5042" y="35217"/>
                        <a:pt x="5083" y="35207"/>
                        <a:pt x="5142" y="35183"/>
                      </a:cubicBezTo>
                      <a:cubicBezTo>
                        <a:pt x="6272" y="35682"/>
                        <a:pt x="6837" y="37443"/>
                        <a:pt x="8066" y="38108"/>
                      </a:cubicBezTo>
                      <a:cubicBezTo>
                        <a:pt x="9163" y="39072"/>
                        <a:pt x="9628" y="40169"/>
                        <a:pt x="11024" y="40235"/>
                      </a:cubicBezTo>
                      <a:cubicBezTo>
                        <a:pt x="11094" y="40263"/>
                        <a:pt x="11140" y="40275"/>
                        <a:pt x="11167" y="40275"/>
                      </a:cubicBezTo>
                      <a:cubicBezTo>
                        <a:pt x="11334" y="40275"/>
                        <a:pt x="10805" y="39813"/>
                        <a:pt x="10891" y="39670"/>
                      </a:cubicBezTo>
                      <a:lnTo>
                        <a:pt x="10891" y="39670"/>
                      </a:lnTo>
                      <a:cubicBezTo>
                        <a:pt x="11323" y="39969"/>
                        <a:pt x="12054" y="40268"/>
                        <a:pt x="12486" y="40767"/>
                      </a:cubicBezTo>
                      <a:cubicBezTo>
                        <a:pt x="13517" y="41365"/>
                        <a:pt x="14613" y="41996"/>
                        <a:pt x="15710" y="42628"/>
                      </a:cubicBezTo>
                      <a:cubicBezTo>
                        <a:pt x="16167" y="42750"/>
                        <a:pt x="16065" y="43375"/>
                        <a:pt x="16533" y="43375"/>
                      </a:cubicBezTo>
                      <a:cubicBezTo>
                        <a:pt x="16575" y="43375"/>
                        <a:pt x="16622" y="43370"/>
                        <a:pt x="16674" y="43359"/>
                      </a:cubicBezTo>
                      <a:cubicBezTo>
                        <a:pt x="16747" y="43413"/>
                        <a:pt x="16799" y="43470"/>
                        <a:pt x="16835" y="43532"/>
                      </a:cubicBezTo>
                      <a:lnTo>
                        <a:pt x="16835" y="43532"/>
                      </a:lnTo>
                      <a:cubicBezTo>
                        <a:pt x="16826" y="43528"/>
                        <a:pt x="16816" y="43525"/>
                        <a:pt x="16807" y="43525"/>
                      </a:cubicBezTo>
                      <a:cubicBezTo>
                        <a:pt x="16820" y="43532"/>
                        <a:pt x="16832" y="43538"/>
                        <a:pt x="16843" y="43545"/>
                      </a:cubicBezTo>
                      <a:lnTo>
                        <a:pt x="16843" y="43545"/>
                      </a:lnTo>
                      <a:cubicBezTo>
                        <a:pt x="17038" y="43899"/>
                        <a:pt x="16737" y="44358"/>
                        <a:pt x="17073" y="44722"/>
                      </a:cubicBezTo>
                      <a:cubicBezTo>
                        <a:pt x="17195" y="44681"/>
                        <a:pt x="17295" y="44663"/>
                        <a:pt x="17378" y="44663"/>
                      </a:cubicBezTo>
                      <a:cubicBezTo>
                        <a:pt x="17972" y="44663"/>
                        <a:pt x="17678" y="45597"/>
                        <a:pt x="18203" y="45918"/>
                      </a:cubicBezTo>
                      <a:cubicBezTo>
                        <a:pt x="18402" y="46383"/>
                        <a:pt x="19100" y="46383"/>
                        <a:pt x="19432" y="46882"/>
                      </a:cubicBezTo>
                      <a:cubicBezTo>
                        <a:pt x="19498" y="46908"/>
                        <a:pt x="19544" y="46919"/>
                        <a:pt x="19577" y="46919"/>
                      </a:cubicBezTo>
                      <a:cubicBezTo>
                        <a:pt x="19711" y="46919"/>
                        <a:pt x="19625" y="46742"/>
                        <a:pt x="19732" y="46716"/>
                      </a:cubicBezTo>
                      <a:lnTo>
                        <a:pt x="19732" y="46716"/>
                      </a:lnTo>
                      <a:cubicBezTo>
                        <a:pt x="19632" y="47081"/>
                        <a:pt x="19898" y="46882"/>
                        <a:pt x="20097" y="47115"/>
                      </a:cubicBezTo>
                      <a:cubicBezTo>
                        <a:pt x="20562" y="47480"/>
                        <a:pt x="21559" y="47048"/>
                        <a:pt x="21759" y="47680"/>
                      </a:cubicBezTo>
                      <a:cubicBezTo>
                        <a:pt x="21822" y="47755"/>
                        <a:pt x="21875" y="47783"/>
                        <a:pt x="21926" y="47783"/>
                      </a:cubicBezTo>
                      <a:cubicBezTo>
                        <a:pt x="22010" y="47783"/>
                        <a:pt x="22088" y="47708"/>
                        <a:pt x="22191" y="47646"/>
                      </a:cubicBezTo>
                      <a:cubicBezTo>
                        <a:pt x="22369" y="47534"/>
                        <a:pt x="22561" y="47494"/>
                        <a:pt x="22760" y="47494"/>
                      </a:cubicBezTo>
                      <a:cubicBezTo>
                        <a:pt x="23268" y="47494"/>
                        <a:pt x="23823" y="47756"/>
                        <a:pt x="24304" y="47756"/>
                      </a:cubicBezTo>
                      <a:cubicBezTo>
                        <a:pt x="24586" y="47756"/>
                        <a:pt x="24842" y="47666"/>
                        <a:pt x="25049" y="47380"/>
                      </a:cubicBezTo>
                      <a:cubicBezTo>
                        <a:pt x="25144" y="47276"/>
                        <a:pt x="25255" y="47248"/>
                        <a:pt x="25371" y="47248"/>
                      </a:cubicBezTo>
                      <a:cubicBezTo>
                        <a:pt x="25513" y="47248"/>
                        <a:pt x="25663" y="47291"/>
                        <a:pt x="25802" y="47291"/>
                      </a:cubicBezTo>
                      <a:cubicBezTo>
                        <a:pt x="25948" y="47291"/>
                        <a:pt x="26082" y="47243"/>
                        <a:pt x="26179" y="47048"/>
                      </a:cubicBezTo>
                      <a:cubicBezTo>
                        <a:pt x="27907" y="46649"/>
                        <a:pt x="30100" y="46417"/>
                        <a:pt x="31861" y="45287"/>
                      </a:cubicBezTo>
                      <a:lnTo>
                        <a:pt x="31861" y="45287"/>
                      </a:lnTo>
                      <a:cubicBezTo>
                        <a:pt x="31934" y="45279"/>
                        <a:pt x="31995" y="45255"/>
                        <a:pt x="31995" y="45187"/>
                      </a:cubicBezTo>
                      <a:cubicBezTo>
                        <a:pt x="32033" y="45190"/>
                        <a:pt x="32070" y="45192"/>
                        <a:pt x="32105" y="45192"/>
                      </a:cubicBezTo>
                      <a:cubicBezTo>
                        <a:pt x="32748" y="45192"/>
                        <a:pt x="32959" y="44645"/>
                        <a:pt x="33557" y="44456"/>
                      </a:cubicBezTo>
                      <a:cubicBezTo>
                        <a:pt x="34089" y="44057"/>
                        <a:pt x="32959" y="44356"/>
                        <a:pt x="33358" y="44123"/>
                      </a:cubicBezTo>
                      <a:cubicBezTo>
                        <a:pt x="34521" y="43990"/>
                        <a:pt x="35385" y="42861"/>
                        <a:pt x="36116" y="42428"/>
                      </a:cubicBezTo>
                      <a:cubicBezTo>
                        <a:pt x="36881" y="42129"/>
                        <a:pt x="37379" y="41398"/>
                        <a:pt x="38011" y="40866"/>
                      </a:cubicBezTo>
                      <a:cubicBezTo>
                        <a:pt x="38310" y="40534"/>
                        <a:pt x="39041" y="40601"/>
                        <a:pt x="39107" y="39936"/>
                      </a:cubicBezTo>
                      <a:cubicBezTo>
                        <a:pt x="39156" y="39936"/>
                        <a:pt x="39186" y="39866"/>
                        <a:pt x="39225" y="39866"/>
                      </a:cubicBezTo>
                      <a:cubicBezTo>
                        <a:pt x="39240" y="39866"/>
                        <a:pt x="39255" y="39875"/>
                        <a:pt x="39273" y="39903"/>
                      </a:cubicBezTo>
                      <a:cubicBezTo>
                        <a:pt x="39306" y="39936"/>
                        <a:pt x="39331" y="39949"/>
                        <a:pt x="39350" y="39949"/>
                      </a:cubicBezTo>
                      <a:cubicBezTo>
                        <a:pt x="39446" y="39949"/>
                        <a:pt x="39395" y="39593"/>
                        <a:pt x="39506" y="39537"/>
                      </a:cubicBezTo>
                      <a:cubicBezTo>
                        <a:pt x="39610" y="39563"/>
                        <a:pt x="39612" y="39851"/>
                        <a:pt x="39703" y="39851"/>
                      </a:cubicBezTo>
                      <a:cubicBezTo>
                        <a:pt x="39729" y="39851"/>
                        <a:pt x="39761" y="39828"/>
                        <a:pt x="39805" y="39770"/>
                      </a:cubicBezTo>
                      <a:cubicBezTo>
                        <a:pt x="39539" y="38640"/>
                        <a:pt x="39174" y="39005"/>
                        <a:pt x="40337" y="38540"/>
                      </a:cubicBezTo>
                      <a:cubicBezTo>
                        <a:pt x="40338" y="38541"/>
                        <a:pt x="40340" y="38541"/>
                        <a:pt x="40341" y="38541"/>
                      </a:cubicBezTo>
                      <a:cubicBezTo>
                        <a:pt x="40407" y="38541"/>
                        <a:pt x="39975" y="37767"/>
                        <a:pt x="40195" y="37767"/>
                      </a:cubicBezTo>
                      <a:cubicBezTo>
                        <a:pt x="40233" y="37767"/>
                        <a:pt x="40289" y="37790"/>
                        <a:pt x="40370" y="37842"/>
                      </a:cubicBezTo>
                      <a:cubicBezTo>
                        <a:pt x="40611" y="37842"/>
                        <a:pt x="40723" y="37217"/>
                        <a:pt x="40931" y="37217"/>
                      </a:cubicBezTo>
                      <a:cubicBezTo>
                        <a:pt x="40981" y="37217"/>
                        <a:pt x="41037" y="37253"/>
                        <a:pt x="41101" y="37344"/>
                      </a:cubicBezTo>
                      <a:cubicBezTo>
                        <a:pt x="41467" y="37144"/>
                        <a:pt x="40669" y="36646"/>
                        <a:pt x="41234" y="36546"/>
                      </a:cubicBezTo>
                      <a:cubicBezTo>
                        <a:pt x="41334" y="36513"/>
                        <a:pt x="41567" y="36480"/>
                        <a:pt x="41434" y="36313"/>
                      </a:cubicBezTo>
                      <a:cubicBezTo>
                        <a:pt x="41234" y="36114"/>
                        <a:pt x="41567" y="35948"/>
                        <a:pt x="41633" y="35815"/>
                      </a:cubicBezTo>
                      <a:cubicBezTo>
                        <a:pt x="41646" y="35817"/>
                        <a:pt x="41659" y="35818"/>
                        <a:pt x="41672" y="35818"/>
                      </a:cubicBezTo>
                      <a:cubicBezTo>
                        <a:pt x="41954" y="35818"/>
                        <a:pt x="42098" y="35242"/>
                        <a:pt x="42400" y="35242"/>
                      </a:cubicBezTo>
                      <a:cubicBezTo>
                        <a:pt x="42459" y="35242"/>
                        <a:pt x="42524" y="35264"/>
                        <a:pt x="42597" y="35316"/>
                      </a:cubicBezTo>
                      <a:cubicBezTo>
                        <a:pt x="42659" y="35192"/>
                        <a:pt x="42489" y="34981"/>
                        <a:pt x="42656" y="34981"/>
                      </a:cubicBezTo>
                      <a:cubicBezTo>
                        <a:pt x="42668" y="34981"/>
                        <a:pt x="42681" y="34982"/>
                        <a:pt x="42697" y="34984"/>
                      </a:cubicBezTo>
                      <a:cubicBezTo>
                        <a:pt x="42723" y="35001"/>
                        <a:pt x="42749" y="35009"/>
                        <a:pt x="42773" y="35009"/>
                      </a:cubicBezTo>
                      <a:cubicBezTo>
                        <a:pt x="42933" y="35009"/>
                        <a:pt x="43031" y="34676"/>
                        <a:pt x="42830" y="34618"/>
                      </a:cubicBezTo>
                      <a:cubicBezTo>
                        <a:pt x="42597" y="34386"/>
                        <a:pt x="43594" y="33854"/>
                        <a:pt x="43793" y="33389"/>
                      </a:cubicBezTo>
                      <a:cubicBezTo>
                        <a:pt x="43561" y="33223"/>
                        <a:pt x="43993" y="32325"/>
                        <a:pt x="44259" y="32325"/>
                      </a:cubicBezTo>
                      <a:cubicBezTo>
                        <a:pt x="44283" y="32328"/>
                        <a:pt x="44306" y="32329"/>
                        <a:pt x="44327" y="32329"/>
                      </a:cubicBezTo>
                      <a:cubicBezTo>
                        <a:pt x="44793" y="32329"/>
                        <a:pt x="44478" y="31658"/>
                        <a:pt x="44923" y="31594"/>
                      </a:cubicBezTo>
                      <a:cubicBezTo>
                        <a:pt x="45123" y="31428"/>
                        <a:pt x="45156" y="31129"/>
                        <a:pt x="45256" y="30896"/>
                      </a:cubicBezTo>
                      <a:cubicBezTo>
                        <a:pt x="45821" y="28902"/>
                        <a:pt x="46884" y="27041"/>
                        <a:pt x="46751" y="24847"/>
                      </a:cubicBezTo>
                      <a:cubicBezTo>
                        <a:pt x="46630" y="24605"/>
                        <a:pt x="46950" y="22627"/>
                        <a:pt x="46556" y="22627"/>
                      </a:cubicBezTo>
                      <a:cubicBezTo>
                        <a:pt x="46518" y="22627"/>
                        <a:pt x="46472" y="22646"/>
                        <a:pt x="46419" y="22687"/>
                      </a:cubicBezTo>
                      <a:cubicBezTo>
                        <a:pt x="46120" y="22288"/>
                        <a:pt x="46851" y="22355"/>
                        <a:pt x="46751" y="22023"/>
                      </a:cubicBezTo>
                      <a:cubicBezTo>
                        <a:pt x="46467" y="21707"/>
                        <a:pt x="46992" y="20282"/>
                        <a:pt x="46590" y="20282"/>
                      </a:cubicBezTo>
                      <a:cubicBezTo>
                        <a:pt x="46569" y="20282"/>
                        <a:pt x="46545" y="20286"/>
                        <a:pt x="46519" y="20294"/>
                      </a:cubicBezTo>
                      <a:cubicBezTo>
                        <a:pt x="46286" y="20494"/>
                        <a:pt x="46585" y="20593"/>
                        <a:pt x="46386" y="20693"/>
                      </a:cubicBezTo>
                      <a:cubicBezTo>
                        <a:pt x="46396" y="20791"/>
                        <a:pt x="46361" y="20829"/>
                        <a:pt x="46315" y="20829"/>
                      </a:cubicBezTo>
                      <a:cubicBezTo>
                        <a:pt x="46222" y="20829"/>
                        <a:pt x="46085" y="20672"/>
                        <a:pt x="46219" y="20560"/>
                      </a:cubicBezTo>
                      <a:cubicBezTo>
                        <a:pt x="46286" y="20527"/>
                        <a:pt x="46319" y="20461"/>
                        <a:pt x="46253" y="20394"/>
                      </a:cubicBezTo>
                      <a:cubicBezTo>
                        <a:pt x="45721" y="19663"/>
                        <a:pt x="46552" y="18566"/>
                        <a:pt x="45920" y="18068"/>
                      </a:cubicBezTo>
                      <a:cubicBezTo>
                        <a:pt x="46386" y="17602"/>
                        <a:pt x="45787" y="16871"/>
                        <a:pt x="46120" y="16506"/>
                      </a:cubicBezTo>
                      <a:cubicBezTo>
                        <a:pt x="46181" y="16475"/>
                        <a:pt x="46157" y="16302"/>
                        <a:pt x="46075" y="16302"/>
                      </a:cubicBezTo>
                      <a:cubicBezTo>
                        <a:pt x="46068" y="16302"/>
                        <a:pt x="46061" y="16304"/>
                        <a:pt x="46053" y="16306"/>
                      </a:cubicBezTo>
                      <a:cubicBezTo>
                        <a:pt x="44325" y="14944"/>
                        <a:pt x="45754" y="10955"/>
                        <a:pt x="43827" y="9161"/>
                      </a:cubicBezTo>
                      <a:cubicBezTo>
                        <a:pt x="43361" y="9061"/>
                        <a:pt x="43760" y="8529"/>
                        <a:pt x="43361" y="8330"/>
                      </a:cubicBezTo>
                      <a:cubicBezTo>
                        <a:pt x="42863" y="8131"/>
                        <a:pt x="43029" y="7333"/>
                        <a:pt x="42464" y="7233"/>
                      </a:cubicBezTo>
                      <a:cubicBezTo>
                        <a:pt x="42517" y="7046"/>
                        <a:pt x="41945" y="6534"/>
                        <a:pt x="41721" y="6534"/>
                      </a:cubicBezTo>
                      <a:cubicBezTo>
                        <a:pt x="41667" y="6534"/>
                        <a:pt x="41633" y="6564"/>
                        <a:pt x="41633" y="6635"/>
                      </a:cubicBezTo>
                      <a:cubicBezTo>
                        <a:pt x="41400" y="4940"/>
                        <a:pt x="38875" y="4741"/>
                        <a:pt x="37645" y="3810"/>
                      </a:cubicBezTo>
                      <a:cubicBezTo>
                        <a:pt x="35784" y="2813"/>
                        <a:pt x="33258" y="1450"/>
                        <a:pt x="31463" y="1052"/>
                      </a:cubicBezTo>
                      <a:cubicBezTo>
                        <a:pt x="28734" y="465"/>
                        <a:pt x="25803" y="0"/>
                        <a:pt x="22929" y="0"/>
                      </a:cubicBezTo>
                      <a:close/>
                    </a:path>
                  </a:pathLst>
                </a:custGeom>
                <a:solidFill>
                  <a:srgbClr val="F2C84B">
                    <a:alpha val="724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1413" name="Google Shape;1413;p10"/>
                <p:cNvSpPr/>
                <p:nvPr/>
              </p:nvSpPr>
              <p:spPr>
                <a:xfrm>
                  <a:off x="4282075" y="2792050"/>
                  <a:ext cx="51375" cy="2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55" h="1010" extrusionOk="0">
                      <a:moveTo>
                        <a:pt x="627" y="1"/>
                      </a:moveTo>
                      <a:cubicBezTo>
                        <a:pt x="0" y="1"/>
                        <a:pt x="1139" y="751"/>
                        <a:pt x="1390" y="940"/>
                      </a:cubicBezTo>
                      <a:cubicBezTo>
                        <a:pt x="1431" y="981"/>
                        <a:pt x="1472" y="1009"/>
                        <a:pt x="1513" y="1009"/>
                      </a:cubicBezTo>
                      <a:cubicBezTo>
                        <a:pt x="1539" y="1009"/>
                        <a:pt x="1564" y="998"/>
                        <a:pt x="1589" y="973"/>
                      </a:cubicBezTo>
                      <a:cubicBezTo>
                        <a:pt x="1624" y="903"/>
                        <a:pt x="1659" y="879"/>
                        <a:pt x="1695" y="879"/>
                      </a:cubicBezTo>
                      <a:cubicBezTo>
                        <a:pt x="1776" y="879"/>
                        <a:pt x="1863" y="1001"/>
                        <a:pt x="1969" y="1001"/>
                      </a:cubicBezTo>
                      <a:cubicBezTo>
                        <a:pt x="1996" y="1001"/>
                        <a:pt x="2025" y="993"/>
                        <a:pt x="2055" y="973"/>
                      </a:cubicBezTo>
                      <a:cubicBezTo>
                        <a:pt x="2033" y="778"/>
                        <a:pt x="1913" y="626"/>
                        <a:pt x="1786" y="626"/>
                      </a:cubicBezTo>
                      <a:cubicBezTo>
                        <a:pt x="1717" y="626"/>
                        <a:pt x="1647" y="669"/>
                        <a:pt x="1589" y="773"/>
                      </a:cubicBezTo>
                      <a:cubicBezTo>
                        <a:pt x="1457" y="375"/>
                        <a:pt x="1024" y="275"/>
                        <a:pt x="759" y="9"/>
                      </a:cubicBezTo>
                      <a:cubicBezTo>
                        <a:pt x="708" y="3"/>
                        <a:pt x="665" y="1"/>
                        <a:pt x="627" y="1"/>
                      </a:cubicBezTo>
                      <a:close/>
                    </a:path>
                  </a:pathLst>
                </a:custGeom>
                <a:solidFill>
                  <a:srgbClr val="F2C84B">
                    <a:alpha val="724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1414" name="Google Shape;1414;p10"/>
                <p:cNvSpPr/>
                <p:nvPr/>
              </p:nvSpPr>
              <p:spPr>
                <a:xfrm>
                  <a:off x="4114075" y="2632525"/>
                  <a:ext cx="10625" cy="13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5" h="538" extrusionOk="0">
                      <a:moveTo>
                        <a:pt x="86" y="1"/>
                      </a:moveTo>
                      <a:cubicBezTo>
                        <a:pt x="43" y="1"/>
                        <a:pt x="9" y="31"/>
                        <a:pt x="1" y="109"/>
                      </a:cubicBezTo>
                      <a:cubicBezTo>
                        <a:pt x="1" y="273"/>
                        <a:pt x="233" y="537"/>
                        <a:pt x="346" y="537"/>
                      </a:cubicBezTo>
                      <a:cubicBezTo>
                        <a:pt x="393" y="537"/>
                        <a:pt x="419" y="492"/>
                        <a:pt x="400" y="375"/>
                      </a:cubicBezTo>
                      <a:cubicBezTo>
                        <a:pt x="424" y="252"/>
                        <a:pt x="212" y="1"/>
                        <a:pt x="86" y="1"/>
                      </a:cubicBezTo>
                      <a:close/>
                    </a:path>
                  </a:pathLst>
                </a:custGeom>
                <a:solidFill>
                  <a:srgbClr val="F2C84B">
                    <a:alpha val="724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1415" name="Google Shape;1415;p10"/>
                <p:cNvSpPr/>
                <p:nvPr/>
              </p:nvSpPr>
              <p:spPr>
                <a:xfrm>
                  <a:off x="4363350" y="2832500"/>
                  <a:ext cx="8325" cy="7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3" h="308" extrusionOk="0">
                      <a:moveTo>
                        <a:pt x="99" y="1"/>
                      </a:moveTo>
                      <a:cubicBezTo>
                        <a:pt x="44" y="1"/>
                        <a:pt x="0" y="26"/>
                        <a:pt x="0" y="86"/>
                      </a:cubicBezTo>
                      <a:cubicBezTo>
                        <a:pt x="22" y="175"/>
                        <a:pt x="148" y="308"/>
                        <a:pt x="239" y="308"/>
                      </a:cubicBezTo>
                      <a:cubicBezTo>
                        <a:pt x="285" y="308"/>
                        <a:pt x="321" y="274"/>
                        <a:pt x="333" y="186"/>
                      </a:cubicBezTo>
                      <a:cubicBezTo>
                        <a:pt x="333" y="80"/>
                        <a:pt x="197" y="1"/>
                        <a:pt x="99" y="1"/>
                      </a:cubicBezTo>
                      <a:close/>
                    </a:path>
                  </a:pathLst>
                </a:custGeom>
                <a:solidFill>
                  <a:srgbClr val="F2C84B">
                    <a:alpha val="724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1416" name="Google Shape;1416;p10"/>
                <p:cNvSpPr/>
                <p:nvPr/>
              </p:nvSpPr>
              <p:spPr>
                <a:xfrm>
                  <a:off x="4387425" y="2855125"/>
                  <a:ext cx="7525" cy="7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" h="311" extrusionOk="0">
                      <a:moveTo>
                        <a:pt x="54" y="0"/>
                      </a:moveTo>
                      <a:cubicBezTo>
                        <a:pt x="22" y="0"/>
                        <a:pt x="1" y="22"/>
                        <a:pt x="1" y="78"/>
                      </a:cubicBezTo>
                      <a:cubicBezTo>
                        <a:pt x="1" y="170"/>
                        <a:pt x="129" y="310"/>
                        <a:pt x="218" y="310"/>
                      </a:cubicBezTo>
                      <a:cubicBezTo>
                        <a:pt x="258" y="310"/>
                        <a:pt x="290" y="283"/>
                        <a:pt x="300" y="211"/>
                      </a:cubicBezTo>
                      <a:cubicBezTo>
                        <a:pt x="276" y="140"/>
                        <a:pt x="133" y="0"/>
                        <a:pt x="54" y="0"/>
                      </a:cubicBezTo>
                      <a:close/>
                    </a:path>
                  </a:pathLst>
                </a:custGeom>
                <a:solidFill>
                  <a:srgbClr val="F2C84B">
                    <a:alpha val="724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1417" name="Google Shape;1417;p10"/>
                <p:cNvSpPr/>
                <p:nvPr/>
              </p:nvSpPr>
              <p:spPr>
                <a:xfrm>
                  <a:off x="4154100" y="2683350"/>
                  <a:ext cx="5700" cy="5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" h="206" extrusionOk="0">
                      <a:moveTo>
                        <a:pt x="78" y="1"/>
                      </a:moveTo>
                      <a:cubicBezTo>
                        <a:pt x="1" y="1"/>
                        <a:pt x="1" y="206"/>
                        <a:pt x="78" y="206"/>
                      </a:cubicBezTo>
                      <a:cubicBezTo>
                        <a:pt x="83" y="206"/>
                        <a:pt x="89" y="205"/>
                        <a:pt x="95" y="203"/>
                      </a:cubicBezTo>
                      <a:cubicBezTo>
                        <a:pt x="228" y="203"/>
                        <a:pt x="228" y="3"/>
                        <a:pt x="95" y="3"/>
                      </a:cubicBezTo>
                      <a:cubicBezTo>
                        <a:pt x="89" y="1"/>
                        <a:pt x="83" y="1"/>
                        <a:pt x="78" y="1"/>
                      </a:cubicBezTo>
                      <a:close/>
                    </a:path>
                  </a:pathLst>
                </a:custGeom>
                <a:solidFill>
                  <a:srgbClr val="F2C84B">
                    <a:alpha val="724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</p:grpSp>
        </p:grpSp>
      </p:grpSp>
      <p:sp>
        <p:nvSpPr>
          <p:cNvPr id="1418" name="Google Shape;1418;p10"/>
          <p:cNvSpPr txBox="1">
            <a:spLocks noGrp="1"/>
          </p:cNvSpPr>
          <p:nvPr>
            <p:ph type="title"/>
          </p:nvPr>
        </p:nvSpPr>
        <p:spPr>
          <a:xfrm>
            <a:off x="957625" y="415200"/>
            <a:ext cx="3338121" cy="3013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Font typeface="Fredoka One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Font typeface="Fredoka One"/>
              <a:buNone/>
              <a:defRPr sz="4788"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Font typeface="Fredoka One"/>
              <a:buNone/>
              <a:defRPr sz="4788"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Font typeface="Fredoka One"/>
              <a:buNone/>
              <a:defRPr sz="4788"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Font typeface="Fredoka One"/>
              <a:buNone/>
              <a:defRPr sz="4788"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Font typeface="Fredoka One"/>
              <a:buNone/>
              <a:defRPr sz="4788"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Font typeface="Fredoka One"/>
              <a:buNone/>
              <a:defRPr sz="4788"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Font typeface="Fredoka One"/>
              <a:buNone/>
              <a:defRPr sz="4788"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Font typeface="Fredoka One"/>
              <a:buNone/>
              <a:defRPr sz="4788"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63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CUSTOM_20">
    <p:spTree>
      <p:nvGrpSpPr>
        <p:cNvPr id="1" name="Shape 2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5" name="Google Shape;2645;p23"/>
          <p:cNvSpPr txBox="1">
            <a:spLocks noGrp="1"/>
          </p:cNvSpPr>
          <p:nvPr>
            <p:ph type="title"/>
          </p:nvPr>
        </p:nvSpPr>
        <p:spPr>
          <a:xfrm>
            <a:off x="957625" y="415200"/>
            <a:ext cx="10246588" cy="789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Fredoka One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788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788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788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788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788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788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788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788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grpSp>
        <p:nvGrpSpPr>
          <p:cNvPr id="2646" name="Google Shape;2646;p23"/>
          <p:cNvGrpSpPr/>
          <p:nvPr/>
        </p:nvGrpSpPr>
        <p:grpSpPr>
          <a:xfrm>
            <a:off x="192648" y="171773"/>
            <a:ext cx="11776544" cy="3550699"/>
            <a:chOff x="110509" y="128830"/>
            <a:chExt cx="8854313" cy="2663024"/>
          </a:xfrm>
        </p:grpSpPr>
        <p:grpSp>
          <p:nvGrpSpPr>
            <p:cNvPr id="2647" name="Google Shape;2647;p23"/>
            <p:cNvGrpSpPr/>
            <p:nvPr/>
          </p:nvGrpSpPr>
          <p:grpSpPr>
            <a:xfrm>
              <a:off x="8484528" y="2117262"/>
              <a:ext cx="424423" cy="381701"/>
              <a:chOff x="882850" y="2647922"/>
              <a:chExt cx="1064250" cy="957125"/>
            </a:xfrm>
          </p:grpSpPr>
          <p:grpSp>
            <p:nvGrpSpPr>
              <p:cNvPr id="2648" name="Google Shape;2648;p23"/>
              <p:cNvGrpSpPr/>
              <p:nvPr/>
            </p:nvGrpSpPr>
            <p:grpSpPr>
              <a:xfrm>
                <a:off x="882850" y="2647922"/>
                <a:ext cx="1064250" cy="957125"/>
                <a:chOff x="6069100" y="3009725"/>
                <a:chExt cx="1064250" cy="957125"/>
              </a:xfrm>
            </p:grpSpPr>
            <p:sp>
              <p:nvSpPr>
                <p:cNvPr id="2649" name="Google Shape;2649;p23"/>
                <p:cNvSpPr/>
                <p:nvPr/>
              </p:nvSpPr>
              <p:spPr>
                <a:xfrm>
                  <a:off x="6178775" y="3741950"/>
                  <a:ext cx="25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" extrusionOk="0">
                      <a:moveTo>
                        <a:pt x="0" y="0"/>
                      </a:moveTo>
                      <a:close/>
                    </a:path>
                  </a:pathLst>
                </a:custGeom>
                <a:solidFill>
                  <a:srgbClr val="9BBFBC">
                    <a:alpha val="703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2650" name="Google Shape;2650;p23"/>
                <p:cNvSpPr/>
                <p:nvPr/>
              </p:nvSpPr>
              <p:spPr>
                <a:xfrm>
                  <a:off x="6069100" y="3009725"/>
                  <a:ext cx="1064250" cy="95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570" h="38285" extrusionOk="0">
                      <a:moveTo>
                        <a:pt x="13992" y="7786"/>
                      </a:moveTo>
                      <a:cubicBezTo>
                        <a:pt x="13974" y="7823"/>
                        <a:pt x="13950" y="7863"/>
                        <a:pt x="13923" y="7902"/>
                      </a:cubicBezTo>
                      <a:lnTo>
                        <a:pt x="13923" y="7902"/>
                      </a:lnTo>
                      <a:lnTo>
                        <a:pt x="13992" y="7786"/>
                      </a:lnTo>
                      <a:close/>
                      <a:moveTo>
                        <a:pt x="13862" y="7981"/>
                      </a:moveTo>
                      <a:cubicBezTo>
                        <a:pt x="13802" y="8053"/>
                        <a:pt x="13731" y="8117"/>
                        <a:pt x="13660" y="8152"/>
                      </a:cubicBezTo>
                      <a:cubicBezTo>
                        <a:pt x="13717" y="8095"/>
                        <a:pt x="13798" y="8038"/>
                        <a:pt x="13862" y="7981"/>
                      </a:cubicBezTo>
                      <a:close/>
                      <a:moveTo>
                        <a:pt x="9074" y="9083"/>
                      </a:moveTo>
                      <a:lnTo>
                        <a:pt x="9074" y="9083"/>
                      </a:lnTo>
                      <a:cubicBezTo>
                        <a:pt x="9173" y="9348"/>
                        <a:pt x="9339" y="9581"/>
                        <a:pt x="9539" y="9780"/>
                      </a:cubicBezTo>
                      <a:cubicBezTo>
                        <a:pt x="9339" y="9581"/>
                        <a:pt x="9040" y="9448"/>
                        <a:pt x="9074" y="9083"/>
                      </a:cubicBezTo>
                      <a:close/>
                      <a:moveTo>
                        <a:pt x="11810" y="9542"/>
                      </a:moveTo>
                      <a:lnTo>
                        <a:pt x="11810" y="9542"/>
                      </a:lnTo>
                      <a:cubicBezTo>
                        <a:pt x="11585" y="9704"/>
                        <a:pt x="11359" y="9877"/>
                        <a:pt x="11134" y="10080"/>
                      </a:cubicBezTo>
                      <a:cubicBezTo>
                        <a:pt x="11300" y="9913"/>
                        <a:pt x="11466" y="9780"/>
                        <a:pt x="11633" y="9614"/>
                      </a:cubicBezTo>
                      <a:cubicBezTo>
                        <a:pt x="11695" y="9593"/>
                        <a:pt x="11754" y="9569"/>
                        <a:pt x="11810" y="9542"/>
                      </a:cubicBezTo>
                      <a:close/>
                      <a:moveTo>
                        <a:pt x="10868" y="10246"/>
                      </a:moveTo>
                      <a:cubicBezTo>
                        <a:pt x="10847" y="10262"/>
                        <a:pt x="10824" y="10276"/>
                        <a:pt x="10802" y="10290"/>
                      </a:cubicBezTo>
                      <a:lnTo>
                        <a:pt x="10802" y="10290"/>
                      </a:lnTo>
                      <a:cubicBezTo>
                        <a:pt x="10824" y="10275"/>
                        <a:pt x="10846" y="10261"/>
                        <a:pt x="10868" y="10246"/>
                      </a:cubicBezTo>
                      <a:close/>
                      <a:moveTo>
                        <a:pt x="10643" y="10382"/>
                      </a:moveTo>
                      <a:lnTo>
                        <a:pt x="10643" y="10382"/>
                      </a:lnTo>
                      <a:cubicBezTo>
                        <a:pt x="10592" y="10415"/>
                        <a:pt x="10548" y="10456"/>
                        <a:pt x="10517" y="10514"/>
                      </a:cubicBezTo>
                      <a:lnTo>
                        <a:pt x="10517" y="10514"/>
                      </a:lnTo>
                      <a:cubicBezTo>
                        <a:pt x="10537" y="10467"/>
                        <a:pt x="10542" y="10439"/>
                        <a:pt x="10569" y="10412"/>
                      </a:cubicBezTo>
                      <a:cubicBezTo>
                        <a:pt x="10594" y="10404"/>
                        <a:pt x="10618" y="10394"/>
                        <a:pt x="10643" y="10382"/>
                      </a:cubicBezTo>
                      <a:close/>
                      <a:moveTo>
                        <a:pt x="8907" y="11077"/>
                      </a:moveTo>
                      <a:cubicBezTo>
                        <a:pt x="8907" y="11210"/>
                        <a:pt x="8974" y="11376"/>
                        <a:pt x="9040" y="11509"/>
                      </a:cubicBezTo>
                      <a:cubicBezTo>
                        <a:pt x="8941" y="11376"/>
                        <a:pt x="8907" y="11243"/>
                        <a:pt x="8907" y="11077"/>
                      </a:cubicBezTo>
                      <a:close/>
                      <a:moveTo>
                        <a:pt x="39184" y="11376"/>
                      </a:moveTo>
                      <a:lnTo>
                        <a:pt x="39184" y="11376"/>
                      </a:lnTo>
                      <a:cubicBezTo>
                        <a:pt x="39252" y="11496"/>
                        <a:pt x="39303" y="11624"/>
                        <a:pt x="39346" y="11762"/>
                      </a:cubicBezTo>
                      <a:lnTo>
                        <a:pt x="39346" y="11762"/>
                      </a:lnTo>
                      <a:cubicBezTo>
                        <a:pt x="39295" y="11632"/>
                        <a:pt x="39241" y="11503"/>
                        <a:pt x="39184" y="11376"/>
                      </a:cubicBezTo>
                      <a:close/>
                      <a:moveTo>
                        <a:pt x="39518" y="12245"/>
                      </a:moveTo>
                      <a:lnTo>
                        <a:pt x="39518" y="12245"/>
                      </a:lnTo>
                      <a:cubicBezTo>
                        <a:pt x="39695" y="12463"/>
                        <a:pt x="39669" y="12761"/>
                        <a:pt x="39793" y="12970"/>
                      </a:cubicBezTo>
                      <a:lnTo>
                        <a:pt x="39793" y="12970"/>
                      </a:lnTo>
                      <a:cubicBezTo>
                        <a:pt x="39781" y="12962"/>
                        <a:pt x="39765" y="12954"/>
                        <a:pt x="39749" y="12938"/>
                      </a:cubicBezTo>
                      <a:lnTo>
                        <a:pt x="39749" y="12938"/>
                      </a:lnTo>
                      <a:cubicBezTo>
                        <a:pt x="39746" y="12961"/>
                        <a:pt x="39744" y="12987"/>
                        <a:pt x="39743" y="13013"/>
                      </a:cubicBezTo>
                      <a:lnTo>
                        <a:pt x="39743" y="13013"/>
                      </a:lnTo>
                      <a:cubicBezTo>
                        <a:pt x="39676" y="12755"/>
                        <a:pt x="39602" y="12499"/>
                        <a:pt x="39518" y="12245"/>
                      </a:cubicBezTo>
                      <a:close/>
                      <a:moveTo>
                        <a:pt x="39849" y="13237"/>
                      </a:moveTo>
                      <a:lnTo>
                        <a:pt x="39849" y="13436"/>
                      </a:lnTo>
                      <a:cubicBezTo>
                        <a:pt x="39843" y="13413"/>
                        <a:pt x="39838" y="13390"/>
                        <a:pt x="39832" y="13366"/>
                      </a:cubicBezTo>
                      <a:lnTo>
                        <a:pt x="39832" y="13366"/>
                      </a:lnTo>
                      <a:cubicBezTo>
                        <a:pt x="39838" y="13338"/>
                        <a:pt x="39844" y="13296"/>
                        <a:pt x="39849" y="13237"/>
                      </a:cubicBezTo>
                      <a:close/>
                      <a:moveTo>
                        <a:pt x="5368" y="17424"/>
                      </a:moveTo>
                      <a:lnTo>
                        <a:pt x="5351" y="17458"/>
                      </a:lnTo>
                      <a:cubicBezTo>
                        <a:pt x="5351" y="17441"/>
                        <a:pt x="5360" y="17433"/>
                        <a:pt x="5368" y="17424"/>
                      </a:cubicBezTo>
                      <a:close/>
                      <a:moveTo>
                        <a:pt x="21736" y="26863"/>
                      </a:moveTo>
                      <a:cubicBezTo>
                        <a:pt x="21570" y="26996"/>
                        <a:pt x="21171" y="26963"/>
                        <a:pt x="21171" y="27262"/>
                      </a:cubicBezTo>
                      <a:cubicBezTo>
                        <a:pt x="20745" y="27262"/>
                        <a:pt x="20338" y="27262"/>
                        <a:pt x="20235" y="27589"/>
                      </a:cubicBezTo>
                      <a:lnTo>
                        <a:pt x="20235" y="27589"/>
                      </a:lnTo>
                      <a:cubicBezTo>
                        <a:pt x="20262" y="27274"/>
                        <a:pt x="20420" y="27236"/>
                        <a:pt x="21038" y="27162"/>
                      </a:cubicBezTo>
                      <a:cubicBezTo>
                        <a:pt x="21204" y="26929"/>
                        <a:pt x="21536" y="26996"/>
                        <a:pt x="21736" y="26863"/>
                      </a:cubicBezTo>
                      <a:close/>
                      <a:moveTo>
                        <a:pt x="19908" y="37631"/>
                      </a:moveTo>
                      <a:lnTo>
                        <a:pt x="19908" y="37664"/>
                      </a:lnTo>
                      <a:lnTo>
                        <a:pt x="19576" y="37664"/>
                      </a:lnTo>
                      <a:cubicBezTo>
                        <a:pt x="19675" y="37631"/>
                        <a:pt x="19808" y="37631"/>
                        <a:pt x="19908" y="37631"/>
                      </a:cubicBezTo>
                      <a:close/>
                      <a:moveTo>
                        <a:pt x="25810" y="37731"/>
                      </a:moveTo>
                      <a:lnTo>
                        <a:pt x="25810" y="37731"/>
                      </a:lnTo>
                      <a:cubicBezTo>
                        <a:pt x="25791" y="37740"/>
                        <a:pt x="25768" y="37744"/>
                        <a:pt x="25743" y="37744"/>
                      </a:cubicBezTo>
                      <a:cubicBezTo>
                        <a:pt x="25693" y="37744"/>
                        <a:pt x="25635" y="37731"/>
                        <a:pt x="25591" y="37731"/>
                      </a:cubicBezTo>
                      <a:close/>
                      <a:moveTo>
                        <a:pt x="23147" y="0"/>
                      </a:moveTo>
                      <a:cubicBezTo>
                        <a:pt x="17323" y="0"/>
                        <a:pt x="11403" y="3142"/>
                        <a:pt x="7445" y="9714"/>
                      </a:cubicBezTo>
                      <a:cubicBezTo>
                        <a:pt x="3025" y="13835"/>
                        <a:pt x="1" y="20316"/>
                        <a:pt x="2260" y="26165"/>
                      </a:cubicBezTo>
                      <a:cubicBezTo>
                        <a:pt x="2260" y="26099"/>
                        <a:pt x="2327" y="26032"/>
                        <a:pt x="2360" y="25966"/>
                      </a:cubicBezTo>
                      <a:cubicBezTo>
                        <a:pt x="2460" y="27561"/>
                        <a:pt x="4255" y="29223"/>
                        <a:pt x="5684" y="30186"/>
                      </a:cubicBezTo>
                      <a:cubicBezTo>
                        <a:pt x="12095" y="35672"/>
                        <a:pt x="18684" y="38284"/>
                        <a:pt x="24379" y="38284"/>
                      </a:cubicBezTo>
                      <a:cubicBezTo>
                        <a:pt x="35039" y="38284"/>
                        <a:pt x="42569" y="29132"/>
                        <a:pt x="39948" y="12539"/>
                      </a:cubicBezTo>
                      <a:cubicBezTo>
                        <a:pt x="36699" y="4335"/>
                        <a:pt x="29988" y="0"/>
                        <a:pt x="23147" y="0"/>
                      </a:cubicBezTo>
                      <a:close/>
                    </a:path>
                  </a:pathLst>
                </a:custGeom>
                <a:solidFill>
                  <a:srgbClr val="9BBFBC">
                    <a:alpha val="703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</p:grpSp>
          <p:grpSp>
            <p:nvGrpSpPr>
              <p:cNvPr id="2651" name="Google Shape;2651;p23"/>
              <p:cNvGrpSpPr/>
              <p:nvPr/>
            </p:nvGrpSpPr>
            <p:grpSpPr>
              <a:xfrm rot="10800000">
                <a:off x="1008698" y="2761102"/>
                <a:ext cx="812555" cy="730765"/>
                <a:chOff x="6069100" y="3009725"/>
                <a:chExt cx="1064250" cy="957125"/>
              </a:xfrm>
            </p:grpSpPr>
            <p:sp>
              <p:nvSpPr>
                <p:cNvPr id="2652" name="Google Shape;2652;p23"/>
                <p:cNvSpPr/>
                <p:nvPr/>
              </p:nvSpPr>
              <p:spPr>
                <a:xfrm>
                  <a:off x="6178775" y="3741950"/>
                  <a:ext cx="25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" extrusionOk="0">
                      <a:moveTo>
                        <a:pt x="0" y="0"/>
                      </a:moveTo>
                      <a:close/>
                    </a:path>
                  </a:pathLst>
                </a:custGeom>
                <a:solidFill>
                  <a:srgbClr val="9BBFBC">
                    <a:alpha val="703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2653" name="Google Shape;2653;p23"/>
                <p:cNvSpPr/>
                <p:nvPr/>
              </p:nvSpPr>
              <p:spPr>
                <a:xfrm>
                  <a:off x="6069100" y="3009725"/>
                  <a:ext cx="1064250" cy="95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570" h="38285" extrusionOk="0">
                      <a:moveTo>
                        <a:pt x="13992" y="7786"/>
                      </a:moveTo>
                      <a:cubicBezTo>
                        <a:pt x="13974" y="7823"/>
                        <a:pt x="13950" y="7863"/>
                        <a:pt x="13923" y="7902"/>
                      </a:cubicBezTo>
                      <a:lnTo>
                        <a:pt x="13923" y="7902"/>
                      </a:lnTo>
                      <a:lnTo>
                        <a:pt x="13992" y="7786"/>
                      </a:lnTo>
                      <a:close/>
                      <a:moveTo>
                        <a:pt x="13862" y="7981"/>
                      </a:moveTo>
                      <a:cubicBezTo>
                        <a:pt x="13802" y="8053"/>
                        <a:pt x="13731" y="8117"/>
                        <a:pt x="13660" y="8152"/>
                      </a:cubicBezTo>
                      <a:cubicBezTo>
                        <a:pt x="13717" y="8095"/>
                        <a:pt x="13798" y="8038"/>
                        <a:pt x="13862" y="7981"/>
                      </a:cubicBezTo>
                      <a:close/>
                      <a:moveTo>
                        <a:pt x="9074" y="9083"/>
                      </a:moveTo>
                      <a:lnTo>
                        <a:pt x="9074" y="9083"/>
                      </a:lnTo>
                      <a:cubicBezTo>
                        <a:pt x="9173" y="9348"/>
                        <a:pt x="9339" y="9581"/>
                        <a:pt x="9539" y="9780"/>
                      </a:cubicBezTo>
                      <a:cubicBezTo>
                        <a:pt x="9339" y="9581"/>
                        <a:pt x="9040" y="9448"/>
                        <a:pt x="9074" y="9083"/>
                      </a:cubicBezTo>
                      <a:close/>
                      <a:moveTo>
                        <a:pt x="11810" y="9542"/>
                      </a:moveTo>
                      <a:lnTo>
                        <a:pt x="11810" y="9542"/>
                      </a:lnTo>
                      <a:cubicBezTo>
                        <a:pt x="11585" y="9704"/>
                        <a:pt x="11359" y="9877"/>
                        <a:pt x="11134" y="10080"/>
                      </a:cubicBezTo>
                      <a:cubicBezTo>
                        <a:pt x="11300" y="9913"/>
                        <a:pt x="11466" y="9780"/>
                        <a:pt x="11633" y="9614"/>
                      </a:cubicBezTo>
                      <a:cubicBezTo>
                        <a:pt x="11695" y="9593"/>
                        <a:pt x="11754" y="9569"/>
                        <a:pt x="11810" y="9542"/>
                      </a:cubicBezTo>
                      <a:close/>
                      <a:moveTo>
                        <a:pt x="10868" y="10246"/>
                      </a:moveTo>
                      <a:cubicBezTo>
                        <a:pt x="10847" y="10262"/>
                        <a:pt x="10824" y="10276"/>
                        <a:pt x="10802" y="10290"/>
                      </a:cubicBezTo>
                      <a:lnTo>
                        <a:pt x="10802" y="10290"/>
                      </a:lnTo>
                      <a:cubicBezTo>
                        <a:pt x="10824" y="10275"/>
                        <a:pt x="10846" y="10261"/>
                        <a:pt x="10868" y="10246"/>
                      </a:cubicBezTo>
                      <a:close/>
                      <a:moveTo>
                        <a:pt x="10643" y="10382"/>
                      </a:moveTo>
                      <a:lnTo>
                        <a:pt x="10643" y="10382"/>
                      </a:lnTo>
                      <a:cubicBezTo>
                        <a:pt x="10592" y="10415"/>
                        <a:pt x="10548" y="10456"/>
                        <a:pt x="10517" y="10514"/>
                      </a:cubicBezTo>
                      <a:lnTo>
                        <a:pt x="10517" y="10514"/>
                      </a:lnTo>
                      <a:cubicBezTo>
                        <a:pt x="10537" y="10467"/>
                        <a:pt x="10542" y="10439"/>
                        <a:pt x="10569" y="10412"/>
                      </a:cubicBezTo>
                      <a:cubicBezTo>
                        <a:pt x="10594" y="10404"/>
                        <a:pt x="10618" y="10394"/>
                        <a:pt x="10643" y="10382"/>
                      </a:cubicBezTo>
                      <a:close/>
                      <a:moveTo>
                        <a:pt x="8907" y="11077"/>
                      </a:moveTo>
                      <a:cubicBezTo>
                        <a:pt x="8907" y="11210"/>
                        <a:pt x="8974" y="11376"/>
                        <a:pt x="9040" y="11509"/>
                      </a:cubicBezTo>
                      <a:cubicBezTo>
                        <a:pt x="8941" y="11376"/>
                        <a:pt x="8907" y="11243"/>
                        <a:pt x="8907" y="11077"/>
                      </a:cubicBezTo>
                      <a:close/>
                      <a:moveTo>
                        <a:pt x="39184" y="11376"/>
                      </a:moveTo>
                      <a:lnTo>
                        <a:pt x="39184" y="11376"/>
                      </a:lnTo>
                      <a:cubicBezTo>
                        <a:pt x="39252" y="11496"/>
                        <a:pt x="39303" y="11624"/>
                        <a:pt x="39346" y="11762"/>
                      </a:cubicBezTo>
                      <a:lnTo>
                        <a:pt x="39346" y="11762"/>
                      </a:lnTo>
                      <a:cubicBezTo>
                        <a:pt x="39295" y="11632"/>
                        <a:pt x="39241" y="11503"/>
                        <a:pt x="39184" y="11376"/>
                      </a:cubicBezTo>
                      <a:close/>
                      <a:moveTo>
                        <a:pt x="39518" y="12245"/>
                      </a:moveTo>
                      <a:lnTo>
                        <a:pt x="39518" y="12245"/>
                      </a:lnTo>
                      <a:cubicBezTo>
                        <a:pt x="39695" y="12463"/>
                        <a:pt x="39669" y="12761"/>
                        <a:pt x="39793" y="12970"/>
                      </a:cubicBezTo>
                      <a:lnTo>
                        <a:pt x="39793" y="12970"/>
                      </a:lnTo>
                      <a:cubicBezTo>
                        <a:pt x="39781" y="12962"/>
                        <a:pt x="39765" y="12954"/>
                        <a:pt x="39749" y="12938"/>
                      </a:cubicBezTo>
                      <a:lnTo>
                        <a:pt x="39749" y="12938"/>
                      </a:lnTo>
                      <a:cubicBezTo>
                        <a:pt x="39746" y="12961"/>
                        <a:pt x="39744" y="12987"/>
                        <a:pt x="39743" y="13013"/>
                      </a:cubicBezTo>
                      <a:lnTo>
                        <a:pt x="39743" y="13013"/>
                      </a:lnTo>
                      <a:cubicBezTo>
                        <a:pt x="39676" y="12755"/>
                        <a:pt x="39602" y="12499"/>
                        <a:pt x="39518" y="12245"/>
                      </a:cubicBezTo>
                      <a:close/>
                      <a:moveTo>
                        <a:pt x="39849" y="13237"/>
                      </a:moveTo>
                      <a:lnTo>
                        <a:pt x="39849" y="13436"/>
                      </a:lnTo>
                      <a:cubicBezTo>
                        <a:pt x="39843" y="13413"/>
                        <a:pt x="39838" y="13390"/>
                        <a:pt x="39832" y="13366"/>
                      </a:cubicBezTo>
                      <a:lnTo>
                        <a:pt x="39832" y="13366"/>
                      </a:lnTo>
                      <a:cubicBezTo>
                        <a:pt x="39838" y="13338"/>
                        <a:pt x="39844" y="13296"/>
                        <a:pt x="39849" y="13237"/>
                      </a:cubicBezTo>
                      <a:close/>
                      <a:moveTo>
                        <a:pt x="5368" y="17424"/>
                      </a:moveTo>
                      <a:lnTo>
                        <a:pt x="5351" y="17458"/>
                      </a:lnTo>
                      <a:cubicBezTo>
                        <a:pt x="5351" y="17441"/>
                        <a:pt x="5360" y="17433"/>
                        <a:pt x="5368" y="17424"/>
                      </a:cubicBezTo>
                      <a:close/>
                      <a:moveTo>
                        <a:pt x="21736" y="26863"/>
                      </a:moveTo>
                      <a:cubicBezTo>
                        <a:pt x="21570" y="26996"/>
                        <a:pt x="21171" y="26963"/>
                        <a:pt x="21171" y="27262"/>
                      </a:cubicBezTo>
                      <a:cubicBezTo>
                        <a:pt x="20745" y="27262"/>
                        <a:pt x="20338" y="27262"/>
                        <a:pt x="20235" y="27589"/>
                      </a:cubicBezTo>
                      <a:lnTo>
                        <a:pt x="20235" y="27589"/>
                      </a:lnTo>
                      <a:cubicBezTo>
                        <a:pt x="20262" y="27274"/>
                        <a:pt x="20420" y="27236"/>
                        <a:pt x="21038" y="27162"/>
                      </a:cubicBezTo>
                      <a:cubicBezTo>
                        <a:pt x="21204" y="26929"/>
                        <a:pt x="21536" y="26996"/>
                        <a:pt x="21736" y="26863"/>
                      </a:cubicBezTo>
                      <a:close/>
                      <a:moveTo>
                        <a:pt x="19908" y="37631"/>
                      </a:moveTo>
                      <a:lnTo>
                        <a:pt x="19908" y="37664"/>
                      </a:lnTo>
                      <a:lnTo>
                        <a:pt x="19576" y="37664"/>
                      </a:lnTo>
                      <a:cubicBezTo>
                        <a:pt x="19675" y="37631"/>
                        <a:pt x="19808" y="37631"/>
                        <a:pt x="19908" y="37631"/>
                      </a:cubicBezTo>
                      <a:close/>
                      <a:moveTo>
                        <a:pt x="25810" y="37731"/>
                      </a:moveTo>
                      <a:lnTo>
                        <a:pt x="25810" y="37731"/>
                      </a:lnTo>
                      <a:cubicBezTo>
                        <a:pt x="25791" y="37740"/>
                        <a:pt x="25768" y="37744"/>
                        <a:pt x="25743" y="37744"/>
                      </a:cubicBezTo>
                      <a:cubicBezTo>
                        <a:pt x="25693" y="37744"/>
                        <a:pt x="25635" y="37731"/>
                        <a:pt x="25591" y="37731"/>
                      </a:cubicBezTo>
                      <a:close/>
                      <a:moveTo>
                        <a:pt x="23147" y="0"/>
                      </a:moveTo>
                      <a:cubicBezTo>
                        <a:pt x="17323" y="0"/>
                        <a:pt x="11403" y="3142"/>
                        <a:pt x="7445" y="9714"/>
                      </a:cubicBezTo>
                      <a:cubicBezTo>
                        <a:pt x="3025" y="13835"/>
                        <a:pt x="1" y="20316"/>
                        <a:pt x="2260" y="26165"/>
                      </a:cubicBezTo>
                      <a:cubicBezTo>
                        <a:pt x="2260" y="26099"/>
                        <a:pt x="2327" y="26032"/>
                        <a:pt x="2360" y="25966"/>
                      </a:cubicBezTo>
                      <a:cubicBezTo>
                        <a:pt x="2460" y="27561"/>
                        <a:pt x="4255" y="29223"/>
                        <a:pt x="5684" y="30186"/>
                      </a:cubicBezTo>
                      <a:cubicBezTo>
                        <a:pt x="12095" y="35672"/>
                        <a:pt x="18684" y="38284"/>
                        <a:pt x="24379" y="38284"/>
                      </a:cubicBezTo>
                      <a:cubicBezTo>
                        <a:pt x="35039" y="38284"/>
                        <a:pt x="42569" y="29132"/>
                        <a:pt x="39948" y="12539"/>
                      </a:cubicBezTo>
                      <a:cubicBezTo>
                        <a:pt x="36699" y="4335"/>
                        <a:pt x="29988" y="0"/>
                        <a:pt x="23147" y="0"/>
                      </a:cubicBezTo>
                      <a:close/>
                    </a:path>
                  </a:pathLst>
                </a:custGeom>
                <a:solidFill>
                  <a:srgbClr val="9BBFBC">
                    <a:alpha val="703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</p:grpSp>
        </p:grpSp>
        <p:grpSp>
          <p:nvGrpSpPr>
            <p:cNvPr id="2654" name="Google Shape;2654;p23"/>
            <p:cNvGrpSpPr/>
            <p:nvPr/>
          </p:nvGrpSpPr>
          <p:grpSpPr>
            <a:xfrm>
              <a:off x="6249277" y="128830"/>
              <a:ext cx="424423" cy="381701"/>
              <a:chOff x="882850" y="2647922"/>
              <a:chExt cx="1064250" cy="957125"/>
            </a:xfrm>
          </p:grpSpPr>
          <p:grpSp>
            <p:nvGrpSpPr>
              <p:cNvPr id="2655" name="Google Shape;2655;p23"/>
              <p:cNvGrpSpPr/>
              <p:nvPr/>
            </p:nvGrpSpPr>
            <p:grpSpPr>
              <a:xfrm>
                <a:off x="882850" y="2647922"/>
                <a:ext cx="1064250" cy="957125"/>
                <a:chOff x="6069100" y="3009725"/>
                <a:chExt cx="1064250" cy="957125"/>
              </a:xfrm>
            </p:grpSpPr>
            <p:sp>
              <p:nvSpPr>
                <p:cNvPr id="2656" name="Google Shape;2656;p23"/>
                <p:cNvSpPr/>
                <p:nvPr/>
              </p:nvSpPr>
              <p:spPr>
                <a:xfrm>
                  <a:off x="6178775" y="3741950"/>
                  <a:ext cx="25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" extrusionOk="0">
                      <a:moveTo>
                        <a:pt x="0" y="0"/>
                      </a:moveTo>
                      <a:close/>
                    </a:path>
                  </a:pathLst>
                </a:custGeom>
                <a:solidFill>
                  <a:srgbClr val="F2B1A2">
                    <a:alpha val="7344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2657" name="Google Shape;2657;p23"/>
                <p:cNvSpPr/>
                <p:nvPr/>
              </p:nvSpPr>
              <p:spPr>
                <a:xfrm>
                  <a:off x="6069100" y="3009725"/>
                  <a:ext cx="1064250" cy="95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570" h="38285" extrusionOk="0">
                      <a:moveTo>
                        <a:pt x="13992" y="7786"/>
                      </a:moveTo>
                      <a:cubicBezTo>
                        <a:pt x="13974" y="7823"/>
                        <a:pt x="13950" y="7863"/>
                        <a:pt x="13923" y="7902"/>
                      </a:cubicBezTo>
                      <a:lnTo>
                        <a:pt x="13923" y="7902"/>
                      </a:lnTo>
                      <a:lnTo>
                        <a:pt x="13992" y="7786"/>
                      </a:lnTo>
                      <a:close/>
                      <a:moveTo>
                        <a:pt x="13862" y="7981"/>
                      </a:moveTo>
                      <a:cubicBezTo>
                        <a:pt x="13802" y="8053"/>
                        <a:pt x="13731" y="8117"/>
                        <a:pt x="13660" y="8152"/>
                      </a:cubicBezTo>
                      <a:cubicBezTo>
                        <a:pt x="13717" y="8095"/>
                        <a:pt x="13798" y="8038"/>
                        <a:pt x="13862" y="7981"/>
                      </a:cubicBezTo>
                      <a:close/>
                      <a:moveTo>
                        <a:pt x="9074" y="9083"/>
                      </a:moveTo>
                      <a:lnTo>
                        <a:pt x="9074" y="9083"/>
                      </a:lnTo>
                      <a:cubicBezTo>
                        <a:pt x="9173" y="9348"/>
                        <a:pt x="9339" y="9581"/>
                        <a:pt x="9539" y="9780"/>
                      </a:cubicBezTo>
                      <a:cubicBezTo>
                        <a:pt x="9339" y="9581"/>
                        <a:pt x="9040" y="9448"/>
                        <a:pt x="9074" y="9083"/>
                      </a:cubicBezTo>
                      <a:close/>
                      <a:moveTo>
                        <a:pt x="11810" y="9542"/>
                      </a:moveTo>
                      <a:lnTo>
                        <a:pt x="11810" y="9542"/>
                      </a:lnTo>
                      <a:cubicBezTo>
                        <a:pt x="11585" y="9704"/>
                        <a:pt x="11359" y="9877"/>
                        <a:pt x="11134" y="10080"/>
                      </a:cubicBezTo>
                      <a:cubicBezTo>
                        <a:pt x="11300" y="9913"/>
                        <a:pt x="11466" y="9780"/>
                        <a:pt x="11633" y="9614"/>
                      </a:cubicBezTo>
                      <a:cubicBezTo>
                        <a:pt x="11695" y="9593"/>
                        <a:pt x="11754" y="9569"/>
                        <a:pt x="11810" y="9542"/>
                      </a:cubicBezTo>
                      <a:close/>
                      <a:moveTo>
                        <a:pt x="10868" y="10246"/>
                      </a:moveTo>
                      <a:cubicBezTo>
                        <a:pt x="10847" y="10262"/>
                        <a:pt x="10824" y="10276"/>
                        <a:pt x="10802" y="10290"/>
                      </a:cubicBezTo>
                      <a:lnTo>
                        <a:pt x="10802" y="10290"/>
                      </a:lnTo>
                      <a:cubicBezTo>
                        <a:pt x="10824" y="10275"/>
                        <a:pt x="10846" y="10261"/>
                        <a:pt x="10868" y="10246"/>
                      </a:cubicBezTo>
                      <a:close/>
                      <a:moveTo>
                        <a:pt x="10643" y="10382"/>
                      </a:moveTo>
                      <a:lnTo>
                        <a:pt x="10643" y="10382"/>
                      </a:lnTo>
                      <a:cubicBezTo>
                        <a:pt x="10592" y="10415"/>
                        <a:pt x="10548" y="10456"/>
                        <a:pt x="10517" y="10514"/>
                      </a:cubicBezTo>
                      <a:lnTo>
                        <a:pt x="10517" y="10514"/>
                      </a:lnTo>
                      <a:cubicBezTo>
                        <a:pt x="10537" y="10467"/>
                        <a:pt x="10542" y="10439"/>
                        <a:pt x="10569" y="10412"/>
                      </a:cubicBezTo>
                      <a:cubicBezTo>
                        <a:pt x="10594" y="10404"/>
                        <a:pt x="10618" y="10394"/>
                        <a:pt x="10643" y="10382"/>
                      </a:cubicBezTo>
                      <a:close/>
                      <a:moveTo>
                        <a:pt x="8907" y="11077"/>
                      </a:moveTo>
                      <a:cubicBezTo>
                        <a:pt x="8907" y="11210"/>
                        <a:pt x="8974" y="11376"/>
                        <a:pt x="9040" y="11509"/>
                      </a:cubicBezTo>
                      <a:cubicBezTo>
                        <a:pt x="8941" y="11376"/>
                        <a:pt x="8907" y="11243"/>
                        <a:pt x="8907" y="11077"/>
                      </a:cubicBezTo>
                      <a:close/>
                      <a:moveTo>
                        <a:pt x="39184" y="11376"/>
                      </a:moveTo>
                      <a:lnTo>
                        <a:pt x="39184" y="11376"/>
                      </a:lnTo>
                      <a:cubicBezTo>
                        <a:pt x="39252" y="11496"/>
                        <a:pt x="39303" y="11624"/>
                        <a:pt x="39346" y="11762"/>
                      </a:cubicBezTo>
                      <a:lnTo>
                        <a:pt x="39346" y="11762"/>
                      </a:lnTo>
                      <a:cubicBezTo>
                        <a:pt x="39295" y="11632"/>
                        <a:pt x="39241" y="11503"/>
                        <a:pt x="39184" y="11376"/>
                      </a:cubicBezTo>
                      <a:close/>
                      <a:moveTo>
                        <a:pt x="39518" y="12245"/>
                      </a:moveTo>
                      <a:lnTo>
                        <a:pt x="39518" y="12245"/>
                      </a:lnTo>
                      <a:cubicBezTo>
                        <a:pt x="39695" y="12463"/>
                        <a:pt x="39669" y="12761"/>
                        <a:pt x="39793" y="12970"/>
                      </a:cubicBezTo>
                      <a:lnTo>
                        <a:pt x="39793" y="12970"/>
                      </a:lnTo>
                      <a:cubicBezTo>
                        <a:pt x="39781" y="12962"/>
                        <a:pt x="39765" y="12954"/>
                        <a:pt x="39749" y="12938"/>
                      </a:cubicBezTo>
                      <a:lnTo>
                        <a:pt x="39749" y="12938"/>
                      </a:lnTo>
                      <a:cubicBezTo>
                        <a:pt x="39746" y="12961"/>
                        <a:pt x="39744" y="12987"/>
                        <a:pt x="39743" y="13013"/>
                      </a:cubicBezTo>
                      <a:lnTo>
                        <a:pt x="39743" y="13013"/>
                      </a:lnTo>
                      <a:cubicBezTo>
                        <a:pt x="39676" y="12755"/>
                        <a:pt x="39602" y="12499"/>
                        <a:pt x="39518" y="12245"/>
                      </a:cubicBezTo>
                      <a:close/>
                      <a:moveTo>
                        <a:pt x="39849" y="13237"/>
                      </a:moveTo>
                      <a:lnTo>
                        <a:pt x="39849" y="13436"/>
                      </a:lnTo>
                      <a:cubicBezTo>
                        <a:pt x="39843" y="13413"/>
                        <a:pt x="39838" y="13390"/>
                        <a:pt x="39832" y="13366"/>
                      </a:cubicBezTo>
                      <a:lnTo>
                        <a:pt x="39832" y="13366"/>
                      </a:lnTo>
                      <a:cubicBezTo>
                        <a:pt x="39838" y="13338"/>
                        <a:pt x="39844" y="13296"/>
                        <a:pt x="39849" y="13237"/>
                      </a:cubicBezTo>
                      <a:close/>
                      <a:moveTo>
                        <a:pt x="5368" y="17424"/>
                      </a:moveTo>
                      <a:lnTo>
                        <a:pt x="5351" y="17458"/>
                      </a:lnTo>
                      <a:cubicBezTo>
                        <a:pt x="5351" y="17441"/>
                        <a:pt x="5360" y="17433"/>
                        <a:pt x="5368" y="17424"/>
                      </a:cubicBezTo>
                      <a:close/>
                      <a:moveTo>
                        <a:pt x="21736" y="26863"/>
                      </a:moveTo>
                      <a:cubicBezTo>
                        <a:pt x="21570" y="26996"/>
                        <a:pt x="21171" y="26963"/>
                        <a:pt x="21171" y="27262"/>
                      </a:cubicBezTo>
                      <a:cubicBezTo>
                        <a:pt x="20745" y="27262"/>
                        <a:pt x="20338" y="27262"/>
                        <a:pt x="20235" y="27589"/>
                      </a:cubicBezTo>
                      <a:lnTo>
                        <a:pt x="20235" y="27589"/>
                      </a:lnTo>
                      <a:cubicBezTo>
                        <a:pt x="20262" y="27274"/>
                        <a:pt x="20420" y="27236"/>
                        <a:pt x="21038" y="27162"/>
                      </a:cubicBezTo>
                      <a:cubicBezTo>
                        <a:pt x="21204" y="26929"/>
                        <a:pt x="21536" y="26996"/>
                        <a:pt x="21736" y="26863"/>
                      </a:cubicBezTo>
                      <a:close/>
                      <a:moveTo>
                        <a:pt x="19908" y="37631"/>
                      </a:moveTo>
                      <a:lnTo>
                        <a:pt x="19908" y="37664"/>
                      </a:lnTo>
                      <a:lnTo>
                        <a:pt x="19576" y="37664"/>
                      </a:lnTo>
                      <a:cubicBezTo>
                        <a:pt x="19675" y="37631"/>
                        <a:pt x="19808" y="37631"/>
                        <a:pt x="19908" y="37631"/>
                      </a:cubicBezTo>
                      <a:close/>
                      <a:moveTo>
                        <a:pt x="25810" y="37731"/>
                      </a:moveTo>
                      <a:lnTo>
                        <a:pt x="25810" y="37731"/>
                      </a:lnTo>
                      <a:cubicBezTo>
                        <a:pt x="25791" y="37740"/>
                        <a:pt x="25768" y="37744"/>
                        <a:pt x="25743" y="37744"/>
                      </a:cubicBezTo>
                      <a:cubicBezTo>
                        <a:pt x="25693" y="37744"/>
                        <a:pt x="25635" y="37731"/>
                        <a:pt x="25591" y="37731"/>
                      </a:cubicBezTo>
                      <a:close/>
                      <a:moveTo>
                        <a:pt x="23147" y="0"/>
                      </a:moveTo>
                      <a:cubicBezTo>
                        <a:pt x="17323" y="0"/>
                        <a:pt x="11403" y="3142"/>
                        <a:pt x="7445" y="9714"/>
                      </a:cubicBezTo>
                      <a:cubicBezTo>
                        <a:pt x="3025" y="13835"/>
                        <a:pt x="1" y="20316"/>
                        <a:pt x="2260" y="26165"/>
                      </a:cubicBezTo>
                      <a:cubicBezTo>
                        <a:pt x="2260" y="26099"/>
                        <a:pt x="2327" y="26032"/>
                        <a:pt x="2360" y="25966"/>
                      </a:cubicBezTo>
                      <a:cubicBezTo>
                        <a:pt x="2460" y="27561"/>
                        <a:pt x="4255" y="29223"/>
                        <a:pt x="5684" y="30186"/>
                      </a:cubicBezTo>
                      <a:cubicBezTo>
                        <a:pt x="12095" y="35672"/>
                        <a:pt x="18684" y="38284"/>
                        <a:pt x="24379" y="38284"/>
                      </a:cubicBezTo>
                      <a:cubicBezTo>
                        <a:pt x="35039" y="38284"/>
                        <a:pt x="42569" y="29132"/>
                        <a:pt x="39948" y="12539"/>
                      </a:cubicBezTo>
                      <a:cubicBezTo>
                        <a:pt x="36699" y="4335"/>
                        <a:pt x="29988" y="0"/>
                        <a:pt x="23147" y="0"/>
                      </a:cubicBezTo>
                      <a:close/>
                    </a:path>
                  </a:pathLst>
                </a:custGeom>
                <a:solidFill>
                  <a:srgbClr val="F2B1A2">
                    <a:alpha val="7344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</p:grpSp>
          <p:grpSp>
            <p:nvGrpSpPr>
              <p:cNvPr id="2658" name="Google Shape;2658;p23"/>
              <p:cNvGrpSpPr/>
              <p:nvPr/>
            </p:nvGrpSpPr>
            <p:grpSpPr>
              <a:xfrm rot="10800000">
                <a:off x="1008698" y="2761102"/>
                <a:ext cx="812555" cy="730765"/>
                <a:chOff x="6069100" y="3009725"/>
                <a:chExt cx="1064250" cy="957125"/>
              </a:xfrm>
            </p:grpSpPr>
            <p:sp>
              <p:nvSpPr>
                <p:cNvPr id="2659" name="Google Shape;2659;p23"/>
                <p:cNvSpPr/>
                <p:nvPr/>
              </p:nvSpPr>
              <p:spPr>
                <a:xfrm>
                  <a:off x="6178775" y="3741950"/>
                  <a:ext cx="25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" extrusionOk="0">
                      <a:moveTo>
                        <a:pt x="0" y="0"/>
                      </a:moveTo>
                      <a:close/>
                    </a:path>
                  </a:pathLst>
                </a:custGeom>
                <a:solidFill>
                  <a:srgbClr val="F2B1A2">
                    <a:alpha val="7344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2660" name="Google Shape;2660;p23"/>
                <p:cNvSpPr/>
                <p:nvPr/>
              </p:nvSpPr>
              <p:spPr>
                <a:xfrm>
                  <a:off x="6069100" y="3009725"/>
                  <a:ext cx="1064250" cy="95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570" h="38285" extrusionOk="0">
                      <a:moveTo>
                        <a:pt x="13992" y="7786"/>
                      </a:moveTo>
                      <a:cubicBezTo>
                        <a:pt x="13974" y="7823"/>
                        <a:pt x="13950" y="7863"/>
                        <a:pt x="13923" y="7902"/>
                      </a:cubicBezTo>
                      <a:lnTo>
                        <a:pt x="13923" y="7902"/>
                      </a:lnTo>
                      <a:lnTo>
                        <a:pt x="13992" y="7786"/>
                      </a:lnTo>
                      <a:close/>
                      <a:moveTo>
                        <a:pt x="13862" y="7981"/>
                      </a:moveTo>
                      <a:cubicBezTo>
                        <a:pt x="13802" y="8053"/>
                        <a:pt x="13731" y="8117"/>
                        <a:pt x="13660" y="8152"/>
                      </a:cubicBezTo>
                      <a:cubicBezTo>
                        <a:pt x="13717" y="8095"/>
                        <a:pt x="13798" y="8038"/>
                        <a:pt x="13862" y="7981"/>
                      </a:cubicBezTo>
                      <a:close/>
                      <a:moveTo>
                        <a:pt x="9074" y="9083"/>
                      </a:moveTo>
                      <a:lnTo>
                        <a:pt x="9074" y="9083"/>
                      </a:lnTo>
                      <a:cubicBezTo>
                        <a:pt x="9173" y="9348"/>
                        <a:pt x="9339" y="9581"/>
                        <a:pt x="9539" y="9780"/>
                      </a:cubicBezTo>
                      <a:cubicBezTo>
                        <a:pt x="9339" y="9581"/>
                        <a:pt x="9040" y="9448"/>
                        <a:pt x="9074" y="9083"/>
                      </a:cubicBezTo>
                      <a:close/>
                      <a:moveTo>
                        <a:pt x="11810" y="9542"/>
                      </a:moveTo>
                      <a:lnTo>
                        <a:pt x="11810" y="9542"/>
                      </a:lnTo>
                      <a:cubicBezTo>
                        <a:pt x="11585" y="9704"/>
                        <a:pt x="11359" y="9877"/>
                        <a:pt x="11134" y="10080"/>
                      </a:cubicBezTo>
                      <a:cubicBezTo>
                        <a:pt x="11300" y="9913"/>
                        <a:pt x="11466" y="9780"/>
                        <a:pt x="11633" y="9614"/>
                      </a:cubicBezTo>
                      <a:cubicBezTo>
                        <a:pt x="11695" y="9593"/>
                        <a:pt x="11754" y="9569"/>
                        <a:pt x="11810" y="9542"/>
                      </a:cubicBezTo>
                      <a:close/>
                      <a:moveTo>
                        <a:pt x="10868" y="10246"/>
                      </a:moveTo>
                      <a:cubicBezTo>
                        <a:pt x="10847" y="10262"/>
                        <a:pt x="10824" y="10276"/>
                        <a:pt x="10802" y="10290"/>
                      </a:cubicBezTo>
                      <a:lnTo>
                        <a:pt x="10802" y="10290"/>
                      </a:lnTo>
                      <a:cubicBezTo>
                        <a:pt x="10824" y="10275"/>
                        <a:pt x="10846" y="10261"/>
                        <a:pt x="10868" y="10246"/>
                      </a:cubicBezTo>
                      <a:close/>
                      <a:moveTo>
                        <a:pt x="10643" y="10382"/>
                      </a:moveTo>
                      <a:lnTo>
                        <a:pt x="10643" y="10382"/>
                      </a:lnTo>
                      <a:cubicBezTo>
                        <a:pt x="10592" y="10415"/>
                        <a:pt x="10548" y="10456"/>
                        <a:pt x="10517" y="10514"/>
                      </a:cubicBezTo>
                      <a:lnTo>
                        <a:pt x="10517" y="10514"/>
                      </a:lnTo>
                      <a:cubicBezTo>
                        <a:pt x="10537" y="10467"/>
                        <a:pt x="10542" y="10439"/>
                        <a:pt x="10569" y="10412"/>
                      </a:cubicBezTo>
                      <a:cubicBezTo>
                        <a:pt x="10594" y="10404"/>
                        <a:pt x="10618" y="10394"/>
                        <a:pt x="10643" y="10382"/>
                      </a:cubicBezTo>
                      <a:close/>
                      <a:moveTo>
                        <a:pt x="8907" y="11077"/>
                      </a:moveTo>
                      <a:cubicBezTo>
                        <a:pt x="8907" y="11210"/>
                        <a:pt x="8974" y="11376"/>
                        <a:pt x="9040" y="11509"/>
                      </a:cubicBezTo>
                      <a:cubicBezTo>
                        <a:pt x="8941" y="11376"/>
                        <a:pt x="8907" y="11243"/>
                        <a:pt x="8907" y="11077"/>
                      </a:cubicBezTo>
                      <a:close/>
                      <a:moveTo>
                        <a:pt x="39184" y="11376"/>
                      </a:moveTo>
                      <a:lnTo>
                        <a:pt x="39184" y="11376"/>
                      </a:lnTo>
                      <a:cubicBezTo>
                        <a:pt x="39252" y="11496"/>
                        <a:pt x="39303" y="11624"/>
                        <a:pt x="39346" y="11762"/>
                      </a:cubicBezTo>
                      <a:lnTo>
                        <a:pt x="39346" y="11762"/>
                      </a:lnTo>
                      <a:cubicBezTo>
                        <a:pt x="39295" y="11632"/>
                        <a:pt x="39241" y="11503"/>
                        <a:pt x="39184" y="11376"/>
                      </a:cubicBezTo>
                      <a:close/>
                      <a:moveTo>
                        <a:pt x="39518" y="12245"/>
                      </a:moveTo>
                      <a:lnTo>
                        <a:pt x="39518" y="12245"/>
                      </a:lnTo>
                      <a:cubicBezTo>
                        <a:pt x="39695" y="12463"/>
                        <a:pt x="39669" y="12761"/>
                        <a:pt x="39793" y="12970"/>
                      </a:cubicBezTo>
                      <a:lnTo>
                        <a:pt x="39793" y="12970"/>
                      </a:lnTo>
                      <a:cubicBezTo>
                        <a:pt x="39781" y="12962"/>
                        <a:pt x="39765" y="12954"/>
                        <a:pt x="39749" y="12938"/>
                      </a:cubicBezTo>
                      <a:lnTo>
                        <a:pt x="39749" y="12938"/>
                      </a:lnTo>
                      <a:cubicBezTo>
                        <a:pt x="39746" y="12961"/>
                        <a:pt x="39744" y="12987"/>
                        <a:pt x="39743" y="13013"/>
                      </a:cubicBezTo>
                      <a:lnTo>
                        <a:pt x="39743" y="13013"/>
                      </a:lnTo>
                      <a:cubicBezTo>
                        <a:pt x="39676" y="12755"/>
                        <a:pt x="39602" y="12499"/>
                        <a:pt x="39518" y="12245"/>
                      </a:cubicBezTo>
                      <a:close/>
                      <a:moveTo>
                        <a:pt x="39849" y="13237"/>
                      </a:moveTo>
                      <a:lnTo>
                        <a:pt x="39849" y="13436"/>
                      </a:lnTo>
                      <a:cubicBezTo>
                        <a:pt x="39843" y="13413"/>
                        <a:pt x="39838" y="13390"/>
                        <a:pt x="39832" y="13366"/>
                      </a:cubicBezTo>
                      <a:lnTo>
                        <a:pt x="39832" y="13366"/>
                      </a:lnTo>
                      <a:cubicBezTo>
                        <a:pt x="39838" y="13338"/>
                        <a:pt x="39844" y="13296"/>
                        <a:pt x="39849" y="13237"/>
                      </a:cubicBezTo>
                      <a:close/>
                      <a:moveTo>
                        <a:pt x="5368" y="17424"/>
                      </a:moveTo>
                      <a:lnTo>
                        <a:pt x="5351" y="17458"/>
                      </a:lnTo>
                      <a:cubicBezTo>
                        <a:pt x="5351" y="17441"/>
                        <a:pt x="5360" y="17433"/>
                        <a:pt x="5368" y="17424"/>
                      </a:cubicBezTo>
                      <a:close/>
                      <a:moveTo>
                        <a:pt x="21736" y="26863"/>
                      </a:moveTo>
                      <a:cubicBezTo>
                        <a:pt x="21570" y="26996"/>
                        <a:pt x="21171" y="26963"/>
                        <a:pt x="21171" y="27262"/>
                      </a:cubicBezTo>
                      <a:cubicBezTo>
                        <a:pt x="20745" y="27262"/>
                        <a:pt x="20338" y="27262"/>
                        <a:pt x="20235" y="27589"/>
                      </a:cubicBezTo>
                      <a:lnTo>
                        <a:pt x="20235" y="27589"/>
                      </a:lnTo>
                      <a:cubicBezTo>
                        <a:pt x="20262" y="27274"/>
                        <a:pt x="20420" y="27236"/>
                        <a:pt x="21038" y="27162"/>
                      </a:cubicBezTo>
                      <a:cubicBezTo>
                        <a:pt x="21204" y="26929"/>
                        <a:pt x="21536" y="26996"/>
                        <a:pt x="21736" y="26863"/>
                      </a:cubicBezTo>
                      <a:close/>
                      <a:moveTo>
                        <a:pt x="19908" y="37631"/>
                      </a:moveTo>
                      <a:lnTo>
                        <a:pt x="19908" y="37664"/>
                      </a:lnTo>
                      <a:lnTo>
                        <a:pt x="19576" y="37664"/>
                      </a:lnTo>
                      <a:cubicBezTo>
                        <a:pt x="19675" y="37631"/>
                        <a:pt x="19808" y="37631"/>
                        <a:pt x="19908" y="37631"/>
                      </a:cubicBezTo>
                      <a:close/>
                      <a:moveTo>
                        <a:pt x="25810" y="37731"/>
                      </a:moveTo>
                      <a:lnTo>
                        <a:pt x="25810" y="37731"/>
                      </a:lnTo>
                      <a:cubicBezTo>
                        <a:pt x="25791" y="37740"/>
                        <a:pt x="25768" y="37744"/>
                        <a:pt x="25743" y="37744"/>
                      </a:cubicBezTo>
                      <a:cubicBezTo>
                        <a:pt x="25693" y="37744"/>
                        <a:pt x="25635" y="37731"/>
                        <a:pt x="25591" y="37731"/>
                      </a:cubicBezTo>
                      <a:close/>
                      <a:moveTo>
                        <a:pt x="23147" y="0"/>
                      </a:moveTo>
                      <a:cubicBezTo>
                        <a:pt x="17323" y="0"/>
                        <a:pt x="11403" y="3142"/>
                        <a:pt x="7445" y="9714"/>
                      </a:cubicBezTo>
                      <a:cubicBezTo>
                        <a:pt x="3025" y="13835"/>
                        <a:pt x="1" y="20316"/>
                        <a:pt x="2260" y="26165"/>
                      </a:cubicBezTo>
                      <a:cubicBezTo>
                        <a:pt x="2260" y="26099"/>
                        <a:pt x="2327" y="26032"/>
                        <a:pt x="2360" y="25966"/>
                      </a:cubicBezTo>
                      <a:cubicBezTo>
                        <a:pt x="2460" y="27561"/>
                        <a:pt x="4255" y="29223"/>
                        <a:pt x="5684" y="30186"/>
                      </a:cubicBezTo>
                      <a:cubicBezTo>
                        <a:pt x="12095" y="35672"/>
                        <a:pt x="18684" y="38284"/>
                        <a:pt x="24379" y="38284"/>
                      </a:cubicBezTo>
                      <a:cubicBezTo>
                        <a:pt x="35039" y="38284"/>
                        <a:pt x="42569" y="29132"/>
                        <a:pt x="39948" y="12539"/>
                      </a:cubicBezTo>
                      <a:cubicBezTo>
                        <a:pt x="36699" y="4335"/>
                        <a:pt x="29988" y="0"/>
                        <a:pt x="23147" y="0"/>
                      </a:cubicBezTo>
                      <a:close/>
                    </a:path>
                  </a:pathLst>
                </a:custGeom>
                <a:solidFill>
                  <a:srgbClr val="F2B1A2">
                    <a:alpha val="7344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</p:grpSp>
        </p:grpSp>
        <p:grpSp>
          <p:nvGrpSpPr>
            <p:cNvPr id="2661" name="Google Shape;2661;p23"/>
            <p:cNvGrpSpPr/>
            <p:nvPr/>
          </p:nvGrpSpPr>
          <p:grpSpPr>
            <a:xfrm>
              <a:off x="7070514" y="735352"/>
              <a:ext cx="424347" cy="431480"/>
              <a:chOff x="4023775" y="1855149"/>
              <a:chExt cx="1174825" cy="1194575"/>
            </a:xfrm>
          </p:grpSpPr>
          <p:grpSp>
            <p:nvGrpSpPr>
              <p:cNvPr id="2662" name="Google Shape;2662;p23"/>
              <p:cNvGrpSpPr/>
              <p:nvPr/>
            </p:nvGrpSpPr>
            <p:grpSpPr>
              <a:xfrm>
                <a:off x="4023775" y="1855149"/>
                <a:ext cx="1174825" cy="1194575"/>
                <a:chOff x="4023775" y="1778925"/>
                <a:chExt cx="1174825" cy="1194575"/>
              </a:xfrm>
            </p:grpSpPr>
            <p:sp>
              <p:nvSpPr>
                <p:cNvPr id="2663" name="Google Shape;2663;p23"/>
                <p:cNvSpPr/>
                <p:nvPr/>
              </p:nvSpPr>
              <p:spPr>
                <a:xfrm>
                  <a:off x="4023775" y="1778925"/>
                  <a:ext cx="1174825" cy="1194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993" h="47783" extrusionOk="0">
                      <a:moveTo>
                        <a:pt x="23952" y="88"/>
                      </a:moveTo>
                      <a:cubicBezTo>
                        <a:pt x="23635" y="88"/>
                        <a:pt x="23318" y="96"/>
                        <a:pt x="23000" y="105"/>
                      </a:cubicBezTo>
                      <a:lnTo>
                        <a:pt x="23000" y="105"/>
                      </a:lnTo>
                      <a:cubicBezTo>
                        <a:pt x="23318" y="88"/>
                        <a:pt x="23635" y="88"/>
                        <a:pt x="23952" y="88"/>
                      </a:cubicBezTo>
                      <a:close/>
                      <a:moveTo>
                        <a:pt x="20376" y="351"/>
                      </a:moveTo>
                      <a:lnTo>
                        <a:pt x="20376" y="351"/>
                      </a:lnTo>
                      <a:cubicBezTo>
                        <a:pt x="20294" y="366"/>
                        <a:pt x="20215" y="387"/>
                        <a:pt x="20142" y="421"/>
                      </a:cubicBezTo>
                      <a:lnTo>
                        <a:pt x="20142" y="421"/>
                      </a:lnTo>
                      <a:cubicBezTo>
                        <a:pt x="20150" y="411"/>
                        <a:pt x="20157" y="399"/>
                        <a:pt x="20164" y="387"/>
                      </a:cubicBezTo>
                      <a:cubicBezTo>
                        <a:pt x="20232" y="370"/>
                        <a:pt x="20303" y="359"/>
                        <a:pt x="20376" y="351"/>
                      </a:cubicBezTo>
                      <a:close/>
                      <a:moveTo>
                        <a:pt x="19484" y="487"/>
                      </a:moveTo>
                      <a:lnTo>
                        <a:pt x="19484" y="487"/>
                      </a:lnTo>
                      <a:cubicBezTo>
                        <a:pt x="19363" y="514"/>
                        <a:pt x="19237" y="533"/>
                        <a:pt x="19100" y="553"/>
                      </a:cubicBezTo>
                      <a:cubicBezTo>
                        <a:pt x="19228" y="502"/>
                        <a:pt x="19356" y="490"/>
                        <a:pt x="19484" y="487"/>
                      </a:cubicBezTo>
                      <a:close/>
                      <a:moveTo>
                        <a:pt x="28505" y="719"/>
                      </a:moveTo>
                      <a:lnTo>
                        <a:pt x="28505" y="719"/>
                      </a:lnTo>
                      <a:cubicBezTo>
                        <a:pt x="28419" y="737"/>
                        <a:pt x="28332" y="754"/>
                        <a:pt x="28245" y="767"/>
                      </a:cubicBezTo>
                      <a:lnTo>
                        <a:pt x="28245" y="767"/>
                      </a:lnTo>
                      <a:lnTo>
                        <a:pt x="28505" y="719"/>
                      </a:lnTo>
                      <a:close/>
                      <a:moveTo>
                        <a:pt x="27519" y="778"/>
                      </a:moveTo>
                      <a:cubicBezTo>
                        <a:pt x="27523" y="780"/>
                        <a:pt x="27528" y="783"/>
                        <a:pt x="27532" y="786"/>
                      </a:cubicBezTo>
                      <a:lnTo>
                        <a:pt x="27532" y="786"/>
                      </a:lnTo>
                      <a:cubicBezTo>
                        <a:pt x="27528" y="783"/>
                        <a:pt x="27523" y="781"/>
                        <a:pt x="27519" y="778"/>
                      </a:cubicBezTo>
                      <a:close/>
                      <a:moveTo>
                        <a:pt x="16973" y="752"/>
                      </a:moveTo>
                      <a:cubicBezTo>
                        <a:pt x="16873" y="752"/>
                        <a:pt x="16807" y="786"/>
                        <a:pt x="16740" y="852"/>
                      </a:cubicBezTo>
                      <a:cubicBezTo>
                        <a:pt x="16807" y="786"/>
                        <a:pt x="16907" y="786"/>
                        <a:pt x="16973" y="786"/>
                      </a:cubicBezTo>
                      <a:lnTo>
                        <a:pt x="16973" y="752"/>
                      </a:lnTo>
                      <a:close/>
                      <a:moveTo>
                        <a:pt x="35119" y="2747"/>
                      </a:moveTo>
                      <a:cubicBezTo>
                        <a:pt x="35141" y="2747"/>
                        <a:pt x="35160" y="2750"/>
                        <a:pt x="35177" y="2755"/>
                      </a:cubicBezTo>
                      <a:lnTo>
                        <a:pt x="35177" y="2755"/>
                      </a:lnTo>
                      <a:cubicBezTo>
                        <a:pt x="35113" y="2747"/>
                        <a:pt x="35050" y="2747"/>
                        <a:pt x="34986" y="2747"/>
                      </a:cubicBezTo>
                      <a:close/>
                      <a:moveTo>
                        <a:pt x="37013" y="3710"/>
                      </a:moveTo>
                      <a:lnTo>
                        <a:pt x="37013" y="3710"/>
                      </a:lnTo>
                      <a:cubicBezTo>
                        <a:pt x="37112" y="3776"/>
                        <a:pt x="37210" y="3838"/>
                        <a:pt x="37308" y="3898"/>
                      </a:cubicBezTo>
                      <a:lnTo>
                        <a:pt x="37308" y="3898"/>
                      </a:lnTo>
                      <a:cubicBezTo>
                        <a:pt x="37204" y="3840"/>
                        <a:pt x="37105" y="3779"/>
                        <a:pt x="37013" y="3710"/>
                      </a:cubicBezTo>
                      <a:close/>
                      <a:moveTo>
                        <a:pt x="10127" y="5472"/>
                      </a:moveTo>
                      <a:lnTo>
                        <a:pt x="10127" y="5472"/>
                      </a:lnTo>
                      <a:cubicBezTo>
                        <a:pt x="10096" y="5517"/>
                        <a:pt x="10059" y="5556"/>
                        <a:pt x="10018" y="5591"/>
                      </a:cubicBezTo>
                      <a:lnTo>
                        <a:pt x="10018" y="5591"/>
                      </a:lnTo>
                      <a:cubicBezTo>
                        <a:pt x="10045" y="5542"/>
                        <a:pt x="10076" y="5497"/>
                        <a:pt x="10127" y="5472"/>
                      </a:cubicBezTo>
                      <a:close/>
                      <a:moveTo>
                        <a:pt x="9950" y="5644"/>
                      </a:moveTo>
                      <a:lnTo>
                        <a:pt x="9950" y="5644"/>
                      </a:lnTo>
                      <a:cubicBezTo>
                        <a:pt x="9921" y="5664"/>
                        <a:pt x="9891" y="5684"/>
                        <a:pt x="9861" y="5704"/>
                      </a:cubicBezTo>
                      <a:cubicBezTo>
                        <a:pt x="9886" y="5679"/>
                        <a:pt x="9911" y="5655"/>
                        <a:pt x="9950" y="5644"/>
                      </a:cubicBezTo>
                      <a:close/>
                      <a:moveTo>
                        <a:pt x="40304" y="6569"/>
                      </a:moveTo>
                      <a:lnTo>
                        <a:pt x="40304" y="6569"/>
                      </a:lnTo>
                      <a:cubicBezTo>
                        <a:pt x="40416" y="6625"/>
                        <a:pt x="40505" y="6728"/>
                        <a:pt x="40570" y="6839"/>
                      </a:cubicBezTo>
                      <a:lnTo>
                        <a:pt x="40570" y="6839"/>
                      </a:lnTo>
                      <a:cubicBezTo>
                        <a:pt x="40481" y="6746"/>
                        <a:pt x="40392" y="6657"/>
                        <a:pt x="40304" y="6569"/>
                      </a:cubicBezTo>
                      <a:close/>
                      <a:moveTo>
                        <a:pt x="40113" y="8309"/>
                      </a:moveTo>
                      <a:cubicBezTo>
                        <a:pt x="40184" y="8309"/>
                        <a:pt x="40263" y="8335"/>
                        <a:pt x="40328" y="8335"/>
                      </a:cubicBezTo>
                      <a:cubicBezTo>
                        <a:pt x="40334" y="8335"/>
                        <a:pt x="40340" y="8334"/>
                        <a:pt x="40346" y="8334"/>
                      </a:cubicBezTo>
                      <a:lnTo>
                        <a:pt x="40346" y="8334"/>
                      </a:lnTo>
                      <a:cubicBezTo>
                        <a:pt x="40057" y="8386"/>
                        <a:pt x="39845" y="8611"/>
                        <a:pt x="39636" y="8611"/>
                      </a:cubicBezTo>
                      <a:cubicBezTo>
                        <a:pt x="39519" y="8611"/>
                        <a:pt x="39402" y="8541"/>
                        <a:pt x="39273" y="8330"/>
                      </a:cubicBezTo>
                      <a:lnTo>
                        <a:pt x="39273" y="8330"/>
                      </a:lnTo>
                      <a:cubicBezTo>
                        <a:pt x="39376" y="8473"/>
                        <a:pt x="39528" y="8541"/>
                        <a:pt x="39677" y="8541"/>
                      </a:cubicBezTo>
                      <a:cubicBezTo>
                        <a:pt x="39770" y="8541"/>
                        <a:pt x="39861" y="8514"/>
                        <a:pt x="39938" y="8463"/>
                      </a:cubicBezTo>
                      <a:cubicBezTo>
                        <a:pt x="39969" y="8339"/>
                        <a:pt x="40036" y="8309"/>
                        <a:pt x="40113" y="8309"/>
                      </a:cubicBezTo>
                      <a:close/>
                      <a:moveTo>
                        <a:pt x="7368" y="9128"/>
                      </a:moveTo>
                      <a:cubicBezTo>
                        <a:pt x="7414" y="9150"/>
                        <a:pt x="7460" y="9173"/>
                        <a:pt x="7495" y="9218"/>
                      </a:cubicBezTo>
                      <a:lnTo>
                        <a:pt x="7495" y="9218"/>
                      </a:lnTo>
                      <a:cubicBezTo>
                        <a:pt x="7453" y="9186"/>
                        <a:pt x="7390" y="9170"/>
                        <a:pt x="7368" y="9128"/>
                      </a:cubicBezTo>
                      <a:close/>
                      <a:moveTo>
                        <a:pt x="43614" y="9216"/>
                      </a:moveTo>
                      <a:lnTo>
                        <a:pt x="43614" y="9216"/>
                      </a:lnTo>
                      <a:cubicBezTo>
                        <a:pt x="43609" y="9223"/>
                        <a:pt x="43603" y="9231"/>
                        <a:pt x="43598" y="9239"/>
                      </a:cubicBezTo>
                      <a:lnTo>
                        <a:pt x="43598" y="9239"/>
                      </a:lnTo>
                      <a:cubicBezTo>
                        <a:pt x="43602" y="9231"/>
                        <a:pt x="43607" y="9224"/>
                        <a:pt x="43614" y="9216"/>
                      </a:cubicBezTo>
                      <a:close/>
                      <a:moveTo>
                        <a:pt x="42073" y="9099"/>
                      </a:moveTo>
                      <a:lnTo>
                        <a:pt x="42073" y="9099"/>
                      </a:lnTo>
                      <a:cubicBezTo>
                        <a:pt x="42139" y="9206"/>
                        <a:pt x="42179" y="9318"/>
                        <a:pt x="42193" y="9452"/>
                      </a:cubicBezTo>
                      <a:lnTo>
                        <a:pt x="42193" y="9452"/>
                      </a:lnTo>
                      <a:cubicBezTo>
                        <a:pt x="42149" y="9337"/>
                        <a:pt x="42128" y="9206"/>
                        <a:pt x="42073" y="9099"/>
                      </a:cubicBezTo>
                      <a:close/>
                      <a:moveTo>
                        <a:pt x="36149" y="10058"/>
                      </a:moveTo>
                      <a:cubicBezTo>
                        <a:pt x="36149" y="10107"/>
                        <a:pt x="36114" y="10138"/>
                        <a:pt x="36069" y="10138"/>
                      </a:cubicBezTo>
                      <a:cubicBezTo>
                        <a:pt x="36067" y="10138"/>
                        <a:pt x="36065" y="10138"/>
                        <a:pt x="36063" y="10137"/>
                      </a:cubicBezTo>
                      <a:lnTo>
                        <a:pt x="36063" y="10137"/>
                      </a:lnTo>
                      <a:lnTo>
                        <a:pt x="36050" y="10125"/>
                      </a:lnTo>
                      <a:cubicBezTo>
                        <a:pt x="36116" y="10125"/>
                        <a:pt x="36149" y="10091"/>
                        <a:pt x="36149" y="10058"/>
                      </a:cubicBezTo>
                      <a:close/>
                      <a:moveTo>
                        <a:pt x="43993" y="10058"/>
                      </a:moveTo>
                      <a:lnTo>
                        <a:pt x="43993" y="10058"/>
                      </a:lnTo>
                      <a:cubicBezTo>
                        <a:pt x="43959" y="10058"/>
                        <a:pt x="43926" y="10091"/>
                        <a:pt x="43926" y="10158"/>
                      </a:cubicBezTo>
                      <a:cubicBezTo>
                        <a:pt x="43893" y="10125"/>
                        <a:pt x="43926" y="10058"/>
                        <a:pt x="43993" y="10058"/>
                      </a:cubicBezTo>
                      <a:close/>
                      <a:moveTo>
                        <a:pt x="12121" y="10457"/>
                      </a:moveTo>
                      <a:cubicBezTo>
                        <a:pt x="12128" y="10457"/>
                        <a:pt x="12136" y="10458"/>
                        <a:pt x="12145" y="10461"/>
                      </a:cubicBezTo>
                      <a:lnTo>
                        <a:pt x="12145" y="10461"/>
                      </a:lnTo>
                      <a:cubicBezTo>
                        <a:pt x="12106" y="10464"/>
                        <a:pt x="12071" y="10489"/>
                        <a:pt x="12088" y="10523"/>
                      </a:cubicBezTo>
                      <a:cubicBezTo>
                        <a:pt x="12054" y="10490"/>
                        <a:pt x="12088" y="10457"/>
                        <a:pt x="12121" y="10457"/>
                      </a:cubicBezTo>
                      <a:close/>
                      <a:moveTo>
                        <a:pt x="5108" y="11122"/>
                      </a:moveTo>
                      <a:cubicBezTo>
                        <a:pt x="5077" y="11141"/>
                        <a:pt x="5052" y="11162"/>
                        <a:pt x="5033" y="11185"/>
                      </a:cubicBezTo>
                      <a:lnTo>
                        <a:pt x="5033" y="11185"/>
                      </a:lnTo>
                      <a:cubicBezTo>
                        <a:pt x="5055" y="11162"/>
                        <a:pt x="5080" y="11140"/>
                        <a:pt x="5108" y="11122"/>
                      </a:cubicBezTo>
                      <a:close/>
                      <a:moveTo>
                        <a:pt x="5033" y="11185"/>
                      </a:moveTo>
                      <a:lnTo>
                        <a:pt x="5033" y="11185"/>
                      </a:lnTo>
                      <a:cubicBezTo>
                        <a:pt x="4985" y="11235"/>
                        <a:pt x="4954" y="11294"/>
                        <a:pt x="4945" y="11354"/>
                      </a:cubicBezTo>
                      <a:lnTo>
                        <a:pt x="4945" y="11354"/>
                      </a:lnTo>
                      <a:cubicBezTo>
                        <a:pt x="4969" y="11294"/>
                        <a:pt x="4990" y="11236"/>
                        <a:pt x="5033" y="11185"/>
                      </a:cubicBezTo>
                      <a:close/>
                      <a:moveTo>
                        <a:pt x="4945" y="11354"/>
                      </a:moveTo>
                      <a:lnTo>
                        <a:pt x="4945" y="11354"/>
                      </a:lnTo>
                      <a:cubicBezTo>
                        <a:pt x="4934" y="11381"/>
                        <a:pt x="4922" y="11408"/>
                        <a:pt x="4907" y="11435"/>
                      </a:cubicBezTo>
                      <a:lnTo>
                        <a:pt x="4907" y="11435"/>
                      </a:lnTo>
                      <a:lnTo>
                        <a:pt x="4942" y="11388"/>
                      </a:lnTo>
                      <a:cubicBezTo>
                        <a:pt x="4942" y="11376"/>
                        <a:pt x="4943" y="11365"/>
                        <a:pt x="4945" y="11354"/>
                      </a:cubicBezTo>
                      <a:close/>
                      <a:moveTo>
                        <a:pt x="4907" y="11435"/>
                      </a:moveTo>
                      <a:lnTo>
                        <a:pt x="4843" y="11520"/>
                      </a:lnTo>
                      <a:cubicBezTo>
                        <a:pt x="4870" y="11493"/>
                        <a:pt x="4890" y="11464"/>
                        <a:pt x="4907" y="11435"/>
                      </a:cubicBezTo>
                      <a:close/>
                      <a:moveTo>
                        <a:pt x="4311" y="12451"/>
                      </a:moveTo>
                      <a:cubicBezTo>
                        <a:pt x="4311" y="12451"/>
                        <a:pt x="4283" y="12478"/>
                        <a:pt x="4278" y="12508"/>
                      </a:cubicBezTo>
                      <a:lnTo>
                        <a:pt x="4278" y="12508"/>
                      </a:lnTo>
                      <a:cubicBezTo>
                        <a:pt x="4289" y="12489"/>
                        <a:pt x="4300" y="12470"/>
                        <a:pt x="4311" y="12451"/>
                      </a:cubicBezTo>
                      <a:close/>
                      <a:moveTo>
                        <a:pt x="4278" y="12508"/>
                      </a:moveTo>
                      <a:lnTo>
                        <a:pt x="4278" y="12508"/>
                      </a:lnTo>
                      <a:cubicBezTo>
                        <a:pt x="4196" y="12662"/>
                        <a:pt x="4137" y="12839"/>
                        <a:pt x="4078" y="13016"/>
                      </a:cubicBezTo>
                      <a:cubicBezTo>
                        <a:pt x="4145" y="12817"/>
                        <a:pt x="4211" y="12650"/>
                        <a:pt x="4278" y="12517"/>
                      </a:cubicBezTo>
                      <a:cubicBezTo>
                        <a:pt x="4278" y="12514"/>
                        <a:pt x="4278" y="12511"/>
                        <a:pt x="4278" y="12508"/>
                      </a:cubicBezTo>
                      <a:close/>
                      <a:moveTo>
                        <a:pt x="4145" y="12983"/>
                      </a:moveTo>
                      <a:cubicBezTo>
                        <a:pt x="4130" y="13034"/>
                        <a:pt x="4109" y="13081"/>
                        <a:pt x="4084" y="13125"/>
                      </a:cubicBezTo>
                      <a:lnTo>
                        <a:pt x="4084" y="13125"/>
                      </a:lnTo>
                      <a:cubicBezTo>
                        <a:pt x="4115" y="13086"/>
                        <a:pt x="4145" y="13045"/>
                        <a:pt x="4145" y="12983"/>
                      </a:cubicBezTo>
                      <a:close/>
                      <a:moveTo>
                        <a:pt x="4084" y="13125"/>
                      </a:moveTo>
                      <a:cubicBezTo>
                        <a:pt x="4059" y="13156"/>
                        <a:pt x="4033" y="13187"/>
                        <a:pt x="4020" y="13227"/>
                      </a:cubicBezTo>
                      <a:lnTo>
                        <a:pt x="4020" y="13227"/>
                      </a:lnTo>
                      <a:cubicBezTo>
                        <a:pt x="4042" y="13194"/>
                        <a:pt x="4064" y="13160"/>
                        <a:pt x="4084" y="13125"/>
                      </a:cubicBezTo>
                      <a:close/>
                      <a:moveTo>
                        <a:pt x="4020" y="13227"/>
                      </a:moveTo>
                      <a:cubicBezTo>
                        <a:pt x="3945" y="13338"/>
                        <a:pt x="3865" y="13441"/>
                        <a:pt x="3845" y="13581"/>
                      </a:cubicBezTo>
                      <a:cubicBezTo>
                        <a:pt x="3879" y="13481"/>
                        <a:pt x="3912" y="13348"/>
                        <a:pt x="4012" y="13282"/>
                      </a:cubicBezTo>
                      <a:cubicBezTo>
                        <a:pt x="4012" y="13261"/>
                        <a:pt x="4015" y="13243"/>
                        <a:pt x="4020" y="13227"/>
                      </a:cubicBezTo>
                      <a:close/>
                      <a:moveTo>
                        <a:pt x="11323" y="13714"/>
                      </a:moveTo>
                      <a:cubicBezTo>
                        <a:pt x="11390" y="13780"/>
                        <a:pt x="11523" y="13847"/>
                        <a:pt x="11356" y="13880"/>
                      </a:cubicBezTo>
                      <a:cubicBezTo>
                        <a:pt x="11349" y="13887"/>
                        <a:pt x="11342" y="13893"/>
                        <a:pt x="11335" y="13897"/>
                      </a:cubicBezTo>
                      <a:lnTo>
                        <a:pt x="11335" y="13897"/>
                      </a:lnTo>
                      <a:cubicBezTo>
                        <a:pt x="11368" y="13843"/>
                        <a:pt x="11367" y="13757"/>
                        <a:pt x="11323" y="13714"/>
                      </a:cubicBezTo>
                      <a:close/>
                      <a:moveTo>
                        <a:pt x="12088" y="14146"/>
                      </a:moveTo>
                      <a:lnTo>
                        <a:pt x="12088" y="14179"/>
                      </a:lnTo>
                      <a:cubicBezTo>
                        <a:pt x="12088" y="14280"/>
                        <a:pt x="12088" y="14368"/>
                        <a:pt x="12088" y="14452"/>
                      </a:cubicBezTo>
                      <a:lnTo>
                        <a:pt x="12088" y="14452"/>
                      </a:lnTo>
                      <a:cubicBezTo>
                        <a:pt x="12054" y="14312"/>
                        <a:pt x="11969" y="14170"/>
                        <a:pt x="12088" y="14146"/>
                      </a:cubicBezTo>
                      <a:close/>
                      <a:moveTo>
                        <a:pt x="40902" y="14512"/>
                      </a:moveTo>
                      <a:lnTo>
                        <a:pt x="40935" y="14578"/>
                      </a:lnTo>
                      <a:cubicBezTo>
                        <a:pt x="40952" y="14595"/>
                        <a:pt x="40968" y="14603"/>
                        <a:pt x="40989" y="14603"/>
                      </a:cubicBezTo>
                      <a:cubicBezTo>
                        <a:pt x="41010" y="14603"/>
                        <a:pt x="41035" y="14595"/>
                        <a:pt x="41068" y="14578"/>
                      </a:cubicBezTo>
                      <a:lnTo>
                        <a:pt x="41068" y="14578"/>
                      </a:lnTo>
                      <a:cubicBezTo>
                        <a:pt x="41039" y="14597"/>
                        <a:pt x="41013" y="14606"/>
                        <a:pt x="40990" y="14606"/>
                      </a:cubicBezTo>
                      <a:cubicBezTo>
                        <a:pt x="40935" y="14606"/>
                        <a:pt x="40902" y="14559"/>
                        <a:pt x="40902" y="14512"/>
                      </a:cubicBezTo>
                      <a:close/>
                      <a:moveTo>
                        <a:pt x="3700" y="14624"/>
                      </a:moveTo>
                      <a:cubicBezTo>
                        <a:pt x="3691" y="14640"/>
                        <a:pt x="3684" y="14656"/>
                        <a:pt x="3679" y="14673"/>
                      </a:cubicBezTo>
                      <a:lnTo>
                        <a:pt x="3679" y="14673"/>
                      </a:lnTo>
                      <a:lnTo>
                        <a:pt x="3679" y="14644"/>
                      </a:lnTo>
                      <a:cubicBezTo>
                        <a:pt x="3686" y="14638"/>
                        <a:pt x="3693" y="14631"/>
                        <a:pt x="3700" y="14624"/>
                      </a:cubicBezTo>
                      <a:close/>
                      <a:moveTo>
                        <a:pt x="8992" y="14630"/>
                      </a:moveTo>
                      <a:cubicBezTo>
                        <a:pt x="9010" y="14642"/>
                        <a:pt x="9031" y="14650"/>
                        <a:pt x="9057" y="14650"/>
                      </a:cubicBezTo>
                      <a:cubicBezTo>
                        <a:pt x="9069" y="14650"/>
                        <a:pt x="9082" y="14648"/>
                        <a:pt x="9097" y="14644"/>
                      </a:cubicBezTo>
                      <a:lnTo>
                        <a:pt x="9097" y="14644"/>
                      </a:lnTo>
                      <a:cubicBezTo>
                        <a:pt x="9089" y="14673"/>
                        <a:pt x="9078" y="14685"/>
                        <a:pt x="9063" y="14685"/>
                      </a:cubicBezTo>
                      <a:cubicBezTo>
                        <a:pt x="9043" y="14685"/>
                        <a:pt x="9017" y="14662"/>
                        <a:pt x="8992" y="14630"/>
                      </a:cubicBezTo>
                      <a:close/>
                      <a:moveTo>
                        <a:pt x="33025" y="14877"/>
                      </a:moveTo>
                      <a:lnTo>
                        <a:pt x="33025" y="14877"/>
                      </a:lnTo>
                      <a:cubicBezTo>
                        <a:pt x="33059" y="14910"/>
                        <a:pt x="33059" y="14977"/>
                        <a:pt x="33059" y="15043"/>
                      </a:cubicBezTo>
                      <a:cubicBezTo>
                        <a:pt x="33051" y="15051"/>
                        <a:pt x="33047" y="15071"/>
                        <a:pt x="33046" y="15099"/>
                      </a:cubicBezTo>
                      <a:lnTo>
                        <a:pt x="33046" y="15099"/>
                      </a:lnTo>
                      <a:cubicBezTo>
                        <a:pt x="33037" y="15005"/>
                        <a:pt x="33025" y="14935"/>
                        <a:pt x="33025" y="14877"/>
                      </a:cubicBezTo>
                      <a:close/>
                      <a:moveTo>
                        <a:pt x="3546" y="15342"/>
                      </a:moveTo>
                      <a:lnTo>
                        <a:pt x="3546" y="15376"/>
                      </a:lnTo>
                      <a:cubicBezTo>
                        <a:pt x="3513" y="15475"/>
                        <a:pt x="3480" y="15542"/>
                        <a:pt x="3447" y="15642"/>
                      </a:cubicBezTo>
                      <a:cubicBezTo>
                        <a:pt x="3480" y="15542"/>
                        <a:pt x="3513" y="15442"/>
                        <a:pt x="3546" y="15342"/>
                      </a:cubicBezTo>
                      <a:close/>
                      <a:moveTo>
                        <a:pt x="23786" y="15276"/>
                      </a:moveTo>
                      <a:cubicBezTo>
                        <a:pt x="23587" y="15342"/>
                        <a:pt x="23653" y="15475"/>
                        <a:pt x="23686" y="15608"/>
                      </a:cubicBezTo>
                      <a:cubicBezTo>
                        <a:pt x="23680" y="15602"/>
                        <a:pt x="23674" y="15599"/>
                        <a:pt x="23668" y="15599"/>
                      </a:cubicBezTo>
                      <a:cubicBezTo>
                        <a:pt x="23649" y="15599"/>
                        <a:pt x="23633" y="15624"/>
                        <a:pt x="23625" y="15648"/>
                      </a:cubicBezTo>
                      <a:lnTo>
                        <a:pt x="23625" y="15648"/>
                      </a:lnTo>
                      <a:cubicBezTo>
                        <a:pt x="23642" y="15516"/>
                        <a:pt x="23566" y="15338"/>
                        <a:pt x="23753" y="15276"/>
                      </a:cubicBezTo>
                      <a:close/>
                      <a:moveTo>
                        <a:pt x="44695" y="15644"/>
                      </a:moveTo>
                      <a:cubicBezTo>
                        <a:pt x="44711" y="15651"/>
                        <a:pt x="44762" y="15675"/>
                        <a:pt x="44790" y="15675"/>
                      </a:cubicBezTo>
                      <a:cubicBezTo>
                        <a:pt x="44745" y="15675"/>
                        <a:pt x="44715" y="15663"/>
                        <a:pt x="44695" y="15644"/>
                      </a:cubicBezTo>
                      <a:close/>
                      <a:moveTo>
                        <a:pt x="33059" y="15326"/>
                      </a:moveTo>
                      <a:lnTo>
                        <a:pt x="33059" y="15326"/>
                      </a:lnTo>
                      <a:cubicBezTo>
                        <a:pt x="33078" y="15583"/>
                        <a:pt x="33099" y="15920"/>
                        <a:pt x="32924" y="15920"/>
                      </a:cubicBezTo>
                      <a:cubicBezTo>
                        <a:pt x="32905" y="15920"/>
                        <a:pt x="32883" y="15916"/>
                        <a:pt x="32859" y="15907"/>
                      </a:cubicBezTo>
                      <a:lnTo>
                        <a:pt x="32859" y="15907"/>
                      </a:lnTo>
                      <a:cubicBezTo>
                        <a:pt x="32869" y="15911"/>
                        <a:pt x="32878" y="15912"/>
                        <a:pt x="32887" y="15912"/>
                      </a:cubicBezTo>
                      <a:cubicBezTo>
                        <a:pt x="32971" y="15912"/>
                        <a:pt x="33029" y="15766"/>
                        <a:pt x="33059" y="15376"/>
                      </a:cubicBezTo>
                      <a:lnTo>
                        <a:pt x="33059" y="15342"/>
                      </a:lnTo>
                      <a:cubicBezTo>
                        <a:pt x="33059" y="15337"/>
                        <a:pt x="33059" y="15331"/>
                        <a:pt x="33059" y="15326"/>
                      </a:cubicBezTo>
                      <a:close/>
                      <a:moveTo>
                        <a:pt x="3480" y="15774"/>
                      </a:moveTo>
                      <a:cubicBezTo>
                        <a:pt x="3480" y="15841"/>
                        <a:pt x="3546" y="15941"/>
                        <a:pt x="3480" y="15974"/>
                      </a:cubicBezTo>
                      <a:lnTo>
                        <a:pt x="3447" y="15974"/>
                      </a:lnTo>
                      <a:cubicBezTo>
                        <a:pt x="3513" y="15941"/>
                        <a:pt x="3447" y="15841"/>
                        <a:pt x="3480" y="15774"/>
                      </a:cubicBezTo>
                      <a:close/>
                      <a:moveTo>
                        <a:pt x="14082" y="16107"/>
                      </a:moveTo>
                      <a:lnTo>
                        <a:pt x="14082" y="16140"/>
                      </a:lnTo>
                      <a:lnTo>
                        <a:pt x="14015" y="16140"/>
                      </a:lnTo>
                      <a:cubicBezTo>
                        <a:pt x="14048" y="16140"/>
                        <a:pt x="14048" y="16140"/>
                        <a:pt x="14082" y="16107"/>
                      </a:cubicBezTo>
                      <a:close/>
                      <a:moveTo>
                        <a:pt x="8461" y="16173"/>
                      </a:moveTo>
                      <a:cubicBezTo>
                        <a:pt x="8463" y="16173"/>
                        <a:pt x="8465" y="16173"/>
                        <a:pt x="8465" y="16173"/>
                      </a:cubicBezTo>
                      <a:lnTo>
                        <a:pt x="8465" y="16178"/>
                      </a:lnTo>
                      <a:lnTo>
                        <a:pt x="8465" y="16178"/>
                      </a:lnTo>
                      <a:cubicBezTo>
                        <a:pt x="8464" y="16177"/>
                        <a:pt x="8462" y="16175"/>
                        <a:pt x="8461" y="16173"/>
                      </a:cubicBezTo>
                      <a:close/>
                      <a:moveTo>
                        <a:pt x="19702" y="16190"/>
                      </a:moveTo>
                      <a:lnTo>
                        <a:pt x="19702" y="16190"/>
                      </a:lnTo>
                      <a:cubicBezTo>
                        <a:pt x="19716" y="16201"/>
                        <a:pt x="19738" y="16207"/>
                        <a:pt x="19765" y="16207"/>
                      </a:cubicBezTo>
                      <a:cubicBezTo>
                        <a:pt x="19738" y="16207"/>
                        <a:pt x="19712" y="16207"/>
                        <a:pt x="19702" y="16190"/>
                      </a:cubicBezTo>
                      <a:close/>
                      <a:moveTo>
                        <a:pt x="21119" y="16231"/>
                      </a:moveTo>
                      <a:cubicBezTo>
                        <a:pt x="21183" y="16231"/>
                        <a:pt x="21256" y="16255"/>
                        <a:pt x="21321" y="16271"/>
                      </a:cubicBezTo>
                      <a:lnTo>
                        <a:pt x="21321" y="16271"/>
                      </a:lnTo>
                      <a:cubicBezTo>
                        <a:pt x="21262" y="16267"/>
                        <a:pt x="21196" y="16256"/>
                        <a:pt x="21136" y="16256"/>
                      </a:cubicBezTo>
                      <a:cubicBezTo>
                        <a:pt x="21061" y="16256"/>
                        <a:pt x="20994" y="16273"/>
                        <a:pt x="20961" y="16339"/>
                      </a:cubicBezTo>
                      <a:cubicBezTo>
                        <a:pt x="20994" y="16256"/>
                        <a:pt x="21053" y="16231"/>
                        <a:pt x="21119" y="16231"/>
                      </a:cubicBezTo>
                      <a:close/>
                      <a:moveTo>
                        <a:pt x="36050" y="16007"/>
                      </a:moveTo>
                      <a:cubicBezTo>
                        <a:pt x="36116" y="16107"/>
                        <a:pt x="36116" y="16273"/>
                        <a:pt x="36149" y="16339"/>
                      </a:cubicBezTo>
                      <a:cubicBezTo>
                        <a:pt x="36098" y="16238"/>
                        <a:pt x="36087" y="16097"/>
                        <a:pt x="35979" y="16037"/>
                      </a:cubicBezTo>
                      <a:lnTo>
                        <a:pt x="35979" y="16037"/>
                      </a:lnTo>
                      <a:cubicBezTo>
                        <a:pt x="35997" y="16036"/>
                        <a:pt x="36019" y="16028"/>
                        <a:pt x="36050" y="16007"/>
                      </a:cubicBezTo>
                      <a:close/>
                      <a:moveTo>
                        <a:pt x="8607" y="16192"/>
                      </a:moveTo>
                      <a:cubicBezTo>
                        <a:pt x="8705" y="16192"/>
                        <a:pt x="8808" y="16207"/>
                        <a:pt x="8897" y="16207"/>
                      </a:cubicBezTo>
                      <a:cubicBezTo>
                        <a:pt x="8664" y="16207"/>
                        <a:pt x="8399" y="16207"/>
                        <a:pt x="8664" y="16439"/>
                      </a:cubicBezTo>
                      <a:cubicBezTo>
                        <a:pt x="8584" y="16412"/>
                        <a:pt x="8547" y="16298"/>
                        <a:pt x="8482" y="16203"/>
                      </a:cubicBezTo>
                      <a:lnTo>
                        <a:pt x="8482" y="16203"/>
                      </a:lnTo>
                      <a:cubicBezTo>
                        <a:pt x="8522" y="16195"/>
                        <a:pt x="8564" y="16192"/>
                        <a:pt x="8607" y="16192"/>
                      </a:cubicBezTo>
                      <a:close/>
                      <a:moveTo>
                        <a:pt x="23720" y="16406"/>
                      </a:moveTo>
                      <a:cubicBezTo>
                        <a:pt x="23653" y="16406"/>
                        <a:pt x="23653" y="16439"/>
                        <a:pt x="23653" y="16506"/>
                      </a:cubicBezTo>
                      <a:cubicBezTo>
                        <a:pt x="23620" y="16472"/>
                        <a:pt x="23653" y="16406"/>
                        <a:pt x="23686" y="16406"/>
                      </a:cubicBezTo>
                      <a:close/>
                      <a:moveTo>
                        <a:pt x="44591" y="16140"/>
                      </a:moveTo>
                      <a:cubicBezTo>
                        <a:pt x="44591" y="16286"/>
                        <a:pt x="44360" y="16432"/>
                        <a:pt x="44417" y="16533"/>
                      </a:cubicBezTo>
                      <a:lnTo>
                        <a:pt x="44417" y="16533"/>
                      </a:lnTo>
                      <a:cubicBezTo>
                        <a:pt x="44393" y="16513"/>
                        <a:pt x="44365" y="16492"/>
                        <a:pt x="44325" y="16472"/>
                      </a:cubicBezTo>
                      <a:cubicBezTo>
                        <a:pt x="44491" y="16406"/>
                        <a:pt x="44524" y="16240"/>
                        <a:pt x="44591" y="16140"/>
                      </a:cubicBezTo>
                      <a:close/>
                      <a:moveTo>
                        <a:pt x="3508" y="16471"/>
                      </a:moveTo>
                      <a:cubicBezTo>
                        <a:pt x="3495" y="16518"/>
                        <a:pt x="3452" y="16565"/>
                        <a:pt x="3406" y="16613"/>
                      </a:cubicBezTo>
                      <a:lnTo>
                        <a:pt x="3406" y="16613"/>
                      </a:lnTo>
                      <a:cubicBezTo>
                        <a:pt x="3438" y="16558"/>
                        <a:pt x="3492" y="16523"/>
                        <a:pt x="3508" y="16471"/>
                      </a:cubicBezTo>
                      <a:close/>
                      <a:moveTo>
                        <a:pt x="13749" y="16240"/>
                      </a:moveTo>
                      <a:lnTo>
                        <a:pt x="13749" y="16240"/>
                      </a:lnTo>
                      <a:cubicBezTo>
                        <a:pt x="13450" y="16539"/>
                        <a:pt x="13384" y="16705"/>
                        <a:pt x="13384" y="16805"/>
                      </a:cubicBezTo>
                      <a:cubicBezTo>
                        <a:pt x="13284" y="16605"/>
                        <a:pt x="13317" y="16406"/>
                        <a:pt x="13450" y="16240"/>
                      </a:cubicBezTo>
                      <a:lnTo>
                        <a:pt x="13450" y="16240"/>
                      </a:lnTo>
                      <a:cubicBezTo>
                        <a:pt x="13432" y="16276"/>
                        <a:pt x="13444" y="16303"/>
                        <a:pt x="13502" y="16303"/>
                      </a:cubicBezTo>
                      <a:cubicBezTo>
                        <a:pt x="13550" y="16303"/>
                        <a:pt x="13629" y="16285"/>
                        <a:pt x="13749" y="16240"/>
                      </a:cubicBezTo>
                      <a:close/>
                      <a:moveTo>
                        <a:pt x="14181" y="17237"/>
                      </a:moveTo>
                      <a:lnTo>
                        <a:pt x="14181" y="17237"/>
                      </a:lnTo>
                      <a:cubicBezTo>
                        <a:pt x="14181" y="17263"/>
                        <a:pt x="14171" y="17279"/>
                        <a:pt x="14156" y="17287"/>
                      </a:cubicBezTo>
                      <a:lnTo>
                        <a:pt x="14156" y="17287"/>
                      </a:lnTo>
                      <a:cubicBezTo>
                        <a:pt x="14171" y="17274"/>
                        <a:pt x="14181" y="17255"/>
                        <a:pt x="14181" y="17237"/>
                      </a:cubicBezTo>
                      <a:close/>
                      <a:moveTo>
                        <a:pt x="14115" y="17270"/>
                      </a:moveTo>
                      <a:lnTo>
                        <a:pt x="14115" y="17289"/>
                      </a:lnTo>
                      <a:lnTo>
                        <a:pt x="14115" y="17289"/>
                      </a:lnTo>
                      <a:cubicBezTo>
                        <a:pt x="14103" y="17286"/>
                        <a:pt x="14091" y="17279"/>
                        <a:pt x="14082" y="17270"/>
                      </a:cubicBezTo>
                      <a:close/>
                      <a:moveTo>
                        <a:pt x="39406" y="17868"/>
                      </a:moveTo>
                      <a:cubicBezTo>
                        <a:pt x="39406" y="17935"/>
                        <a:pt x="39440" y="17935"/>
                        <a:pt x="39440" y="17935"/>
                      </a:cubicBezTo>
                      <a:cubicBezTo>
                        <a:pt x="39451" y="17946"/>
                        <a:pt x="39451" y="17949"/>
                        <a:pt x="39445" y="17949"/>
                      </a:cubicBezTo>
                      <a:cubicBezTo>
                        <a:pt x="39432" y="17949"/>
                        <a:pt x="39395" y="17935"/>
                        <a:pt x="39373" y="17935"/>
                      </a:cubicBezTo>
                      <a:lnTo>
                        <a:pt x="39406" y="17935"/>
                      </a:lnTo>
                      <a:lnTo>
                        <a:pt x="39406" y="17901"/>
                      </a:lnTo>
                      <a:cubicBezTo>
                        <a:pt x="39406" y="17901"/>
                        <a:pt x="39406" y="17868"/>
                        <a:pt x="39406" y="17868"/>
                      </a:cubicBezTo>
                      <a:close/>
                      <a:moveTo>
                        <a:pt x="30500" y="17935"/>
                      </a:moveTo>
                      <a:cubicBezTo>
                        <a:pt x="30500" y="17998"/>
                        <a:pt x="30470" y="18061"/>
                        <a:pt x="30750" y="18180"/>
                      </a:cubicBezTo>
                      <a:lnTo>
                        <a:pt x="30750" y="18180"/>
                      </a:lnTo>
                      <a:cubicBezTo>
                        <a:pt x="30611" y="18132"/>
                        <a:pt x="30411" y="18112"/>
                        <a:pt x="30500" y="17935"/>
                      </a:cubicBezTo>
                      <a:close/>
                      <a:moveTo>
                        <a:pt x="27660" y="18292"/>
                      </a:moveTo>
                      <a:lnTo>
                        <a:pt x="27660" y="18292"/>
                      </a:lnTo>
                      <a:cubicBezTo>
                        <a:pt x="27550" y="18485"/>
                        <a:pt x="27535" y="18726"/>
                        <a:pt x="27471" y="18942"/>
                      </a:cubicBezTo>
                      <a:lnTo>
                        <a:pt x="27471" y="18942"/>
                      </a:lnTo>
                      <a:cubicBezTo>
                        <a:pt x="27487" y="18823"/>
                        <a:pt x="27455" y="18699"/>
                        <a:pt x="27375" y="18599"/>
                      </a:cubicBezTo>
                      <a:cubicBezTo>
                        <a:pt x="27428" y="18495"/>
                        <a:pt x="27604" y="18349"/>
                        <a:pt x="27660" y="18292"/>
                      </a:cubicBezTo>
                      <a:close/>
                      <a:moveTo>
                        <a:pt x="44483" y="19003"/>
                      </a:moveTo>
                      <a:cubicBezTo>
                        <a:pt x="44485" y="19071"/>
                        <a:pt x="44508" y="19112"/>
                        <a:pt x="44544" y="19151"/>
                      </a:cubicBezTo>
                      <a:lnTo>
                        <a:pt x="44544" y="19151"/>
                      </a:lnTo>
                      <a:cubicBezTo>
                        <a:pt x="44529" y="19145"/>
                        <a:pt x="44511" y="19138"/>
                        <a:pt x="44491" y="19131"/>
                      </a:cubicBezTo>
                      <a:lnTo>
                        <a:pt x="44491" y="19131"/>
                      </a:lnTo>
                      <a:cubicBezTo>
                        <a:pt x="44524" y="19164"/>
                        <a:pt x="44524" y="19198"/>
                        <a:pt x="44524" y="19231"/>
                      </a:cubicBezTo>
                      <a:cubicBezTo>
                        <a:pt x="44524" y="19198"/>
                        <a:pt x="44524" y="19131"/>
                        <a:pt x="44458" y="19131"/>
                      </a:cubicBezTo>
                      <a:lnTo>
                        <a:pt x="44425" y="19131"/>
                      </a:lnTo>
                      <a:cubicBezTo>
                        <a:pt x="44441" y="19081"/>
                        <a:pt x="44466" y="19040"/>
                        <a:pt x="44483" y="19003"/>
                      </a:cubicBezTo>
                      <a:close/>
                      <a:moveTo>
                        <a:pt x="38513" y="20062"/>
                      </a:moveTo>
                      <a:cubicBezTo>
                        <a:pt x="38545" y="20062"/>
                        <a:pt x="38575" y="20063"/>
                        <a:pt x="38575" y="20095"/>
                      </a:cubicBezTo>
                      <a:cubicBezTo>
                        <a:pt x="38557" y="20076"/>
                        <a:pt x="38535" y="20065"/>
                        <a:pt x="38513" y="20062"/>
                      </a:cubicBezTo>
                      <a:close/>
                      <a:moveTo>
                        <a:pt x="31596" y="20627"/>
                      </a:moveTo>
                      <a:cubicBezTo>
                        <a:pt x="31512" y="20739"/>
                        <a:pt x="31617" y="20874"/>
                        <a:pt x="31732" y="20934"/>
                      </a:cubicBezTo>
                      <a:lnTo>
                        <a:pt x="31732" y="20934"/>
                      </a:lnTo>
                      <a:cubicBezTo>
                        <a:pt x="31700" y="20935"/>
                        <a:pt x="31661" y="20943"/>
                        <a:pt x="31629" y="20959"/>
                      </a:cubicBezTo>
                      <a:cubicBezTo>
                        <a:pt x="31663" y="20859"/>
                        <a:pt x="31463" y="20760"/>
                        <a:pt x="31596" y="20627"/>
                      </a:cubicBezTo>
                      <a:close/>
                      <a:moveTo>
                        <a:pt x="31563" y="21059"/>
                      </a:moveTo>
                      <a:cubicBezTo>
                        <a:pt x="31563" y="21225"/>
                        <a:pt x="31663" y="21158"/>
                        <a:pt x="31663" y="21258"/>
                      </a:cubicBezTo>
                      <a:cubicBezTo>
                        <a:pt x="31663" y="21158"/>
                        <a:pt x="31330" y="21192"/>
                        <a:pt x="31563" y="21059"/>
                      </a:cubicBezTo>
                      <a:close/>
                      <a:moveTo>
                        <a:pt x="24916" y="21491"/>
                      </a:moveTo>
                      <a:lnTo>
                        <a:pt x="24949" y="21524"/>
                      </a:lnTo>
                      <a:cubicBezTo>
                        <a:pt x="24949" y="21524"/>
                        <a:pt x="24949" y="21524"/>
                        <a:pt x="24956" y="21531"/>
                      </a:cubicBezTo>
                      <a:lnTo>
                        <a:pt x="24956" y="21531"/>
                      </a:lnTo>
                      <a:cubicBezTo>
                        <a:pt x="24952" y="21529"/>
                        <a:pt x="24949" y="21529"/>
                        <a:pt x="24945" y="21529"/>
                      </a:cubicBezTo>
                      <a:cubicBezTo>
                        <a:pt x="24915" y="21529"/>
                        <a:pt x="24883" y="21568"/>
                        <a:pt x="24883" y="21590"/>
                      </a:cubicBezTo>
                      <a:cubicBezTo>
                        <a:pt x="24850" y="21557"/>
                        <a:pt x="24883" y="21524"/>
                        <a:pt x="24916" y="21491"/>
                      </a:cubicBezTo>
                      <a:close/>
                      <a:moveTo>
                        <a:pt x="42364" y="21325"/>
                      </a:moveTo>
                      <a:cubicBezTo>
                        <a:pt x="42265" y="21358"/>
                        <a:pt x="42265" y="21458"/>
                        <a:pt x="42265" y="21757"/>
                      </a:cubicBezTo>
                      <a:cubicBezTo>
                        <a:pt x="42261" y="21764"/>
                        <a:pt x="42257" y="21773"/>
                        <a:pt x="42254" y="21781"/>
                      </a:cubicBezTo>
                      <a:lnTo>
                        <a:pt x="42254" y="21781"/>
                      </a:lnTo>
                      <a:cubicBezTo>
                        <a:pt x="42246" y="21576"/>
                        <a:pt x="42250" y="21348"/>
                        <a:pt x="42364" y="21325"/>
                      </a:cubicBezTo>
                      <a:close/>
                      <a:moveTo>
                        <a:pt x="45289" y="21524"/>
                      </a:moveTo>
                      <a:lnTo>
                        <a:pt x="45289" y="21524"/>
                      </a:lnTo>
                      <a:cubicBezTo>
                        <a:pt x="45222" y="21624"/>
                        <a:pt x="45156" y="21723"/>
                        <a:pt x="45156" y="21823"/>
                      </a:cubicBezTo>
                      <a:cubicBezTo>
                        <a:pt x="45156" y="21757"/>
                        <a:pt x="45156" y="21723"/>
                        <a:pt x="45189" y="21657"/>
                      </a:cubicBezTo>
                      <a:lnTo>
                        <a:pt x="45289" y="21524"/>
                      </a:lnTo>
                      <a:close/>
                      <a:moveTo>
                        <a:pt x="2317" y="22575"/>
                      </a:moveTo>
                      <a:cubicBezTo>
                        <a:pt x="2319" y="22582"/>
                        <a:pt x="2321" y="22588"/>
                        <a:pt x="2323" y="22595"/>
                      </a:cubicBezTo>
                      <a:lnTo>
                        <a:pt x="2323" y="22595"/>
                      </a:lnTo>
                      <a:cubicBezTo>
                        <a:pt x="2321" y="22593"/>
                        <a:pt x="2319" y="22590"/>
                        <a:pt x="2317" y="22588"/>
                      </a:cubicBezTo>
                      <a:cubicBezTo>
                        <a:pt x="2317" y="22583"/>
                        <a:pt x="2317" y="22579"/>
                        <a:pt x="2317" y="22575"/>
                      </a:cubicBezTo>
                      <a:close/>
                      <a:moveTo>
                        <a:pt x="2344" y="22650"/>
                      </a:moveTo>
                      <a:lnTo>
                        <a:pt x="2344" y="22650"/>
                      </a:lnTo>
                      <a:cubicBezTo>
                        <a:pt x="2356" y="22682"/>
                        <a:pt x="2363" y="22715"/>
                        <a:pt x="2350" y="22754"/>
                      </a:cubicBezTo>
                      <a:cubicBezTo>
                        <a:pt x="2350" y="22717"/>
                        <a:pt x="2350" y="22681"/>
                        <a:pt x="2344" y="22650"/>
                      </a:cubicBezTo>
                      <a:close/>
                      <a:moveTo>
                        <a:pt x="2259" y="22769"/>
                      </a:moveTo>
                      <a:lnTo>
                        <a:pt x="2259" y="22769"/>
                      </a:lnTo>
                      <a:cubicBezTo>
                        <a:pt x="2266" y="22799"/>
                        <a:pt x="2271" y="22833"/>
                        <a:pt x="2250" y="22853"/>
                      </a:cubicBezTo>
                      <a:cubicBezTo>
                        <a:pt x="2248" y="22856"/>
                        <a:pt x="2246" y="22858"/>
                        <a:pt x="2244" y="22861"/>
                      </a:cubicBezTo>
                      <a:lnTo>
                        <a:pt x="2244" y="22861"/>
                      </a:lnTo>
                      <a:cubicBezTo>
                        <a:pt x="2254" y="22831"/>
                        <a:pt x="2260" y="22800"/>
                        <a:pt x="2259" y="22769"/>
                      </a:cubicBezTo>
                      <a:close/>
                      <a:moveTo>
                        <a:pt x="2214" y="22928"/>
                      </a:moveTo>
                      <a:cubicBezTo>
                        <a:pt x="2207" y="22950"/>
                        <a:pt x="2199" y="22972"/>
                        <a:pt x="2184" y="22986"/>
                      </a:cubicBezTo>
                      <a:cubicBezTo>
                        <a:pt x="2192" y="22969"/>
                        <a:pt x="2203" y="22949"/>
                        <a:pt x="2214" y="22928"/>
                      </a:cubicBezTo>
                      <a:close/>
                      <a:moveTo>
                        <a:pt x="24883" y="22953"/>
                      </a:moveTo>
                      <a:cubicBezTo>
                        <a:pt x="24883" y="22953"/>
                        <a:pt x="24883" y="22986"/>
                        <a:pt x="24883" y="22986"/>
                      </a:cubicBezTo>
                      <a:cubicBezTo>
                        <a:pt x="24850" y="23053"/>
                        <a:pt x="24883" y="23119"/>
                        <a:pt x="24916" y="23186"/>
                      </a:cubicBezTo>
                      <a:cubicBezTo>
                        <a:pt x="24883" y="23119"/>
                        <a:pt x="24783" y="23053"/>
                        <a:pt x="24783" y="23020"/>
                      </a:cubicBezTo>
                      <a:lnTo>
                        <a:pt x="24783" y="23020"/>
                      </a:lnTo>
                      <a:lnTo>
                        <a:pt x="24816" y="23053"/>
                      </a:lnTo>
                      <a:cubicBezTo>
                        <a:pt x="24816" y="23053"/>
                        <a:pt x="24816" y="22986"/>
                        <a:pt x="24850" y="22986"/>
                      </a:cubicBezTo>
                      <a:lnTo>
                        <a:pt x="24883" y="22953"/>
                      </a:lnTo>
                      <a:close/>
                      <a:moveTo>
                        <a:pt x="41286" y="23854"/>
                      </a:moveTo>
                      <a:cubicBezTo>
                        <a:pt x="41307" y="23858"/>
                        <a:pt x="41333" y="23866"/>
                        <a:pt x="41367" y="23884"/>
                      </a:cubicBezTo>
                      <a:lnTo>
                        <a:pt x="41500" y="23950"/>
                      </a:lnTo>
                      <a:cubicBezTo>
                        <a:pt x="41452" y="23950"/>
                        <a:pt x="41351" y="23880"/>
                        <a:pt x="41286" y="23854"/>
                      </a:cubicBezTo>
                      <a:close/>
                      <a:moveTo>
                        <a:pt x="46531" y="24680"/>
                      </a:moveTo>
                      <a:cubicBezTo>
                        <a:pt x="46552" y="24738"/>
                        <a:pt x="46585" y="24793"/>
                        <a:pt x="46590" y="24854"/>
                      </a:cubicBezTo>
                      <a:lnTo>
                        <a:pt x="46590" y="24854"/>
                      </a:lnTo>
                      <a:cubicBezTo>
                        <a:pt x="46562" y="24793"/>
                        <a:pt x="46543" y="24738"/>
                        <a:pt x="46531" y="24680"/>
                      </a:cubicBezTo>
                      <a:close/>
                      <a:moveTo>
                        <a:pt x="10758" y="25246"/>
                      </a:moveTo>
                      <a:cubicBezTo>
                        <a:pt x="10758" y="25279"/>
                        <a:pt x="10791" y="25313"/>
                        <a:pt x="10791" y="25346"/>
                      </a:cubicBezTo>
                      <a:cubicBezTo>
                        <a:pt x="10759" y="25357"/>
                        <a:pt x="10724" y="25360"/>
                        <a:pt x="10687" y="25364"/>
                      </a:cubicBezTo>
                      <a:lnTo>
                        <a:pt x="10687" y="25364"/>
                      </a:lnTo>
                      <a:cubicBezTo>
                        <a:pt x="10730" y="25339"/>
                        <a:pt x="10758" y="25300"/>
                        <a:pt x="10758" y="25246"/>
                      </a:cubicBezTo>
                      <a:close/>
                      <a:moveTo>
                        <a:pt x="10385" y="25360"/>
                      </a:moveTo>
                      <a:cubicBezTo>
                        <a:pt x="10422" y="25384"/>
                        <a:pt x="10472" y="25397"/>
                        <a:pt x="10523" y="25400"/>
                      </a:cubicBezTo>
                      <a:lnTo>
                        <a:pt x="10523" y="25400"/>
                      </a:lnTo>
                      <a:cubicBezTo>
                        <a:pt x="10501" y="25411"/>
                        <a:pt x="10479" y="25426"/>
                        <a:pt x="10459" y="25446"/>
                      </a:cubicBezTo>
                      <a:cubicBezTo>
                        <a:pt x="10459" y="25446"/>
                        <a:pt x="10459" y="25403"/>
                        <a:pt x="10442" y="25403"/>
                      </a:cubicBezTo>
                      <a:cubicBezTo>
                        <a:pt x="10438" y="25403"/>
                        <a:pt x="10433" y="25406"/>
                        <a:pt x="10426" y="25412"/>
                      </a:cubicBezTo>
                      <a:cubicBezTo>
                        <a:pt x="10412" y="25399"/>
                        <a:pt x="10399" y="25380"/>
                        <a:pt x="10385" y="25360"/>
                      </a:cubicBezTo>
                      <a:close/>
                      <a:moveTo>
                        <a:pt x="3280" y="26609"/>
                      </a:moveTo>
                      <a:cubicBezTo>
                        <a:pt x="3280" y="26609"/>
                        <a:pt x="3280" y="26642"/>
                        <a:pt x="3314" y="26675"/>
                      </a:cubicBezTo>
                      <a:lnTo>
                        <a:pt x="3280" y="26675"/>
                      </a:lnTo>
                      <a:cubicBezTo>
                        <a:pt x="3280" y="26642"/>
                        <a:pt x="3280" y="26609"/>
                        <a:pt x="3280" y="26609"/>
                      </a:cubicBezTo>
                      <a:close/>
                      <a:moveTo>
                        <a:pt x="3253" y="26638"/>
                      </a:moveTo>
                      <a:cubicBezTo>
                        <a:pt x="3277" y="26689"/>
                        <a:pt x="3291" y="26750"/>
                        <a:pt x="3300" y="26816"/>
                      </a:cubicBezTo>
                      <a:lnTo>
                        <a:pt x="3300" y="26816"/>
                      </a:lnTo>
                      <a:cubicBezTo>
                        <a:pt x="3288" y="26785"/>
                        <a:pt x="3270" y="26759"/>
                        <a:pt x="3247" y="26742"/>
                      </a:cubicBezTo>
                      <a:cubicBezTo>
                        <a:pt x="3265" y="26706"/>
                        <a:pt x="3264" y="26669"/>
                        <a:pt x="3253" y="26638"/>
                      </a:cubicBezTo>
                      <a:close/>
                      <a:moveTo>
                        <a:pt x="3081" y="26842"/>
                      </a:moveTo>
                      <a:cubicBezTo>
                        <a:pt x="3081" y="26862"/>
                        <a:pt x="3084" y="26881"/>
                        <a:pt x="3088" y="26901"/>
                      </a:cubicBezTo>
                      <a:lnTo>
                        <a:pt x="3088" y="26901"/>
                      </a:lnTo>
                      <a:cubicBezTo>
                        <a:pt x="3081" y="26881"/>
                        <a:pt x="3081" y="26862"/>
                        <a:pt x="3081" y="26842"/>
                      </a:cubicBezTo>
                      <a:close/>
                      <a:moveTo>
                        <a:pt x="45987" y="27074"/>
                      </a:moveTo>
                      <a:cubicBezTo>
                        <a:pt x="46002" y="27074"/>
                        <a:pt x="46017" y="27081"/>
                        <a:pt x="46032" y="27089"/>
                      </a:cubicBezTo>
                      <a:lnTo>
                        <a:pt x="46032" y="27089"/>
                      </a:lnTo>
                      <a:cubicBezTo>
                        <a:pt x="46018" y="27086"/>
                        <a:pt x="46002" y="27082"/>
                        <a:pt x="45987" y="27074"/>
                      </a:cubicBezTo>
                      <a:close/>
                      <a:moveTo>
                        <a:pt x="3348" y="27202"/>
                      </a:moveTo>
                      <a:cubicBezTo>
                        <a:pt x="3369" y="27301"/>
                        <a:pt x="3406" y="27387"/>
                        <a:pt x="3480" y="27440"/>
                      </a:cubicBezTo>
                      <a:lnTo>
                        <a:pt x="3380" y="27407"/>
                      </a:lnTo>
                      <a:cubicBezTo>
                        <a:pt x="3361" y="27349"/>
                        <a:pt x="3353" y="27277"/>
                        <a:pt x="3348" y="27202"/>
                      </a:cubicBezTo>
                      <a:close/>
                      <a:moveTo>
                        <a:pt x="39954" y="27533"/>
                      </a:moveTo>
                      <a:cubicBezTo>
                        <a:pt x="40075" y="27645"/>
                        <a:pt x="40219" y="27818"/>
                        <a:pt x="40171" y="27938"/>
                      </a:cubicBezTo>
                      <a:cubicBezTo>
                        <a:pt x="40160" y="27971"/>
                        <a:pt x="40141" y="27983"/>
                        <a:pt x="40119" y="27983"/>
                      </a:cubicBezTo>
                      <a:cubicBezTo>
                        <a:pt x="40089" y="27983"/>
                        <a:pt x="40051" y="27962"/>
                        <a:pt x="40016" y="27949"/>
                      </a:cubicBezTo>
                      <a:lnTo>
                        <a:pt x="40016" y="27949"/>
                      </a:lnTo>
                      <a:cubicBezTo>
                        <a:pt x="40026" y="27950"/>
                        <a:pt x="40035" y="27951"/>
                        <a:pt x="40043" y="27951"/>
                      </a:cubicBezTo>
                      <a:cubicBezTo>
                        <a:pt x="40205" y="27951"/>
                        <a:pt x="40087" y="27684"/>
                        <a:pt x="39954" y="27533"/>
                      </a:cubicBezTo>
                      <a:close/>
                      <a:moveTo>
                        <a:pt x="4178" y="28705"/>
                      </a:moveTo>
                      <a:lnTo>
                        <a:pt x="4178" y="28705"/>
                      </a:lnTo>
                      <a:cubicBezTo>
                        <a:pt x="4179" y="28868"/>
                        <a:pt x="4377" y="28803"/>
                        <a:pt x="4377" y="28969"/>
                      </a:cubicBezTo>
                      <a:cubicBezTo>
                        <a:pt x="4377" y="28836"/>
                        <a:pt x="4179" y="28869"/>
                        <a:pt x="4178" y="28705"/>
                      </a:cubicBezTo>
                      <a:close/>
                      <a:moveTo>
                        <a:pt x="3812" y="28969"/>
                      </a:moveTo>
                      <a:lnTo>
                        <a:pt x="3812" y="28969"/>
                      </a:lnTo>
                      <a:cubicBezTo>
                        <a:pt x="3845" y="29068"/>
                        <a:pt x="3845" y="29201"/>
                        <a:pt x="3945" y="29234"/>
                      </a:cubicBezTo>
                      <a:cubicBezTo>
                        <a:pt x="3845" y="29201"/>
                        <a:pt x="3812" y="29068"/>
                        <a:pt x="3812" y="28969"/>
                      </a:cubicBezTo>
                      <a:close/>
                      <a:moveTo>
                        <a:pt x="22656" y="29500"/>
                      </a:moveTo>
                      <a:cubicBezTo>
                        <a:pt x="22623" y="29500"/>
                        <a:pt x="22598" y="29500"/>
                        <a:pt x="22594" y="29508"/>
                      </a:cubicBezTo>
                      <a:lnTo>
                        <a:pt x="22594" y="29508"/>
                      </a:lnTo>
                      <a:cubicBezTo>
                        <a:pt x="22593" y="29506"/>
                        <a:pt x="22591" y="29503"/>
                        <a:pt x="22590" y="29500"/>
                      </a:cubicBezTo>
                      <a:close/>
                      <a:moveTo>
                        <a:pt x="22556" y="29500"/>
                      </a:moveTo>
                      <a:cubicBezTo>
                        <a:pt x="22616" y="29545"/>
                        <a:pt x="22636" y="29563"/>
                        <a:pt x="22636" y="29563"/>
                      </a:cubicBezTo>
                      <a:cubicBezTo>
                        <a:pt x="22636" y="29563"/>
                        <a:pt x="22624" y="29552"/>
                        <a:pt x="22610" y="29533"/>
                      </a:cubicBezTo>
                      <a:lnTo>
                        <a:pt x="22610" y="29533"/>
                      </a:lnTo>
                      <a:cubicBezTo>
                        <a:pt x="22620" y="29542"/>
                        <a:pt x="22635" y="29553"/>
                        <a:pt x="22656" y="29567"/>
                      </a:cubicBezTo>
                      <a:lnTo>
                        <a:pt x="22656" y="29600"/>
                      </a:lnTo>
                      <a:cubicBezTo>
                        <a:pt x="22623" y="29567"/>
                        <a:pt x="22590" y="29534"/>
                        <a:pt x="22556" y="29500"/>
                      </a:cubicBezTo>
                      <a:close/>
                      <a:moveTo>
                        <a:pt x="3812" y="29268"/>
                      </a:moveTo>
                      <a:lnTo>
                        <a:pt x="3812" y="29268"/>
                      </a:lnTo>
                      <a:cubicBezTo>
                        <a:pt x="3746" y="29833"/>
                        <a:pt x="4876" y="30830"/>
                        <a:pt x="4377" y="31129"/>
                      </a:cubicBezTo>
                      <a:cubicBezTo>
                        <a:pt x="4111" y="30796"/>
                        <a:pt x="3580" y="29633"/>
                        <a:pt x="3812" y="29268"/>
                      </a:cubicBezTo>
                      <a:close/>
                      <a:moveTo>
                        <a:pt x="23644" y="31329"/>
                      </a:moveTo>
                      <a:cubicBezTo>
                        <a:pt x="23700" y="31329"/>
                        <a:pt x="23776" y="31353"/>
                        <a:pt x="23886" y="31395"/>
                      </a:cubicBezTo>
                      <a:cubicBezTo>
                        <a:pt x="23770" y="31366"/>
                        <a:pt x="23686" y="31343"/>
                        <a:pt x="23625" y="31343"/>
                      </a:cubicBezTo>
                      <a:cubicBezTo>
                        <a:pt x="23602" y="31343"/>
                        <a:pt x="23583" y="31346"/>
                        <a:pt x="23566" y="31354"/>
                      </a:cubicBezTo>
                      <a:lnTo>
                        <a:pt x="23566" y="31354"/>
                      </a:lnTo>
                      <a:cubicBezTo>
                        <a:pt x="23587" y="31337"/>
                        <a:pt x="23612" y="31329"/>
                        <a:pt x="23644" y="31329"/>
                      </a:cubicBezTo>
                      <a:close/>
                      <a:moveTo>
                        <a:pt x="23890" y="31303"/>
                      </a:moveTo>
                      <a:cubicBezTo>
                        <a:pt x="23919" y="31303"/>
                        <a:pt x="23952" y="31312"/>
                        <a:pt x="23986" y="31328"/>
                      </a:cubicBezTo>
                      <a:cubicBezTo>
                        <a:pt x="23968" y="31319"/>
                        <a:pt x="23952" y="31315"/>
                        <a:pt x="23939" y="31315"/>
                      </a:cubicBezTo>
                      <a:cubicBezTo>
                        <a:pt x="23904" y="31315"/>
                        <a:pt x="23886" y="31346"/>
                        <a:pt x="23886" y="31395"/>
                      </a:cubicBezTo>
                      <a:lnTo>
                        <a:pt x="23819" y="31328"/>
                      </a:lnTo>
                      <a:cubicBezTo>
                        <a:pt x="23836" y="31312"/>
                        <a:pt x="23861" y="31303"/>
                        <a:pt x="23890" y="31303"/>
                      </a:cubicBezTo>
                      <a:close/>
                      <a:moveTo>
                        <a:pt x="11688" y="32127"/>
                      </a:moveTo>
                      <a:lnTo>
                        <a:pt x="11688" y="32127"/>
                      </a:lnTo>
                      <a:cubicBezTo>
                        <a:pt x="11656" y="32194"/>
                        <a:pt x="11656" y="32292"/>
                        <a:pt x="11722" y="32325"/>
                      </a:cubicBezTo>
                      <a:lnTo>
                        <a:pt x="11689" y="32325"/>
                      </a:lnTo>
                      <a:cubicBezTo>
                        <a:pt x="11677" y="32334"/>
                        <a:pt x="11666" y="32343"/>
                        <a:pt x="11656" y="32352"/>
                      </a:cubicBezTo>
                      <a:lnTo>
                        <a:pt x="11656" y="32352"/>
                      </a:lnTo>
                      <a:cubicBezTo>
                        <a:pt x="11656" y="32267"/>
                        <a:pt x="11660" y="32185"/>
                        <a:pt x="11688" y="32127"/>
                      </a:cubicBezTo>
                      <a:close/>
                      <a:moveTo>
                        <a:pt x="4678" y="31478"/>
                      </a:moveTo>
                      <a:cubicBezTo>
                        <a:pt x="4898" y="31478"/>
                        <a:pt x="5431" y="32384"/>
                        <a:pt x="5166" y="32384"/>
                      </a:cubicBezTo>
                      <a:cubicBezTo>
                        <a:pt x="5101" y="32384"/>
                        <a:pt x="4988" y="32329"/>
                        <a:pt x="4809" y="32192"/>
                      </a:cubicBezTo>
                      <a:cubicBezTo>
                        <a:pt x="4676" y="31993"/>
                        <a:pt x="4610" y="31760"/>
                        <a:pt x="4610" y="31528"/>
                      </a:cubicBezTo>
                      <a:cubicBezTo>
                        <a:pt x="4626" y="31493"/>
                        <a:pt x="4649" y="31478"/>
                        <a:pt x="4678" y="31478"/>
                      </a:cubicBezTo>
                      <a:close/>
                      <a:moveTo>
                        <a:pt x="11638" y="32368"/>
                      </a:moveTo>
                      <a:cubicBezTo>
                        <a:pt x="11557" y="32445"/>
                        <a:pt x="11566" y="32501"/>
                        <a:pt x="11622" y="32558"/>
                      </a:cubicBezTo>
                      <a:cubicBezTo>
                        <a:pt x="11559" y="32495"/>
                        <a:pt x="11526" y="32431"/>
                        <a:pt x="11638" y="32368"/>
                      </a:cubicBezTo>
                      <a:close/>
                      <a:moveTo>
                        <a:pt x="33725" y="32488"/>
                      </a:moveTo>
                      <a:cubicBezTo>
                        <a:pt x="33716" y="32509"/>
                        <a:pt x="33763" y="32576"/>
                        <a:pt x="33889" y="32724"/>
                      </a:cubicBezTo>
                      <a:cubicBezTo>
                        <a:pt x="33854" y="32742"/>
                        <a:pt x="33822" y="32750"/>
                        <a:pt x="33795" y="32750"/>
                      </a:cubicBezTo>
                      <a:cubicBezTo>
                        <a:pt x="33644" y="32750"/>
                        <a:pt x="33621" y="32519"/>
                        <a:pt x="33725" y="32488"/>
                      </a:cubicBezTo>
                      <a:close/>
                      <a:moveTo>
                        <a:pt x="20629" y="32790"/>
                      </a:moveTo>
                      <a:lnTo>
                        <a:pt x="20629" y="32790"/>
                      </a:lnTo>
                      <a:cubicBezTo>
                        <a:pt x="20637" y="32799"/>
                        <a:pt x="20648" y="32803"/>
                        <a:pt x="20660" y="32804"/>
                      </a:cubicBezTo>
                      <a:lnTo>
                        <a:pt x="20660" y="32804"/>
                      </a:lnTo>
                      <a:cubicBezTo>
                        <a:pt x="20657" y="32812"/>
                        <a:pt x="20651" y="32815"/>
                        <a:pt x="20645" y="32815"/>
                      </a:cubicBezTo>
                      <a:cubicBezTo>
                        <a:pt x="20637" y="32815"/>
                        <a:pt x="20629" y="32807"/>
                        <a:pt x="20629" y="32790"/>
                      </a:cubicBezTo>
                      <a:close/>
                      <a:moveTo>
                        <a:pt x="3945" y="32957"/>
                      </a:moveTo>
                      <a:lnTo>
                        <a:pt x="3945" y="32957"/>
                      </a:lnTo>
                      <a:cubicBezTo>
                        <a:pt x="4012" y="32990"/>
                        <a:pt x="4078" y="33023"/>
                        <a:pt x="4111" y="33123"/>
                      </a:cubicBezTo>
                      <a:cubicBezTo>
                        <a:pt x="4078" y="33090"/>
                        <a:pt x="4078" y="33056"/>
                        <a:pt x="4045" y="33023"/>
                      </a:cubicBezTo>
                      <a:cubicBezTo>
                        <a:pt x="4012" y="33023"/>
                        <a:pt x="3978" y="32990"/>
                        <a:pt x="3945" y="32957"/>
                      </a:cubicBezTo>
                      <a:close/>
                      <a:moveTo>
                        <a:pt x="6915" y="33238"/>
                      </a:moveTo>
                      <a:lnTo>
                        <a:pt x="6970" y="33256"/>
                      </a:lnTo>
                      <a:cubicBezTo>
                        <a:pt x="6948" y="33256"/>
                        <a:pt x="6930" y="33249"/>
                        <a:pt x="6915" y="33238"/>
                      </a:cubicBezTo>
                      <a:close/>
                      <a:moveTo>
                        <a:pt x="8399" y="33256"/>
                      </a:moveTo>
                      <a:cubicBezTo>
                        <a:pt x="8432" y="33256"/>
                        <a:pt x="8465" y="33256"/>
                        <a:pt x="8465" y="33289"/>
                      </a:cubicBezTo>
                      <a:lnTo>
                        <a:pt x="8465" y="33322"/>
                      </a:lnTo>
                      <a:cubicBezTo>
                        <a:pt x="8465" y="33256"/>
                        <a:pt x="8432" y="33256"/>
                        <a:pt x="8399" y="33256"/>
                      </a:cubicBezTo>
                      <a:close/>
                      <a:moveTo>
                        <a:pt x="33856" y="33956"/>
                      </a:moveTo>
                      <a:cubicBezTo>
                        <a:pt x="33855" y="33987"/>
                        <a:pt x="33823" y="33988"/>
                        <a:pt x="33823" y="34020"/>
                      </a:cubicBezTo>
                      <a:lnTo>
                        <a:pt x="33823" y="33987"/>
                      </a:lnTo>
                      <a:cubicBezTo>
                        <a:pt x="33823" y="33987"/>
                        <a:pt x="33855" y="33987"/>
                        <a:pt x="33856" y="33956"/>
                      </a:cubicBezTo>
                      <a:close/>
                      <a:moveTo>
                        <a:pt x="5308" y="33555"/>
                      </a:moveTo>
                      <a:cubicBezTo>
                        <a:pt x="5443" y="33663"/>
                        <a:pt x="5622" y="34057"/>
                        <a:pt x="5487" y="34057"/>
                      </a:cubicBezTo>
                      <a:cubicBezTo>
                        <a:pt x="5457" y="34057"/>
                        <a:pt x="5409" y="34036"/>
                        <a:pt x="5341" y="33987"/>
                      </a:cubicBezTo>
                      <a:lnTo>
                        <a:pt x="5308" y="33987"/>
                      </a:lnTo>
                      <a:cubicBezTo>
                        <a:pt x="5208" y="33821"/>
                        <a:pt x="4909" y="33555"/>
                        <a:pt x="5308" y="33555"/>
                      </a:cubicBezTo>
                      <a:close/>
                      <a:moveTo>
                        <a:pt x="35584" y="34087"/>
                      </a:moveTo>
                      <a:cubicBezTo>
                        <a:pt x="35584" y="34120"/>
                        <a:pt x="35584" y="34120"/>
                        <a:pt x="35584" y="34120"/>
                      </a:cubicBezTo>
                      <a:cubicBezTo>
                        <a:pt x="35551" y="34120"/>
                        <a:pt x="35584" y="34120"/>
                        <a:pt x="35584" y="34087"/>
                      </a:cubicBezTo>
                      <a:close/>
                      <a:moveTo>
                        <a:pt x="7302" y="34020"/>
                      </a:moveTo>
                      <a:lnTo>
                        <a:pt x="7302" y="34020"/>
                      </a:lnTo>
                      <a:cubicBezTo>
                        <a:pt x="7327" y="34059"/>
                        <a:pt x="7353" y="34092"/>
                        <a:pt x="7381" y="34123"/>
                      </a:cubicBezTo>
                      <a:lnTo>
                        <a:pt x="7381" y="34123"/>
                      </a:lnTo>
                      <a:cubicBezTo>
                        <a:pt x="7352" y="34093"/>
                        <a:pt x="7325" y="34059"/>
                        <a:pt x="7302" y="34020"/>
                      </a:cubicBezTo>
                      <a:close/>
                      <a:moveTo>
                        <a:pt x="35651" y="33954"/>
                      </a:moveTo>
                      <a:cubicBezTo>
                        <a:pt x="35651" y="34043"/>
                        <a:pt x="35651" y="34158"/>
                        <a:pt x="35675" y="34158"/>
                      </a:cubicBezTo>
                      <a:cubicBezTo>
                        <a:pt x="35675" y="34158"/>
                        <a:pt x="35675" y="34158"/>
                        <a:pt x="35675" y="34158"/>
                      </a:cubicBezTo>
                      <a:lnTo>
                        <a:pt x="35675" y="34158"/>
                      </a:lnTo>
                      <a:cubicBezTo>
                        <a:pt x="35674" y="34158"/>
                        <a:pt x="35674" y="34158"/>
                        <a:pt x="35673" y="34158"/>
                      </a:cubicBezTo>
                      <a:cubicBezTo>
                        <a:pt x="35644" y="34158"/>
                        <a:pt x="35618" y="34050"/>
                        <a:pt x="35618" y="34020"/>
                      </a:cubicBezTo>
                      <a:lnTo>
                        <a:pt x="35584" y="34020"/>
                      </a:lnTo>
                      <a:cubicBezTo>
                        <a:pt x="35618" y="33987"/>
                        <a:pt x="35618" y="33987"/>
                        <a:pt x="35651" y="33954"/>
                      </a:cubicBezTo>
                      <a:close/>
                      <a:moveTo>
                        <a:pt x="5621" y="34167"/>
                      </a:moveTo>
                      <a:cubicBezTo>
                        <a:pt x="5640" y="34172"/>
                        <a:pt x="5658" y="34178"/>
                        <a:pt x="5673" y="34186"/>
                      </a:cubicBezTo>
                      <a:cubicBezTo>
                        <a:pt x="5646" y="34186"/>
                        <a:pt x="5641" y="34186"/>
                        <a:pt x="5621" y="34167"/>
                      </a:cubicBezTo>
                      <a:close/>
                      <a:moveTo>
                        <a:pt x="7467" y="34204"/>
                      </a:moveTo>
                      <a:cubicBezTo>
                        <a:pt x="7488" y="34220"/>
                        <a:pt x="7510" y="34237"/>
                        <a:pt x="7534" y="34253"/>
                      </a:cubicBezTo>
                      <a:lnTo>
                        <a:pt x="7562" y="34290"/>
                      </a:lnTo>
                      <a:lnTo>
                        <a:pt x="7562" y="34290"/>
                      </a:lnTo>
                      <a:cubicBezTo>
                        <a:pt x="7533" y="34260"/>
                        <a:pt x="7500" y="34233"/>
                        <a:pt x="7467" y="34204"/>
                      </a:cubicBezTo>
                      <a:close/>
                      <a:moveTo>
                        <a:pt x="33821" y="34160"/>
                      </a:moveTo>
                      <a:cubicBezTo>
                        <a:pt x="33830" y="34213"/>
                        <a:pt x="33841" y="34266"/>
                        <a:pt x="33823" y="34319"/>
                      </a:cubicBezTo>
                      <a:cubicBezTo>
                        <a:pt x="33778" y="34330"/>
                        <a:pt x="33737" y="34345"/>
                        <a:pt x="33699" y="34363"/>
                      </a:cubicBezTo>
                      <a:lnTo>
                        <a:pt x="33699" y="34363"/>
                      </a:lnTo>
                      <a:cubicBezTo>
                        <a:pt x="33763" y="34307"/>
                        <a:pt x="33806" y="34241"/>
                        <a:pt x="33821" y="34160"/>
                      </a:cubicBezTo>
                      <a:close/>
                      <a:moveTo>
                        <a:pt x="8133" y="34585"/>
                      </a:moveTo>
                      <a:lnTo>
                        <a:pt x="8133" y="34585"/>
                      </a:lnTo>
                      <a:cubicBezTo>
                        <a:pt x="8199" y="34652"/>
                        <a:pt x="8232" y="34718"/>
                        <a:pt x="8266" y="34785"/>
                      </a:cubicBezTo>
                      <a:cubicBezTo>
                        <a:pt x="8266" y="34818"/>
                        <a:pt x="8299" y="34818"/>
                        <a:pt x="8299" y="34851"/>
                      </a:cubicBezTo>
                      <a:cubicBezTo>
                        <a:pt x="8232" y="34785"/>
                        <a:pt x="8199" y="34685"/>
                        <a:pt x="8133" y="34585"/>
                      </a:cubicBezTo>
                      <a:close/>
                      <a:moveTo>
                        <a:pt x="7834" y="35017"/>
                      </a:moveTo>
                      <a:cubicBezTo>
                        <a:pt x="7867" y="35050"/>
                        <a:pt x="7900" y="35050"/>
                        <a:pt x="7933" y="35117"/>
                      </a:cubicBezTo>
                      <a:cubicBezTo>
                        <a:pt x="7900" y="35084"/>
                        <a:pt x="7867" y="35050"/>
                        <a:pt x="7834" y="35017"/>
                      </a:cubicBezTo>
                      <a:close/>
                      <a:moveTo>
                        <a:pt x="8066" y="34917"/>
                      </a:moveTo>
                      <a:cubicBezTo>
                        <a:pt x="8099" y="35017"/>
                        <a:pt x="8166" y="35117"/>
                        <a:pt x="8232" y="35183"/>
                      </a:cubicBezTo>
                      <a:cubicBezTo>
                        <a:pt x="8133" y="35117"/>
                        <a:pt x="8099" y="34917"/>
                        <a:pt x="7967" y="34917"/>
                      </a:cubicBezTo>
                      <a:close/>
                      <a:moveTo>
                        <a:pt x="26877" y="35391"/>
                      </a:moveTo>
                      <a:cubicBezTo>
                        <a:pt x="26885" y="35391"/>
                        <a:pt x="26894" y="35399"/>
                        <a:pt x="26910" y="35416"/>
                      </a:cubicBezTo>
                      <a:cubicBezTo>
                        <a:pt x="26900" y="35406"/>
                        <a:pt x="26888" y="35402"/>
                        <a:pt x="26875" y="35402"/>
                      </a:cubicBezTo>
                      <a:cubicBezTo>
                        <a:pt x="26868" y="35402"/>
                        <a:pt x="26861" y="35403"/>
                        <a:pt x="26854" y="35405"/>
                      </a:cubicBezTo>
                      <a:lnTo>
                        <a:pt x="26854" y="35405"/>
                      </a:lnTo>
                      <a:cubicBezTo>
                        <a:pt x="26864" y="35396"/>
                        <a:pt x="26871" y="35391"/>
                        <a:pt x="26877" y="35391"/>
                      </a:cubicBezTo>
                      <a:close/>
                      <a:moveTo>
                        <a:pt x="26844" y="35383"/>
                      </a:moveTo>
                      <a:lnTo>
                        <a:pt x="26844" y="35409"/>
                      </a:lnTo>
                      <a:lnTo>
                        <a:pt x="26844" y="35409"/>
                      </a:lnTo>
                      <a:cubicBezTo>
                        <a:pt x="26825" y="35418"/>
                        <a:pt x="26810" y="35434"/>
                        <a:pt x="26810" y="35449"/>
                      </a:cubicBezTo>
                      <a:cubicBezTo>
                        <a:pt x="26810" y="35416"/>
                        <a:pt x="26810" y="35416"/>
                        <a:pt x="26844" y="35383"/>
                      </a:cubicBezTo>
                      <a:close/>
                      <a:moveTo>
                        <a:pt x="40337" y="35383"/>
                      </a:moveTo>
                      <a:cubicBezTo>
                        <a:pt x="40337" y="35449"/>
                        <a:pt x="40370" y="35449"/>
                        <a:pt x="40403" y="35449"/>
                      </a:cubicBezTo>
                      <a:lnTo>
                        <a:pt x="40337" y="35449"/>
                      </a:lnTo>
                      <a:lnTo>
                        <a:pt x="40337" y="35383"/>
                      </a:lnTo>
                      <a:close/>
                      <a:moveTo>
                        <a:pt x="25415" y="35449"/>
                      </a:moveTo>
                      <a:lnTo>
                        <a:pt x="25415" y="35449"/>
                      </a:lnTo>
                      <a:cubicBezTo>
                        <a:pt x="25444" y="35566"/>
                        <a:pt x="25268" y="35734"/>
                        <a:pt x="25292" y="35863"/>
                      </a:cubicBezTo>
                      <a:lnTo>
                        <a:pt x="25292" y="35863"/>
                      </a:lnTo>
                      <a:cubicBezTo>
                        <a:pt x="25257" y="35871"/>
                        <a:pt x="25206" y="35898"/>
                        <a:pt x="25187" y="35898"/>
                      </a:cubicBezTo>
                      <a:cubicBezTo>
                        <a:pt x="25179" y="35898"/>
                        <a:pt x="25176" y="35893"/>
                        <a:pt x="25182" y="35881"/>
                      </a:cubicBezTo>
                      <a:lnTo>
                        <a:pt x="25182" y="35881"/>
                      </a:lnTo>
                      <a:lnTo>
                        <a:pt x="25182" y="35881"/>
                      </a:lnTo>
                      <a:cubicBezTo>
                        <a:pt x="25282" y="35748"/>
                        <a:pt x="25381" y="35615"/>
                        <a:pt x="25415" y="35449"/>
                      </a:cubicBezTo>
                      <a:close/>
                      <a:moveTo>
                        <a:pt x="30699" y="35915"/>
                      </a:moveTo>
                      <a:lnTo>
                        <a:pt x="30699" y="35915"/>
                      </a:lnTo>
                      <a:cubicBezTo>
                        <a:pt x="30732" y="35948"/>
                        <a:pt x="30699" y="35948"/>
                        <a:pt x="30666" y="35948"/>
                      </a:cubicBezTo>
                      <a:lnTo>
                        <a:pt x="30599" y="35948"/>
                      </a:lnTo>
                      <a:cubicBezTo>
                        <a:pt x="30632" y="35948"/>
                        <a:pt x="30732" y="35948"/>
                        <a:pt x="30699" y="35915"/>
                      </a:cubicBezTo>
                      <a:close/>
                      <a:moveTo>
                        <a:pt x="30865" y="36114"/>
                      </a:moveTo>
                      <a:cubicBezTo>
                        <a:pt x="30883" y="36126"/>
                        <a:pt x="30897" y="36135"/>
                        <a:pt x="30907" y="36141"/>
                      </a:cubicBezTo>
                      <a:lnTo>
                        <a:pt x="30907" y="36141"/>
                      </a:lnTo>
                      <a:cubicBezTo>
                        <a:pt x="30904" y="36142"/>
                        <a:pt x="30901" y="36145"/>
                        <a:pt x="30898" y="36147"/>
                      </a:cubicBezTo>
                      <a:lnTo>
                        <a:pt x="30865" y="36114"/>
                      </a:lnTo>
                      <a:close/>
                      <a:moveTo>
                        <a:pt x="30898" y="36081"/>
                      </a:moveTo>
                      <a:cubicBezTo>
                        <a:pt x="30932" y="36114"/>
                        <a:pt x="30998" y="36114"/>
                        <a:pt x="31031" y="36147"/>
                      </a:cubicBezTo>
                      <a:cubicBezTo>
                        <a:pt x="31009" y="36147"/>
                        <a:pt x="30972" y="36132"/>
                        <a:pt x="30940" y="36132"/>
                      </a:cubicBezTo>
                      <a:cubicBezTo>
                        <a:pt x="30933" y="36132"/>
                        <a:pt x="30926" y="36133"/>
                        <a:pt x="30919" y="36135"/>
                      </a:cubicBezTo>
                      <a:lnTo>
                        <a:pt x="30919" y="36135"/>
                      </a:lnTo>
                      <a:cubicBezTo>
                        <a:pt x="30913" y="36129"/>
                        <a:pt x="30906" y="36121"/>
                        <a:pt x="30898" y="36114"/>
                      </a:cubicBezTo>
                      <a:lnTo>
                        <a:pt x="30898" y="36081"/>
                      </a:lnTo>
                      <a:close/>
                      <a:moveTo>
                        <a:pt x="7515" y="36370"/>
                      </a:moveTo>
                      <a:cubicBezTo>
                        <a:pt x="7549" y="36425"/>
                        <a:pt x="7609" y="36496"/>
                        <a:pt x="7628" y="36569"/>
                      </a:cubicBezTo>
                      <a:lnTo>
                        <a:pt x="7628" y="36569"/>
                      </a:lnTo>
                      <a:lnTo>
                        <a:pt x="7515" y="36370"/>
                      </a:lnTo>
                      <a:close/>
                      <a:moveTo>
                        <a:pt x="35319" y="36845"/>
                      </a:moveTo>
                      <a:cubicBezTo>
                        <a:pt x="35319" y="36905"/>
                        <a:pt x="35292" y="36930"/>
                        <a:pt x="35264" y="36930"/>
                      </a:cubicBezTo>
                      <a:cubicBezTo>
                        <a:pt x="35244" y="36930"/>
                        <a:pt x="35223" y="36918"/>
                        <a:pt x="35208" y="36897"/>
                      </a:cubicBezTo>
                      <a:lnTo>
                        <a:pt x="35208" y="36897"/>
                      </a:lnTo>
                      <a:cubicBezTo>
                        <a:pt x="35218" y="36904"/>
                        <a:pt x="35229" y="36908"/>
                        <a:pt x="35241" y="36908"/>
                      </a:cubicBezTo>
                      <a:cubicBezTo>
                        <a:pt x="35267" y="36908"/>
                        <a:pt x="35296" y="36889"/>
                        <a:pt x="35319" y="36845"/>
                      </a:cubicBezTo>
                      <a:close/>
                      <a:moveTo>
                        <a:pt x="17405" y="36845"/>
                      </a:moveTo>
                      <a:lnTo>
                        <a:pt x="17405" y="36878"/>
                      </a:lnTo>
                      <a:cubicBezTo>
                        <a:pt x="17480" y="37004"/>
                        <a:pt x="17499" y="37167"/>
                        <a:pt x="17604" y="37211"/>
                      </a:cubicBezTo>
                      <a:lnTo>
                        <a:pt x="17604" y="37211"/>
                      </a:lnTo>
                      <a:cubicBezTo>
                        <a:pt x="17456" y="37168"/>
                        <a:pt x="17437" y="36964"/>
                        <a:pt x="17309" y="36868"/>
                      </a:cubicBezTo>
                      <a:lnTo>
                        <a:pt x="17309" y="36868"/>
                      </a:lnTo>
                      <a:cubicBezTo>
                        <a:pt x="17315" y="36869"/>
                        <a:pt x="17320" y="36870"/>
                        <a:pt x="17326" y="36870"/>
                      </a:cubicBezTo>
                      <a:cubicBezTo>
                        <a:pt x="17347" y="36870"/>
                        <a:pt x="17372" y="36862"/>
                        <a:pt x="17405" y="36845"/>
                      </a:cubicBezTo>
                      <a:close/>
                      <a:moveTo>
                        <a:pt x="8532" y="37310"/>
                      </a:moveTo>
                      <a:cubicBezTo>
                        <a:pt x="8532" y="37344"/>
                        <a:pt x="8498" y="37377"/>
                        <a:pt x="8498" y="37410"/>
                      </a:cubicBezTo>
                      <a:lnTo>
                        <a:pt x="8465" y="37410"/>
                      </a:lnTo>
                      <a:cubicBezTo>
                        <a:pt x="8498" y="37377"/>
                        <a:pt x="8498" y="37344"/>
                        <a:pt x="8532" y="37310"/>
                      </a:cubicBezTo>
                      <a:close/>
                      <a:moveTo>
                        <a:pt x="33642" y="37567"/>
                      </a:moveTo>
                      <a:cubicBezTo>
                        <a:pt x="33659" y="37567"/>
                        <a:pt x="33672" y="37589"/>
                        <a:pt x="33670" y="37612"/>
                      </a:cubicBezTo>
                      <a:lnTo>
                        <a:pt x="33670" y="37612"/>
                      </a:lnTo>
                      <a:cubicBezTo>
                        <a:pt x="33669" y="37592"/>
                        <a:pt x="33646" y="37576"/>
                        <a:pt x="33624" y="37576"/>
                      </a:cubicBezTo>
                      <a:cubicBezTo>
                        <a:pt x="33630" y="37570"/>
                        <a:pt x="33636" y="37567"/>
                        <a:pt x="33642" y="37567"/>
                      </a:cubicBezTo>
                      <a:close/>
                      <a:moveTo>
                        <a:pt x="5840" y="32392"/>
                      </a:moveTo>
                      <a:lnTo>
                        <a:pt x="5840" y="32392"/>
                      </a:lnTo>
                      <a:cubicBezTo>
                        <a:pt x="6371" y="32923"/>
                        <a:pt x="7169" y="33821"/>
                        <a:pt x="7302" y="34352"/>
                      </a:cubicBezTo>
                      <a:cubicBezTo>
                        <a:pt x="6737" y="34884"/>
                        <a:pt x="9263" y="36779"/>
                        <a:pt x="10060" y="37410"/>
                      </a:cubicBezTo>
                      <a:cubicBezTo>
                        <a:pt x="10027" y="37576"/>
                        <a:pt x="10293" y="37609"/>
                        <a:pt x="10193" y="37776"/>
                      </a:cubicBezTo>
                      <a:cubicBezTo>
                        <a:pt x="10143" y="37783"/>
                        <a:pt x="10095" y="37787"/>
                        <a:pt x="10047" y="37787"/>
                      </a:cubicBezTo>
                      <a:cubicBezTo>
                        <a:pt x="9044" y="37787"/>
                        <a:pt x="8488" y="36186"/>
                        <a:pt x="7568" y="35615"/>
                      </a:cubicBezTo>
                      <a:cubicBezTo>
                        <a:pt x="7136" y="34618"/>
                        <a:pt x="5574" y="33920"/>
                        <a:pt x="5507" y="32890"/>
                      </a:cubicBezTo>
                      <a:cubicBezTo>
                        <a:pt x="5536" y="32845"/>
                        <a:pt x="5569" y="32826"/>
                        <a:pt x="5605" y="32826"/>
                      </a:cubicBezTo>
                      <a:cubicBezTo>
                        <a:pt x="5867" y="32826"/>
                        <a:pt x="6312" y="33845"/>
                        <a:pt x="6604" y="34020"/>
                      </a:cubicBezTo>
                      <a:cubicBezTo>
                        <a:pt x="7402" y="33954"/>
                        <a:pt x="5740" y="33023"/>
                        <a:pt x="5840" y="32392"/>
                      </a:cubicBezTo>
                      <a:close/>
                      <a:moveTo>
                        <a:pt x="11287" y="37838"/>
                      </a:moveTo>
                      <a:cubicBezTo>
                        <a:pt x="11298" y="37850"/>
                        <a:pt x="11311" y="37863"/>
                        <a:pt x="11323" y="37875"/>
                      </a:cubicBezTo>
                      <a:lnTo>
                        <a:pt x="11323" y="37898"/>
                      </a:lnTo>
                      <a:lnTo>
                        <a:pt x="11323" y="37898"/>
                      </a:lnTo>
                      <a:cubicBezTo>
                        <a:pt x="11306" y="37884"/>
                        <a:pt x="11296" y="37861"/>
                        <a:pt x="11287" y="37838"/>
                      </a:cubicBezTo>
                      <a:close/>
                      <a:moveTo>
                        <a:pt x="8208" y="37654"/>
                      </a:moveTo>
                      <a:lnTo>
                        <a:pt x="8208" y="37654"/>
                      </a:lnTo>
                      <a:cubicBezTo>
                        <a:pt x="8300" y="37738"/>
                        <a:pt x="8414" y="37810"/>
                        <a:pt x="8479" y="37907"/>
                      </a:cubicBezTo>
                      <a:lnTo>
                        <a:pt x="8479" y="37907"/>
                      </a:lnTo>
                      <a:cubicBezTo>
                        <a:pt x="8373" y="37834"/>
                        <a:pt x="8294" y="37745"/>
                        <a:pt x="8208" y="37654"/>
                      </a:cubicBezTo>
                      <a:close/>
                      <a:moveTo>
                        <a:pt x="10426" y="37842"/>
                      </a:moveTo>
                      <a:lnTo>
                        <a:pt x="10426" y="37842"/>
                      </a:lnTo>
                      <a:cubicBezTo>
                        <a:pt x="10490" y="37928"/>
                        <a:pt x="10597" y="37972"/>
                        <a:pt x="10682" y="38038"/>
                      </a:cubicBezTo>
                      <a:lnTo>
                        <a:pt x="10682" y="38038"/>
                      </a:lnTo>
                      <a:cubicBezTo>
                        <a:pt x="10585" y="38004"/>
                        <a:pt x="10490" y="37938"/>
                        <a:pt x="10426" y="37842"/>
                      </a:cubicBezTo>
                      <a:close/>
                      <a:moveTo>
                        <a:pt x="9602" y="38033"/>
                      </a:moveTo>
                      <a:cubicBezTo>
                        <a:pt x="9628" y="38033"/>
                        <a:pt x="9654" y="38036"/>
                        <a:pt x="9679" y="38042"/>
                      </a:cubicBezTo>
                      <a:lnTo>
                        <a:pt x="9529" y="38042"/>
                      </a:lnTo>
                      <a:cubicBezTo>
                        <a:pt x="9553" y="38035"/>
                        <a:pt x="9577" y="38033"/>
                        <a:pt x="9602" y="38033"/>
                      </a:cubicBezTo>
                      <a:close/>
                      <a:moveTo>
                        <a:pt x="8517" y="37985"/>
                      </a:moveTo>
                      <a:cubicBezTo>
                        <a:pt x="8526" y="38013"/>
                        <a:pt x="8532" y="38043"/>
                        <a:pt x="8532" y="38075"/>
                      </a:cubicBezTo>
                      <a:cubicBezTo>
                        <a:pt x="8532" y="38036"/>
                        <a:pt x="8520" y="38008"/>
                        <a:pt x="8517" y="37985"/>
                      </a:cubicBezTo>
                      <a:close/>
                      <a:moveTo>
                        <a:pt x="9814" y="38093"/>
                      </a:moveTo>
                      <a:lnTo>
                        <a:pt x="9814" y="38093"/>
                      </a:lnTo>
                      <a:cubicBezTo>
                        <a:pt x="9842" y="38108"/>
                        <a:pt x="9869" y="38125"/>
                        <a:pt x="9894" y="38141"/>
                      </a:cubicBezTo>
                      <a:lnTo>
                        <a:pt x="9814" y="38093"/>
                      </a:lnTo>
                      <a:close/>
                      <a:moveTo>
                        <a:pt x="8964" y="37875"/>
                      </a:moveTo>
                      <a:lnTo>
                        <a:pt x="8964" y="37875"/>
                      </a:lnTo>
                      <a:cubicBezTo>
                        <a:pt x="9063" y="37942"/>
                        <a:pt x="9097" y="38174"/>
                        <a:pt x="9229" y="38174"/>
                      </a:cubicBezTo>
                      <a:lnTo>
                        <a:pt x="9163" y="38174"/>
                      </a:lnTo>
                      <a:cubicBezTo>
                        <a:pt x="9097" y="38075"/>
                        <a:pt x="9030" y="37975"/>
                        <a:pt x="8964" y="37875"/>
                      </a:cubicBezTo>
                      <a:close/>
                      <a:moveTo>
                        <a:pt x="10701" y="38053"/>
                      </a:moveTo>
                      <a:cubicBezTo>
                        <a:pt x="10739" y="38086"/>
                        <a:pt x="10771" y="38124"/>
                        <a:pt x="10791" y="38174"/>
                      </a:cubicBezTo>
                      <a:lnTo>
                        <a:pt x="10701" y="38053"/>
                      </a:lnTo>
                      <a:close/>
                      <a:moveTo>
                        <a:pt x="29635" y="38208"/>
                      </a:moveTo>
                      <a:cubicBezTo>
                        <a:pt x="29602" y="38208"/>
                        <a:pt x="29635" y="38274"/>
                        <a:pt x="29669" y="38341"/>
                      </a:cubicBezTo>
                      <a:cubicBezTo>
                        <a:pt x="29650" y="38350"/>
                        <a:pt x="29629" y="38357"/>
                        <a:pt x="29607" y="38361"/>
                      </a:cubicBezTo>
                      <a:lnTo>
                        <a:pt x="29607" y="38361"/>
                      </a:lnTo>
                      <a:cubicBezTo>
                        <a:pt x="29628" y="38296"/>
                        <a:pt x="29573" y="38208"/>
                        <a:pt x="29635" y="38208"/>
                      </a:cubicBezTo>
                      <a:close/>
                      <a:moveTo>
                        <a:pt x="10612" y="38973"/>
                      </a:moveTo>
                      <a:cubicBezTo>
                        <a:pt x="10669" y="38973"/>
                        <a:pt x="10721" y="39013"/>
                        <a:pt x="10758" y="39138"/>
                      </a:cubicBezTo>
                      <a:cubicBezTo>
                        <a:pt x="10707" y="39035"/>
                        <a:pt x="10650" y="39002"/>
                        <a:pt x="10592" y="39002"/>
                      </a:cubicBezTo>
                      <a:cubicBezTo>
                        <a:pt x="10501" y="39002"/>
                        <a:pt x="10408" y="39085"/>
                        <a:pt x="10326" y="39105"/>
                      </a:cubicBezTo>
                      <a:cubicBezTo>
                        <a:pt x="10409" y="39084"/>
                        <a:pt x="10518" y="38973"/>
                        <a:pt x="10612" y="38973"/>
                      </a:cubicBezTo>
                      <a:close/>
                      <a:moveTo>
                        <a:pt x="33687" y="39166"/>
                      </a:moveTo>
                      <a:cubicBezTo>
                        <a:pt x="33763" y="39166"/>
                        <a:pt x="33786" y="39275"/>
                        <a:pt x="33756" y="39304"/>
                      </a:cubicBezTo>
                      <a:cubicBezTo>
                        <a:pt x="33790" y="39238"/>
                        <a:pt x="33723" y="39171"/>
                        <a:pt x="33657" y="39171"/>
                      </a:cubicBezTo>
                      <a:cubicBezTo>
                        <a:pt x="33668" y="39168"/>
                        <a:pt x="33678" y="39166"/>
                        <a:pt x="33687" y="39166"/>
                      </a:cubicBezTo>
                      <a:close/>
                      <a:moveTo>
                        <a:pt x="10791" y="39171"/>
                      </a:moveTo>
                      <a:lnTo>
                        <a:pt x="10791" y="39171"/>
                      </a:lnTo>
                      <a:cubicBezTo>
                        <a:pt x="10961" y="39200"/>
                        <a:pt x="11130" y="39276"/>
                        <a:pt x="11258" y="39399"/>
                      </a:cubicBezTo>
                      <a:lnTo>
                        <a:pt x="11258" y="39399"/>
                      </a:lnTo>
                      <a:cubicBezTo>
                        <a:pt x="11116" y="39286"/>
                        <a:pt x="10905" y="39314"/>
                        <a:pt x="10791" y="39171"/>
                      </a:cubicBezTo>
                      <a:close/>
                      <a:moveTo>
                        <a:pt x="12830" y="40000"/>
                      </a:moveTo>
                      <a:lnTo>
                        <a:pt x="12830" y="40000"/>
                      </a:lnTo>
                      <a:cubicBezTo>
                        <a:pt x="12849" y="40009"/>
                        <a:pt x="12867" y="40017"/>
                        <a:pt x="12885" y="40036"/>
                      </a:cubicBezTo>
                      <a:lnTo>
                        <a:pt x="12918" y="40102"/>
                      </a:lnTo>
                      <a:cubicBezTo>
                        <a:pt x="12894" y="40077"/>
                        <a:pt x="12869" y="40034"/>
                        <a:pt x="12830" y="40000"/>
                      </a:cubicBezTo>
                      <a:close/>
                      <a:moveTo>
                        <a:pt x="37816" y="40079"/>
                      </a:moveTo>
                      <a:cubicBezTo>
                        <a:pt x="37817" y="40135"/>
                        <a:pt x="37806" y="40181"/>
                        <a:pt x="37745" y="40202"/>
                      </a:cubicBezTo>
                      <a:cubicBezTo>
                        <a:pt x="37803" y="40163"/>
                        <a:pt x="37816" y="40124"/>
                        <a:pt x="37816" y="40079"/>
                      </a:cubicBezTo>
                      <a:close/>
                      <a:moveTo>
                        <a:pt x="36149" y="40468"/>
                      </a:moveTo>
                      <a:cubicBezTo>
                        <a:pt x="36216" y="40567"/>
                        <a:pt x="35983" y="40567"/>
                        <a:pt x="35983" y="40601"/>
                      </a:cubicBezTo>
                      <a:lnTo>
                        <a:pt x="35950" y="40567"/>
                      </a:lnTo>
                      <a:cubicBezTo>
                        <a:pt x="36016" y="40567"/>
                        <a:pt x="36050" y="40468"/>
                        <a:pt x="36149" y="40468"/>
                      </a:cubicBezTo>
                      <a:close/>
                      <a:moveTo>
                        <a:pt x="36309" y="40574"/>
                      </a:moveTo>
                      <a:cubicBezTo>
                        <a:pt x="36292" y="40614"/>
                        <a:pt x="36364" y="40634"/>
                        <a:pt x="36415" y="40634"/>
                      </a:cubicBezTo>
                      <a:cubicBezTo>
                        <a:pt x="36349" y="40634"/>
                        <a:pt x="36316" y="40634"/>
                        <a:pt x="36282" y="40601"/>
                      </a:cubicBezTo>
                      <a:lnTo>
                        <a:pt x="36282" y="40601"/>
                      </a:lnTo>
                      <a:cubicBezTo>
                        <a:pt x="36316" y="40700"/>
                        <a:pt x="36316" y="40767"/>
                        <a:pt x="36349" y="40833"/>
                      </a:cubicBezTo>
                      <a:cubicBezTo>
                        <a:pt x="36295" y="40779"/>
                        <a:pt x="36285" y="40681"/>
                        <a:pt x="36247" y="40646"/>
                      </a:cubicBezTo>
                      <a:lnTo>
                        <a:pt x="36247" y="40646"/>
                      </a:lnTo>
                      <a:cubicBezTo>
                        <a:pt x="36248" y="40643"/>
                        <a:pt x="36249" y="40639"/>
                        <a:pt x="36249" y="40634"/>
                      </a:cubicBezTo>
                      <a:cubicBezTo>
                        <a:pt x="36269" y="40614"/>
                        <a:pt x="36289" y="40594"/>
                        <a:pt x="36309" y="40574"/>
                      </a:cubicBezTo>
                      <a:close/>
                      <a:moveTo>
                        <a:pt x="26977" y="40833"/>
                      </a:moveTo>
                      <a:cubicBezTo>
                        <a:pt x="26977" y="40866"/>
                        <a:pt x="26977" y="40866"/>
                        <a:pt x="26977" y="40866"/>
                      </a:cubicBezTo>
                      <a:cubicBezTo>
                        <a:pt x="26977" y="40866"/>
                        <a:pt x="26943" y="40866"/>
                        <a:pt x="26977" y="40833"/>
                      </a:cubicBezTo>
                      <a:close/>
                      <a:moveTo>
                        <a:pt x="37778" y="40866"/>
                      </a:moveTo>
                      <a:cubicBezTo>
                        <a:pt x="37778" y="40883"/>
                        <a:pt x="37786" y="40891"/>
                        <a:pt x="37799" y="40891"/>
                      </a:cubicBezTo>
                      <a:cubicBezTo>
                        <a:pt x="37811" y="40891"/>
                        <a:pt x="37828" y="40883"/>
                        <a:pt x="37844" y="40866"/>
                      </a:cubicBezTo>
                      <a:lnTo>
                        <a:pt x="37844" y="40866"/>
                      </a:lnTo>
                      <a:cubicBezTo>
                        <a:pt x="37811" y="40900"/>
                        <a:pt x="37811" y="40933"/>
                        <a:pt x="37778" y="40966"/>
                      </a:cubicBezTo>
                      <a:lnTo>
                        <a:pt x="37745" y="40966"/>
                      </a:lnTo>
                      <a:cubicBezTo>
                        <a:pt x="37716" y="41023"/>
                        <a:pt x="37639" y="41031"/>
                        <a:pt x="37597" y="41074"/>
                      </a:cubicBezTo>
                      <a:lnTo>
                        <a:pt x="37597" y="41074"/>
                      </a:lnTo>
                      <a:cubicBezTo>
                        <a:pt x="37651" y="41015"/>
                        <a:pt x="37778" y="40954"/>
                        <a:pt x="37778" y="40866"/>
                      </a:cubicBezTo>
                      <a:close/>
                      <a:moveTo>
                        <a:pt x="27243" y="41033"/>
                      </a:moveTo>
                      <a:lnTo>
                        <a:pt x="27375" y="41066"/>
                      </a:lnTo>
                      <a:cubicBezTo>
                        <a:pt x="27388" y="41081"/>
                        <a:pt x="27401" y="41094"/>
                        <a:pt x="27414" y="41104"/>
                      </a:cubicBezTo>
                      <a:lnTo>
                        <a:pt x="27414" y="41104"/>
                      </a:lnTo>
                      <a:cubicBezTo>
                        <a:pt x="27368" y="41084"/>
                        <a:pt x="27312" y="41060"/>
                        <a:pt x="27243" y="41033"/>
                      </a:cubicBezTo>
                      <a:close/>
                      <a:moveTo>
                        <a:pt x="27874" y="41033"/>
                      </a:moveTo>
                      <a:lnTo>
                        <a:pt x="27874" y="41033"/>
                      </a:lnTo>
                      <a:cubicBezTo>
                        <a:pt x="27774" y="41132"/>
                        <a:pt x="27608" y="41099"/>
                        <a:pt x="27608" y="41232"/>
                      </a:cubicBezTo>
                      <a:cubicBezTo>
                        <a:pt x="27608" y="41210"/>
                        <a:pt x="27593" y="41187"/>
                        <a:pt x="27482" y="41135"/>
                      </a:cubicBezTo>
                      <a:lnTo>
                        <a:pt x="27482" y="41135"/>
                      </a:lnTo>
                      <a:cubicBezTo>
                        <a:pt x="27495" y="41137"/>
                        <a:pt x="27508" y="41139"/>
                        <a:pt x="27522" y="41139"/>
                      </a:cubicBezTo>
                      <a:cubicBezTo>
                        <a:pt x="27634" y="41139"/>
                        <a:pt x="27762" y="41055"/>
                        <a:pt x="27874" y="41033"/>
                      </a:cubicBezTo>
                      <a:close/>
                      <a:moveTo>
                        <a:pt x="13899" y="41484"/>
                      </a:moveTo>
                      <a:cubicBezTo>
                        <a:pt x="13932" y="41484"/>
                        <a:pt x="13949" y="41508"/>
                        <a:pt x="13949" y="41531"/>
                      </a:cubicBezTo>
                      <a:cubicBezTo>
                        <a:pt x="13952" y="41533"/>
                        <a:pt x="13955" y="41534"/>
                        <a:pt x="13958" y="41536"/>
                      </a:cubicBezTo>
                      <a:lnTo>
                        <a:pt x="13958" y="41536"/>
                      </a:lnTo>
                      <a:cubicBezTo>
                        <a:pt x="13925" y="41520"/>
                        <a:pt x="13888" y="41508"/>
                        <a:pt x="13849" y="41498"/>
                      </a:cubicBezTo>
                      <a:cubicBezTo>
                        <a:pt x="13869" y="41488"/>
                        <a:pt x="13885" y="41484"/>
                        <a:pt x="13899" y="41484"/>
                      </a:cubicBezTo>
                      <a:close/>
                      <a:moveTo>
                        <a:pt x="16109" y="41664"/>
                      </a:moveTo>
                      <a:lnTo>
                        <a:pt x="16312" y="41813"/>
                      </a:lnTo>
                      <a:lnTo>
                        <a:pt x="16312" y="41813"/>
                      </a:lnTo>
                      <a:cubicBezTo>
                        <a:pt x="16239" y="41769"/>
                        <a:pt x="16168" y="41723"/>
                        <a:pt x="16109" y="41664"/>
                      </a:cubicBezTo>
                      <a:close/>
                      <a:moveTo>
                        <a:pt x="16774" y="43027"/>
                      </a:moveTo>
                      <a:lnTo>
                        <a:pt x="16807" y="43060"/>
                      </a:lnTo>
                      <a:cubicBezTo>
                        <a:pt x="16740" y="43027"/>
                        <a:pt x="16674" y="43027"/>
                        <a:pt x="16608" y="43027"/>
                      </a:cubicBezTo>
                      <a:close/>
                      <a:moveTo>
                        <a:pt x="33973" y="43592"/>
                      </a:moveTo>
                      <a:lnTo>
                        <a:pt x="33973" y="43592"/>
                      </a:lnTo>
                      <a:cubicBezTo>
                        <a:pt x="33958" y="43597"/>
                        <a:pt x="33946" y="43605"/>
                        <a:pt x="33934" y="43614"/>
                      </a:cubicBezTo>
                      <a:lnTo>
                        <a:pt x="33934" y="43614"/>
                      </a:lnTo>
                      <a:cubicBezTo>
                        <a:pt x="33941" y="43606"/>
                        <a:pt x="33949" y="43599"/>
                        <a:pt x="33956" y="43592"/>
                      </a:cubicBezTo>
                      <a:close/>
                      <a:moveTo>
                        <a:pt x="32726" y="43625"/>
                      </a:moveTo>
                      <a:lnTo>
                        <a:pt x="32726" y="43691"/>
                      </a:lnTo>
                      <a:cubicBezTo>
                        <a:pt x="32726" y="43625"/>
                        <a:pt x="32660" y="43625"/>
                        <a:pt x="32627" y="43625"/>
                      </a:cubicBezTo>
                      <a:close/>
                      <a:moveTo>
                        <a:pt x="17837" y="43758"/>
                      </a:moveTo>
                      <a:lnTo>
                        <a:pt x="17837" y="43758"/>
                      </a:lnTo>
                      <a:cubicBezTo>
                        <a:pt x="17808" y="43817"/>
                        <a:pt x="17700" y="43823"/>
                        <a:pt x="17699" y="43871"/>
                      </a:cubicBezTo>
                      <a:lnTo>
                        <a:pt x="17699" y="43871"/>
                      </a:lnTo>
                      <a:cubicBezTo>
                        <a:pt x="17698" y="43817"/>
                        <a:pt x="17807" y="43788"/>
                        <a:pt x="17837" y="43758"/>
                      </a:cubicBezTo>
                      <a:close/>
                      <a:moveTo>
                        <a:pt x="27841" y="44489"/>
                      </a:moveTo>
                      <a:lnTo>
                        <a:pt x="27841" y="44489"/>
                      </a:lnTo>
                      <a:cubicBezTo>
                        <a:pt x="27874" y="44522"/>
                        <a:pt x="27841" y="44555"/>
                        <a:pt x="27808" y="44589"/>
                      </a:cubicBezTo>
                      <a:lnTo>
                        <a:pt x="27783" y="44564"/>
                      </a:lnTo>
                      <a:lnTo>
                        <a:pt x="27783" y="44564"/>
                      </a:lnTo>
                      <a:cubicBezTo>
                        <a:pt x="27821" y="44559"/>
                        <a:pt x="27841" y="44514"/>
                        <a:pt x="27841" y="44489"/>
                      </a:cubicBezTo>
                      <a:close/>
                      <a:moveTo>
                        <a:pt x="31663" y="45287"/>
                      </a:moveTo>
                      <a:cubicBezTo>
                        <a:pt x="31676" y="45287"/>
                        <a:pt x="31691" y="45287"/>
                        <a:pt x="31707" y="45288"/>
                      </a:cubicBezTo>
                      <a:lnTo>
                        <a:pt x="31707" y="45288"/>
                      </a:lnTo>
                      <a:cubicBezTo>
                        <a:pt x="31686" y="45293"/>
                        <a:pt x="31670" y="45303"/>
                        <a:pt x="31663" y="45321"/>
                      </a:cubicBezTo>
                      <a:lnTo>
                        <a:pt x="31663" y="45321"/>
                      </a:lnTo>
                      <a:lnTo>
                        <a:pt x="31663" y="45287"/>
                      </a:lnTo>
                      <a:close/>
                      <a:moveTo>
                        <a:pt x="19299" y="45818"/>
                      </a:moveTo>
                      <a:cubicBezTo>
                        <a:pt x="19366" y="45852"/>
                        <a:pt x="19333" y="45918"/>
                        <a:pt x="19366" y="45985"/>
                      </a:cubicBezTo>
                      <a:cubicBezTo>
                        <a:pt x="19333" y="45918"/>
                        <a:pt x="19333" y="45885"/>
                        <a:pt x="19333" y="45852"/>
                      </a:cubicBezTo>
                      <a:lnTo>
                        <a:pt x="19299" y="45818"/>
                      </a:lnTo>
                      <a:close/>
                      <a:moveTo>
                        <a:pt x="27741" y="46317"/>
                      </a:moveTo>
                      <a:cubicBezTo>
                        <a:pt x="27688" y="46343"/>
                        <a:pt x="27635" y="46370"/>
                        <a:pt x="27582" y="46396"/>
                      </a:cubicBezTo>
                      <a:lnTo>
                        <a:pt x="27582" y="46396"/>
                      </a:lnTo>
                      <a:cubicBezTo>
                        <a:pt x="27627" y="46350"/>
                        <a:pt x="27684" y="46317"/>
                        <a:pt x="27741" y="46317"/>
                      </a:cubicBezTo>
                      <a:close/>
                      <a:moveTo>
                        <a:pt x="19572" y="46534"/>
                      </a:moveTo>
                      <a:cubicBezTo>
                        <a:pt x="19630" y="46542"/>
                        <a:pt x="19687" y="46552"/>
                        <a:pt x="19725" y="46573"/>
                      </a:cubicBezTo>
                      <a:lnTo>
                        <a:pt x="19725" y="46573"/>
                      </a:lnTo>
                      <a:cubicBezTo>
                        <a:pt x="19673" y="46560"/>
                        <a:pt x="19621" y="46547"/>
                        <a:pt x="19572" y="46534"/>
                      </a:cubicBezTo>
                      <a:close/>
                      <a:moveTo>
                        <a:pt x="25780" y="46716"/>
                      </a:moveTo>
                      <a:cubicBezTo>
                        <a:pt x="25764" y="46716"/>
                        <a:pt x="25753" y="46718"/>
                        <a:pt x="25747" y="46722"/>
                      </a:cubicBezTo>
                      <a:lnTo>
                        <a:pt x="25747" y="46722"/>
                      </a:lnTo>
                      <a:lnTo>
                        <a:pt x="25747" y="46716"/>
                      </a:lnTo>
                      <a:close/>
                      <a:moveTo>
                        <a:pt x="21668" y="46780"/>
                      </a:moveTo>
                      <a:cubicBezTo>
                        <a:pt x="21678" y="46790"/>
                        <a:pt x="21686" y="46802"/>
                        <a:pt x="21692" y="46815"/>
                      </a:cubicBezTo>
                      <a:lnTo>
                        <a:pt x="21668" y="46780"/>
                      </a:lnTo>
                      <a:close/>
                      <a:moveTo>
                        <a:pt x="26144" y="46825"/>
                      </a:moveTo>
                      <a:cubicBezTo>
                        <a:pt x="26073" y="46868"/>
                        <a:pt x="26007" y="46921"/>
                        <a:pt x="25946" y="46982"/>
                      </a:cubicBezTo>
                      <a:lnTo>
                        <a:pt x="26079" y="46849"/>
                      </a:lnTo>
                      <a:cubicBezTo>
                        <a:pt x="26100" y="46842"/>
                        <a:pt x="26122" y="46834"/>
                        <a:pt x="26144" y="46825"/>
                      </a:cubicBezTo>
                      <a:close/>
                      <a:moveTo>
                        <a:pt x="21792" y="46915"/>
                      </a:moveTo>
                      <a:cubicBezTo>
                        <a:pt x="21837" y="46938"/>
                        <a:pt x="21867" y="46975"/>
                        <a:pt x="21892" y="46987"/>
                      </a:cubicBezTo>
                      <a:lnTo>
                        <a:pt x="21892" y="46987"/>
                      </a:lnTo>
                      <a:lnTo>
                        <a:pt x="21892" y="47015"/>
                      </a:lnTo>
                      <a:lnTo>
                        <a:pt x="21792" y="46915"/>
                      </a:lnTo>
                      <a:close/>
                      <a:moveTo>
                        <a:pt x="25182" y="47048"/>
                      </a:moveTo>
                      <a:cubicBezTo>
                        <a:pt x="25155" y="47048"/>
                        <a:pt x="25063" y="47091"/>
                        <a:pt x="25029" y="47126"/>
                      </a:cubicBezTo>
                      <a:lnTo>
                        <a:pt x="25029" y="47126"/>
                      </a:lnTo>
                      <a:cubicBezTo>
                        <a:pt x="25065" y="47074"/>
                        <a:pt x="25123" y="47048"/>
                        <a:pt x="25182" y="47048"/>
                      </a:cubicBezTo>
                      <a:close/>
                      <a:moveTo>
                        <a:pt x="24988" y="47144"/>
                      </a:moveTo>
                      <a:cubicBezTo>
                        <a:pt x="24996" y="47144"/>
                        <a:pt x="25006" y="47145"/>
                        <a:pt x="25016" y="47148"/>
                      </a:cubicBezTo>
                      <a:cubicBezTo>
                        <a:pt x="24970" y="47155"/>
                        <a:pt x="24933" y="47175"/>
                        <a:pt x="24900" y="47202"/>
                      </a:cubicBezTo>
                      <a:lnTo>
                        <a:pt x="24900" y="47202"/>
                      </a:lnTo>
                      <a:cubicBezTo>
                        <a:pt x="24922" y="47169"/>
                        <a:pt x="24947" y="47144"/>
                        <a:pt x="24988" y="47144"/>
                      </a:cubicBezTo>
                      <a:close/>
                      <a:moveTo>
                        <a:pt x="24761" y="47347"/>
                      </a:moveTo>
                      <a:cubicBezTo>
                        <a:pt x="24708" y="47402"/>
                        <a:pt x="24646" y="47447"/>
                        <a:pt x="24551" y="47447"/>
                      </a:cubicBezTo>
                      <a:cubicBezTo>
                        <a:pt x="24617" y="47414"/>
                        <a:pt x="24683" y="47380"/>
                        <a:pt x="24750" y="47347"/>
                      </a:cubicBezTo>
                      <a:close/>
                      <a:moveTo>
                        <a:pt x="22929" y="0"/>
                      </a:moveTo>
                      <a:cubicBezTo>
                        <a:pt x="18316" y="0"/>
                        <a:pt x="13848" y="1197"/>
                        <a:pt x="10592" y="5006"/>
                      </a:cubicBezTo>
                      <a:cubicBezTo>
                        <a:pt x="2713" y="10941"/>
                        <a:pt x="1" y="23448"/>
                        <a:pt x="2910" y="32602"/>
                      </a:cubicBezTo>
                      <a:lnTo>
                        <a:pt x="2910" y="32602"/>
                      </a:lnTo>
                      <a:cubicBezTo>
                        <a:pt x="3050" y="33122"/>
                        <a:pt x="3302" y="33586"/>
                        <a:pt x="3613" y="34020"/>
                      </a:cubicBezTo>
                      <a:cubicBezTo>
                        <a:pt x="3797" y="33692"/>
                        <a:pt x="3439" y="33099"/>
                        <a:pt x="3292" y="32981"/>
                      </a:cubicBezTo>
                      <a:lnTo>
                        <a:pt x="3292" y="32981"/>
                      </a:lnTo>
                      <a:cubicBezTo>
                        <a:pt x="3032" y="32279"/>
                        <a:pt x="2607" y="31382"/>
                        <a:pt x="2948" y="30963"/>
                      </a:cubicBezTo>
                      <a:lnTo>
                        <a:pt x="2948" y="30963"/>
                      </a:lnTo>
                      <a:cubicBezTo>
                        <a:pt x="3546" y="32259"/>
                        <a:pt x="4278" y="34020"/>
                        <a:pt x="5108" y="34917"/>
                      </a:cubicBezTo>
                      <a:cubicBezTo>
                        <a:pt x="5054" y="35000"/>
                        <a:pt x="4886" y="35217"/>
                        <a:pt x="5014" y="35217"/>
                      </a:cubicBezTo>
                      <a:cubicBezTo>
                        <a:pt x="5042" y="35217"/>
                        <a:pt x="5083" y="35207"/>
                        <a:pt x="5142" y="35183"/>
                      </a:cubicBezTo>
                      <a:cubicBezTo>
                        <a:pt x="6272" y="35682"/>
                        <a:pt x="6837" y="37443"/>
                        <a:pt x="8066" y="38108"/>
                      </a:cubicBezTo>
                      <a:cubicBezTo>
                        <a:pt x="9163" y="39072"/>
                        <a:pt x="9628" y="40169"/>
                        <a:pt x="11024" y="40235"/>
                      </a:cubicBezTo>
                      <a:cubicBezTo>
                        <a:pt x="11094" y="40263"/>
                        <a:pt x="11140" y="40275"/>
                        <a:pt x="11167" y="40275"/>
                      </a:cubicBezTo>
                      <a:cubicBezTo>
                        <a:pt x="11334" y="40275"/>
                        <a:pt x="10805" y="39813"/>
                        <a:pt x="10891" y="39670"/>
                      </a:cubicBezTo>
                      <a:lnTo>
                        <a:pt x="10891" y="39670"/>
                      </a:lnTo>
                      <a:cubicBezTo>
                        <a:pt x="11323" y="39969"/>
                        <a:pt x="12054" y="40268"/>
                        <a:pt x="12486" y="40767"/>
                      </a:cubicBezTo>
                      <a:cubicBezTo>
                        <a:pt x="13517" y="41365"/>
                        <a:pt x="14613" y="41996"/>
                        <a:pt x="15710" y="42628"/>
                      </a:cubicBezTo>
                      <a:cubicBezTo>
                        <a:pt x="16167" y="42750"/>
                        <a:pt x="16065" y="43375"/>
                        <a:pt x="16533" y="43375"/>
                      </a:cubicBezTo>
                      <a:cubicBezTo>
                        <a:pt x="16575" y="43375"/>
                        <a:pt x="16622" y="43370"/>
                        <a:pt x="16674" y="43359"/>
                      </a:cubicBezTo>
                      <a:cubicBezTo>
                        <a:pt x="16747" y="43413"/>
                        <a:pt x="16799" y="43470"/>
                        <a:pt x="16835" y="43532"/>
                      </a:cubicBezTo>
                      <a:lnTo>
                        <a:pt x="16835" y="43532"/>
                      </a:lnTo>
                      <a:cubicBezTo>
                        <a:pt x="16826" y="43528"/>
                        <a:pt x="16816" y="43525"/>
                        <a:pt x="16807" y="43525"/>
                      </a:cubicBezTo>
                      <a:cubicBezTo>
                        <a:pt x="16820" y="43532"/>
                        <a:pt x="16832" y="43538"/>
                        <a:pt x="16843" y="43545"/>
                      </a:cubicBezTo>
                      <a:lnTo>
                        <a:pt x="16843" y="43545"/>
                      </a:lnTo>
                      <a:cubicBezTo>
                        <a:pt x="17038" y="43899"/>
                        <a:pt x="16737" y="44358"/>
                        <a:pt x="17073" y="44722"/>
                      </a:cubicBezTo>
                      <a:cubicBezTo>
                        <a:pt x="17195" y="44681"/>
                        <a:pt x="17295" y="44663"/>
                        <a:pt x="17378" y="44663"/>
                      </a:cubicBezTo>
                      <a:cubicBezTo>
                        <a:pt x="17972" y="44663"/>
                        <a:pt x="17678" y="45597"/>
                        <a:pt x="18203" y="45918"/>
                      </a:cubicBezTo>
                      <a:cubicBezTo>
                        <a:pt x="18402" y="46383"/>
                        <a:pt x="19100" y="46383"/>
                        <a:pt x="19432" y="46882"/>
                      </a:cubicBezTo>
                      <a:cubicBezTo>
                        <a:pt x="19498" y="46908"/>
                        <a:pt x="19544" y="46919"/>
                        <a:pt x="19577" y="46919"/>
                      </a:cubicBezTo>
                      <a:cubicBezTo>
                        <a:pt x="19711" y="46919"/>
                        <a:pt x="19625" y="46742"/>
                        <a:pt x="19732" y="46716"/>
                      </a:cubicBezTo>
                      <a:lnTo>
                        <a:pt x="19732" y="46716"/>
                      </a:lnTo>
                      <a:cubicBezTo>
                        <a:pt x="19632" y="47081"/>
                        <a:pt x="19898" y="46882"/>
                        <a:pt x="20097" y="47115"/>
                      </a:cubicBezTo>
                      <a:cubicBezTo>
                        <a:pt x="20562" y="47480"/>
                        <a:pt x="21559" y="47048"/>
                        <a:pt x="21759" y="47680"/>
                      </a:cubicBezTo>
                      <a:cubicBezTo>
                        <a:pt x="21822" y="47755"/>
                        <a:pt x="21875" y="47783"/>
                        <a:pt x="21926" y="47783"/>
                      </a:cubicBezTo>
                      <a:cubicBezTo>
                        <a:pt x="22010" y="47783"/>
                        <a:pt x="22088" y="47708"/>
                        <a:pt x="22191" y="47646"/>
                      </a:cubicBezTo>
                      <a:cubicBezTo>
                        <a:pt x="22369" y="47534"/>
                        <a:pt x="22561" y="47494"/>
                        <a:pt x="22760" y="47494"/>
                      </a:cubicBezTo>
                      <a:cubicBezTo>
                        <a:pt x="23268" y="47494"/>
                        <a:pt x="23823" y="47756"/>
                        <a:pt x="24304" y="47756"/>
                      </a:cubicBezTo>
                      <a:cubicBezTo>
                        <a:pt x="24586" y="47756"/>
                        <a:pt x="24842" y="47666"/>
                        <a:pt x="25049" y="47380"/>
                      </a:cubicBezTo>
                      <a:cubicBezTo>
                        <a:pt x="25144" y="47276"/>
                        <a:pt x="25255" y="47248"/>
                        <a:pt x="25371" y="47248"/>
                      </a:cubicBezTo>
                      <a:cubicBezTo>
                        <a:pt x="25513" y="47248"/>
                        <a:pt x="25663" y="47291"/>
                        <a:pt x="25802" y="47291"/>
                      </a:cubicBezTo>
                      <a:cubicBezTo>
                        <a:pt x="25948" y="47291"/>
                        <a:pt x="26082" y="47243"/>
                        <a:pt x="26179" y="47048"/>
                      </a:cubicBezTo>
                      <a:cubicBezTo>
                        <a:pt x="27907" y="46649"/>
                        <a:pt x="30100" y="46417"/>
                        <a:pt x="31861" y="45287"/>
                      </a:cubicBezTo>
                      <a:lnTo>
                        <a:pt x="31861" y="45287"/>
                      </a:lnTo>
                      <a:cubicBezTo>
                        <a:pt x="31934" y="45279"/>
                        <a:pt x="31995" y="45255"/>
                        <a:pt x="31995" y="45187"/>
                      </a:cubicBezTo>
                      <a:cubicBezTo>
                        <a:pt x="32033" y="45190"/>
                        <a:pt x="32070" y="45192"/>
                        <a:pt x="32105" y="45192"/>
                      </a:cubicBezTo>
                      <a:cubicBezTo>
                        <a:pt x="32748" y="45192"/>
                        <a:pt x="32959" y="44645"/>
                        <a:pt x="33557" y="44456"/>
                      </a:cubicBezTo>
                      <a:cubicBezTo>
                        <a:pt x="34089" y="44057"/>
                        <a:pt x="32959" y="44356"/>
                        <a:pt x="33358" y="44123"/>
                      </a:cubicBezTo>
                      <a:cubicBezTo>
                        <a:pt x="34521" y="43990"/>
                        <a:pt x="35385" y="42861"/>
                        <a:pt x="36116" y="42428"/>
                      </a:cubicBezTo>
                      <a:cubicBezTo>
                        <a:pt x="36881" y="42129"/>
                        <a:pt x="37379" y="41398"/>
                        <a:pt x="38011" y="40866"/>
                      </a:cubicBezTo>
                      <a:cubicBezTo>
                        <a:pt x="38310" y="40534"/>
                        <a:pt x="39041" y="40601"/>
                        <a:pt x="39107" y="39936"/>
                      </a:cubicBezTo>
                      <a:cubicBezTo>
                        <a:pt x="39156" y="39936"/>
                        <a:pt x="39186" y="39866"/>
                        <a:pt x="39225" y="39866"/>
                      </a:cubicBezTo>
                      <a:cubicBezTo>
                        <a:pt x="39240" y="39866"/>
                        <a:pt x="39255" y="39875"/>
                        <a:pt x="39273" y="39903"/>
                      </a:cubicBezTo>
                      <a:cubicBezTo>
                        <a:pt x="39306" y="39936"/>
                        <a:pt x="39331" y="39949"/>
                        <a:pt x="39350" y="39949"/>
                      </a:cubicBezTo>
                      <a:cubicBezTo>
                        <a:pt x="39446" y="39949"/>
                        <a:pt x="39395" y="39593"/>
                        <a:pt x="39506" y="39537"/>
                      </a:cubicBezTo>
                      <a:cubicBezTo>
                        <a:pt x="39610" y="39563"/>
                        <a:pt x="39612" y="39851"/>
                        <a:pt x="39703" y="39851"/>
                      </a:cubicBezTo>
                      <a:cubicBezTo>
                        <a:pt x="39729" y="39851"/>
                        <a:pt x="39761" y="39828"/>
                        <a:pt x="39805" y="39770"/>
                      </a:cubicBezTo>
                      <a:cubicBezTo>
                        <a:pt x="39539" y="38640"/>
                        <a:pt x="39174" y="39005"/>
                        <a:pt x="40337" y="38540"/>
                      </a:cubicBezTo>
                      <a:cubicBezTo>
                        <a:pt x="40338" y="38541"/>
                        <a:pt x="40340" y="38541"/>
                        <a:pt x="40341" y="38541"/>
                      </a:cubicBezTo>
                      <a:cubicBezTo>
                        <a:pt x="40407" y="38541"/>
                        <a:pt x="39975" y="37767"/>
                        <a:pt x="40195" y="37767"/>
                      </a:cubicBezTo>
                      <a:cubicBezTo>
                        <a:pt x="40233" y="37767"/>
                        <a:pt x="40289" y="37790"/>
                        <a:pt x="40370" y="37842"/>
                      </a:cubicBezTo>
                      <a:cubicBezTo>
                        <a:pt x="40611" y="37842"/>
                        <a:pt x="40723" y="37217"/>
                        <a:pt x="40931" y="37217"/>
                      </a:cubicBezTo>
                      <a:cubicBezTo>
                        <a:pt x="40981" y="37217"/>
                        <a:pt x="41037" y="37253"/>
                        <a:pt x="41101" y="37344"/>
                      </a:cubicBezTo>
                      <a:cubicBezTo>
                        <a:pt x="41467" y="37144"/>
                        <a:pt x="40669" y="36646"/>
                        <a:pt x="41234" y="36546"/>
                      </a:cubicBezTo>
                      <a:cubicBezTo>
                        <a:pt x="41334" y="36513"/>
                        <a:pt x="41567" y="36480"/>
                        <a:pt x="41434" y="36313"/>
                      </a:cubicBezTo>
                      <a:cubicBezTo>
                        <a:pt x="41234" y="36114"/>
                        <a:pt x="41567" y="35948"/>
                        <a:pt x="41633" y="35815"/>
                      </a:cubicBezTo>
                      <a:cubicBezTo>
                        <a:pt x="41646" y="35817"/>
                        <a:pt x="41659" y="35818"/>
                        <a:pt x="41672" y="35818"/>
                      </a:cubicBezTo>
                      <a:cubicBezTo>
                        <a:pt x="41954" y="35818"/>
                        <a:pt x="42098" y="35242"/>
                        <a:pt x="42400" y="35242"/>
                      </a:cubicBezTo>
                      <a:cubicBezTo>
                        <a:pt x="42459" y="35242"/>
                        <a:pt x="42524" y="35264"/>
                        <a:pt x="42597" y="35316"/>
                      </a:cubicBezTo>
                      <a:cubicBezTo>
                        <a:pt x="42659" y="35192"/>
                        <a:pt x="42489" y="34981"/>
                        <a:pt x="42656" y="34981"/>
                      </a:cubicBezTo>
                      <a:cubicBezTo>
                        <a:pt x="42668" y="34981"/>
                        <a:pt x="42681" y="34982"/>
                        <a:pt x="42697" y="34984"/>
                      </a:cubicBezTo>
                      <a:cubicBezTo>
                        <a:pt x="42723" y="35001"/>
                        <a:pt x="42749" y="35009"/>
                        <a:pt x="42773" y="35009"/>
                      </a:cubicBezTo>
                      <a:cubicBezTo>
                        <a:pt x="42933" y="35009"/>
                        <a:pt x="43031" y="34676"/>
                        <a:pt x="42830" y="34618"/>
                      </a:cubicBezTo>
                      <a:cubicBezTo>
                        <a:pt x="42597" y="34386"/>
                        <a:pt x="43594" y="33854"/>
                        <a:pt x="43793" y="33389"/>
                      </a:cubicBezTo>
                      <a:cubicBezTo>
                        <a:pt x="43561" y="33223"/>
                        <a:pt x="43993" y="32325"/>
                        <a:pt x="44259" y="32325"/>
                      </a:cubicBezTo>
                      <a:cubicBezTo>
                        <a:pt x="44283" y="32328"/>
                        <a:pt x="44306" y="32329"/>
                        <a:pt x="44327" y="32329"/>
                      </a:cubicBezTo>
                      <a:cubicBezTo>
                        <a:pt x="44793" y="32329"/>
                        <a:pt x="44478" y="31658"/>
                        <a:pt x="44923" y="31594"/>
                      </a:cubicBezTo>
                      <a:cubicBezTo>
                        <a:pt x="45123" y="31428"/>
                        <a:pt x="45156" y="31129"/>
                        <a:pt x="45256" y="30896"/>
                      </a:cubicBezTo>
                      <a:cubicBezTo>
                        <a:pt x="45821" y="28902"/>
                        <a:pt x="46884" y="27041"/>
                        <a:pt x="46751" y="24847"/>
                      </a:cubicBezTo>
                      <a:cubicBezTo>
                        <a:pt x="46630" y="24605"/>
                        <a:pt x="46950" y="22627"/>
                        <a:pt x="46556" y="22627"/>
                      </a:cubicBezTo>
                      <a:cubicBezTo>
                        <a:pt x="46518" y="22627"/>
                        <a:pt x="46472" y="22646"/>
                        <a:pt x="46419" y="22687"/>
                      </a:cubicBezTo>
                      <a:cubicBezTo>
                        <a:pt x="46120" y="22288"/>
                        <a:pt x="46851" y="22355"/>
                        <a:pt x="46751" y="22023"/>
                      </a:cubicBezTo>
                      <a:cubicBezTo>
                        <a:pt x="46467" y="21707"/>
                        <a:pt x="46992" y="20282"/>
                        <a:pt x="46590" y="20282"/>
                      </a:cubicBezTo>
                      <a:cubicBezTo>
                        <a:pt x="46569" y="20282"/>
                        <a:pt x="46545" y="20286"/>
                        <a:pt x="46519" y="20294"/>
                      </a:cubicBezTo>
                      <a:cubicBezTo>
                        <a:pt x="46286" y="20494"/>
                        <a:pt x="46585" y="20593"/>
                        <a:pt x="46386" y="20693"/>
                      </a:cubicBezTo>
                      <a:cubicBezTo>
                        <a:pt x="46396" y="20791"/>
                        <a:pt x="46361" y="20829"/>
                        <a:pt x="46315" y="20829"/>
                      </a:cubicBezTo>
                      <a:cubicBezTo>
                        <a:pt x="46222" y="20829"/>
                        <a:pt x="46085" y="20672"/>
                        <a:pt x="46219" y="20560"/>
                      </a:cubicBezTo>
                      <a:cubicBezTo>
                        <a:pt x="46286" y="20527"/>
                        <a:pt x="46319" y="20461"/>
                        <a:pt x="46253" y="20394"/>
                      </a:cubicBezTo>
                      <a:cubicBezTo>
                        <a:pt x="45721" y="19663"/>
                        <a:pt x="46552" y="18566"/>
                        <a:pt x="45920" y="18068"/>
                      </a:cubicBezTo>
                      <a:cubicBezTo>
                        <a:pt x="46386" y="17602"/>
                        <a:pt x="45787" y="16871"/>
                        <a:pt x="46120" y="16506"/>
                      </a:cubicBezTo>
                      <a:cubicBezTo>
                        <a:pt x="46181" y="16475"/>
                        <a:pt x="46157" y="16302"/>
                        <a:pt x="46075" y="16302"/>
                      </a:cubicBezTo>
                      <a:cubicBezTo>
                        <a:pt x="46068" y="16302"/>
                        <a:pt x="46061" y="16304"/>
                        <a:pt x="46053" y="16306"/>
                      </a:cubicBezTo>
                      <a:cubicBezTo>
                        <a:pt x="44325" y="14944"/>
                        <a:pt x="45754" y="10955"/>
                        <a:pt x="43827" y="9161"/>
                      </a:cubicBezTo>
                      <a:cubicBezTo>
                        <a:pt x="43361" y="9061"/>
                        <a:pt x="43760" y="8529"/>
                        <a:pt x="43361" y="8330"/>
                      </a:cubicBezTo>
                      <a:cubicBezTo>
                        <a:pt x="42863" y="8131"/>
                        <a:pt x="43029" y="7333"/>
                        <a:pt x="42464" y="7233"/>
                      </a:cubicBezTo>
                      <a:cubicBezTo>
                        <a:pt x="42517" y="7046"/>
                        <a:pt x="41945" y="6534"/>
                        <a:pt x="41721" y="6534"/>
                      </a:cubicBezTo>
                      <a:cubicBezTo>
                        <a:pt x="41667" y="6534"/>
                        <a:pt x="41633" y="6564"/>
                        <a:pt x="41633" y="6635"/>
                      </a:cubicBezTo>
                      <a:cubicBezTo>
                        <a:pt x="41400" y="4940"/>
                        <a:pt x="38875" y="4741"/>
                        <a:pt x="37645" y="3810"/>
                      </a:cubicBezTo>
                      <a:cubicBezTo>
                        <a:pt x="35784" y="2813"/>
                        <a:pt x="33258" y="1450"/>
                        <a:pt x="31463" y="1052"/>
                      </a:cubicBezTo>
                      <a:cubicBezTo>
                        <a:pt x="28734" y="465"/>
                        <a:pt x="25803" y="0"/>
                        <a:pt x="22929" y="0"/>
                      </a:cubicBezTo>
                      <a:close/>
                    </a:path>
                  </a:pathLst>
                </a:custGeom>
                <a:solidFill>
                  <a:srgbClr val="F2C84B">
                    <a:alpha val="724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2664" name="Google Shape;2664;p23"/>
                <p:cNvSpPr/>
                <p:nvPr/>
              </p:nvSpPr>
              <p:spPr>
                <a:xfrm>
                  <a:off x="4282075" y="2792050"/>
                  <a:ext cx="51375" cy="2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55" h="1010" extrusionOk="0">
                      <a:moveTo>
                        <a:pt x="627" y="1"/>
                      </a:moveTo>
                      <a:cubicBezTo>
                        <a:pt x="0" y="1"/>
                        <a:pt x="1139" y="751"/>
                        <a:pt x="1390" y="940"/>
                      </a:cubicBezTo>
                      <a:cubicBezTo>
                        <a:pt x="1431" y="981"/>
                        <a:pt x="1472" y="1009"/>
                        <a:pt x="1513" y="1009"/>
                      </a:cubicBezTo>
                      <a:cubicBezTo>
                        <a:pt x="1539" y="1009"/>
                        <a:pt x="1564" y="998"/>
                        <a:pt x="1589" y="973"/>
                      </a:cubicBezTo>
                      <a:cubicBezTo>
                        <a:pt x="1624" y="903"/>
                        <a:pt x="1659" y="879"/>
                        <a:pt x="1695" y="879"/>
                      </a:cubicBezTo>
                      <a:cubicBezTo>
                        <a:pt x="1776" y="879"/>
                        <a:pt x="1863" y="1001"/>
                        <a:pt x="1969" y="1001"/>
                      </a:cubicBezTo>
                      <a:cubicBezTo>
                        <a:pt x="1996" y="1001"/>
                        <a:pt x="2025" y="993"/>
                        <a:pt x="2055" y="973"/>
                      </a:cubicBezTo>
                      <a:cubicBezTo>
                        <a:pt x="2033" y="778"/>
                        <a:pt x="1913" y="626"/>
                        <a:pt x="1786" y="626"/>
                      </a:cubicBezTo>
                      <a:cubicBezTo>
                        <a:pt x="1717" y="626"/>
                        <a:pt x="1647" y="669"/>
                        <a:pt x="1589" y="773"/>
                      </a:cubicBezTo>
                      <a:cubicBezTo>
                        <a:pt x="1457" y="375"/>
                        <a:pt x="1024" y="275"/>
                        <a:pt x="759" y="9"/>
                      </a:cubicBezTo>
                      <a:cubicBezTo>
                        <a:pt x="708" y="3"/>
                        <a:pt x="665" y="1"/>
                        <a:pt x="627" y="1"/>
                      </a:cubicBezTo>
                      <a:close/>
                    </a:path>
                  </a:pathLst>
                </a:custGeom>
                <a:solidFill>
                  <a:srgbClr val="F2C84B">
                    <a:alpha val="724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2665" name="Google Shape;2665;p23"/>
                <p:cNvSpPr/>
                <p:nvPr/>
              </p:nvSpPr>
              <p:spPr>
                <a:xfrm>
                  <a:off x="4114075" y="2632525"/>
                  <a:ext cx="10625" cy="13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5" h="538" extrusionOk="0">
                      <a:moveTo>
                        <a:pt x="86" y="1"/>
                      </a:moveTo>
                      <a:cubicBezTo>
                        <a:pt x="43" y="1"/>
                        <a:pt x="9" y="31"/>
                        <a:pt x="1" y="109"/>
                      </a:cubicBezTo>
                      <a:cubicBezTo>
                        <a:pt x="1" y="273"/>
                        <a:pt x="233" y="537"/>
                        <a:pt x="346" y="537"/>
                      </a:cubicBezTo>
                      <a:cubicBezTo>
                        <a:pt x="393" y="537"/>
                        <a:pt x="419" y="492"/>
                        <a:pt x="400" y="375"/>
                      </a:cubicBezTo>
                      <a:cubicBezTo>
                        <a:pt x="424" y="252"/>
                        <a:pt x="212" y="1"/>
                        <a:pt x="86" y="1"/>
                      </a:cubicBezTo>
                      <a:close/>
                    </a:path>
                  </a:pathLst>
                </a:custGeom>
                <a:solidFill>
                  <a:srgbClr val="F2C84B">
                    <a:alpha val="724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2666" name="Google Shape;2666;p23"/>
                <p:cNvSpPr/>
                <p:nvPr/>
              </p:nvSpPr>
              <p:spPr>
                <a:xfrm>
                  <a:off x="4363350" y="2832500"/>
                  <a:ext cx="8325" cy="7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3" h="308" extrusionOk="0">
                      <a:moveTo>
                        <a:pt x="99" y="1"/>
                      </a:moveTo>
                      <a:cubicBezTo>
                        <a:pt x="44" y="1"/>
                        <a:pt x="0" y="26"/>
                        <a:pt x="0" y="86"/>
                      </a:cubicBezTo>
                      <a:cubicBezTo>
                        <a:pt x="22" y="175"/>
                        <a:pt x="148" y="308"/>
                        <a:pt x="239" y="308"/>
                      </a:cubicBezTo>
                      <a:cubicBezTo>
                        <a:pt x="285" y="308"/>
                        <a:pt x="321" y="274"/>
                        <a:pt x="333" y="186"/>
                      </a:cubicBezTo>
                      <a:cubicBezTo>
                        <a:pt x="333" y="80"/>
                        <a:pt x="197" y="1"/>
                        <a:pt x="99" y="1"/>
                      </a:cubicBezTo>
                      <a:close/>
                    </a:path>
                  </a:pathLst>
                </a:custGeom>
                <a:solidFill>
                  <a:srgbClr val="F2C84B">
                    <a:alpha val="724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2667" name="Google Shape;2667;p23"/>
                <p:cNvSpPr/>
                <p:nvPr/>
              </p:nvSpPr>
              <p:spPr>
                <a:xfrm>
                  <a:off x="4387425" y="2855125"/>
                  <a:ext cx="7525" cy="7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" h="311" extrusionOk="0">
                      <a:moveTo>
                        <a:pt x="54" y="0"/>
                      </a:moveTo>
                      <a:cubicBezTo>
                        <a:pt x="22" y="0"/>
                        <a:pt x="1" y="22"/>
                        <a:pt x="1" y="78"/>
                      </a:cubicBezTo>
                      <a:cubicBezTo>
                        <a:pt x="1" y="170"/>
                        <a:pt x="129" y="310"/>
                        <a:pt x="218" y="310"/>
                      </a:cubicBezTo>
                      <a:cubicBezTo>
                        <a:pt x="258" y="310"/>
                        <a:pt x="290" y="283"/>
                        <a:pt x="300" y="211"/>
                      </a:cubicBezTo>
                      <a:cubicBezTo>
                        <a:pt x="276" y="140"/>
                        <a:pt x="133" y="0"/>
                        <a:pt x="54" y="0"/>
                      </a:cubicBezTo>
                      <a:close/>
                    </a:path>
                  </a:pathLst>
                </a:custGeom>
                <a:solidFill>
                  <a:srgbClr val="F2C84B">
                    <a:alpha val="724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2668" name="Google Shape;2668;p23"/>
                <p:cNvSpPr/>
                <p:nvPr/>
              </p:nvSpPr>
              <p:spPr>
                <a:xfrm>
                  <a:off x="4154100" y="2683350"/>
                  <a:ext cx="5700" cy="5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" h="206" extrusionOk="0">
                      <a:moveTo>
                        <a:pt x="78" y="1"/>
                      </a:moveTo>
                      <a:cubicBezTo>
                        <a:pt x="1" y="1"/>
                        <a:pt x="1" y="206"/>
                        <a:pt x="78" y="206"/>
                      </a:cubicBezTo>
                      <a:cubicBezTo>
                        <a:pt x="83" y="206"/>
                        <a:pt x="89" y="205"/>
                        <a:pt x="95" y="203"/>
                      </a:cubicBezTo>
                      <a:cubicBezTo>
                        <a:pt x="228" y="203"/>
                        <a:pt x="228" y="3"/>
                        <a:pt x="95" y="3"/>
                      </a:cubicBezTo>
                      <a:cubicBezTo>
                        <a:pt x="89" y="1"/>
                        <a:pt x="83" y="1"/>
                        <a:pt x="78" y="1"/>
                      </a:cubicBezTo>
                      <a:close/>
                    </a:path>
                  </a:pathLst>
                </a:custGeom>
                <a:solidFill>
                  <a:srgbClr val="F2C84B">
                    <a:alpha val="724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</p:grpSp>
          <p:grpSp>
            <p:nvGrpSpPr>
              <p:cNvPr id="2669" name="Google Shape;2669;p23"/>
              <p:cNvGrpSpPr/>
              <p:nvPr/>
            </p:nvGrpSpPr>
            <p:grpSpPr>
              <a:xfrm rot="10800000">
                <a:off x="4212099" y="2046639"/>
                <a:ext cx="798176" cy="811594"/>
                <a:chOff x="4023775" y="1778925"/>
                <a:chExt cx="1174825" cy="1194575"/>
              </a:xfrm>
            </p:grpSpPr>
            <p:sp>
              <p:nvSpPr>
                <p:cNvPr id="2670" name="Google Shape;2670;p23"/>
                <p:cNvSpPr/>
                <p:nvPr/>
              </p:nvSpPr>
              <p:spPr>
                <a:xfrm>
                  <a:off x="4023775" y="1778925"/>
                  <a:ext cx="1174825" cy="1194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993" h="47783" extrusionOk="0">
                      <a:moveTo>
                        <a:pt x="23952" y="88"/>
                      </a:moveTo>
                      <a:cubicBezTo>
                        <a:pt x="23635" y="88"/>
                        <a:pt x="23318" y="96"/>
                        <a:pt x="23000" y="105"/>
                      </a:cubicBezTo>
                      <a:lnTo>
                        <a:pt x="23000" y="105"/>
                      </a:lnTo>
                      <a:cubicBezTo>
                        <a:pt x="23318" y="88"/>
                        <a:pt x="23635" y="88"/>
                        <a:pt x="23952" y="88"/>
                      </a:cubicBezTo>
                      <a:close/>
                      <a:moveTo>
                        <a:pt x="20376" y="351"/>
                      </a:moveTo>
                      <a:lnTo>
                        <a:pt x="20376" y="351"/>
                      </a:lnTo>
                      <a:cubicBezTo>
                        <a:pt x="20294" y="366"/>
                        <a:pt x="20215" y="387"/>
                        <a:pt x="20142" y="421"/>
                      </a:cubicBezTo>
                      <a:lnTo>
                        <a:pt x="20142" y="421"/>
                      </a:lnTo>
                      <a:cubicBezTo>
                        <a:pt x="20150" y="411"/>
                        <a:pt x="20157" y="399"/>
                        <a:pt x="20164" y="387"/>
                      </a:cubicBezTo>
                      <a:cubicBezTo>
                        <a:pt x="20232" y="370"/>
                        <a:pt x="20303" y="359"/>
                        <a:pt x="20376" y="351"/>
                      </a:cubicBezTo>
                      <a:close/>
                      <a:moveTo>
                        <a:pt x="19484" y="487"/>
                      </a:moveTo>
                      <a:lnTo>
                        <a:pt x="19484" y="487"/>
                      </a:lnTo>
                      <a:cubicBezTo>
                        <a:pt x="19363" y="514"/>
                        <a:pt x="19237" y="533"/>
                        <a:pt x="19100" y="553"/>
                      </a:cubicBezTo>
                      <a:cubicBezTo>
                        <a:pt x="19228" y="502"/>
                        <a:pt x="19356" y="490"/>
                        <a:pt x="19484" y="487"/>
                      </a:cubicBezTo>
                      <a:close/>
                      <a:moveTo>
                        <a:pt x="28505" y="719"/>
                      </a:moveTo>
                      <a:lnTo>
                        <a:pt x="28505" y="719"/>
                      </a:lnTo>
                      <a:cubicBezTo>
                        <a:pt x="28419" y="737"/>
                        <a:pt x="28332" y="754"/>
                        <a:pt x="28245" y="767"/>
                      </a:cubicBezTo>
                      <a:lnTo>
                        <a:pt x="28245" y="767"/>
                      </a:lnTo>
                      <a:lnTo>
                        <a:pt x="28505" y="719"/>
                      </a:lnTo>
                      <a:close/>
                      <a:moveTo>
                        <a:pt x="27519" y="778"/>
                      </a:moveTo>
                      <a:cubicBezTo>
                        <a:pt x="27523" y="780"/>
                        <a:pt x="27528" y="783"/>
                        <a:pt x="27532" y="786"/>
                      </a:cubicBezTo>
                      <a:lnTo>
                        <a:pt x="27532" y="786"/>
                      </a:lnTo>
                      <a:cubicBezTo>
                        <a:pt x="27528" y="783"/>
                        <a:pt x="27523" y="781"/>
                        <a:pt x="27519" y="778"/>
                      </a:cubicBezTo>
                      <a:close/>
                      <a:moveTo>
                        <a:pt x="16973" y="752"/>
                      </a:moveTo>
                      <a:cubicBezTo>
                        <a:pt x="16873" y="752"/>
                        <a:pt x="16807" y="786"/>
                        <a:pt x="16740" y="852"/>
                      </a:cubicBezTo>
                      <a:cubicBezTo>
                        <a:pt x="16807" y="786"/>
                        <a:pt x="16907" y="786"/>
                        <a:pt x="16973" y="786"/>
                      </a:cubicBezTo>
                      <a:lnTo>
                        <a:pt x="16973" y="752"/>
                      </a:lnTo>
                      <a:close/>
                      <a:moveTo>
                        <a:pt x="35119" y="2747"/>
                      </a:moveTo>
                      <a:cubicBezTo>
                        <a:pt x="35141" y="2747"/>
                        <a:pt x="35160" y="2750"/>
                        <a:pt x="35177" y="2755"/>
                      </a:cubicBezTo>
                      <a:lnTo>
                        <a:pt x="35177" y="2755"/>
                      </a:lnTo>
                      <a:cubicBezTo>
                        <a:pt x="35113" y="2747"/>
                        <a:pt x="35050" y="2747"/>
                        <a:pt x="34986" y="2747"/>
                      </a:cubicBezTo>
                      <a:close/>
                      <a:moveTo>
                        <a:pt x="37013" y="3710"/>
                      </a:moveTo>
                      <a:lnTo>
                        <a:pt x="37013" y="3710"/>
                      </a:lnTo>
                      <a:cubicBezTo>
                        <a:pt x="37112" y="3776"/>
                        <a:pt x="37210" y="3838"/>
                        <a:pt x="37308" y="3898"/>
                      </a:cubicBezTo>
                      <a:lnTo>
                        <a:pt x="37308" y="3898"/>
                      </a:lnTo>
                      <a:cubicBezTo>
                        <a:pt x="37204" y="3840"/>
                        <a:pt x="37105" y="3779"/>
                        <a:pt x="37013" y="3710"/>
                      </a:cubicBezTo>
                      <a:close/>
                      <a:moveTo>
                        <a:pt x="10127" y="5472"/>
                      </a:moveTo>
                      <a:lnTo>
                        <a:pt x="10127" y="5472"/>
                      </a:lnTo>
                      <a:cubicBezTo>
                        <a:pt x="10096" y="5517"/>
                        <a:pt x="10059" y="5556"/>
                        <a:pt x="10018" y="5591"/>
                      </a:cubicBezTo>
                      <a:lnTo>
                        <a:pt x="10018" y="5591"/>
                      </a:lnTo>
                      <a:cubicBezTo>
                        <a:pt x="10045" y="5542"/>
                        <a:pt x="10076" y="5497"/>
                        <a:pt x="10127" y="5472"/>
                      </a:cubicBezTo>
                      <a:close/>
                      <a:moveTo>
                        <a:pt x="9950" y="5644"/>
                      </a:moveTo>
                      <a:lnTo>
                        <a:pt x="9950" y="5644"/>
                      </a:lnTo>
                      <a:cubicBezTo>
                        <a:pt x="9921" y="5664"/>
                        <a:pt x="9891" y="5684"/>
                        <a:pt x="9861" y="5704"/>
                      </a:cubicBezTo>
                      <a:cubicBezTo>
                        <a:pt x="9886" y="5679"/>
                        <a:pt x="9911" y="5655"/>
                        <a:pt x="9950" y="5644"/>
                      </a:cubicBezTo>
                      <a:close/>
                      <a:moveTo>
                        <a:pt x="40304" y="6569"/>
                      </a:moveTo>
                      <a:lnTo>
                        <a:pt x="40304" y="6569"/>
                      </a:lnTo>
                      <a:cubicBezTo>
                        <a:pt x="40416" y="6625"/>
                        <a:pt x="40505" y="6728"/>
                        <a:pt x="40570" y="6839"/>
                      </a:cubicBezTo>
                      <a:lnTo>
                        <a:pt x="40570" y="6839"/>
                      </a:lnTo>
                      <a:cubicBezTo>
                        <a:pt x="40481" y="6746"/>
                        <a:pt x="40392" y="6657"/>
                        <a:pt x="40304" y="6569"/>
                      </a:cubicBezTo>
                      <a:close/>
                      <a:moveTo>
                        <a:pt x="40113" y="8309"/>
                      </a:moveTo>
                      <a:cubicBezTo>
                        <a:pt x="40184" y="8309"/>
                        <a:pt x="40263" y="8335"/>
                        <a:pt x="40328" y="8335"/>
                      </a:cubicBezTo>
                      <a:cubicBezTo>
                        <a:pt x="40334" y="8335"/>
                        <a:pt x="40340" y="8334"/>
                        <a:pt x="40346" y="8334"/>
                      </a:cubicBezTo>
                      <a:lnTo>
                        <a:pt x="40346" y="8334"/>
                      </a:lnTo>
                      <a:cubicBezTo>
                        <a:pt x="40057" y="8386"/>
                        <a:pt x="39845" y="8611"/>
                        <a:pt x="39636" y="8611"/>
                      </a:cubicBezTo>
                      <a:cubicBezTo>
                        <a:pt x="39519" y="8611"/>
                        <a:pt x="39402" y="8541"/>
                        <a:pt x="39273" y="8330"/>
                      </a:cubicBezTo>
                      <a:lnTo>
                        <a:pt x="39273" y="8330"/>
                      </a:lnTo>
                      <a:cubicBezTo>
                        <a:pt x="39376" y="8473"/>
                        <a:pt x="39528" y="8541"/>
                        <a:pt x="39677" y="8541"/>
                      </a:cubicBezTo>
                      <a:cubicBezTo>
                        <a:pt x="39770" y="8541"/>
                        <a:pt x="39861" y="8514"/>
                        <a:pt x="39938" y="8463"/>
                      </a:cubicBezTo>
                      <a:cubicBezTo>
                        <a:pt x="39969" y="8339"/>
                        <a:pt x="40036" y="8309"/>
                        <a:pt x="40113" y="8309"/>
                      </a:cubicBezTo>
                      <a:close/>
                      <a:moveTo>
                        <a:pt x="7368" y="9128"/>
                      </a:moveTo>
                      <a:cubicBezTo>
                        <a:pt x="7414" y="9150"/>
                        <a:pt x="7460" y="9173"/>
                        <a:pt x="7495" y="9218"/>
                      </a:cubicBezTo>
                      <a:lnTo>
                        <a:pt x="7495" y="9218"/>
                      </a:lnTo>
                      <a:cubicBezTo>
                        <a:pt x="7453" y="9186"/>
                        <a:pt x="7390" y="9170"/>
                        <a:pt x="7368" y="9128"/>
                      </a:cubicBezTo>
                      <a:close/>
                      <a:moveTo>
                        <a:pt x="43614" y="9216"/>
                      </a:moveTo>
                      <a:lnTo>
                        <a:pt x="43614" y="9216"/>
                      </a:lnTo>
                      <a:cubicBezTo>
                        <a:pt x="43609" y="9223"/>
                        <a:pt x="43603" y="9231"/>
                        <a:pt x="43598" y="9239"/>
                      </a:cubicBezTo>
                      <a:lnTo>
                        <a:pt x="43598" y="9239"/>
                      </a:lnTo>
                      <a:cubicBezTo>
                        <a:pt x="43602" y="9231"/>
                        <a:pt x="43607" y="9224"/>
                        <a:pt x="43614" y="9216"/>
                      </a:cubicBezTo>
                      <a:close/>
                      <a:moveTo>
                        <a:pt x="42073" y="9099"/>
                      </a:moveTo>
                      <a:lnTo>
                        <a:pt x="42073" y="9099"/>
                      </a:lnTo>
                      <a:cubicBezTo>
                        <a:pt x="42139" y="9206"/>
                        <a:pt x="42179" y="9318"/>
                        <a:pt x="42193" y="9452"/>
                      </a:cubicBezTo>
                      <a:lnTo>
                        <a:pt x="42193" y="9452"/>
                      </a:lnTo>
                      <a:cubicBezTo>
                        <a:pt x="42149" y="9337"/>
                        <a:pt x="42128" y="9206"/>
                        <a:pt x="42073" y="9099"/>
                      </a:cubicBezTo>
                      <a:close/>
                      <a:moveTo>
                        <a:pt x="36149" y="10058"/>
                      </a:moveTo>
                      <a:cubicBezTo>
                        <a:pt x="36149" y="10107"/>
                        <a:pt x="36114" y="10138"/>
                        <a:pt x="36069" y="10138"/>
                      </a:cubicBezTo>
                      <a:cubicBezTo>
                        <a:pt x="36067" y="10138"/>
                        <a:pt x="36065" y="10138"/>
                        <a:pt x="36063" y="10137"/>
                      </a:cubicBezTo>
                      <a:lnTo>
                        <a:pt x="36063" y="10137"/>
                      </a:lnTo>
                      <a:lnTo>
                        <a:pt x="36050" y="10125"/>
                      </a:lnTo>
                      <a:cubicBezTo>
                        <a:pt x="36116" y="10125"/>
                        <a:pt x="36149" y="10091"/>
                        <a:pt x="36149" y="10058"/>
                      </a:cubicBezTo>
                      <a:close/>
                      <a:moveTo>
                        <a:pt x="43993" y="10058"/>
                      </a:moveTo>
                      <a:lnTo>
                        <a:pt x="43993" y="10058"/>
                      </a:lnTo>
                      <a:cubicBezTo>
                        <a:pt x="43959" y="10058"/>
                        <a:pt x="43926" y="10091"/>
                        <a:pt x="43926" y="10158"/>
                      </a:cubicBezTo>
                      <a:cubicBezTo>
                        <a:pt x="43893" y="10125"/>
                        <a:pt x="43926" y="10058"/>
                        <a:pt x="43993" y="10058"/>
                      </a:cubicBezTo>
                      <a:close/>
                      <a:moveTo>
                        <a:pt x="12121" y="10457"/>
                      </a:moveTo>
                      <a:cubicBezTo>
                        <a:pt x="12128" y="10457"/>
                        <a:pt x="12136" y="10458"/>
                        <a:pt x="12145" y="10461"/>
                      </a:cubicBezTo>
                      <a:lnTo>
                        <a:pt x="12145" y="10461"/>
                      </a:lnTo>
                      <a:cubicBezTo>
                        <a:pt x="12106" y="10464"/>
                        <a:pt x="12071" y="10489"/>
                        <a:pt x="12088" y="10523"/>
                      </a:cubicBezTo>
                      <a:cubicBezTo>
                        <a:pt x="12054" y="10490"/>
                        <a:pt x="12088" y="10457"/>
                        <a:pt x="12121" y="10457"/>
                      </a:cubicBezTo>
                      <a:close/>
                      <a:moveTo>
                        <a:pt x="5108" y="11122"/>
                      </a:moveTo>
                      <a:cubicBezTo>
                        <a:pt x="5077" y="11141"/>
                        <a:pt x="5052" y="11162"/>
                        <a:pt x="5033" y="11185"/>
                      </a:cubicBezTo>
                      <a:lnTo>
                        <a:pt x="5033" y="11185"/>
                      </a:lnTo>
                      <a:cubicBezTo>
                        <a:pt x="5055" y="11162"/>
                        <a:pt x="5080" y="11140"/>
                        <a:pt x="5108" y="11122"/>
                      </a:cubicBezTo>
                      <a:close/>
                      <a:moveTo>
                        <a:pt x="5033" y="11185"/>
                      </a:moveTo>
                      <a:lnTo>
                        <a:pt x="5033" y="11185"/>
                      </a:lnTo>
                      <a:cubicBezTo>
                        <a:pt x="4985" y="11235"/>
                        <a:pt x="4954" y="11294"/>
                        <a:pt x="4945" y="11354"/>
                      </a:cubicBezTo>
                      <a:lnTo>
                        <a:pt x="4945" y="11354"/>
                      </a:lnTo>
                      <a:cubicBezTo>
                        <a:pt x="4969" y="11294"/>
                        <a:pt x="4990" y="11236"/>
                        <a:pt x="5033" y="11185"/>
                      </a:cubicBezTo>
                      <a:close/>
                      <a:moveTo>
                        <a:pt x="4945" y="11354"/>
                      </a:moveTo>
                      <a:lnTo>
                        <a:pt x="4945" y="11354"/>
                      </a:lnTo>
                      <a:cubicBezTo>
                        <a:pt x="4934" y="11381"/>
                        <a:pt x="4922" y="11408"/>
                        <a:pt x="4907" y="11435"/>
                      </a:cubicBezTo>
                      <a:lnTo>
                        <a:pt x="4907" y="11435"/>
                      </a:lnTo>
                      <a:lnTo>
                        <a:pt x="4942" y="11388"/>
                      </a:lnTo>
                      <a:cubicBezTo>
                        <a:pt x="4942" y="11376"/>
                        <a:pt x="4943" y="11365"/>
                        <a:pt x="4945" y="11354"/>
                      </a:cubicBezTo>
                      <a:close/>
                      <a:moveTo>
                        <a:pt x="4907" y="11435"/>
                      </a:moveTo>
                      <a:lnTo>
                        <a:pt x="4843" y="11520"/>
                      </a:lnTo>
                      <a:cubicBezTo>
                        <a:pt x="4870" y="11493"/>
                        <a:pt x="4890" y="11464"/>
                        <a:pt x="4907" y="11435"/>
                      </a:cubicBezTo>
                      <a:close/>
                      <a:moveTo>
                        <a:pt x="4311" y="12451"/>
                      </a:moveTo>
                      <a:cubicBezTo>
                        <a:pt x="4311" y="12451"/>
                        <a:pt x="4283" y="12478"/>
                        <a:pt x="4278" y="12508"/>
                      </a:cubicBezTo>
                      <a:lnTo>
                        <a:pt x="4278" y="12508"/>
                      </a:lnTo>
                      <a:cubicBezTo>
                        <a:pt x="4289" y="12489"/>
                        <a:pt x="4300" y="12470"/>
                        <a:pt x="4311" y="12451"/>
                      </a:cubicBezTo>
                      <a:close/>
                      <a:moveTo>
                        <a:pt x="4278" y="12508"/>
                      </a:moveTo>
                      <a:lnTo>
                        <a:pt x="4278" y="12508"/>
                      </a:lnTo>
                      <a:cubicBezTo>
                        <a:pt x="4196" y="12662"/>
                        <a:pt x="4137" y="12839"/>
                        <a:pt x="4078" y="13016"/>
                      </a:cubicBezTo>
                      <a:cubicBezTo>
                        <a:pt x="4145" y="12817"/>
                        <a:pt x="4211" y="12650"/>
                        <a:pt x="4278" y="12517"/>
                      </a:cubicBezTo>
                      <a:cubicBezTo>
                        <a:pt x="4278" y="12514"/>
                        <a:pt x="4278" y="12511"/>
                        <a:pt x="4278" y="12508"/>
                      </a:cubicBezTo>
                      <a:close/>
                      <a:moveTo>
                        <a:pt x="4145" y="12983"/>
                      </a:moveTo>
                      <a:cubicBezTo>
                        <a:pt x="4130" y="13034"/>
                        <a:pt x="4109" y="13081"/>
                        <a:pt x="4084" y="13125"/>
                      </a:cubicBezTo>
                      <a:lnTo>
                        <a:pt x="4084" y="13125"/>
                      </a:lnTo>
                      <a:cubicBezTo>
                        <a:pt x="4115" y="13086"/>
                        <a:pt x="4145" y="13045"/>
                        <a:pt x="4145" y="12983"/>
                      </a:cubicBezTo>
                      <a:close/>
                      <a:moveTo>
                        <a:pt x="4084" y="13125"/>
                      </a:moveTo>
                      <a:cubicBezTo>
                        <a:pt x="4059" y="13156"/>
                        <a:pt x="4033" y="13187"/>
                        <a:pt x="4020" y="13227"/>
                      </a:cubicBezTo>
                      <a:lnTo>
                        <a:pt x="4020" y="13227"/>
                      </a:lnTo>
                      <a:cubicBezTo>
                        <a:pt x="4042" y="13194"/>
                        <a:pt x="4064" y="13160"/>
                        <a:pt x="4084" y="13125"/>
                      </a:cubicBezTo>
                      <a:close/>
                      <a:moveTo>
                        <a:pt x="4020" y="13227"/>
                      </a:moveTo>
                      <a:cubicBezTo>
                        <a:pt x="3945" y="13338"/>
                        <a:pt x="3865" y="13441"/>
                        <a:pt x="3845" y="13581"/>
                      </a:cubicBezTo>
                      <a:cubicBezTo>
                        <a:pt x="3879" y="13481"/>
                        <a:pt x="3912" y="13348"/>
                        <a:pt x="4012" y="13282"/>
                      </a:cubicBezTo>
                      <a:cubicBezTo>
                        <a:pt x="4012" y="13261"/>
                        <a:pt x="4015" y="13243"/>
                        <a:pt x="4020" y="13227"/>
                      </a:cubicBezTo>
                      <a:close/>
                      <a:moveTo>
                        <a:pt x="11323" y="13714"/>
                      </a:moveTo>
                      <a:cubicBezTo>
                        <a:pt x="11390" y="13780"/>
                        <a:pt x="11523" y="13847"/>
                        <a:pt x="11356" y="13880"/>
                      </a:cubicBezTo>
                      <a:cubicBezTo>
                        <a:pt x="11349" y="13887"/>
                        <a:pt x="11342" y="13893"/>
                        <a:pt x="11335" y="13897"/>
                      </a:cubicBezTo>
                      <a:lnTo>
                        <a:pt x="11335" y="13897"/>
                      </a:lnTo>
                      <a:cubicBezTo>
                        <a:pt x="11368" y="13843"/>
                        <a:pt x="11367" y="13757"/>
                        <a:pt x="11323" y="13714"/>
                      </a:cubicBezTo>
                      <a:close/>
                      <a:moveTo>
                        <a:pt x="12088" y="14146"/>
                      </a:moveTo>
                      <a:lnTo>
                        <a:pt x="12088" y="14179"/>
                      </a:lnTo>
                      <a:cubicBezTo>
                        <a:pt x="12088" y="14280"/>
                        <a:pt x="12088" y="14368"/>
                        <a:pt x="12088" y="14452"/>
                      </a:cubicBezTo>
                      <a:lnTo>
                        <a:pt x="12088" y="14452"/>
                      </a:lnTo>
                      <a:cubicBezTo>
                        <a:pt x="12054" y="14312"/>
                        <a:pt x="11969" y="14170"/>
                        <a:pt x="12088" y="14146"/>
                      </a:cubicBezTo>
                      <a:close/>
                      <a:moveTo>
                        <a:pt x="40902" y="14512"/>
                      </a:moveTo>
                      <a:lnTo>
                        <a:pt x="40935" y="14578"/>
                      </a:lnTo>
                      <a:cubicBezTo>
                        <a:pt x="40952" y="14595"/>
                        <a:pt x="40968" y="14603"/>
                        <a:pt x="40989" y="14603"/>
                      </a:cubicBezTo>
                      <a:cubicBezTo>
                        <a:pt x="41010" y="14603"/>
                        <a:pt x="41035" y="14595"/>
                        <a:pt x="41068" y="14578"/>
                      </a:cubicBezTo>
                      <a:lnTo>
                        <a:pt x="41068" y="14578"/>
                      </a:lnTo>
                      <a:cubicBezTo>
                        <a:pt x="41039" y="14597"/>
                        <a:pt x="41013" y="14606"/>
                        <a:pt x="40990" y="14606"/>
                      </a:cubicBezTo>
                      <a:cubicBezTo>
                        <a:pt x="40935" y="14606"/>
                        <a:pt x="40902" y="14559"/>
                        <a:pt x="40902" y="14512"/>
                      </a:cubicBezTo>
                      <a:close/>
                      <a:moveTo>
                        <a:pt x="3700" y="14624"/>
                      </a:moveTo>
                      <a:cubicBezTo>
                        <a:pt x="3691" y="14640"/>
                        <a:pt x="3684" y="14656"/>
                        <a:pt x="3679" y="14673"/>
                      </a:cubicBezTo>
                      <a:lnTo>
                        <a:pt x="3679" y="14673"/>
                      </a:lnTo>
                      <a:lnTo>
                        <a:pt x="3679" y="14644"/>
                      </a:lnTo>
                      <a:cubicBezTo>
                        <a:pt x="3686" y="14638"/>
                        <a:pt x="3693" y="14631"/>
                        <a:pt x="3700" y="14624"/>
                      </a:cubicBezTo>
                      <a:close/>
                      <a:moveTo>
                        <a:pt x="8992" y="14630"/>
                      </a:moveTo>
                      <a:cubicBezTo>
                        <a:pt x="9010" y="14642"/>
                        <a:pt x="9031" y="14650"/>
                        <a:pt x="9057" y="14650"/>
                      </a:cubicBezTo>
                      <a:cubicBezTo>
                        <a:pt x="9069" y="14650"/>
                        <a:pt x="9082" y="14648"/>
                        <a:pt x="9097" y="14644"/>
                      </a:cubicBezTo>
                      <a:lnTo>
                        <a:pt x="9097" y="14644"/>
                      </a:lnTo>
                      <a:cubicBezTo>
                        <a:pt x="9089" y="14673"/>
                        <a:pt x="9078" y="14685"/>
                        <a:pt x="9063" y="14685"/>
                      </a:cubicBezTo>
                      <a:cubicBezTo>
                        <a:pt x="9043" y="14685"/>
                        <a:pt x="9017" y="14662"/>
                        <a:pt x="8992" y="14630"/>
                      </a:cubicBezTo>
                      <a:close/>
                      <a:moveTo>
                        <a:pt x="33025" y="14877"/>
                      </a:moveTo>
                      <a:lnTo>
                        <a:pt x="33025" y="14877"/>
                      </a:lnTo>
                      <a:cubicBezTo>
                        <a:pt x="33059" y="14910"/>
                        <a:pt x="33059" y="14977"/>
                        <a:pt x="33059" y="15043"/>
                      </a:cubicBezTo>
                      <a:cubicBezTo>
                        <a:pt x="33051" y="15051"/>
                        <a:pt x="33047" y="15071"/>
                        <a:pt x="33046" y="15099"/>
                      </a:cubicBezTo>
                      <a:lnTo>
                        <a:pt x="33046" y="15099"/>
                      </a:lnTo>
                      <a:cubicBezTo>
                        <a:pt x="33037" y="15005"/>
                        <a:pt x="33025" y="14935"/>
                        <a:pt x="33025" y="14877"/>
                      </a:cubicBezTo>
                      <a:close/>
                      <a:moveTo>
                        <a:pt x="3546" y="15342"/>
                      </a:moveTo>
                      <a:lnTo>
                        <a:pt x="3546" y="15376"/>
                      </a:lnTo>
                      <a:cubicBezTo>
                        <a:pt x="3513" y="15475"/>
                        <a:pt x="3480" y="15542"/>
                        <a:pt x="3447" y="15642"/>
                      </a:cubicBezTo>
                      <a:cubicBezTo>
                        <a:pt x="3480" y="15542"/>
                        <a:pt x="3513" y="15442"/>
                        <a:pt x="3546" y="15342"/>
                      </a:cubicBezTo>
                      <a:close/>
                      <a:moveTo>
                        <a:pt x="23786" y="15276"/>
                      </a:moveTo>
                      <a:cubicBezTo>
                        <a:pt x="23587" y="15342"/>
                        <a:pt x="23653" y="15475"/>
                        <a:pt x="23686" y="15608"/>
                      </a:cubicBezTo>
                      <a:cubicBezTo>
                        <a:pt x="23680" y="15602"/>
                        <a:pt x="23674" y="15599"/>
                        <a:pt x="23668" y="15599"/>
                      </a:cubicBezTo>
                      <a:cubicBezTo>
                        <a:pt x="23649" y="15599"/>
                        <a:pt x="23633" y="15624"/>
                        <a:pt x="23625" y="15648"/>
                      </a:cubicBezTo>
                      <a:lnTo>
                        <a:pt x="23625" y="15648"/>
                      </a:lnTo>
                      <a:cubicBezTo>
                        <a:pt x="23642" y="15516"/>
                        <a:pt x="23566" y="15338"/>
                        <a:pt x="23753" y="15276"/>
                      </a:cubicBezTo>
                      <a:close/>
                      <a:moveTo>
                        <a:pt x="44695" y="15644"/>
                      </a:moveTo>
                      <a:cubicBezTo>
                        <a:pt x="44711" y="15651"/>
                        <a:pt x="44762" y="15675"/>
                        <a:pt x="44790" y="15675"/>
                      </a:cubicBezTo>
                      <a:cubicBezTo>
                        <a:pt x="44745" y="15675"/>
                        <a:pt x="44715" y="15663"/>
                        <a:pt x="44695" y="15644"/>
                      </a:cubicBezTo>
                      <a:close/>
                      <a:moveTo>
                        <a:pt x="33059" y="15326"/>
                      </a:moveTo>
                      <a:lnTo>
                        <a:pt x="33059" y="15326"/>
                      </a:lnTo>
                      <a:cubicBezTo>
                        <a:pt x="33078" y="15583"/>
                        <a:pt x="33099" y="15920"/>
                        <a:pt x="32924" y="15920"/>
                      </a:cubicBezTo>
                      <a:cubicBezTo>
                        <a:pt x="32905" y="15920"/>
                        <a:pt x="32883" y="15916"/>
                        <a:pt x="32859" y="15907"/>
                      </a:cubicBezTo>
                      <a:lnTo>
                        <a:pt x="32859" y="15907"/>
                      </a:lnTo>
                      <a:cubicBezTo>
                        <a:pt x="32869" y="15911"/>
                        <a:pt x="32878" y="15912"/>
                        <a:pt x="32887" y="15912"/>
                      </a:cubicBezTo>
                      <a:cubicBezTo>
                        <a:pt x="32971" y="15912"/>
                        <a:pt x="33029" y="15766"/>
                        <a:pt x="33059" y="15376"/>
                      </a:cubicBezTo>
                      <a:lnTo>
                        <a:pt x="33059" y="15342"/>
                      </a:lnTo>
                      <a:cubicBezTo>
                        <a:pt x="33059" y="15337"/>
                        <a:pt x="33059" y="15331"/>
                        <a:pt x="33059" y="15326"/>
                      </a:cubicBezTo>
                      <a:close/>
                      <a:moveTo>
                        <a:pt x="3480" y="15774"/>
                      </a:moveTo>
                      <a:cubicBezTo>
                        <a:pt x="3480" y="15841"/>
                        <a:pt x="3546" y="15941"/>
                        <a:pt x="3480" y="15974"/>
                      </a:cubicBezTo>
                      <a:lnTo>
                        <a:pt x="3447" y="15974"/>
                      </a:lnTo>
                      <a:cubicBezTo>
                        <a:pt x="3513" y="15941"/>
                        <a:pt x="3447" y="15841"/>
                        <a:pt x="3480" y="15774"/>
                      </a:cubicBezTo>
                      <a:close/>
                      <a:moveTo>
                        <a:pt x="14082" y="16107"/>
                      </a:moveTo>
                      <a:lnTo>
                        <a:pt x="14082" y="16140"/>
                      </a:lnTo>
                      <a:lnTo>
                        <a:pt x="14015" y="16140"/>
                      </a:lnTo>
                      <a:cubicBezTo>
                        <a:pt x="14048" y="16140"/>
                        <a:pt x="14048" y="16140"/>
                        <a:pt x="14082" y="16107"/>
                      </a:cubicBezTo>
                      <a:close/>
                      <a:moveTo>
                        <a:pt x="8461" y="16173"/>
                      </a:moveTo>
                      <a:cubicBezTo>
                        <a:pt x="8463" y="16173"/>
                        <a:pt x="8465" y="16173"/>
                        <a:pt x="8465" y="16173"/>
                      </a:cubicBezTo>
                      <a:lnTo>
                        <a:pt x="8465" y="16178"/>
                      </a:lnTo>
                      <a:lnTo>
                        <a:pt x="8465" y="16178"/>
                      </a:lnTo>
                      <a:cubicBezTo>
                        <a:pt x="8464" y="16177"/>
                        <a:pt x="8462" y="16175"/>
                        <a:pt x="8461" y="16173"/>
                      </a:cubicBezTo>
                      <a:close/>
                      <a:moveTo>
                        <a:pt x="19702" y="16190"/>
                      </a:moveTo>
                      <a:lnTo>
                        <a:pt x="19702" y="16190"/>
                      </a:lnTo>
                      <a:cubicBezTo>
                        <a:pt x="19716" y="16201"/>
                        <a:pt x="19738" y="16207"/>
                        <a:pt x="19765" y="16207"/>
                      </a:cubicBezTo>
                      <a:cubicBezTo>
                        <a:pt x="19738" y="16207"/>
                        <a:pt x="19712" y="16207"/>
                        <a:pt x="19702" y="16190"/>
                      </a:cubicBezTo>
                      <a:close/>
                      <a:moveTo>
                        <a:pt x="21119" y="16231"/>
                      </a:moveTo>
                      <a:cubicBezTo>
                        <a:pt x="21183" y="16231"/>
                        <a:pt x="21256" y="16255"/>
                        <a:pt x="21321" y="16271"/>
                      </a:cubicBezTo>
                      <a:lnTo>
                        <a:pt x="21321" y="16271"/>
                      </a:lnTo>
                      <a:cubicBezTo>
                        <a:pt x="21262" y="16267"/>
                        <a:pt x="21196" y="16256"/>
                        <a:pt x="21136" y="16256"/>
                      </a:cubicBezTo>
                      <a:cubicBezTo>
                        <a:pt x="21061" y="16256"/>
                        <a:pt x="20994" y="16273"/>
                        <a:pt x="20961" y="16339"/>
                      </a:cubicBezTo>
                      <a:cubicBezTo>
                        <a:pt x="20994" y="16256"/>
                        <a:pt x="21053" y="16231"/>
                        <a:pt x="21119" y="16231"/>
                      </a:cubicBezTo>
                      <a:close/>
                      <a:moveTo>
                        <a:pt x="36050" y="16007"/>
                      </a:moveTo>
                      <a:cubicBezTo>
                        <a:pt x="36116" y="16107"/>
                        <a:pt x="36116" y="16273"/>
                        <a:pt x="36149" y="16339"/>
                      </a:cubicBezTo>
                      <a:cubicBezTo>
                        <a:pt x="36098" y="16238"/>
                        <a:pt x="36087" y="16097"/>
                        <a:pt x="35979" y="16037"/>
                      </a:cubicBezTo>
                      <a:lnTo>
                        <a:pt x="35979" y="16037"/>
                      </a:lnTo>
                      <a:cubicBezTo>
                        <a:pt x="35997" y="16036"/>
                        <a:pt x="36019" y="16028"/>
                        <a:pt x="36050" y="16007"/>
                      </a:cubicBezTo>
                      <a:close/>
                      <a:moveTo>
                        <a:pt x="8607" y="16192"/>
                      </a:moveTo>
                      <a:cubicBezTo>
                        <a:pt x="8705" y="16192"/>
                        <a:pt x="8808" y="16207"/>
                        <a:pt x="8897" y="16207"/>
                      </a:cubicBezTo>
                      <a:cubicBezTo>
                        <a:pt x="8664" y="16207"/>
                        <a:pt x="8399" y="16207"/>
                        <a:pt x="8664" y="16439"/>
                      </a:cubicBezTo>
                      <a:cubicBezTo>
                        <a:pt x="8584" y="16412"/>
                        <a:pt x="8547" y="16298"/>
                        <a:pt x="8482" y="16203"/>
                      </a:cubicBezTo>
                      <a:lnTo>
                        <a:pt x="8482" y="16203"/>
                      </a:lnTo>
                      <a:cubicBezTo>
                        <a:pt x="8522" y="16195"/>
                        <a:pt x="8564" y="16192"/>
                        <a:pt x="8607" y="16192"/>
                      </a:cubicBezTo>
                      <a:close/>
                      <a:moveTo>
                        <a:pt x="23720" y="16406"/>
                      </a:moveTo>
                      <a:cubicBezTo>
                        <a:pt x="23653" y="16406"/>
                        <a:pt x="23653" y="16439"/>
                        <a:pt x="23653" y="16506"/>
                      </a:cubicBezTo>
                      <a:cubicBezTo>
                        <a:pt x="23620" y="16472"/>
                        <a:pt x="23653" y="16406"/>
                        <a:pt x="23686" y="16406"/>
                      </a:cubicBezTo>
                      <a:close/>
                      <a:moveTo>
                        <a:pt x="44591" y="16140"/>
                      </a:moveTo>
                      <a:cubicBezTo>
                        <a:pt x="44591" y="16286"/>
                        <a:pt x="44360" y="16432"/>
                        <a:pt x="44417" y="16533"/>
                      </a:cubicBezTo>
                      <a:lnTo>
                        <a:pt x="44417" y="16533"/>
                      </a:lnTo>
                      <a:cubicBezTo>
                        <a:pt x="44393" y="16513"/>
                        <a:pt x="44365" y="16492"/>
                        <a:pt x="44325" y="16472"/>
                      </a:cubicBezTo>
                      <a:cubicBezTo>
                        <a:pt x="44491" y="16406"/>
                        <a:pt x="44524" y="16240"/>
                        <a:pt x="44591" y="16140"/>
                      </a:cubicBezTo>
                      <a:close/>
                      <a:moveTo>
                        <a:pt x="3508" y="16471"/>
                      </a:moveTo>
                      <a:cubicBezTo>
                        <a:pt x="3495" y="16518"/>
                        <a:pt x="3452" y="16565"/>
                        <a:pt x="3406" y="16613"/>
                      </a:cubicBezTo>
                      <a:lnTo>
                        <a:pt x="3406" y="16613"/>
                      </a:lnTo>
                      <a:cubicBezTo>
                        <a:pt x="3438" y="16558"/>
                        <a:pt x="3492" y="16523"/>
                        <a:pt x="3508" y="16471"/>
                      </a:cubicBezTo>
                      <a:close/>
                      <a:moveTo>
                        <a:pt x="13749" y="16240"/>
                      </a:moveTo>
                      <a:lnTo>
                        <a:pt x="13749" y="16240"/>
                      </a:lnTo>
                      <a:cubicBezTo>
                        <a:pt x="13450" y="16539"/>
                        <a:pt x="13384" y="16705"/>
                        <a:pt x="13384" y="16805"/>
                      </a:cubicBezTo>
                      <a:cubicBezTo>
                        <a:pt x="13284" y="16605"/>
                        <a:pt x="13317" y="16406"/>
                        <a:pt x="13450" y="16240"/>
                      </a:cubicBezTo>
                      <a:lnTo>
                        <a:pt x="13450" y="16240"/>
                      </a:lnTo>
                      <a:cubicBezTo>
                        <a:pt x="13432" y="16276"/>
                        <a:pt x="13444" y="16303"/>
                        <a:pt x="13502" y="16303"/>
                      </a:cubicBezTo>
                      <a:cubicBezTo>
                        <a:pt x="13550" y="16303"/>
                        <a:pt x="13629" y="16285"/>
                        <a:pt x="13749" y="16240"/>
                      </a:cubicBezTo>
                      <a:close/>
                      <a:moveTo>
                        <a:pt x="14181" y="17237"/>
                      </a:moveTo>
                      <a:lnTo>
                        <a:pt x="14181" y="17237"/>
                      </a:lnTo>
                      <a:cubicBezTo>
                        <a:pt x="14181" y="17263"/>
                        <a:pt x="14171" y="17279"/>
                        <a:pt x="14156" y="17287"/>
                      </a:cubicBezTo>
                      <a:lnTo>
                        <a:pt x="14156" y="17287"/>
                      </a:lnTo>
                      <a:cubicBezTo>
                        <a:pt x="14171" y="17274"/>
                        <a:pt x="14181" y="17255"/>
                        <a:pt x="14181" y="17237"/>
                      </a:cubicBezTo>
                      <a:close/>
                      <a:moveTo>
                        <a:pt x="14115" y="17270"/>
                      </a:moveTo>
                      <a:lnTo>
                        <a:pt x="14115" y="17289"/>
                      </a:lnTo>
                      <a:lnTo>
                        <a:pt x="14115" y="17289"/>
                      </a:lnTo>
                      <a:cubicBezTo>
                        <a:pt x="14103" y="17286"/>
                        <a:pt x="14091" y="17279"/>
                        <a:pt x="14082" y="17270"/>
                      </a:cubicBezTo>
                      <a:close/>
                      <a:moveTo>
                        <a:pt x="39406" y="17868"/>
                      </a:moveTo>
                      <a:cubicBezTo>
                        <a:pt x="39406" y="17935"/>
                        <a:pt x="39440" y="17935"/>
                        <a:pt x="39440" y="17935"/>
                      </a:cubicBezTo>
                      <a:cubicBezTo>
                        <a:pt x="39451" y="17946"/>
                        <a:pt x="39451" y="17949"/>
                        <a:pt x="39445" y="17949"/>
                      </a:cubicBezTo>
                      <a:cubicBezTo>
                        <a:pt x="39432" y="17949"/>
                        <a:pt x="39395" y="17935"/>
                        <a:pt x="39373" y="17935"/>
                      </a:cubicBezTo>
                      <a:lnTo>
                        <a:pt x="39406" y="17935"/>
                      </a:lnTo>
                      <a:lnTo>
                        <a:pt x="39406" y="17901"/>
                      </a:lnTo>
                      <a:cubicBezTo>
                        <a:pt x="39406" y="17901"/>
                        <a:pt x="39406" y="17868"/>
                        <a:pt x="39406" y="17868"/>
                      </a:cubicBezTo>
                      <a:close/>
                      <a:moveTo>
                        <a:pt x="30500" y="17935"/>
                      </a:moveTo>
                      <a:cubicBezTo>
                        <a:pt x="30500" y="17998"/>
                        <a:pt x="30470" y="18061"/>
                        <a:pt x="30750" y="18180"/>
                      </a:cubicBezTo>
                      <a:lnTo>
                        <a:pt x="30750" y="18180"/>
                      </a:lnTo>
                      <a:cubicBezTo>
                        <a:pt x="30611" y="18132"/>
                        <a:pt x="30411" y="18112"/>
                        <a:pt x="30500" y="17935"/>
                      </a:cubicBezTo>
                      <a:close/>
                      <a:moveTo>
                        <a:pt x="27660" y="18292"/>
                      </a:moveTo>
                      <a:lnTo>
                        <a:pt x="27660" y="18292"/>
                      </a:lnTo>
                      <a:cubicBezTo>
                        <a:pt x="27550" y="18485"/>
                        <a:pt x="27535" y="18726"/>
                        <a:pt x="27471" y="18942"/>
                      </a:cubicBezTo>
                      <a:lnTo>
                        <a:pt x="27471" y="18942"/>
                      </a:lnTo>
                      <a:cubicBezTo>
                        <a:pt x="27487" y="18823"/>
                        <a:pt x="27455" y="18699"/>
                        <a:pt x="27375" y="18599"/>
                      </a:cubicBezTo>
                      <a:cubicBezTo>
                        <a:pt x="27428" y="18495"/>
                        <a:pt x="27604" y="18349"/>
                        <a:pt x="27660" y="18292"/>
                      </a:cubicBezTo>
                      <a:close/>
                      <a:moveTo>
                        <a:pt x="44483" y="19003"/>
                      </a:moveTo>
                      <a:cubicBezTo>
                        <a:pt x="44485" y="19071"/>
                        <a:pt x="44508" y="19112"/>
                        <a:pt x="44544" y="19151"/>
                      </a:cubicBezTo>
                      <a:lnTo>
                        <a:pt x="44544" y="19151"/>
                      </a:lnTo>
                      <a:cubicBezTo>
                        <a:pt x="44529" y="19145"/>
                        <a:pt x="44511" y="19138"/>
                        <a:pt x="44491" y="19131"/>
                      </a:cubicBezTo>
                      <a:lnTo>
                        <a:pt x="44491" y="19131"/>
                      </a:lnTo>
                      <a:cubicBezTo>
                        <a:pt x="44524" y="19164"/>
                        <a:pt x="44524" y="19198"/>
                        <a:pt x="44524" y="19231"/>
                      </a:cubicBezTo>
                      <a:cubicBezTo>
                        <a:pt x="44524" y="19198"/>
                        <a:pt x="44524" y="19131"/>
                        <a:pt x="44458" y="19131"/>
                      </a:cubicBezTo>
                      <a:lnTo>
                        <a:pt x="44425" y="19131"/>
                      </a:lnTo>
                      <a:cubicBezTo>
                        <a:pt x="44441" y="19081"/>
                        <a:pt x="44466" y="19040"/>
                        <a:pt x="44483" y="19003"/>
                      </a:cubicBezTo>
                      <a:close/>
                      <a:moveTo>
                        <a:pt x="38513" y="20062"/>
                      </a:moveTo>
                      <a:cubicBezTo>
                        <a:pt x="38545" y="20062"/>
                        <a:pt x="38575" y="20063"/>
                        <a:pt x="38575" y="20095"/>
                      </a:cubicBezTo>
                      <a:cubicBezTo>
                        <a:pt x="38557" y="20076"/>
                        <a:pt x="38535" y="20065"/>
                        <a:pt x="38513" y="20062"/>
                      </a:cubicBezTo>
                      <a:close/>
                      <a:moveTo>
                        <a:pt x="31596" y="20627"/>
                      </a:moveTo>
                      <a:cubicBezTo>
                        <a:pt x="31512" y="20739"/>
                        <a:pt x="31617" y="20874"/>
                        <a:pt x="31732" y="20934"/>
                      </a:cubicBezTo>
                      <a:lnTo>
                        <a:pt x="31732" y="20934"/>
                      </a:lnTo>
                      <a:cubicBezTo>
                        <a:pt x="31700" y="20935"/>
                        <a:pt x="31661" y="20943"/>
                        <a:pt x="31629" y="20959"/>
                      </a:cubicBezTo>
                      <a:cubicBezTo>
                        <a:pt x="31663" y="20859"/>
                        <a:pt x="31463" y="20760"/>
                        <a:pt x="31596" y="20627"/>
                      </a:cubicBezTo>
                      <a:close/>
                      <a:moveTo>
                        <a:pt x="31563" y="21059"/>
                      </a:moveTo>
                      <a:cubicBezTo>
                        <a:pt x="31563" y="21225"/>
                        <a:pt x="31663" y="21158"/>
                        <a:pt x="31663" y="21258"/>
                      </a:cubicBezTo>
                      <a:cubicBezTo>
                        <a:pt x="31663" y="21158"/>
                        <a:pt x="31330" y="21192"/>
                        <a:pt x="31563" y="21059"/>
                      </a:cubicBezTo>
                      <a:close/>
                      <a:moveTo>
                        <a:pt x="24916" y="21491"/>
                      </a:moveTo>
                      <a:lnTo>
                        <a:pt x="24949" y="21524"/>
                      </a:lnTo>
                      <a:cubicBezTo>
                        <a:pt x="24949" y="21524"/>
                        <a:pt x="24949" y="21524"/>
                        <a:pt x="24956" y="21531"/>
                      </a:cubicBezTo>
                      <a:lnTo>
                        <a:pt x="24956" y="21531"/>
                      </a:lnTo>
                      <a:cubicBezTo>
                        <a:pt x="24952" y="21529"/>
                        <a:pt x="24949" y="21529"/>
                        <a:pt x="24945" y="21529"/>
                      </a:cubicBezTo>
                      <a:cubicBezTo>
                        <a:pt x="24915" y="21529"/>
                        <a:pt x="24883" y="21568"/>
                        <a:pt x="24883" y="21590"/>
                      </a:cubicBezTo>
                      <a:cubicBezTo>
                        <a:pt x="24850" y="21557"/>
                        <a:pt x="24883" y="21524"/>
                        <a:pt x="24916" y="21491"/>
                      </a:cubicBezTo>
                      <a:close/>
                      <a:moveTo>
                        <a:pt x="42364" y="21325"/>
                      </a:moveTo>
                      <a:cubicBezTo>
                        <a:pt x="42265" y="21358"/>
                        <a:pt x="42265" y="21458"/>
                        <a:pt x="42265" y="21757"/>
                      </a:cubicBezTo>
                      <a:cubicBezTo>
                        <a:pt x="42261" y="21764"/>
                        <a:pt x="42257" y="21773"/>
                        <a:pt x="42254" y="21781"/>
                      </a:cubicBezTo>
                      <a:lnTo>
                        <a:pt x="42254" y="21781"/>
                      </a:lnTo>
                      <a:cubicBezTo>
                        <a:pt x="42246" y="21576"/>
                        <a:pt x="42250" y="21348"/>
                        <a:pt x="42364" y="21325"/>
                      </a:cubicBezTo>
                      <a:close/>
                      <a:moveTo>
                        <a:pt x="45289" y="21524"/>
                      </a:moveTo>
                      <a:lnTo>
                        <a:pt x="45289" y="21524"/>
                      </a:lnTo>
                      <a:cubicBezTo>
                        <a:pt x="45222" y="21624"/>
                        <a:pt x="45156" y="21723"/>
                        <a:pt x="45156" y="21823"/>
                      </a:cubicBezTo>
                      <a:cubicBezTo>
                        <a:pt x="45156" y="21757"/>
                        <a:pt x="45156" y="21723"/>
                        <a:pt x="45189" y="21657"/>
                      </a:cubicBezTo>
                      <a:lnTo>
                        <a:pt x="45289" y="21524"/>
                      </a:lnTo>
                      <a:close/>
                      <a:moveTo>
                        <a:pt x="2317" y="22575"/>
                      </a:moveTo>
                      <a:cubicBezTo>
                        <a:pt x="2319" y="22582"/>
                        <a:pt x="2321" y="22588"/>
                        <a:pt x="2323" y="22595"/>
                      </a:cubicBezTo>
                      <a:lnTo>
                        <a:pt x="2323" y="22595"/>
                      </a:lnTo>
                      <a:cubicBezTo>
                        <a:pt x="2321" y="22593"/>
                        <a:pt x="2319" y="22590"/>
                        <a:pt x="2317" y="22588"/>
                      </a:cubicBezTo>
                      <a:cubicBezTo>
                        <a:pt x="2317" y="22583"/>
                        <a:pt x="2317" y="22579"/>
                        <a:pt x="2317" y="22575"/>
                      </a:cubicBezTo>
                      <a:close/>
                      <a:moveTo>
                        <a:pt x="2344" y="22650"/>
                      </a:moveTo>
                      <a:lnTo>
                        <a:pt x="2344" y="22650"/>
                      </a:lnTo>
                      <a:cubicBezTo>
                        <a:pt x="2356" y="22682"/>
                        <a:pt x="2363" y="22715"/>
                        <a:pt x="2350" y="22754"/>
                      </a:cubicBezTo>
                      <a:cubicBezTo>
                        <a:pt x="2350" y="22717"/>
                        <a:pt x="2350" y="22681"/>
                        <a:pt x="2344" y="22650"/>
                      </a:cubicBezTo>
                      <a:close/>
                      <a:moveTo>
                        <a:pt x="2259" y="22769"/>
                      </a:moveTo>
                      <a:lnTo>
                        <a:pt x="2259" y="22769"/>
                      </a:lnTo>
                      <a:cubicBezTo>
                        <a:pt x="2266" y="22799"/>
                        <a:pt x="2271" y="22833"/>
                        <a:pt x="2250" y="22853"/>
                      </a:cubicBezTo>
                      <a:cubicBezTo>
                        <a:pt x="2248" y="22856"/>
                        <a:pt x="2246" y="22858"/>
                        <a:pt x="2244" y="22861"/>
                      </a:cubicBezTo>
                      <a:lnTo>
                        <a:pt x="2244" y="22861"/>
                      </a:lnTo>
                      <a:cubicBezTo>
                        <a:pt x="2254" y="22831"/>
                        <a:pt x="2260" y="22800"/>
                        <a:pt x="2259" y="22769"/>
                      </a:cubicBezTo>
                      <a:close/>
                      <a:moveTo>
                        <a:pt x="2214" y="22928"/>
                      </a:moveTo>
                      <a:cubicBezTo>
                        <a:pt x="2207" y="22950"/>
                        <a:pt x="2199" y="22972"/>
                        <a:pt x="2184" y="22986"/>
                      </a:cubicBezTo>
                      <a:cubicBezTo>
                        <a:pt x="2192" y="22969"/>
                        <a:pt x="2203" y="22949"/>
                        <a:pt x="2214" y="22928"/>
                      </a:cubicBezTo>
                      <a:close/>
                      <a:moveTo>
                        <a:pt x="24883" y="22953"/>
                      </a:moveTo>
                      <a:cubicBezTo>
                        <a:pt x="24883" y="22953"/>
                        <a:pt x="24883" y="22986"/>
                        <a:pt x="24883" y="22986"/>
                      </a:cubicBezTo>
                      <a:cubicBezTo>
                        <a:pt x="24850" y="23053"/>
                        <a:pt x="24883" y="23119"/>
                        <a:pt x="24916" y="23186"/>
                      </a:cubicBezTo>
                      <a:cubicBezTo>
                        <a:pt x="24883" y="23119"/>
                        <a:pt x="24783" y="23053"/>
                        <a:pt x="24783" y="23020"/>
                      </a:cubicBezTo>
                      <a:lnTo>
                        <a:pt x="24783" y="23020"/>
                      </a:lnTo>
                      <a:lnTo>
                        <a:pt x="24816" y="23053"/>
                      </a:lnTo>
                      <a:cubicBezTo>
                        <a:pt x="24816" y="23053"/>
                        <a:pt x="24816" y="22986"/>
                        <a:pt x="24850" y="22986"/>
                      </a:cubicBezTo>
                      <a:lnTo>
                        <a:pt x="24883" y="22953"/>
                      </a:lnTo>
                      <a:close/>
                      <a:moveTo>
                        <a:pt x="41286" y="23854"/>
                      </a:moveTo>
                      <a:cubicBezTo>
                        <a:pt x="41307" y="23858"/>
                        <a:pt x="41333" y="23866"/>
                        <a:pt x="41367" y="23884"/>
                      </a:cubicBezTo>
                      <a:lnTo>
                        <a:pt x="41500" y="23950"/>
                      </a:lnTo>
                      <a:cubicBezTo>
                        <a:pt x="41452" y="23950"/>
                        <a:pt x="41351" y="23880"/>
                        <a:pt x="41286" y="23854"/>
                      </a:cubicBezTo>
                      <a:close/>
                      <a:moveTo>
                        <a:pt x="46531" y="24680"/>
                      </a:moveTo>
                      <a:cubicBezTo>
                        <a:pt x="46552" y="24738"/>
                        <a:pt x="46585" y="24793"/>
                        <a:pt x="46590" y="24854"/>
                      </a:cubicBezTo>
                      <a:lnTo>
                        <a:pt x="46590" y="24854"/>
                      </a:lnTo>
                      <a:cubicBezTo>
                        <a:pt x="46562" y="24793"/>
                        <a:pt x="46543" y="24738"/>
                        <a:pt x="46531" y="24680"/>
                      </a:cubicBezTo>
                      <a:close/>
                      <a:moveTo>
                        <a:pt x="10758" y="25246"/>
                      </a:moveTo>
                      <a:cubicBezTo>
                        <a:pt x="10758" y="25279"/>
                        <a:pt x="10791" y="25313"/>
                        <a:pt x="10791" y="25346"/>
                      </a:cubicBezTo>
                      <a:cubicBezTo>
                        <a:pt x="10759" y="25357"/>
                        <a:pt x="10724" y="25360"/>
                        <a:pt x="10687" y="25364"/>
                      </a:cubicBezTo>
                      <a:lnTo>
                        <a:pt x="10687" y="25364"/>
                      </a:lnTo>
                      <a:cubicBezTo>
                        <a:pt x="10730" y="25339"/>
                        <a:pt x="10758" y="25300"/>
                        <a:pt x="10758" y="25246"/>
                      </a:cubicBezTo>
                      <a:close/>
                      <a:moveTo>
                        <a:pt x="10385" y="25360"/>
                      </a:moveTo>
                      <a:cubicBezTo>
                        <a:pt x="10422" y="25384"/>
                        <a:pt x="10472" y="25397"/>
                        <a:pt x="10523" y="25400"/>
                      </a:cubicBezTo>
                      <a:lnTo>
                        <a:pt x="10523" y="25400"/>
                      </a:lnTo>
                      <a:cubicBezTo>
                        <a:pt x="10501" y="25411"/>
                        <a:pt x="10479" y="25426"/>
                        <a:pt x="10459" y="25446"/>
                      </a:cubicBezTo>
                      <a:cubicBezTo>
                        <a:pt x="10459" y="25446"/>
                        <a:pt x="10459" y="25403"/>
                        <a:pt x="10442" y="25403"/>
                      </a:cubicBezTo>
                      <a:cubicBezTo>
                        <a:pt x="10438" y="25403"/>
                        <a:pt x="10433" y="25406"/>
                        <a:pt x="10426" y="25412"/>
                      </a:cubicBezTo>
                      <a:cubicBezTo>
                        <a:pt x="10412" y="25399"/>
                        <a:pt x="10399" y="25380"/>
                        <a:pt x="10385" y="25360"/>
                      </a:cubicBezTo>
                      <a:close/>
                      <a:moveTo>
                        <a:pt x="3280" y="26609"/>
                      </a:moveTo>
                      <a:cubicBezTo>
                        <a:pt x="3280" y="26609"/>
                        <a:pt x="3280" y="26642"/>
                        <a:pt x="3314" y="26675"/>
                      </a:cubicBezTo>
                      <a:lnTo>
                        <a:pt x="3280" y="26675"/>
                      </a:lnTo>
                      <a:cubicBezTo>
                        <a:pt x="3280" y="26642"/>
                        <a:pt x="3280" y="26609"/>
                        <a:pt x="3280" y="26609"/>
                      </a:cubicBezTo>
                      <a:close/>
                      <a:moveTo>
                        <a:pt x="3253" y="26638"/>
                      </a:moveTo>
                      <a:cubicBezTo>
                        <a:pt x="3277" y="26689"/>
                        <a:pt x="3291" y="26750"/>
                        <a:pt x="3300" y="26816"/>
                      </a:cubicBezTo>
                      <a:lnTo>
                        <a:pt x="3300" y="26816"/>
                      </a:lnTo>
                      <a:cubicBezTo>
                        <a:pt x="3288" y="26785"/>
                        <a:pt x="3270" y="26759"/>
                        <a:pt x="3247" y="26742"/>
                      </a:cubicBezTo>
                      <a:cubicBezTo>
                        <a:pt x="3265" y="26706"/>
                        <a:pt x="3264" y="26669"/>
                        <a:pt x="3253" y="26638"/>
                      </a:cubicBezTo>
                      <a:close/>
                      <a:moveTo>
                        <a:pt x="3081" y="26842"/>
                      </a:moveTo>
                      <a:cubicBezTo>
                        <a:pt x="3081" y="26862"/>
                        <a:pt x="3084" y="26881"/>
                        <a:pt x="3088" y="26901"/>
                      </a:cubicBezTo>
                      <a:lnTo>
                        <a:pt x="3088" y="26901"/>
                      </a:lnTo>
                      <a:cubicBezTo>
                        <a:pt x="3081" y="26881"/>
                        <a:pt x="3081" y="26862"/>
                        <a:pt x="3081" y="26842"/>
                      </a:cubicBezTo>
                      <a:close/>
                      <a:moveTo>
                        <a:pt x="45987" y="27074"/>
                      </a:moveTo>
                      <a:cubicBezTo>
                        <a:pt x="46002" y="27074"/>
                        <a:pt x="46017" y="27081"/>
                        <a:pt x="46032" y="27089"/>
                      </a:cubicBezTo>
                      <a:lnTo>
                        <a:pt x="46032" y="27089"/>
                      </a:lnTo>
                      <a:cubicBezTo>
                        <a:pt x="46018" y="27086"/>
                        <a:pt x="46002" y="27082"/>
                        <a:pt x="45987" y="27074"/>
                      </a:cubicBezTo>
                      <a:close/>
                      <a:moveTo>
                        <a:pt x="3348" y="27202"/>
                      </a:moveTo>
                      <a:cubicBezTo>
                        <a:pt x="3369" y="27301"/>
                        <a:pt x="3406" y="27387"/>
                        <a:pt x="3480" y="27440"/>
                      </a:cubicBezTo>
                      <a:lnTo>
                        <a:pt x="3380" y="27407"/>
                      </a:lnTo>
                      <a:cubicBezTo>
                        <a:pt x="3361" y="27349"/>
                        <a:pt x="3353" y="27277"/>
                        <a:pt x="3348" y="27202"/>
                      </a:cubicBezTo>
                      <a:close/>
                      <a:moveTo>
                        <a:pt x="39954" y="27533"/>
                      </a:moveTo>
                      <a:cubicBezTo>
                        <a:pt x="40075" y="27645"/>
                        <a:pt x="40219" y="27818"/>
                        <a:pt x="40171" y="27938"/>
                      </a:cubicBezTo>
                      <a:cubicBezTo>
                        <a:pt x="40160" y="27971"/>
                        <a:pt x="40141" y="27983"/>
                        <a:pt x="40119" y="27983"/>
                      </a:cubicBezTo>
                      <a:cubicBezTo>
                        <a:pt x="40089" y="27983"/>
                        <a:pt x="40051" y="27962"/>
                        <a:pt x="40016" y="27949"/>
                      </a:cubicBezTo>
                      <a:lnTo>
                        <a:pt x="40016" y="27949"/>
                      </a:lnTo>
                      <a:cubicBezTo>
                        <a:pt x="40026" y="27950"/>
                        <a:pt x="40035" y="27951"/>
                        <a:pt x="40043" y="27951"/>
                      </a:cubicBezTo>
                      <a:cubicBezTo>
                        <a:pt x="40205" y="27951"/>
                        <a:pt x="40087" y="27684"/>
                        <a:pt x="39954" y="27533"/>
                      </a:cubicBezTo>
                      <a:close/>
                      <a:moveTo>
                        <a:pt x="4178" y="28705"/>
                      </a:moveTo>
                      <a:lnTo>
                        <a:pt x="4178" y="28705"/>
                      </a:lnTo>
                      <a:cubicBezTo>
                        <a:pt x="4179" y="28868"/>
                        <a:pt x="4377" y="28803"/>
                        <a:pt x="4377" y="28969"/>
                      </a:cubicBezTo>
                      <a:cubicBezTo>
                        <a:pt x="4377" y="28836"/>
                        <a:pt x="4179" y="28869"/>
                        <a:pt x="4178" y="28705"/>
                      </a:cubicBezTo>
                      <a:close/>
                      <a:moveTo>
                        <a:pt x="3812" y="28969"/>
                      </a:moveTo>
                      <a:lnTo>
                        <a:pt x="3812" y="28969"/>
                      </a:lnTo>
                      <a:cubicBezTo>
                        <a:pt x="3845" y="29068"/>
                        <a:pt x="3845" y="29201"/>
                        <a:pt x="3945" y="29234"/>
                      </a:cubicBezTo>
                      <a:cubicBezTo>
                        <a:pt x="3845" y="29201"/>
                        <a:pt x="3812" y="29068"/>
                        <a:pt x="3812" y="28969"/>
                      </a:cubicBezTo>
                      <a:close/>
                      <a:moveTo>
                        <a:pt x="22656" y="29500"/>
                      </a:moveTo>
                      <a:cubicBezTo>
                        <a:pt x="22623" y="29500"/>
                        <a:pt x="22598" y="29500"/>
                        <a:pt x="22594" y="29508"/>
                      </a:cubicBezTo>
                      <a:lnTo>
                        <a:pt x="22594" y="29508"/>
                      </a:lnTo>
                      <a:cubicBezTo>
                        <a:pt x="22593" y="29506"/>
                        <a:pt x="22591" y="29503"/>
                        <a:pt x="22590" y="29500"/>
                      </a:cubicBezTo>
                      <a:close/>
                      <a:moveTo>
                        <a:pt x="22556" y="29500"/>
                      </a:moveTo>
                      <a:cubicBezTo>
                        <a:pt x="22616" y="29545"/>
                        <a:pt x="22636" y="29563"/>
                        <a:pt x="22636" y="29563"/>
                      </a:cubicBezTo>
                      <a:cubicBezTo>
                        <a:pt x="22636" y="29563"/>
                        <a:pt x="22624" y="29552"/>
                        <a:pt x="22610" y="29533"/>
                      </a:cubicBezTo>
                      <a:lnTo>
                        <a:pt x="22610" y="29533"/>
                      </a:lnTo>
                      <a:cubicBezTo>
                        <a:pt x="22620" y="29542"/>
                        <a:pt x="22635" y="29553"/>
                        <a:pt x="22656" y="29567"/>
                      </a:cubicBezTo>
                      <a:lnTo>
                        <a:pt x="22656" y="29600"/>
                      </a:lnTo>
                      <a:cubicBezTo>
                        <a:pt x="22623" y="29567"/>
                        <a:pt x="22590" y="29534"/>
                        <a:pt x="22556" y="29500"/>
                      </a:cubicBezTo>
                      <a:close/>
                      <a:moveTo>
                        <a:pt x="3812" y="29268"/>
                      </a:moveTo>
                      <a:lnTo>
                        <a:pt x="3812" y="29268"/>
                      </a:lnTo>
                      <a:cubicBezTo>
                        <a:pt x="3746" y="29833"/>
                        <a:pt x="4876" y="30830"/>
                        <a:pt x="4377" y="31129"/>
                      </a:cubicBezTo>
                      <a:cubicBezTo>
                        <a:pt x="4111" y="30796"/>
                        <a:pt x="3580" y="29633"/>
                        <a:pt x="3812" y="29268"/>
                      </a:cubicBezTo>
                      <a:close/>
                      <a:moveTo>
                        <a:pt x="23644" y="31329"/>
                      </a:moveTo>
                      <a:cubicBezTo>
                        <a:pt x="23700" y="31329"/>
                        <a:pt x="23776" y="31353"/>
                        <a:pt x="23886" y="31395"/>
                      </a:cubicBezTo>
                      <a:cubicBezTo>
                        <a:pt x="23770" y="31366"/>
                        <a:pt x="23686" y="31343"/>
                        <a:pt x="23625" y="31343"/>
                      </a:cubicBezTo>
                      <a:cubicBezTo>
                        <a:pt x="23602" y="31343"/>
                        <a:pt x="23583" y="31346"/>
                        <a:pt x="23566" y="31354"/>
                      </a:cubicBezTo>
                      <a:lnTo>
                        <a:pt x="23566" y="31354"/>
                      </a:lnTo>
                      <a:cubicBezTo>
                        <a:pt x="23587" y="31337"/>
                        <a:pt x="23612" y="31329"/>
                        <a:pt x="23644" y="31329"/>
                      </a:cubicBezTo>
                      <a:close/>
                      <a:moveTo>
                        <a:pt x="23890" y="31303"/>
                      </a:moveTo>
                      <a:cubicBezTo>
                        <a:pt x="23919" y="31303"/>
                        <a:pt x="23952" y="31312"/>
                        <a:pt x="23986" y="31328"/>
                      </a:cubicBezTo>
                      <a:cubicBezTo>
                        <a:pt x="23968" y="31319"/>
                        <a:pt x="23952" y="31315"/>
                        <a:pt x="23939" y="31315"/>
                      </a:cubicBezTo>
                      <a:cubicBezTo>
                        <a:pt x="23904" y="31315"/>
                        <a:pt x="23886" y="31346"/>
                        <a:pt x="23886" y="31395"/>
                      </a:cubicBezTo>
                      <a:lnTo>
                        <a:pt x="23819" y="31328"/>
                      </a:lnTo>
                      <a:cubicBezTo>
                        <a:pt x="23836" y="31312"/>
                        <a:pt x="23861" y="31303"/>
                        <a:pt x="23890" y="31303"/>
                      </a:cubicBezTo>
                      <a:close/>
                      <a:moveTo>
                        <a:pt x="11688" y="32127"/>
                      </a:moveTo>
                      <a:lnTo>
                        <a:pt x="11688" y="32127"/>
                      </a:lnTo>
                      <a:cubicBezTo>
                        <a:pt x="11656" y="32194"/>
                        <a:pt x="11656" y="32292"/>
                        <a:pt x="11722" y="32325"/>
                      </a:cubicBezTo>
                      <a:lnTo>
                        <a:pt x="11689" y="32325"/>
                      </a:lnTo>
                      <a:cubicBezTo>
                        <a:pt x="11677" y="32334"/>
                        <a:pt x="11666" y="32343"/>
                        <a:pt x="11656" y="32352"/>
                      </a:cubicBezTo>
                      <a:lnTo>
                        <a:pt x="11656" y="32352"/>
                      </a:lnTo>
                      <a:cubicBezTo>
                        <a:pt x="11656" y="32267"/>
                        <a:pt x="11660" y="32185"/>
                        <a:pt x="11688" y="32127"/>
                      </a:cubicBezTo>
                      <a:close/>
                      <a:moveTo>
                        <a:pt x="4678" y="31478"/>
                      </a:moveTo>
                      <a:cubicBezTo>
                        <a:pt x="4898" y="31478"/>
                        <a:pt x="5431" y="32384"/>
                        <a:pt x="5166" y="32384"/>
                      </a:cubicBezTo>
                      <a:cubicBezTo>
                        <a:pt x="5101" y="32384"/>
                        <a:pt x="4988" y="32329"/>
                        <a:pt x="4809" y="32192"/>
                      </a:cubicBezTo>
                      <a:cubicBezTo>
                        <a:pt x="4676" y="31993"/>
                        <a:pt x="4610" y="31760"/>
                        <a:pt x="4610" y="31528"/>
                      </a:cubicBezTo>
                      <a:cubicBezTo>
                        <a:pt x="4626" y="31493"/>
                        <a:pt x="4649" y="31478"/>
                        <a:pt x="4678" y="31478"/>
                      </a:cubicBezTo>
                      <a:close/>
                      <a:moveTo>
                        <a:pt x="11638" y="32368"/>
                      </a:moveTo>
                      <a:cubicBezTo>
                        <a:pt x="11557" y="32445"/>
                        <a:pt x="11566" y="32501"/>
                        <a:pt x="11622" y="32558"/>
                      </a:cubicBezTo>
                      <a:cubicBezTo>
                        <a:pt x="11559" y="32495"/>
                        <a:pt x="11526" y="32431"/>
                        <a:pt x="11638" y="32368"/>
                      </a:cubicBezTo>
                      <a:close/>
                      <a:moveTo>
                        <a:pt x="33725" y="32488"/>
                      </a:moveTo>
                      <a:cubicBezTo>
                        <a:pt x="33716" y="32509"/>
                        <a:pt x="33763" y="32576"/>
                        <a:pt x="33889" y="32724"/>
                      </a:cubicBezTo>
                      <a:cubicBezTo>
                        <a:pt x="33854" y="32742"/>
                        <a:pt x="33822" y="32750"/>
                        <a:pt x="33795" y="32750"/>
                      </a:cubicBezTo>
                      <a:cubicBezTo>
                        <a:pt x="33644" y="32750"/>
                        <a:pt x="33621" y="32519"/>
                        <a:pt x="33725" y="32488"/>
                      </a:cubicBezTo>
                      <a:close/>
                      <a:moveTo>
                        <a:pt x="20629" y="32790"/>
                      </a:moveTo>
                      <a:lnTo>
                        <a:pt x="20629" y="32790"/>
                      </a:lnTo>
                      <a:cubicBezTo>
                        <a:pt x="20637" y="32799"/>
                        <a:pt x="20648" y="32803"/>
                        <a:pt x="20660" y="32804"/>
                      </a:cubicBezTo>
                      <a:lnTo>
                        <a:pt x="20660" y="32804"/>
                      </a:lnTo>
                      <a:cubicBezTo>
                        <a:pt x="20657" y="32812"/>
                        <a:pt x="20651" y="32815"/>
                        <a:pt x="20645" y="32815"/>
                      </a:cubicBezTo>
                      <a:cubicBezTo>
                        <a:pt x="20637" y="32815"/>
                        <a:pt x="20629" y="32807"/>
                        <a:pt x="20629" y="32790"/>
                      </a:cubicBezTo>
                      <a:close/>
                      <a:moveTo>
                        <a:pt x="3945" y="32957"/>
                      </a:moveTo>
                      <a:lnTo>
                        <a:pt x="3945" y="32957"/>
                      </a:lnTo>
                      <a:cubicBezTo>
                        <a:pt x="4012" y="32990"/>
                        <a:pt x="4078" y="33023"/>
                        <a:pt x="4111" y="33123"/>
                      </a:cubicBezTo>
                      <a:cubicBezTo>
                        <a:pt x="4078" y="33090"/>
                        <a:pt x="4078" y="33056"/>
                        <a:pt x="4045" y="33023"/>
                      </a:cubicBezTo>
                      <a:cubicBezTo>
                        <a:pt x="4012" y="33023"/>
                        <a:pt x="3978" y="32990"/>
                        <a:pt x="3945" y="32957"/>
                      </a:cubicBezTo>
                      <a:close/>
                      <a:moveTo>
                        <a:pt x="6915" y="33238"/>
                      </a:moveTo>
                      <a:lnTo>
                        <a:pt x="6970" y="33256"/>
                      </a:lnTo>
                      <a:cubicBezTo>
                        <a:pt x="6948" y="33256"/>
                        <a:pt x="6930" y="33249"/>
                        <a:pt x="6915" y="33238"/>
                      </a:cubicBezTo>
                      <a:close/>
                      <a:moveTo>
                        <a:pt x="8399" y="33256"/>
                      </a:moveTo>
                      <a:cubicBezTo>
                        <a:pt x="8432" y="33256"/>
                        <a:pt x="8465" y="33256"/>
                        <a:pt x="8465" y="33289"/>
                      </a:cubicBezTo>
                      <a:lnTo>
                        <a:pt x="8465" y="33322"/>
                      </a:lnTo>
                      <a:cubicBezTo>
                        <a:pt x="8465" y="33256"/>
                        <a:pt x="8432" y="33256"/>
                        <a:pt x="8399" y="33256"/>
                      </a:cubicBezTo>
                      <a:close/>
                      <a:moveTo>
                        <a:pt x="33856" y="33956"/>
                      </a:moveTo>
                      <a:cubicBezTo>
                        <a:pt x="33855" y="33987"/>
                        <a:pt x="33823" y="33988"/>
                        <a:pt x="33823" y="34020"/>
                      </a:cubicBezTo>
                      <a:lnTo>
                        <a:pt x="33823" y="33987"/>
                      </a:lnTo>
                      <a:cubicBezTo>
                        <a:pt x="33823" y="33987"/>
                        <a:pt x="33855" y="33987"/>
                        <a:pt x="33856" y="33956"/>
                      </a:cubicBezTo>
                      <a:close/>
                      <a:moveTo>
                        <a:pt x="5308" y="33555"/>
                      </a:moveTo>
                      <a:cubicBezTo>
                        <a:pt x="5443" y="33663"/>
                        <a:pt x="5622" y="34057"/>
                        <a:pt x="5487" y="34057"/>
                      </a:cubicBezTo>
                      <a:cubicBezTo>
                        <a:pt x="5457" y="34057"/>
                        <a:pt x="5409" y="34036"/>
                        <a:pt x="5341" y="33987"/>
                      </a:cubicBezTo>
                      <a:lnTo>
                        <a:pt x="5308" y="33987"/>
                      </a:lnTo>
                      <a:cubicBezTo>
                        <a:pt x="5208" y="33821"/>
                        <a:pt x="4909" y="33555"/>
                        <a:pt x="5308" y="33555"/>
                      </a:cubicBezTo>
                      <a:close/>
                      <a:moveTo>
                        <a:pt x="35584" y="34087"/>
                      </a:moveTo>
                      <a:cubicBezTo>
                        <a:pt x="35584" y="34120"/>
                        <a:pt x="35584" y="34120"/>
                        <a:pt x="35584" y="34120"/>
                      </a:cubicBezTo>
                      <a:cubicBezTo>
                        <a:pt x="35551" y="34120"/>
                        <a:pt x="35584" y="34120"/>
                        <a:pt x="35584" y="34087"/>
                      </a:cubicBezTo>
                      <a:close/>
                      <a:moveTo>
                        <a:pt x="7302" y="34020"/>
                      </a:moveTo>
                      <a:lnTo>
                        <a:pt x="7302" y="34020"/>
                      </a:lnTo>
                      <a:cubicBezTo>
                        <a:pt x="7327" y="34059"/>
                        <a:pt x="7353" y="34092"/>
                        <a:pt x="7381" y="34123"/>
                      </a:cubicBezTo>
                      <a:lnTo>
                        <a:pt x="7381" y="34123"/>
                      </a:lnTo>
                      <a:cubicBezTo>
                        <a:pt x="7352" y="34093"/>
                        <a:pt x="7325" y="34059"/>
                        <a:pt x="7302" y="34020"/>
                      </a:cubicBezTo>
                      <a:close/>
                      <a:moveTo>
                        <a:pt x="35651" y="33954"/>
                      </a:moveTo>
                      <a:cubicBezTo>
                        <a:pt x="35651" y="34043"/>
                        <a:pt x="35651" y="34158"/>
                        <a:pt x="35675" y="34158"/>
                      </a:cubicBezTo>
                      <a:cubicBezTo>
                        <a:pt x="35675" y="34158"/>
                        <a:pt x="35675" y="34158"/>
                        <a:pt x="35675" y="34158"/>
                      </a:cubicBezTo>
                      <a:lnTo>
                        <a:pt x="35675" y="34158"/>
                      </a:lnTo>
                      <a:cubicBezTo>
                        <a:pt x="35674" y="34158"/>
                        <a:pt x="35674" y="34158"/>
                        <a:pt x="35673" y="34158"/>
                      </a:cubicBezTo>
                      <a:cubicBezTo>
                        <a:pt x="35644" y="34158"/>
                        <a:pt x="35618" y="34050"/>
                        <a:pt x="35618" y="34020"/>
                      </a:cubicBezTo>
                      <a:lnTo>
                        <a:pt x="35584" y="34020"/>
                      </a:lnTo>
                      <a:cubicBezTo>
                        <a:pt x="35618" y="33987"/>
                        <a:pt x="35618" y="33987"/>
                        <a:pt x="35651" y="33954"/>
                      </a:cubicBezTo>
                      <a:close/>
                      <a:moveTo>
                        <a:pt x="5621" y="34167"/>
                      </a:moveTo>
                      <a:cubicBezTo>
                        <a:pt x="5640" y="34172"/>
                        <a:pt x="5658" y="34178"/>
                        <a:pt x="5673" y="34186"/>
                      </a:cubicBezTo>
                      <a:cubicBezTo>
                        <a:pt x="5646" y="34186"/>
                        <a:pt x="5641" y="34186"/>
                        <a:pt x="5621" y="34167"/>
                      </a:cubicBezTo>
                      <a:close/>
                      <a:moveTo>
                        <a:pt x="7467" y="34204"/>
                      </a:moveTo>
                      <a:cubicBezTo>
                        <a:pt x="7488" y="34220"/>
                        <a:pt x="7510" y="34237"/>
                        <a:pt x="7534" y="34253"/>
                      </a:cubicBezTo>
                      <a:lnTo>
                        <a:pt x="7562" y="34290"/>
                      </a:lnTo>
                      <a:lnTo>
                        <a:pt x="7562" y="34290"/>
                      </a:lnTo>
                      <a:cubicBezTo>
                        <a:pt x="7533" y="34260"/>
                        <a:pt x="7500" y="34233"/>
                        <a:pt x="7467" y="34204"/>
                      </a:cubicBezTo>
                      <a:close/>
                      <a:moveTo>
                        <a:pt x="33821" y="34160"/>
                      </a:moveTo>
                      <a:cubicBezTo>
                        <a:pt x="33830" y="34213"/>
                        <a:pt x="33841" y="34266"/>
                        <a:pt x="33823" y="34319"/>
                      </a:cubicBezTo>
                      <a:cubicBezTo>
                        <a:pt x="33778" y="34330"/>
                        <a:pt x="33737" y="34345"/>
                        <a:pt x="33699" y="34363"/>
                      </a:cubicBezTo>
                      <a:lnTo>
                        <a:pt x="33699" y="34363"/>
                      </a:lnTo>
                      <a:cubicBezTo>
                        <a:pt x="33763" y="34307"/>
                        <a:pt x="33806" y="34241"/>
                        <a:pt x="33821" y="34160"/>
                      </a:cubicBezTo>
                      <a:close/>
                      <a:moveTo>
                        <a:pt x="8133" y="34585"/>
                      </a:moveTo>
                      <a:lnTo>
                        <a:pt x="8133" y="34585"/>
                      </a:lnTo>
                      <a:cubicBezTo>
                        <a:pt x="8199" y="34652"/>
                        <a:pt x="8232" y="34718"/>
                        <a:pt x="8266" y="34785"/>
                      </a:cubicBezTo>
                      <a:cubicBezTo>
                        <a:pt x="8266" y="34818"/>
                        <a:pt x="8299" y="34818"/>
                        <a:pt x="8299" y="34851"/>
                      </a:cubicBezTo>
                      <a:cubicBezTo>
                        <a:pt x="8232" y="34785"/>
                        <a:pt x="8199" y="34685"/>
                        <a:pt x="8133" y="34585"/>
                      </a:cubicBezTo>
                      <a:close/>
                      <a:moveTo>
                        <a:pt x="7834" y="35017"/>
                      </a:moveTo>
                      <a:cubicBezTo>
                        <a:pt x="7867" y="35050"/>
                        <a:pt x="7900" y="35050"/>
                        <a:pt x="7933" y="35117"/>
                      </a:cubicBezTo>
                      <a:cubicBezTo>
                        <a:pt x="7900" y="35084"/>
                        <a:pt x="7867" y="35050"/>
                        <a:pt x="7834" y="35017"/>
                      </a:cubicBezTo>
                      <a:close/>
                      <a:moveTo>
                        <a:pt x="8066" y="34917"/>
                      </a:moveTo>
                      <a:cubicBezTo>
                        <a:pt x="8099" y="35017"/>
                        <a:pt x="8166" y="35117"/>
                        <a:pt x="8232" y="35183"/>
                      </a:cubicBezTo>
                      <a:cubicBezTo>
                        <a:pt x="8133" y="35117"/>
                        <a:pt x="8099" y="34917"/>
                        <a:pt x="7967" y="34917"/>
                      </a:cubicBezTo>
                      <a:close/>
                      <a:moveTo>
                        <a:pt x="26877" y="35391"/>
                      </a:moveTo>
                      <a:cubicBezTo>
                        <a:pt x="26885" y="35391"/>
                        <a:pt x="26894" y="35399"/>
                        <a:pt x="26910" y="35416"/>
                      </a:cubicBezTo>
                      <a:cubicBezTo>
                        <a:pt x="26900" y="35406"/>
                        <a:pt x="26888" y="35402"/>
                        <a:pt x="26875" y="35402"/>
                      </a:cubicBezTo>
                      <a:cubicBezTo>
                        <a:pt x="26868" y="35402"/>
                        <a:pt x="26861" y="35403"/>
                        <a:pt x="26854" y="35405"/>
                      </a:cubicBezTo>
                      <a:lnTo>
                        <a:pt x="26854" y="35405"/>
                      </a:lnTo>
                      <a:cubicBezTo>
                        <a:pt x="26864" y="35396"/>
                        <a:pt x="26871" y="35391"/>
                        <a:pt x="26877" y="35391"/>
                      </a:cubicBezTo>
                      <a:close/>
                      <a:moveTo>
                        <a:pt x="26844" y="35383"/>
                      </a:moveTo>
                      <a:lnTo>
                        <a:pt x="26844" y="35409"/>
                      </a:lnTo>
                      <a:lnTo>
                        <a:pt x="26844" y="35409"/>
                      </a:lnTo>
                      <a:cubicBezTo>
                        <a:pt x="26825" y="35418"/>
                        <a:pt x="26810" y="35434"/>
                        <a:pt x="26810" y="35449"/>
                      </a:cubicBezTo>
                      <a:cubicBezTo>
                        <a:pt x="26810" y="35416"/>
                        <a:pt x="26810" y="35416"/>
                        <a:pt x="26844" y="35383"/>
                      </a:cubicBezTo>
                      <a:close/>
                      <a:moveTo>
                        <a:pt x="40337" y="35383"/>
                      </a:moveTo>
                      <a:cubicBezTo>
                        <a:pt x="40337" y="35449"/>
                        <a:pt x="40370" y="35449"/>
                        <a:pt x="40403" y="35449"/>
                      </a:cubicBezTo>
                      <a:lnTo>
                        <a:pt x="40337" y="35449"/>
                      </a:lnTo>
                      <a:lnTo>
                        <a:pt x="40337" y="35383"/>
                      </a:lnTo>
                      <a:close/>
                      <a:moveTo>
                        <a:pt x="25415" y="35449"/>
                      </a:moveTo>
                      <a:lnTo>
                        <a:pt x="25415" y="35449"/>
                      </a:lnTo>
                      <a:cubicBezTo>
                        <a:pt x="25444" y="35566"/>
                        <a:pt x="25268" y="35734"/>
                        <a:pt x="25292" y="35863"/>
                      </a:cubicBezTo>
                      <a:lnTo>
                        <a:pt x="25292" y="35863"/>
                      </a:lnTo>
                      <a:cubicBezTo>
                        <a:pt x="25257" y="35871"/>
                        <a:pt x="25206" y="35898"/>
                        <a:pt x="25187" y="35898"/>
                      </a:cubicBezTo>
                      <a:cubicBezTo>
                        <a:pt x="25179" y="35898"/>
                        <a:pt x="25176" y="35893"/>
                        <a:pt x="25182" y="35881"/>
                      </a:cubicBezTo>
                      <a:lnTo>
                        <a:pt x="25182" y="35881"/>
                      </a:lnTo>
                      <a:lnTo>
                        <a:pt x="25182" y="35881"/>
                      </a:lnTo>
                      <a:cubicBezTo>
                        <a:pt x="25282" y="35748"/>
                        <a:pt x="25381" y="35615"/>
                        <a:pt x="25415" y="35449"/>
                      </a:cubicBezTo>
                      <a:close/>
                      <a:moveTo>
                        <a:pt x="30699" y="35915"/>
                      </a:moveTo>
                      <a:lnTo>
                        <a:pt x="30699" y="35915"/>
                      </a:lnTo>
                      <a:cubicBezTo>
                        <a:pt x="30732" y="35948"/>
                        <a:pt x="30699" y="35948"/>
                        <a:pt x="30666" y="35948"/>
                      </a:cubicBezTo>
                      <a:lnTo>
                        <a:pt x="30599" y="35948"/>
                      </a:lnTo>
                      <a:cubicBezTo>
                        <a:pt x="30632" y="35948"/>
                        <a:pt x="30732" y="35948"/>
                        <a:pt x="30699" y="35915"/>
                      </a:cubicBezTo>
                      <a:close/>
                      <a:moveTo>
                        <a:pt x="30865" y="36114"/>
                      </a:moveTo>
                      <a:cubicBezTo>
                        <a:pt x="30883" y="36126"/>
                        <a:pt x="30897" y="36135"/>
                        <a:pt x="30907" y="36141"/>
                      </a:cubicBezTo>
                      <a:lnTo>
                        <a:pt x="30907" y="36141"/>
                      </a:lnTo>
                      <a:cubicBezTo>
                        <a:pt x="30904" y="36142"/>
                        <a:pt x="30901" y="36145"/>
                        <a:pt x="30898" y="36147"/>
                      </a:cubicBezTo>
                      <a:lnTo>
                        <a:pt x="30865" y="36114"/>
                      </a:lnTo>
                      <a:close/>
                      <a:moveTo>
                        <a:pt x="30898" y="36081"/>
                      </a:moveTo>
                      <a:cubicBezTo>
                        <a:pt x="30932" y="36114"/>
                        <a:pt x="30998" y="36114"/>
                        <a:pt x="31031" y="36147"/>
                      </a:cubicBezTo>
                      <a:cubicBezTo>
                        <a:pt x="31009" y="36147"/>
                        <a:pt x="30972" y="36132"/>
                        <a:pt x="30940" y="36132"/>
                      </a:cubicBezTo>
                      <a:cubicBezTo>
                        <a:pt x="30933" y="36132"/>
                        <a:pt x="30926" y="36133"/>
                        <a:pt x="30919" y="36135"/>
                      </a:cubicBezTo>
                      <a:lnTo>
                        <a:pt x="30919" y="36135"/>
                      </a:lnTo>
                      <a:cubicBezTo>
                        <a:pt x="30913" y="36129"/>
                        <a:pt x="30906" y="36121"/>
                        <a:pt x="30898" y="36114"/>
                      </a:cubicBezTo>
                      <a:lnTo>
                        <a:pt x="30898" y="36081"/>
                      </a:lnTo>
                      <a:close/>
                      <a:moveTo>
                        <a:pt x="7515" y="36370"/>
                      </a:moveTo>
                      <a:cubicBezTo>
                        <a:pt x="7549" y="36425"/>
                        <a:pt x="7609" y="36496"/>
                        <a:pt x="7628" y="36569"/>
                      </a:cubicBezTo>
                      <a:lnTo>
                        <a:pt x="7628" y="36569"/>
                      </a:lnTo>
                      <a:lnTo>
                        <a:pt x="7515" y="36370"/>
                      </a:lnTo>
                      <a:close/>
                      <a:moveTo>
                        <a:pt x="35319" y="36845"/>
                      </a:moveTo>
                      <a:cubicBezTo>
                        <a:pt x="35319" y="36905"/>
                        <a:pt x="35292" y="36930"/>
                        <a:pt x="35264" y="36930"/>
                      </a:cubicBezTo>
                      <a:cubicBezTo>
                        <a:pt x="35244" y="36930"/>
                        <a:pt x="35223" y="36918"/>
                        <a:pt x="35208" y="36897"/>
                      </a:cubicBezTo>
                      <a:lnTo>
                        <a:pt x="35208" y="36897"/>
                      </a:lnTo>
                      <a:cubicBezTo>
                        <a:pt x="35218" y="36904"/>
                        <a:pt x="35229" y="36908"/>
                        <a:pt x="35241" y="36908"/>
                      </a:cubicBezTo>
                      <a:cubicBezTo>
                        <a:pt x="35267" y="36908"/>
                        <a:pt x="35296" y="36889"/>
                        <a:pt x="35319" y="36845"/>
                      </a:cubicBezTo>
                      <a:close/>
                      <a:moveTo>
                        <a:pt x="17405" y="36845"/>
                      </a:moveTo>
                      <a:lnTo>
                        <a:pt x="17405" y="36878"/>
                      </a:lnTo>
                      <a:cubicBezTo>
                        <a:pt x="17480" y="37004"/>
                        <a:pt x="17499" y="37167"/>
                        <a:pt x="17604" y="37211"/>
                      </a:cubicBezTo>
                      <a:lnTo>
                        <a:pt x="17604" y="37211"/>
                      </a:lnTo>
                      <a:cubicBezTo>
                        <a:pt x="17456" y="37168"/>
                        <a:pt x="17437" y="36964"/>
                        <a:pt x="17309" y="36868"/>
                      </a:cubicBezTo>
                      <a:lnTo>
                        <a:pt x="17309" y="36868"/>
                      </a:lnTo>
                      <a:cubicBezTo>
                        <a:pt x="17315" y="36869"/>
                        <a:pt x="17320" y="36870"/>
                        <a:pt x="17326" y="36870"/>
                      </a:cubicBezTo>
                      <a:cubicBezTo>
                        <a:pt x="17347" y="36870"/>
                        <a:pt x="17372" y="36862"/>
                        <a:pt x="17405" y="36845"/>
                      </a:cubicBezTo>
                      <a:close/>
                      <a:moveTo>
                        <a:pt x="8532" y="37310"/>
                      </a:moveTo>
                      <a:cubicBezTo>
                        <a:pt x="8532" y="37344"/>
                        <a:pt x="8498" y="37377"/>
                        <a:pt x="8498" y="37410"/>
                      </a:cubicBezTo>
                      <a:lnTo>
                        <a:pt x="8465" y="37410"/>
                      </a:lnTo>
                      <a:cubicBezTo>
                        <a:pt x="8498" y="37377"/>
                        <a:pt x="8498" y="37344"/>
                        <a:pt x="8532" y="37310"/>
                      </a:cubicBezTo>
                      <a:close/>
                      <a:moveTo>
                        <a:pt x="33642" y="37567"/>
                      </a:moveTo>
                      <a:cubicBezTo>
                        <a:pt x="33659" y="37567"/>
                        <a:pt x="33672" y="37589"/>
                        <a:pt x="33670" y="37612"/>
                      </a:cubicBezTo>
                      <a:lnTo>
                        <a:pt x="33670" y="37612"/>
                      </a:lnTo>
                      <a:cubicBezTo>
                        <a:pt x="33669" y="37592"/>
                        <a:pt x="33646" y="37576"/>
                        <a:pt x="33624" y="37576"/>
                      </a:cubicBezTo>
                      <a:cubicBezTo>
                        <a:pt x="33630" y="37570"/>
                        <a:pt x="33636" y="37567"/>
                        <a:pt x="33642" y="37567"/>
                      </a:cubicBezTo>
                      <a:close/>
                      <a:moveTo>
                        <a:pt x="5840" y="32392"/>
                      </a:moveTo>
                      <a:lnTo>
                        <a:pt x="5840" y="32392"/>
                      </a:lnTo>
                      <a:cubicBezTo>
                        <a:pt x="6371" y="32923"/>
                        <a:pt x="7169" y="33821"/>
                        <a:pt x="7302" y="34352"/>
                      </a:cubicBezTo>
                      <a:cubicBezTo>
                        <a:pt x="6737" y="34884"/>
                        <a:pt x="9263" y="36779"/>
                        <a:pt x="10060" y="37410"/>
                      </a:cubicBezTo>
                      <a:cubicBezTo>
                        <a:pt x="10027" y="37576"/>
                        <a:pt x="10293" y="37609"/>
                        <a:pt x="10193" y="37776"/>
                      </a:cubicBezTo>
                      <a:cubicBezTo>
                        <a:pt x="10143" y="37783"/>
                        <a:pt x="10095" y="37787"/>
                        <a:pt x="10047" y="37787"/>
                      </a:cubicBezTo>
                      <a:cubicBezTo>
                        <a:pt x="9044" y="37787"/>
                        <a:pt x="8488" y="36186"/>
                        <a:pt x="7568" y="35615"/>
                      </a:cubicBezTo>
                      <a:cubicBezTo>
                        <a:pt x="7136" y="34618"/>
                        <a:pt x="5574" y="33920"/>
                        <a:pt x="5507" y="32890"/>
                      </a:cubicBezTo>
                      <a:cubicBezTo>
                        <a:pt x="5536" y="32845"/>
                        <a:pt x="5569" y="32826"/>
                        <a:pt x="5605" y="32826"/>
                      </a:cubicBezTo>
                      <a:cubicBezTo>
                        <a:pt x="5867" y="32826"/>
                        <a:pt x="6312" y="33845"/>
                        <a:pt x="6604" y="34020"/>
                      </a:cubicBezTo>
                      <a:cubicBezTo>
                        <a:pt x="7402" y="33954"/>
                        <a:pt x="5740" y="33023"/>
                        <a:pt x="5840" y="32392"/>
                      </a:cubicBezTo>
                      <a:close/>
                      <a:moveTo>
                        <a:pt x="11287" y="37838"/>
                      </a:moveTo>
                      <a:cubicBezTo>
                        <a:pt x="11298" y="37850"/>
                        <a:pt x="11311" y="37863"/>
                        <a:pt x="11323" y="37875"/>
                      </a:cubicBezTo>
                      <a:lnTo>
                        <a:pt x="11323" y="37898"/>
                      </a:lnTo>
                      <a:lnTo>
                        <a:pt x="11323" y="37898"/>
                      </a:lnTo>
                      <a:cubicBezTo>
                        <a:pt x="11306" y="37884"/>
                        <a:pt x="11296" y="37861"/>
                        <a:pt x="11287" y="37838"/>
                      </a:cubicBezTo>
                      <a:close/>
                      <a:moveTo>
                        <a:pt x="8208" y="37654"/>
                      </a:moveTo>
                      <a:lnTo>
                        <a:pt x="8208" y="37654"/>
                      </a:lnTo>
                      <a:cubicBezTo>
                        <a:pt x="8300" y="37738"/>
                        <a:pt x="8414" y="37810"/>
                        <a:pt x="8479" y="37907"/>
                      </a:cubicBezTo>
                      <a:lnTo>
                        <a:pt x="8479" y="37907"/>
                      </a:lnTo>
                      <a:cubicBezTo>
                        <a:pt x="8373" y="37834"/>
                        <a:pt x="8294" y="37745"/>
                        <a:pt x="8208" y="37654"/>
                      </a:cubicBezTo>
                      <a:close/>
                      <a:moveTo>
                        <a:pt x="10426" y="37842"/>
                      </a:moveTo>
                      <a:lnTo>
                        <a:pt x="10426" y="37842"/>
                      </a:lnTo>
                      <a:cubicBezTo>
                        <a:pt x="10490" y="37928"/>
                        <a:pt x="10597" y="37972"/>
                        <a:pt x="10682" y="38038"/>
                      </a:cubicBezTo>
                      <a:lnTo>
                        <a:pt x="10682" y="38038"/>
                      </a:lnTo>
                      <a:cubicBezTo>
                        <a:pt x="10585" y="38004"/>
                        <a:pt x="10490" y="37938"/>
                        <a:pt x="10426" y="37842"/>
                      </a:cubicBezTo>
                      <a:close/>
                      <a:moveTo>
                        <a:pt x="9602" y="38033"/>
                      </a:moveTo>
                      <a:cubicBezTo>
                        <a:pt x="9628" y="38033"/>
                        <a:pt x="9654" y="38036"/>
                        <a:pt x="9679" y="38042"/>
                      </a:cubicBezTo>
                      <a:lnTo>
                        <a:pt x="9529" y="38042"/>
                      </a:lnTo>
                      <a:cubicBezTo>
                        <a:pt x="9553" y="38035"/>
                        <a:pt x="9577" y="38033"/>
                        <a:pt x="9602" y="38033"/>
                      </a:cubicBezTo>
                      <a:close/>
                      <a:moveTo>
                        <a:pt x="8517" y="37985"/>
                      </a:moveTo>
                      <a:cubicBezTo>
                        <a:pt x="8526" y="38013"/>
                        <a:pt x="8532" y="38043"/>
                        <a:pt x="8532" y="38075"/>
                      </a:cubicBezTo>
                      <a:cubicBezTo>
                        <a:pt x="8532" y="38036"/>
                        <a:pt x="8520" y="38008"/>
                        <a:pt x="8517" y="37985"/>
                      </a:cubicBezTo>
                      <a:close/>
                      <a:moveTo>
                        <a:pt x="9814" y="38093"/>
                      </a:moveTo>
                      <a:lnTo>
                        <a:pt x="9814" y="38093"/>
                      </a:lnTo>
                      <a:cubicBezTo>
                        <a:pt x="9842" y="38108"/>
                        <a:pt x="9869" y="38125"/>
                        <a:pt x="9894" y="38141"/>
                      </a:cubicBezTo>
                      <a:lnTo>
                        <a:pt x="9814" y="38093"/>
                      </a:lnTo>
                      <a:close/>
                      <a:moveTo>
                        <a:pt x="8964" y="37875"/>
                      </a:moveTo>
                      <a:lnTo>
                        <a:pt x="8964" y="37875"/>
                      </a:lnTo>
                      <a:cubicBezTo>
                        <a:pt x="9063" y="37942"/>
                        <a:pt x="9097" y="38174"/>
                        <a:pt x="9229" y="38174"/>
                      </a:cubicBezTo>
                      <a:lnTo>
                        <a:pt x="9163" y="38174"/>
                      </a:lnTo>
                      <a:cubicBezTo>
                        <a:pt x="9097" y="38075"/>
                        <a:pt x="9030" y="37975"/>
                        <a:pt x="8964" y="37875"/>
                      </a:cubicBezTo>
                      <a:close/>
                      <a:moveTo>
                        <a:pt x="10701" y="38053"/>
                      </a:moveTo>
                      <a:cubicBezTo>
                        <a:pt x="10739" y="38086"/>
                        <a:pt x="10771" y="38124"/>
                        <a:pt x="10791" y="38174"/>
                      </a:cubicBezTo>
                      <a:lnTo>
                        <a:pt x="10701" y="38053"/>
                      </a:lnTo>
                      <a:close/>
                      <a:moveTo>
                        <a:pt x="29635" y="38208"/>
                      </a:moveTo>
                      <a:cubicBezTo>
                        <a:pt x="29602" y="38208"/>
                        <a:pt x="29635" y="38274"/>
                        <a:pt x="29669" y="38341"/>
                      </a:cubicBezTo>
                      <a:cubicBezTo>
                        <a:pt x="29650" y="38350"/>
                        <a:pt x="29629" y="38357"/>
                        <a:pt x="29607" y="38361"/>
                      </a:cubicBezTo>
                      <a:lnTo>
                        <a:pt x="29607" y="38361"/>
                      </a:lnTo>
                      <a:cubicBezTo>
                        <a:pt x="29628" y="38296"/>
                        <a:pt x="29573" y="38208"/>
                        <a:pt x="29635" y="38208"/>
                      </a:cubicBezTo>
                      <a:close/>
                      <a:moveTo>
                        <a:pt x="10612" y="38973"/>
                      </a:moveTo>
                      <a:cubicBezTo>
                        <a:pt x="10669" y="38973"/>
                        <a:pt x="10721" y="39013"/>
                        <a:pt x="10758" y="39138"/>
                      </a:cubicBezTo>
                      <a:cubicBezTo>
                        <a:pt x="10707" y="39035"/>
                        <a:pt x="10650" y="39002"/>
                        <a:pt x="10592" y="39002"/>
                      </a:cubicBezTo>
                      <a:cubicBezTo>
                        <a:pt x="10501" y="39002"/>
                        <a:pt x="10408" y="39085"/>
                        <a:pt x="10326" y="39105"/>
                      </a:cubicBezTo>
                      <a:cubicBezTo>
                        <a:pt x="10409" y="39084"/>
                        <a:pt x="10518" y="38973"/>
                        <a:pt x="10612" y="38973"/>
                      </a:cubicBezTo>
                      <a:close/>
                      <a:moveTo>
                        <a:pt x="33687" y="39166"/>
                      </a:moveTo>
                      <a:cubicBezTo>
                        <a:pt x="33763" y="39166"/>
                        <a:pt x="33786" y="39275"/>
                        <a:pt x="33756" y="39304"/>
                      </a:cubicBezTo>
                      <a:cubicBezTo>
                        <a:pt x="33790" y="39238"/>
                        <a:pt x="33723" y="39171"/>
                        <a:pt x="33657" y="39171"/>
                      </a:cubicBezTo>
                      <a:cubicBezTo>
                        <a:pt x="33668" y="39168"/>
                        <a:pt x="33678" y="39166"/>
                        <a:pt x="33687" y="39166"/>
                      </a:cubicBezTo>
                      <a:close/>
                      <a:moveTo>
                        <a:pt x="10791" y="39171"/>
                      </a:moveTo>
                      <a:lnTo>
                        <a:pt x="10791" y="39171"/>
                      </a:lnTo>
                      <a:cubicBezTo>
                        <a:pt x="10961" y="39200"/>
                        <a:pt x="11130" y="39276"/>
                        <a:pt x="11258" y="39399"/>
                      </a:cubicBezTo>
                      <a:lnTo>
                        <a:pt x="11258" y="39399"/>
                      </a:lnTo>
                      <a:cubicBezTo>
                        <a:pt x="11116" y="39286"/>
                        <a:pt x="10905" y="39314"/>
                        <a:pt x="10791" y="39171"/>
                      </a:cubicBezTo>
                      <a:close/>
                      <a:moveTo>
                        <a:pt x="12830" y="40000"/>
                      </a:moveTo>
                      <a:lnTo>
                        <a:pt x="12830" y="40000"/>
                      </a:lnTo>
                      <a:cubicBezTo>
                        <a:pt x="12849" y="40009"/>
                        <a:pt x="12867" y="40017"/>
                        <a:pt x="12885" y="40036"/>
                      </a:cubicBezTo>
                      <a:lnTo>
                        <a:pt x="12918" y="40102"/>
                      </a:lnTo>
                      <a:cubicBezTo>
                        <a:pt x="12894" y="40077"/>
                        <a:pt x="12869" y="40034"/>
                        <a:pt x="12830" y="40000"/>
                      </a:cubicBezTo>
                      <a:close/>
                      <a:moveTo>
                        <a:pt x="37816" y="40079"/>
                      </a:moveTo>
                      <a:cubicBezTo>
                        <a:pt x="37817" y="40135"/>
                        <a:pt x="37806" y="40181"/>
                        <a:pt x="37745" y="40202"/>
                      </a:cubicBezTo>
                      <a:cubicBezTo>
                        <a:pt x="37803" y="40163"/>
                        <a:pt x="37816" y="40124"/>
                        <a:pt x="37816" y="40079"/>
                      </a:cubicBezTo>
                      <a:close/>
                      <a:moveTo>
                        <a:pt x="36149" y="40468"/>
                      </a:moveTo>
                      <a:cubicBezTo>
                        <a:pt x="36216" y="40567"/>
                        <a:pt x="35983" y="40567"/>
                        <a:pt x="35983" y="40601"/>
                      </a:cubicBezTo>
                      <a:lnTo>
                        <a:pt x="35950" y="40567"/>
                      </a:lnTo>
                      <a:cubicBezTo>
                        <a:pt x="36016" y="40567"/>
                        <a:pt x="36050" y="40468"/>
                        <a:pt x="36149" y="40468"/>
                      </a:cubicBezTo>
                      <a:close/>
                      <a:moveTo>
                        <a:pt x="36309" y="40574"/>
                      </a:moveTo>
                      <a:cubicBezTo>
                        <a:pt x="36292" y="40614"/>
                        <a:pt x="36364" y="40634"/>
                        <a:pt x="36415" y="40634"/>
                      </a:cubicBezTo>
                      <a:cubicBezTo>
                        <a:pt x="36349" y="40634"/>
                        <a:pt x="36316" y="40634"/>
                        <a:pt x="36282" y="40601"/>
                      </a:cubicBezTo>
                      <a:lnTo>
                        <a:pt x="36282" y="40601"/>
                      </a:lnTo>
                      <a:cubicBezTo>
                        <a:pt x="36316" y="40700"/>
                        <a:pt x="36316" y="40767"/>
                        <a:pt x="36349" y="40833"/>
                      </a:cubicBezTo>
                      <a:cubicBezTo>
                        <a:pt x="36295" y="40779"/>
                        <a:pt x="36285" y="40681"/>
                        <a:pt x="36247" y="40646"/>
                      </a:cubicBezTo>
                      <a:lnTo>
                        <a:pt x="36247" y="40646"/>
                      </a:lnTo>
                      <a:cubicBezTo>
                        <a:pt x="36248" y="40643"/>
                        <a:pt x="36249" y="40639"/>
                        <a:pt x="36249" y="40634"/>
                      </a:cubicBezTo>
                      <a:cubicBezTo>
                        <a:pt x="36269" y="40614"/>
                        <a:pt x="36289" y="40594"/>
                        <a:pt x="36309" y="40574"/>
                      </a:cubicBezTo>
                      <a:close/>
                      <a:moveTo>
                        <a:pt x="26977" y="40833"/>
                      </a:moveTo>
                      <a:cubicBezTo>
                        <a:pt x="26977" y="40866"/>
                        <a:pt x="26977" y="40866"/>
                        <a:pt x="26977" y="40866"/>
                      </a:cubicBezTo>
                      <a:cubicBezTo>
                        <a:pt x="26977" y="40866"/>
                        <a:pt x="26943" y="40866"/>
                        <a:pt x="26977" y="40833"/>
                      </a:cubicBezTo>
                      <a:close/>
                      <a:moveTo>
                        <a:pt x="37778" y="40866"/>
                      </a:moveTo>
                      <a:cubicBezTo>
                        <a:pt x="37778" y="40883"/>
                        <a:pt x="37786" y="40891"/>
                        <a:pt x="37799" y="40891"/>
                      </a:cubicBezTo>
                      <a:cubicBezTo>
                        <a:pt x="37811" y="40891"/>
                        <a:pt x="37828" y="40883"/>
                        <a:pt x="37844" y="40866"/>
                      </a:cubicBezTo>
                      <a:lnTo>
                        <a:pt x="37844" y="40866"/>
                      </a:lnTo>
                      <a:cubicBezTo>
                        <a:pt x="37811" y="40900"/>
                        <a:pt x="37811" y="40933"/>
                        <a:pt x="37778" y="40966"/>
                      </a:cubicBezTo>
                      <a:lnTo>
                        <a:pt x="37745" y="40966"/>
                      </a:lnTo>
                      <a:cubicBezTo>
                        <a:pt x="37716" y="41023"/>
                        <a:pt x="37639" y="41031"/>
                        <a:pt x="37597" y="41074"/>
                      </a:cubicBezTo>
                      <a:lnTo>
                        <a:pt x="37597" y="41074"/>
                      </a:lnTo>
                      <a:cubicBezTo>
                        <a:pt x="37651" y="41015"/>
                        <a:pt x="37778" y="40954"/>
                        <a:pt x="37778" y="40866"/>
                      </a:cubicBezTo>
                      <a:close/>
                      <a:moveTo>
                        <a:pt x="27243" y="41033"/>
                      </a:moveTo>
                      <a:lnTo>
                        <a:pt x="27375" y="41066"/>
                      </a:lnTo>
                      <a:cubicBezTo>
                        <a:pt x="27388" y="41081"/>
                        <a:pt x="27401" y="41094"/>
                        <a:pt x="27414" y="41104"/>
                      </a:cubicBezTo>
                      <a:lnTo>
                        <a:pt x="27414" y="41104"/>
                      </a:lnTo>
                      <a:cubicBezTo>
                        <a:pt x="27368" y="41084"/>
                        <a:pt x="27312" y="41060"/>
                        <a:pt x="27243" y="41033"/>
                      </a:cubicBezTo>
                      <a:close/>
                      <a:moveTo>
                        <a:pt x="27874" y="41033"/>
                      </a:moveTo>
                      <a:lnTo>
                        <a:pt x="27874" y="41033"/>
                      </a:lnTo>
                      <a:cubicBezTo>
                        <a:pt x="27774" y="41132"/>
                        <a:pt x="27608" y="41099"/>
                        <a:pt x="27608" y="41232"/>
                      </a:cubicBezTo>
                      <a:cubicBezTo>
                        <a:pt x="27608" y="41210"/>
                        <a:pt x="27593" y="41187"/>
                        <a:pt x="27482" y="41135"/>
                      </a:cubicBezTo>
                      <a:lnTo>
                        <a:pt x="27482" y="41135"/>
                      </a:lnTo>
                      <a:cubicBezTo>
                        <a:pt x="27495" y="41137"/>
                        <a:pt x="27508" y="41139"/>
                        <a:pt x="27522" y="41139"/>
                      </a:cubicBezTo>
                      <a:cubicBezTo>
                        <a:pt x="27634" y="41139"/>
                        <a:pt x="27762" y="41055"/>
                        <a:pt x="27874" y="41033"/>
                      </a:cubicBezTo>
                      <a:close/>
                      <a:moveTo>
                        <a:pt x="13899" y="41484"/>
                      </a:moveTo>
                      <a:cubicBezTo>
                        <a:pt x="13932" y="41484"/>
                        <a:pt x="13949" y="41508"/>
                        <a:pt x="13949" y="41531"/>
                      </a:cubicBezTo>
                      <a:cubicBezTo>
                        <a:pt x="13952" y="41533"/>
                        <a:pt x="13955" y="41534"/>
                        <a:pt x="13958" y="41536"/>
                      </a:cubicBezTo>
                      <a:lnTo>
                        <a:pt x="13958" y="41536"/>
                      </a:lnTo>
                      <a:cubicBezTo>
                        <a:pt x="13925" y="41520"/>
                        <a:pt x="13888" y="41508"/>
                        <a:pt x="13849" y="41498"/>
                      </a:cubicBezTo>
                      <a:cubicBezTo>
                        <a:pt x="13869" y="41488"/>
                        <a:pt x="13885" y="41484"/>
                        <a:pt x="13899" y="41484"/>
                      </a:cubicBezTo>
                      <a:close/>
                      <a:moveTo>
                        <a:pt x="16109" y="41664"/>
                      </a:moveTo>
                      <a:lnTo>
                        <a:pt x="16312" y="41813"/>
                      </a:lnTo>
                      <a:lnTo>
                        <a:pt x="16312" y="41813"/>
                      </a:lnTo>
                      <a:cubicBezTo>
                        <a:pt x="16239" y="41769"/>
                        <a:pt x="16168" y="41723"/>
                        <a:pt x="16109" y="41664"/>
                      </a:cubicBezTo>
                      <a:close/>
                      <a:moveTo>
                        <a:pt x="16774" y="43027"/>
                      </a:moveTo>
                      <a:lnTo>
                        <a:pt x="16807" y="43060"/>
                      </a:lnTo>
                      <a:cubicBezTo>
                        <a:pt x="16740" y="43027"/>
                        <a:pt x="16674" y="43027"/>
                        <a:pt x="16608" y="43027"/>
                      </a:cubicBezTo>
                      <a:close/>
                      <a:moveTo>
                        <a:pt x="33973" y="43592"/>
                      </a:moveTo>
                      <a:lnTo>
                        <a:pt x="33973" y="43592"/>
                      </a:lnTo>
                      <a:cubicBezTo>
                        <a:pt x="33958" y="43597"/>
                        <a:pt x="33946" y="43605"/>
                        <a:pt x="33934" y="43614"/>
                      </a:cubicBezTo>
                      <a:lnTo>
                        <a:pt x="33934" y="43614"/>
                      </a:lnTo>
                      <a:cubicBezTo>
                        <a:pt x="33941" y="43606"/>
                        <a:pt x="33949" y="43599"/>
                        <a:pt x="33956" y="43592"/>
                      </a:cubicBezTo>
                      <a:close/>
                      <a:moveTo>
                        <a:pt x="32726" y="43625"/>
                      </a:moveTo>
                      <a:lnTo>
                        <a:pt x="32726" y="43691"/>
                      </a:lnTo>
                      <a:cubicBezTo>
                        <a:pt x="32726" y="43625"/>
                        <a:pt x="32660" y="43625"/>
                        <a:pt x="32627" y="43625"/>
                      </a:cubicBezTo>
                      <a:close/>
                      <a:moveTo>
                        <a:pt x="17837" y="43758"/>
                      </a:moveTo>
                      <a:lnTo>
                        <a:pt x="17837" y="43758"/>
                      </a:lnTo>
                      <a:cubicBezTo>
                        <a:pt x="17808" y="43817"/>
                        <a:pt x="17700" y="43823"/>
                        <a:pt x="17699" y="43871"/>
                      </a:cubicBezTo>
                      <a:lnTo>
                        <a:pt x="17699" y="43871"/>
                      </a:lnTo>
                      <a:cubicBezTo>
                        <a:pt x="17698" y="43817"/>
                        <a:pt x="17807" y="43788"/>
                        <a:pt x="17837" y="43758"/>
                      </a:cubicBezTo>
                      <a:close/>
                      <a:moveTo>
                        <a:pt x="27841" y="44489"/>
                      </a:moveTo>
                      <a:lnTo>
                        <a:pt x="27841" y="44489"/>
                      </a:lnTo>
                      <a:cubicBezTo>
                        <a:pt x="27874" y="44522"/>
                        <a:pt x="27841" y="44555"/>
                        <a:pt x="27808" y="44589"/>
                      </a:cubicBezTo>
                      <a:lnTo>
                        <a:pt x="27783" y="44564"/>
                      </a:lnTo>
                      <a:lnTo>
                        <a:pt x="27783" y="44564"/>
                      </a:lnTo>
                      <a:cubicBezTo>
                        <a:pt x="27821" y="44559"/>
                        <a:pt x="27841" y="44514"/>
                        <a:pt x="27841" y="44489"/>
                      </a:cubicBezTo>
                      <a:close/>
                      <a:moveTo>
                        <a:pt x="31663" y="45287"/>
                      </a:moveTo>
                      <a:cubicBezTo>
                        <a:pt x="31676" y="45287"/>
                        <a:pt x="31691" y="45287"/>
                        <a:pt x="31707" y="45288"/>
                      </a:cubicBezTo>
                      <a:lnTo>
                        <a:pt x="31707" y="45288"/>
                      </a:lnTo>
                      <a:cubicBezTo>
                        <a:pt x="31686" y="45293"/>
                        <a:pt x="31670" y="45303"/>
                        <a:pt x="31663" y="45321"/>
                      </a:cubicBezTo>
                      <a:lnTo>
                        <a:pt x="31663" y="45321"/>
                      </a:lnTo>
                      <a:lnTo>
                        <a:pt x="31663" y="45287"/>
                      </a:lnTo>
                      <a:close/>
                      <a:moveTo>
                        <a:pt x="19299" y="45818"/>
                      </a:moveTo>
                      <a:cubicBezTo>
                        <a:pt x="19366" y="45852"/>
                        <a:pt x="19333" y="45918"/>
                        <a:pt x="19366" y="45985"/>
                      </a:cubicBezTo>
                      <a:cubicBezTo>
                        <a:pt x="19333" y="45918"/>
                        <a:pt x="19333" y="45885"/>
                        <a:pt x="19333" y="45852"/>
                      </a:cubicBezTo>
                      <a:lnTo>
                        <a:pt x="19299" y="45818"/>
                      </a:lnTo>
                      <a:close/>
                      <a:moveTo>
                        <a:pt x="27741" y="46317"/>
                      </a:moveTo>
                      <a:cubicBezTo>
                        <a:pt x="27688" y="46343"/>
                        <a:pt x="27635" y="46370"/>
                        <a:pt x="27582" y="46396"/>
                      </a:cubicBezTo>
                      <a:lnTo>
                        <a:pt x="27582" y="46396"/>
                      </a:lnTo>
                      <a:cubicBezTo>
                        <a:pt x="27627" y="46350"/>
                        <a:pt x="27684" y="46317"/>
                        <a:pt x="27741" y="46317"/>
                      </a:cubicBezTo>
                      <a:close/>
                      <a:moveTo>
                        <a:pt x="19572" y="46534"/>
                      </a:moveTo>
                      <a:cubicBezTo>
                        <a:pt x="19630" y="46542"/>
                        <a:pt x="19687" y="46552"/>
                        <a:pt x="19725" y="46573"/>
                      </a:cubicBezTo>
                      <a:lnTo>
                        <a:pt x="19725" y="46573"/>
                      </a:lnTo>
                      <a:cubicBezTo>
                        <a:pt x="19673" y="46560"/>
                        <a:pt x="19621" y="46547"/>
                        <a:pt x="19572" y="46534"/>
                      </a:cubicBezTo>
                      <a:close/>
                      <a:moveTo>
                        <a:pt x="25780" y="46716"/>
                      </a:moveTo>
                      <a:cubicBezTo>
                        <a:pt x="25764" y="46716"/>
                        <a:pt x="25753" y="46718"/>
                        <a:pt x="25747" y="46722"/>
                      </a:cubicBezTo>
                      <a:lnTo>
                        <a:pt x="25747" y="46722"/>
                      </a:lnTo>
                      <a:lnTo>
                        <a:pt x="25747" y="46716"/>
                      </a:lnTo>
                      <a:close/>
                      <a:moveTo>
                        <a:pt x="21668" y="46780"/>
                      </a:moveTo>
                      <a:cubicBezTo>
                        <a:pt x="21678" y="46790"/>
                        <a:pt x="21686" y="46802"/>
                        <a:pt x="21692" y="46815"/>
                      </a:cubicBezTo>
                      <a:lnTo>
                        <a:pt x="21668" y="46780"/>
                      </a:lnTo>
                      <a:close/>
                      <a:moveTo>
                        <a:pt x="26144" y="46825"/>
                      </a:moveTo>
                      <a:cubicBezTo>
                        <a:pt x="26073" y="46868"/>
                        <a:pt x="26007" y="46921"/>
                        <a:pt x="25946" y="46982"/>
                      </a:cubicBezTo>
                      <a:lnTo>
                        <a:pt x="26079" y="46849"/>
                      </a:lnTo>
                      <a:cubicBezTo>
                        <a:pt x="26100" y="46842"/>
                        <a:pt x="26122" y="46834"/>
                        <a:pt x="26144" y="46825"/>
                      </a:cubicBezTo>
                      <a:close/>
                      <a:moveTo>
                        <a:pt x="21792" y="46915"/>
                      </a:moveTo>
                      <a:cubicBezTo>
                        <a:pt x="21837" y="46938"/>
                        <a:pt x="21867" y="46975"/>
                        <a:pt x="21892" y="46987"/>
                      </a:cubicBezTo>
                      <a:lnTo>
                        <a:pt x="21892" y="46987"/>
                      </a:lnTo>
                      <a:lnTo>
                        <a:pt x="21892" y="47015"/>
                      </a:lnTo>
                      <a:lnTo>
                        <a:pt x="21792" y="46915"/>
                      </a:lnTo>
                      <a:close/>
                      <a:moveTo>
                        <a:pt x="25182" y="47048"/>
                      </a:moveTo>
                      <a:cubicBezTo>
                        <a:pt x="25155" y="47048"/>
                        <a:pt x="25063" y="47091"/>
                        <a:pt x="25029" y="47126"/>
                      </a:cubicBezTo>
                      <a:lnTo>
                        <a:pt x="25029" y="47126"/>
                      </a:lnTo>
                      <a:cubicBezTo>
                        <a:pt x="25065" y="47074"/>
                        <a:pt x="25123" y="47048"/>
                        <a:pt x="25182" y="47048"/>
                      </a:cubicBezTo>
                      <a:close/>
                      <a:moveTo>
                        <a:pt x="24988" y="47144"/>
                      </a:moveTo>
                      <a:cubicBezTo>
                        <a:pt x="24996" y="47144"/>
                        <a:pt x="25006" y="47145"/>
                        <a:pt x="25016" y="47148"/>
                      </a:cubicBezTo>
                      <a:cubicBezTo>
                        <a:pt x="24970" y="47155"/>
                        <a:pt x="24933" y="47175"/>
                        <a:pt x="24900" y="47202"/>
                      </a:cubicBezTo>
                      <a:lnTo>
                        <a:pt x="24900" y="47202"/>
                      </a:lnTo>
                      <a:cubicBezTo>
                        <a:pt x="24922" y="47169"/>
                        <a:pt x="24947" y="47144"/>
                        <a:pt x="24988" y="47144"/>
                      </a:cubicBezTo>
                      <a:close/>
                      <a:moveTo>
                        <a:pt x="24761" y="47347"/>
                      </a:moveTo>
                      <a:cubicBezTo>
                        <a:pt x="24708" y="47402"/>
                        <a:pt x="24646" y="47447"/>
                        <a:pt x="24551" y="47447"/>
                      </a:cubicBezTo>
                      <a:cubicBezTo>
                        <a:pt x="24617" y="47414"/>
                        <a:pt x="24683" y="47380"/>
                        <a:pt x="24750" y="47347"/>
                      </a:cubicBezTo>
                      <a:close/>
                      <a:moveTo>
                        <a:pt x="22929" y="0"/>
                      </a:moveTo>
                      <a:cubicBezTo>
                        <a:pt x="18316" y="0"/>
                        <a:pt x="13848" y="1197"/>
                        <a:pt x="10592" y="5006"/>
                      </a:cubicBezTo>
                      <a:cubicBezTo>
                        <a:pt x="2713" y="10941"/>
                        <a:pt x="1" y="23448"/>
                        <a:pt x="2910" y="32602"/>
                      </a:cubicBezTo>
                      <a:lnTo>
                        <a:pt x="2910" y="32602"/>
                      </a:lnTo>
                      <a:cubicBezTo>
                        <a:pt x="3050" y="33122"/>
                        <a:pt x="3302" y="33586"/>
                        <a:pt x="3613" y="34020"/>
                      </a:cubicBezTo>
                      <a:cubicBezTo>
                        <a:pt x="3797" y="33692"/>
                        <a:pt x="3439" y="33099"/>
                        <a:pt x="3292" y="32981"/>
                      </a:cubicBezTo>
                      <a:lnTo>
                        <a:pt x="3292" y="32981"/>
                      </a:lnTo>
                      <a:cubicBezTo>
                        <a:pt x="3032" y="32279"/>
                        <a:pt x="2607" y="31382"/>
                        <a:pt x="2948" y="30963"/>
                      </a:cubicBezTo>
                      <a:lnTo>
                        <a:pt x="2948" y="30963"/>
                      </a:lnTo>
                      <a:cubicBezTo>
                        <a:pt x="3546" y="32259"/>
                        <a:pt x="4278" y="34020"/>
                        <a:pt x="5108" y="34917"/>
                      </a:cubicBezTo>
                      <a:cubicBezTo>
                        <a:pt x="5054" y="35000"/>
                        <a:pt x="4886" y="35217"/>
                        <a:pt x="5014" y="35217"/>
                      </a:cubicBezTo>
                      <a:cubicBezTo>
                        <a:pt x="5042" y="35217"/>
                        <a:pt x="5083" y="35207"/>
                        <a:pt x="5142" y="35183"/>
                      </a:cubicBezTo>
                      <a:cubicBezTo>
                        <a:pt x="6272" y="35682"/>
                        <a:pt x="6837" y="37443"/>
                        <a:pt x="8066" y="38108"/>
                      </a:cubicBezTo>
                      <a:cubicBezTo>
                        <a:pt x="9163" y="39072"/>
                        <a:pt x="9628" y="40169"/>
                        <a:pt x="11024" y="40235"/>
                      </a:cubicBezTo>
                      <a:cubicBezTo>
                        <a:pt x="11094" y="40263"/>
                        <a:pt x="11140" y="40275"/>
                        <a:pt x="11167" y="40275"/>
                      </a:cubicBezTo>
                      <a:cubicBezTo>
                        <a:pt x="11334" y="40275"/>
                        <a:pt x="10805" y="39813"/>
                        <a:pt x="10891" y="39670"/>
                      </a:cubicBezTo>
                      <a:lnTo>
                        <a:pt x="10891" y="39670"/>
                      </a:lnTo>
                      <a:cubicBezTo>
                        <a:pt x="11323" y="39969"/>
                        <a:pt x="12054" y="40268"/>
                        <a:pt x="12486" y="40767"/>
                      </a:cubicBezTo>
                      <a:cubicBezTo>
                        <a:pt x="13517" y="41365"/>
                        <a:pt x="14613" y="41996"/>
                        <a:pt x="15710" y="42628"/>
                      </a:cubicBezTo>
                      <a:cubicBezTo>
                        <a:pt x="16167" y="42750"/>
                        <a:pt x="16065" y="43375"/>
                        <a:pt x="16533" y="43375"/>
                      </a:cubicBezTo>
                      <a:cubicBezTo>
                        <a:pt x="16575" y="43375"/>
                        <a:pt x="16622" y="43370"/>
                        <a:pt x="16674" y="43359"/>
                      </a:cubicBezTo>
                      <a:cubicBezTo>
                        <a:pt x="16747" y="43413"/>
                        <a:pt x="16799" y="43470"/>
                        <a:pt x="16835" y="43532"/>
                      </a:cubicBezTo>
                      <a:lnTo>
                        <a:pt x="16835" y="43532"/>
                      </a:lnTo>
                      <a:cubicBezTo>
                        <a:pt x="16826" y="43528"/>
                        <a:pt x="16816" y="43525"/>
                        <a:pt x="16807" y="43525"/>
                      </a:cubicBezTo>
                      <a:cubicBezTo>
                        <a:pt x="16820" y="43532"/>
                        <a:pt x="16832" y="43538"/>
                        <a:pt x="16843" y="43545"/>
                      </a:cubicBezTo>
                      <a:lnTo>
                        <a:pt x="16843" y="43545"/>
                      </a:lnTo>
                      <a:cubicBezTo>
                        <a:pt x="17038" y="43899"/>
                        <a:pt x="16737" y="44358"/>
                        <a:pt x="17073" y="44722"/>
                      </a:cubicBezTo>
                      <a:cubicBezTo>
                        <a:pt x="17195" y="44681"/>
                        <a:pt x="17295" y="44663"/>
                        <a:pt x="17378" y="44663"/>
                      </a:cubicBezTo>
                      <a:cubicBezTo>
                        <a:pt x="17972" y="44663"/>
                        <a:pt x="17678" y="45597"/>
                        <a:pt x="18203" y="45918"/>
                      </a:cubicBezTo>
                      <a:cubicBezTo>
                        <a:pt x="18402" y="46383"/>
                        <a:pt x="19100" y="46383"/>
                        <a:pt x="19432" y="46882"/>
                      </a:cubicBezTo>
                      <a:cubicBezTo>
                        <a:pt x="19498" y="46908"/>
                        <a:pt x="19544" y="46919"/>
                        <a:pt x="19577" y="46919"/>
                      </a:cubicBezTo>
                      <a:cubicBezTo>
                        <a:pt x="19711" y="46919"/>
                        <a:pt x="19625" y="46742"/>
                        <a:pt x="19732" y="46716"/>
                      </a:cubicBezTo>
                      <a:lnTo>
                        <a:pt x="19732" y="46716"/>
                      </a:lnTo>
                      <a:cubicBezTo>
                        <a:pt x="19632" y="47081"/>
                        <a:pt x="19898" y="46882"/>
                        <a:pt x="20097" y="47115"/>
                      </a:cubicBezTo>
                      <a:cubicBezTo>
                        <a:pt x="20562" y="47480"/>
                        <a:pt x="21559" y="47048"/>
                        <a:pt x="21759" y="47680"/>
                      </a:cubicBezTo>
                      <a:cubicBezTo>
                        <a:pt x="21822" y="47755"/>
                        <a:pt x="21875" y="47783"/>
                        <a:pt x="21926" y="47783"/>
                      </a:cubicBezTo>
                      <a:cubicBezTo>
                        <a:pt x="22010" y="47783"/>
                        <a:pt x="22088" y="47708"/>
                        <a:pt x="22191" y="47646"/>
                      </a:cubicBezTo>
                      <a:cubicBezTo>
                        <a:pt x="22369" y="47534"/>
                        <a:pt x="22561" y="47494"/>
                        <a:pt x="22760" y="47494"/>
                      </a:cubicBezTo>
                      <a:cubicBezTo>
                        <a:pt x="23268" y="47494"/>
                        <a:pt x="23823" y="47756"/>
                        <a:pt x="24304" y="47756"/>
                      </a:cubicBezTo>
                      <a:cubicBezTo>
                        <a:pt x="24586" y="47756"/>
                        <a:pt x="24842" y="47666"/>
                        <a:pt x="25049" y="47380"/>
                      </a:cubicBezTo>
                      <a:cubicBezTo>
                        <a:pt x="25144" y="47276"/>
                        <a:pt x="25255" y="47248"/>
                        <a:pt x="25371" y="47248"/>
                      </a:cubicBezTo>
                      <a:cubicBezTo>
                        <a:pt x="25513" y="47248"/>
                        <a:pt x="25663" y="47291"/>
                        <a:pt x="25802" y="47291"/>
                      </a:cubicBezTo>
                      <a:cubicBezTo>
                        <a:pt x="25948" y="47291"/>
                        <a:pt x="26082" y="47243"/>
                        <a:pt x="26179" y="47048"/>
                      </a:cubicBezTo>
                      <a:cubicBezTo>
                        <a:pt x="27907" y="46649"/>
                        <a:pt x="30100" y="46417"/>
                        <a:pt x="31861" y="45287"/>
                      </a:cubicBezTo>
                      <a:lnTo>
                        <a:pt x="31861" y="45287"/>
                      </a:lnTo>
                      <a:cubicBezTo>
                        <a:pt x="31934" y="45279"/>
                        <a:pt x="31995" y="45255"/>
                        <a:pt x="31995" y="45187"/>
                      </a:cubicBezTo>
                      <a:cubicBezTo>
                        <a:pt x="32033" y="45190"/>
                        <a:pt x="32070" y="45192"/>
                        <a:pt x="32105" y="45192"/>
                      </a:cubicBezTo>
                      <a:cubicBezTo>
                        <a:pt x="32748" y="45192"/>
                        <a:pt x="32959" y="44645"/>
                        <a:pt x="33557" y="44456"/>
                      </a:cubicBezTo>
                      <a:cubicBezTo>
                        <a:pt x="34089" y="44057"/>
                        <a:pt x="32959" y="44356"/>
                        <a:pt x="33358" y="44123"/>
                      </a:cubicBezTo>
                      <a:cubicBezTo>
                        <a:pt x="34521" y="43990"/>
                        <a:pt x="35385" y="42861"/>
                        <a:pt x="36116" y="42428"/>
                      </a:cubicBezTo>
                      <a:cubicBezTo>
                        <a:pt x="36881" y="42129"/>
                        <a:pt x="37379" y="41398"/>
                        <a:pt x="38011" y="40866"/>
                      </a:cubicBezTo>
                      <a:cubicBezTo>
                        <a:pt x="38310" y="40534"/>
                        <a:pt x="39041" y="40601"/>
                        <a:pt x="39107" y="39936"/>
                      </a:cubicBezTo>
                      <a:cubicBezTo>
                        <a:pt x="39156" y="39936"/>
                        <a:pt x="39186" y="39866"/>
                        <a:pt x="39225" y="39866"/>
                      </a:cubicBezTo>
                      <a:cubicBezTo>
                        <a:pt x="39240" y="39866"/>
                        <a:pt x="39255" y="39875"/>
                        <a:pt x="39273" y="39903"/>
                      </a:cubicBezTo>
                      <a:cubicBezTo>
                        <a:pt x="39306" y="39936"/>
                        <a:pt x="39331" y="39949"/>
                        <a:pt x="39350" y="39949"/>
                      </a:cubicBezTo>
                      <a:cubicBezTo>
                        <a:pt x="39446" y="39949"/>
                        <a:pt x="39395" y="39593"/>
                        <a:pt x="39506" y="39537"/>
                      </a:cubicBezTo>
                      <a:cubicBezTo>
                        <a:pt x="39610" y="39563"/>
                        <a:pt x="39612" y="39851"/>
                        <a:pt x="39703" y="39851"/>
                      </a:cubicBezTo>
                      <a:cubicBezTo>
                        <a:pt x="39729" y="39851"/>
                        <a:pt x="39761" y="39828"/>
                        <a:pt x="39805" y="39770"/>
                      </a:cubicBezTo>
                      <a:cubicBezTo>
                        <a:pt x="39539" y="38640"/>
                        <a:pt x="39174" y="39005"/>
                        <a:pt x="40337" y="38540"/>
                      </a:cubicBezTo>
                      <a:cubicBezTo>
                        <a:pt x="40338" y="38541"/>
                        <a:pt x="40340" y="38541"/>
                        <a:pt x="40341" y="38541"/>
                      </a:cubicBezTo>
                      <a:cubicBezTo>
                        <a:pt x="40407" y="38541"/>
                        <a:pt x="39975" y="37767"/>
                        <a:pt x="40195" y="37767"/>
                      </a:cubicBezTo>
                      <a:cubicBezTo>
                        <a:pt x="40233" y="37767"/>
                        <a:pt x="40289" y="37790"/>
                        <a:pt x="40370" y="37842"/>
                      </a:cubicBezTo>
                      <a:cubicBezTo>
                        <a:pt x="40611" y="37842"/>
                        <a:pt x="40723" y="37217"/>
                        <a:pt x="40931" y="37217"/>
                      </a:cubicBezTo>
                      <a:cubicBezTo>
                        <a:pt x="40981" y="37217"/>
                        <a:pt x="41037" y="37253"/>
                        <a:pt x="41101" y="37344"/>
                      </a:cubicBezTo>
                      <a:cubicBezTo>
                        <a:pt x="41467" y="37144"/>
                        <a:pt x="40669" y="36646"/>
                        <a:pt x="41234" y="36546"/>
                      </a:cubicBezTo>
                      <a:cubicBezTo>
                        <a:pt x="41334" y="36513"/>
                        <a:pt x="41567" y="36480"/>
                        <a:pt x="41434" y="36313"/>
                      </a:cubicBezTo>
                      <a:cubicBezTo>
                        <a:pt x="41234" y="36114"/>
                        <a:pt x="41567" y="35948"/>
                        <a:pt x="41633" y="35815"/>
                      </a:cubicBezTo>
                      <a:cubicBezTo>
                        <a:pt x="41646" y="35817"/>
                        <a:pt x="41659" y="35818"/>
                        <a:pt x="41672" y="35818"/>
                      </a:cubicBezTo>
                      <a:cubicBezTo>
                        <a:pt x="41954" y="35818"/>
                        <a:pt x="42098" y="35242"/>
                        <a:pt x="42400" y="35242"/>
                      </a:cubicBezTo>
                      <a:cubicBezTo>
                        <a:pt x="42459" y="35242"/>
                        <a:pt x="42524" y="35264"/>
                        <a:pt x="42597" y="35316"/>
                      </a:cubicBezTo>
                      <a:cubicBezTo>
                        <a:pt x="42659" y="35192"/>
                        <a:pt x="42489" y="34981"/>
                        <a:pt x="42656" y="34981"/>
                      </a:cubicBezTo>
                      <a:cubicBezTo>
                        <a:pt x="42668" y="34981"/>
                        <a:pt x="42681" y="34982"/>
                        <a:pt x="42697" y="34984"/>
                      </a:cubicBezTo>
                      <a:cubicBezTo>
                        <a:pt x="42723" y="35001"/>
                        <a:pt x="42749" y="35009"/>
                        <a:pt x="42773" y="35009"/>
                      </a:cubicBezTo>
                      <a:cubicBezTo>
                        <a:pt x="42933" y="35009"/>
                        <a:pt x="43031" y="34676"/>
                        <a:pt x="42830" y="34618"/>
                      </a:cubicBezTo>
                      <a:cubicBezTo>
                        <a:pt x="42597" y="34386"/>
                        <a:pt x="43594" y="33854"/>
                        <a:pt x="43793" y="33389"/>
                      </a:cubicBezTo>
                      <a:cubicBezTo>
                        <a:pt x="43561" y="33223"/>
                        <a:pt x="43993" y="32325"/>
                        <a:pt x="44259" y="32325"/>
                      </a:cubicBezTo>
                      <a:cubicBezTo>
                        <a:pt x="44283" y="32328"/>
                        <a:pt x="44306" y="32329"/>
                        <a:pt x="44327" y="32329"/>
                      </a:cubicBezTo>
                      <a:cubicBezTo>
                        <a:pt x="44793" y="32329"/>
                        <a:pt x="44478" y="31658"/>
                        <a:pt x="44923" y="31594"/>
                      </a:cubicBezTo>
                      <a:cubicBezTo>
                        <a:pt x="45123" y="31428"/>
                        <a:pt x="45156" y="31129"/>
                        <a:pt x="45256" y="30896"/>
                      </a:cubicBezTo>
                      <a:cubicBezTo>
                        <a:pt x="45821" y="28902"/>
                        <a:pt x="46884" y="27041"/>
                        <a:pt x="46751" y="24847"/>
                      </a:cubicBezTo>
                      <a:cubicBezTo>
                        <a:pt x="46630" y="24605"/>
                        <a:pt x="46950" y="22627"/>
                        <a:pt x="46556" y="22627"/>
                      </a:cubicBezTo>
                      <a:cubicBezTo>
                        <a:pt x="46518" y="22627"/>
                        <a:pt x="46472" y="22646"/>
                        <a:pt x="46419" y="22687"/>
                      </a:cubicBezTo>
                      <a:cubicBezTo>
                        <a:pt x="46120" y="22288"/>
                        <a:pt x="46851" y="22355"/>
                        <a:pt x="46751" y="22023"/>
                      </a:cubicBezTo>
                      <a:cubicBezTo>
                        <a:pt x="46467" y="21707"/>
                        <a:pt x="46992" y="20282"/>
                        <a:pt x="46590" y="20282"/>
                      </a:cubicBezTo>
                      <a:cubicBezTo>
                        <a:pt x="46569" y="20282"/>
                        <a:pt x="46545" y="20286"/>
                        <a:pt x="46519" y="20294"/>
                      </a:cubicBezTo>
                      <a:cubicBezTo>
                        <a:pt x="46286" y="20494"/>
                        <a:pt x="46585" y="20593"/>
                        <a:pt x="46386" y="20693"/>
                      </a:cubicBezTo>
                      <a:cubicBezTo>
                        <a:pt x="46396" y="20791"/>
                        <a:pt x="46361" y="20829"/>
                        <a:pt x="46315" y="20829"/>
                      </a:cubicBezTo>
                      <a:cubicBezTo>
                        <a:pt x="46222" y="20829"/>
                        <a:pt x="46085" y="20672"/>
                        <a:pt x="46219" y="20560"/>
                      </a:cubicBezTo>
                      <a:cubicBezTo>
                        <a:pt x="46286" y="20527"/>
                        <a:pt x="46319" y="20461"/>
                        <a:pt x="46253" y="20394"/>
                      </a:cubicBezTo>
                      <a:cubicBezTo>
                        <a:pt x="45721" y="19663"/>
                        <a:pt x="46552" y="18566"/>
                        <a:pt x="45920" y="18068"/>
                      </a:cubicBezTo>
                      <a:cubicBezTo>
                        <a:pt x="46386" y="17602"/>
                        <a:pt x="45787" y="16871"/>
                        <a:pt x="46120" y="16506"/>
                      </a:cubicBezTo>
                      <a:cubicBezTo>
                        <a:pt x="46181" y="16475"/>
                        <a:pt x="46157" y="16302"/>
                        <a:pt x="46075" y="16302"/>
                      </a:cubicBezTo>
                      <a:cubicBezTo>
                        <a:pt x="46068" y="16302"/>
                        <a:pt x="46061" y="16304"/>
                        <a:pt x="46053" y="16306"/>
                      </a:cubicBezTo>
                      <a:cubicBezTo>
                        <a:pt x="44325" y="14944"/>
                        <a:pt x="45754" y="10955"/>
                        <a:pt x="43827" y="9161"/>
                      </a:cubicBezTo>
                      <a:cubicBezTo>
                        <a:pt x="43361" y="9061"/>
                        <a:pt x="43760" y="8529"/>
                        <a:pt x="43361" y="8330"/>
                      </a:cubicBezTo>
                      <a:cubicBezTo>
                        <a:pt x="42863" y="8131"/>
                        <a:pt x="43029" y="7333"/>
                        <a:pt x="42464" y="7233"/>
                      </a:cubicBezTo>
                      <a:cubicBezTo>
                        <a:pt x="42517" y="7046"/>
                        <a:pt x="41945" y="6534"/>
                        <a:pt x="41721" y="6534"/>
                      </a:cubicBezTo>
                      <a:cubicBezTo>
                        <a:pt x="41667" y="6534"/>
                        <a:pt x="41633" y="6564"/>
                        <a:pt x="41633" y="6635"/>
                      </a:cubicBezTo>
                      <a:cubicBezTo>
                        <a:pt x="41400" y="4940"/>
                        <a:pt x="38875" y="4741"/>
                        <a:pt x="37645" y="3810"/>
                      </a:cubicBezTo>
                      <a:cubicBezTo>
                        <a:pt x="35784" y="2813"/>
                        <a:pt x="33258" y="1450"/>
                        <a:pt x="31463" y="1052"/>
                      </a:cubicBezTo>
                      <a:cubicBezTo>
                        <a:pt x="28734" y="465"/>
                        <a:pt x="25803" y="0"/>
                        <a:pt x="22929" y="0"/>
                      </a:cubicBezTo>
                      <a:close/>
                    </a:path>
                  </a:pathLst>
                </a:custGeom>
                <a:solidFill>
                  <a:srgbClr val="F2C84B">
                    <a:alpha val="724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2671" name="Google Shape;2671;p23"/>
                <p:cNvSpPr/>
                <p:nvPr/>
              </p:nvSpPr>
              <p:spPr>
                <a:xfrm>
                  <a:off x="4282075" y="2792050"/>
                  <a:ext cx="51375" cy="2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55" h="1010" extrusionOk="0">
                      <a:moveTo>
                        <a:pt x="627" y="1"/>
                      </a:moveTo>
                      <a:cubicBezTo>
                        <a:pt x="0" y="1"/>
                        <a:pt x="1139" y="751"/>
                        <a:pt x="1390" y="940"/>
                      </a:cubicBezTo>
                      <a:cubicBezTo>
                        <a:pt x="1431" y="981"/>
                        <a:pt x="1472" y="1009"/>
                        <a:pt x="1513" y="1009"/>
                      </a:cubicBezTo>
                      <a:cubicBezTo>
                        <a:pt x="1539" y="1009"/>
                        <a:pt x="1564" y="998"/>
                        <a:pt x="1589" y="973"/>
                      </a:cubicBezTo>
                      <a:cubicBezTo>
                        <a:pt x="1624" y="903"/>
                        <a:pt x="1659" y="879"/>
                        <a:pt x="1695" y="879"/>
                      </a:cubicBezTo>
                      <a:cubicBezTo>
                        <a:pt x="1776" y="879"/>
                        <a:pt x="1863" y="1001"/>
                        <a:pt x="1969" y="1001"/>
                      </a:cubicBezTo>
                      <a:cubicBezTo>
                        <a:pt x="1996" y="1001"/>
                        <a:pt x="2025" y="993"/>
                        <a:pt x="2055" y="973"/>
                      </a:cubicBezTo>
                      <a:cubicBezTo>
                        <a:pt x="2033" y="778"/>
                        <a:pt x="1913" y="626"/>
                        <a:pt x="1786" y="626"/>
                      </a:cubicBezTo>
                      <a:cubicBezTo>
                        <a:pt x="1717" y="626"/>
                        <a:pt x="1647" y="669"/>
                        <a:pt x="1589" y="773"/>
                      </a:cubicBezTo>
                      <a:cubicBezTo>
                        <a:pt x="1457" y="375"/>
                        <a:pt x="1024" y="275"/>
                        <a:pt x="759" y="9"/>
                      </a:cubicBezTo>
                      <a:cubicBezTo>
                        <a:pt x="708" y="3"/>
                        <a:pt x="665" y="1"/>
                        <a:pt x="627" y="1"/>
                      </a:cubicBezTo>
                      <a:close/>
                    </a:path>
                  </a:pathLst>
                </a:custGeom>
                <a:solidFill>
                  <a:srgbClr val="F2C84B">
                    <a:alpha val="724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2672" name="Google Shape;2672;p23"/>
                <p:cNvSpPr/>
                <p:nvPr/>
              </p:nvSpPr>
              <p:spPr>
                <a:xfrm>
                  <a:off x="4151667" y="1982309"/>
                  <a:ext cx="10625" cy="13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5" h="538" extrusionOk="0">
                      <a:moveTo>
                        <a:pt x="86" y="1"/>
                      </a:moveTo>
                      <a:cubicBezTo>
                        <a:pt x="43" y="1"/>
                        <a:pt x="9" y="31"/>
                        <a:pt x="1" y="109"/>
                      </a:cubicBezTo>
                      <a:cubicBezTo>
                        <a:pt x="1" y="273"/>
                        <a:pt x="233" y="537"/>
                        <a:pt x="346" y="537"/>
                      </a:cubicBezTo>
                      <a:cubicBezTo>
                        <a:pt x="393" y="537"/>
                        <a:pt x="419" y="492"/>
                        <a:pt x="400" y="375"/>
                      </a:cubicBezTo>
                      <a:cubicBezTo>
                        <a:pt x="424" y="252"/>
                        <a:pt x="212" y="1"/>
                        <a:pt x="86" y="1"/>
                      </a:cubicBezTo>
                      <a:close/>
                    </a:path>
                  </a:pathLst>
                </a:custGeom>
                <a:solidFill>
                  <a:srgbClr val="F2C84B">
                    <a:alpha val="724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2673" name="Google Shape;2673;p23"/>
                <p:cNvSpPr/>
                <p:nvPr/>
              </p:nvSpPr>
              <p:spPr>
                <a:xfrm>
                  <a:off x="4363350" y="2832500"/>
                  <a:ext cx="8325" cy="7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3" h="308" extrusionOk="0">
                      <a:moveTo>
                        <a:pt x="99" y="1"/>
                      </a:moveTo>
                      <a:cubicBezTo>
                        <a:pt x="44" y="1"/>
                        <a:pt x="0" y="26"/>
                        <a:pt x="0" y="86"/>
                      </a:cubicBezTo>
                      <a:cubicBezTo>
                        <a:pt x="22" y="175"/>
                        <a:pt x="148" y="308"/>
                        <a:pt x="239" y="308"/>
                      </a:cubicBezTo>
                      <a:cubicBezTo>
                        <a:pt x="285" y="308"/>
                        <a:pt x="321" y="274"/>
                        <a:pt x="333" y="186"/>
                      </a:cubicBezTo>
                      <a:cubicBezTo>
                        <a:pt x="333" y="80"/>
                        <a:pt x="197" y="1"/>
                        <a:pt x="99" y="1"/>
                      </a:cubicBezTo>
                      <a:close/>
                    </a:path>
                  </a:pathLst>
                </a:custGeom>
                <a:solidFill>
                  <a:srgbClr val="F2C84B">
                    <a:alpha val="724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2674" name="Google Shape;2674;p23"/>
                <p:cNvSpPr/>
                <p:nvPr/>
              </p:nvSpPr>
              <p:spPr>
                <a:xfrm>
                  <a:off x="4387425" y="2855125"/>
                  <a:ext cx="7525" cy="7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" h="311" extrusionOk="0">
                      <a:moveTo>
                        <a:pt x="54" y="0"/>
                      </a:moveTo>
                      <a:cubicBezTo>
                        <a:pt x="22" y="0"/>
                        <a:pt x="1" y="22"/>
                        <a:pt x="1" y="78"/>
                      </a:cubicBezTo>
                      <a:cubicBezTo>
                        <a:pt x="1" y="170"/>
                        <a:pt x="129" y="310"/>
                        <a:pt x="218" y="310"/>
                      </a:cubicBezTo>
                      <a:cubicBezTo>
                        <a:pt x="258" y="310"/>
                        <a:pt x="290" y="283"/>
                        <a:pt x="300" y="211"/>
                      </a:cubicBezTo>
                      <a:cubicBezTo>
                        <a:pt x="276" y="140"/>
                        <a:pt x="133" y="0"/>
                        <a:pt x="54" y="0"/>
                      </a:cubicBezTo>
                      <a:close/>
                    </a:path>
                  </a:pathLst>
                </a:custGeom>
                <a:solidFill>
                  <a:srgbClr val="F2C84B">
                    <a:alpha val="724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2675" name="Google Shape;2675;p23"/>
                <p:cNvSpPr/>
                <p:nvPr/>
              </p:nvSpPr>
              <p:spPr>
                <a:xfrm>
                  <a:off x="4154100" y="2683350"/>
                  <a:ext cx="5700" cy="5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" h="206" extrusionOk="0">
                      <a:moveTo>
                        <a:pt x="78" y="1"/>
                      </a:moveTo>
                      <a:cubicBezTo>
                        <a:pt x="1" y="1"/>
                        <a:pt x="1" y="206"/>
                        <a:pt x="78" y="206"/>
                      </a:cubicBezTo>
                      <a:cubicBezTo>
                        <a:pt x="83" y="206"/>
                        <a:pt x="89" y="205"/>
                        <a:pt x="95" y="203"/>
                      </a:cubicBezTo>
                      <a:cubicBezTo>
                        <a:pt x="228" y="203"/>
                        <a:pt x="228" y="3"/>
                        <a:pt x="95" y="3"/>
                      </a:cubicBezTo>
                      <a:cubicBezTo>
                        <a:pt x="89" y="1"/>
                        <a:pt x="83" y="1"/>
                        <a:pt x="78" y="1"/>
                      </a:cubicBezTo>
                      <a:close/>
                    </a:path>
                  </a:pathLst>
                </a:custGeom>
                <a:solidFill>
                  <a:srgbClr val="F2C84B">
                    <a:alpha val="724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</p:grpSp>
        </p:grpSp>
        <p:grpSp>
          <p:nvGrpSpPr>
            <p:cNvPr id="2676" name="Google Shape;2676;p23"/>
            <p:cNvGrpSpPr/>
            <p:nvPr/>
          </p:nvGrpSpPr>
          <p:grpSpPr>
            <a:xfrm>
              <a:off x="8540475" y="1086582"/>
              <a:ext cx="424347" cy="431480"/>
              <a:chOff x="4023775" y="1855149"/>
              <a:chExt cx="1174825" cy="1194575"/>
            </a:xfrm>
          </p:grpSpPr>
          <p:grpSp>
            <p:nvGrpSpPr>
              <p:cNvPr id="2677" name="Google Shape;2677;p23"/>
              <p:cNvGrpSpPr/>
              <p:nvPr/>
            </p:nvGrpSpPr>
            <p:grpSpPr>
              <a:xfrm>
                <a:off x="4023775" y="1855149"/>
                <a:ext cx="1174825" cy="1194575"/>
                <a:chOff x="4023775" y="1778925"/>
                <a:chExt cx="1174825" cy="1194575"/>
              </a:xfrm>
            </p:grpSpPr>
            <p:sp>
              <p:nvSpPr>
                <p:cNvPr id="2678" name="Google Shape;2678;p23"/>
                <p:cNvSpPr/>
                <p:nvPr/>
              </p:nvSpPr>
              <p:spPr>
                <a:xfrm>
                  <a:off x="4023775" y="1778925"/>
                  <a:ext cx="1174825" cy="1194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993" h="47783" extrusionOk="0">
                      <a:moveTo>
                        <a:pt x="23952" y="88"/>
                      </a:moveTo>
                      <a:cubicBezTo>
                        <a:pt x="23635" y="88"/>
                        <a:pt x="23318" y="96"/>
                        <a:pt x="23000" y="105"/>
                      </a:cubicBezTo>
                      <a:lnTo>
                        <a:pt x="23000" y="105"/>
                      </a:lnTo>
                      <a:cubicBezTo>
                        <a:pt x="23318" y="88"/>
                        <a:pt x="23635" y="88"/>
                        <a:pt x="23952" y="88"/>
                      </a:cubicBezTo>
                      <a:close/>
                      <a:moveTo>
                        <a:pt x="20376" y="351"/>
                      </a:moveTo>
                      <a:lnTo>
                        <a:pt x="20376" y="351"/>
                      </a:lnTo>
                      <a:cubicBezTo>
                        <a:pt x="20294" y="366"/>
                        <a:pt x="20215" y="387"/>
                        <a:pt x="20142" y="421"/>
                      </a:cubicBezTo>
                      <a:lnTo>
                        <a:pt x="20142" y="421"/>
                      </a:lnTo>
                      <a:cubicBezTo>
                        <a:pt x="20150" y="411"/>
                        <a:pt x="20157" y="399"/>
                        <a:pt x="20164" y="387"/>
                      </a:cubicBezTo>
                      <a:cubicBezTo>
                        <a:pt x="20232" y="370"/>
                        <a:pt x="20303" y="359"/>
                        <a:pt x="20376" y="351"/>
                      </a:cubicBezTo>
                      <a:close/>
                      <a:moveTo>
                        <a:pt x="19484" y="487"/>
                      </a:moveTo>
                      <a:lnTo>
                        <a:pt x="19484" y="487"/>
                      </a:lnTo>
                      <a:cubicBezTo>
                        <a:pt x="19363" y="514"/>
                        <a:pt x="19237" y="533"/>
                        <a:pt x="19100" y="553"/>
                      </a:cubicBezTo>
                      <a:cubicBezTo>
                        <a:pt x="19228" y="502"/>
                        <a:pt x="19356" y="490"/>
                        <a:pt x="19484" y="487"/>
                      </a:cubicBezTo>
                      <a:close/>
                      <a:moveTo>
                        <a:pt x="28505" y="719"/>
                      </a:moveTo>
                      <a:lnTo>
                        <a:pt x="28505" y="719"/>
                      </a:lnTo>
                      <a:cubicBezTo>
                        <a:pt x="28419" y="737"/>
                        <a:pt x="28332" y="754"/>
                        <a:pt x="28245" y="767"/>
                      </a:cubicBezTo>
                      <a:lnTo>
                        <a:pt x="28245" y="767"/>
                      </a:lnTo>
                      <a:lnTo>
                        <a:pt x="28505" y="719"/>
                      </a:lnTo>
                      <a:close/>
                      <a:moveTo>
                        <a:pt x="27519" y="778"/>
                      </a:moveTo>
                      <a:cubicBezTo>
                        <a:pt x="27523" y="780"/>
                        <a:pt x="27528" y="783"/>
                        <a:pt x="27532" y="786"/>
                      </a:cubicBezTo>
                      <a:lnTo>
                        <a:pt x="27532" y="786"/>
                      </a:lnTo>
                      <a:cubicBezTo>
                        <a:pt x="27528" y="783"/>
                        <a:pt x="27523" y="781"/>
                        <a:pt x="27519" y="778"/>
                      </a:cubicBezTo>
                      <a:close/>
                      <a:moveTo>
                        <a:pt x="16973" y="752"/>
                      </a:moveTo>
                      <a:cubicBezTo>
                        <a:pt x="16873" y="752"/>
                        <a:pt x="16807" y="786"/>
                        <a:pt x="16740" y="852"/>
                      </a:cubicBezTo>
                      <a:cubicBezTo>
                        <a:pt x="16807" y="786"/>
                        <a:pt x="16907" y="786"/>
                        <a:pt x="16973" y="786"/>
                      </a:cubicBezTo>
                      <a:lnTo>
                        <a:pt x="16973" y="752"/>
                      </a:lnTo>
                      <a:close/>
                      <a:moveTo>
                        <a:pt x="35119" y="2747"/>
                      </a:moveTo>
                      <a:cubicBezTo>
                        <a:pt x="35141" y="2747"/>
                        <a:pt x="35160" y="2750"/>
                        <a:pt x="35177" y="2755"/>
                      </a:cubicBezTo>
                      <a:lnTo>
                        <a:pt x="35177" y="2755"/>
                      </a:lnTo>
                      <a:cubicBezTo>
                        <a:pt x="35113" y="2747"/>
                        <a:pt x="35050" y="2747"/>
                        <a:pt x="34986" y="2747"/>
                      </a:cubicBezTo>
                      <a:close/>
                      <a:moveTo>
                        <a:pt x="37013" y="3710"/>
                      </a:moveTo>
                      <a:lnTo>
                        <a:pt x="37013" y="3710"/>
                      </a:lnTo>
                      <a:cubicBezTo>
                        <a:pt x="37112" y="3776"/>
                        <a:pt x="37210" y="3838"/>
                        <a:pt x="37308" y="3898"/>
                      </a:cubicBezTo>
                      <a:lnTo>
                        <a:pt x="37308" y="3898"/>
                      </a:lnTo>
                      <a:cubicBezTo>
                        <a:pt x="37204" y="3840"/>
                        <a:pt x="37105" y="3779"/>
                        <a:pt x="37013" y="3710"/>
                      </a:cubicBezTo>
                      <a:close/>
                      <a:moveTo>
                        <a:pt x="10127" y="5472"/>
                      </a:moveTo>
                      <a:lnTo>
                        <a:pt x="10127" y="5472"/>
                      </a:lnTo>
                      <a:cubicBezTo>
                        <a:pt x="10096" y="5517"/>
                        <a:pt x="10059" y="5556"/>
                        <a:pt x="10018" y="5591"/>
                      </a:cubicBezTo>
                      <a:lnTo>
                        <a:pt x="10018" y="5591"/>
                      </a:lnTo>
                      <a:cubicBezTo>
                        <a:pt x="10045" y="5542"/>
                        <a:pt x="10076" y="5497"/>
                        <a:pt x="10127" y="5472"/>
                      </a:cubicBezTo>
                      <a:close/>
                      <a:moveTo>
                        <a:pt x="9950" y="5644"/>
                      </a:moveTo>
                      <a:lnTo>
                        <a:pt x="9950" y="5644"/>
                      </a:lnTo>
                      <a:cubicBezTo>
                        <a:pt x="9921" y="5664"/>
                        <a:pt x="9891" y="5684"/>
                        <a:pt x="9861" y="5704"/>
                      </a:cubicBezTo>
                      <a:cubicBezTo>
                        <a:pt x="9886" y="5679"/>
                        <a:pt x="9911" y="5655"/>
                        <a:pt x="9950" y="5644"/>
                      </a:cubicBezTo>
                      <a:close/>
                      <a:moveTo>
                        <a:pt x="40304" y="6569"/>
                      </a:moveTo>
                      <a:lnTo>
                        <a:pt x="40304" y="6569"/>
                      </a:lnTo>
                      <a:cubicBezTo>
                        <a:pt x="40416" y="6625"/>
                        <a:pt x="40505" y="6728"/>
                        <a:pt x="40570" y="6839"/>
                      </a:cubicBezTo>
                      <a:lnTo>
                        <a:pt x="40570" y="6839"/>
                      </a:lnTo>
                      <a:cubicBezTo>
                        <a:pt x="40481" y="6746"/>
                        <a:pt x="40392" y="6657"/>
                        <a:pt x="40304" y="6569"/>
                      </a:cubicBezTo>
                      <a:close/>
                      <a:moveTo>
                        <a:pt x="40113" y="8309"/>
                      </a:moveTo>
                      <a:cubicBezTo>
                        <a:pt x="40184" y="8309"/>
                        <a:pt x="40263" y="8335"/>
                        <a:pt x="40328" y="8335"/>
                      </a:cubicBezTo>
                      <a:cubicBezTo>
                        <a:pt x="40334" y="8335"/>
                        <a:pt x="40340" y="8334"/>
                        <a:pt x="40346" y="8334"/>
                      </a:cubicBezTo>
                      <a:lnTo>
                        <a:pt x="40346" y="8334"/>
                      </a:lnTo>
                      <a:cubicBezTo>
                        <a:pt x="40057" y="8386"/>
                        <a:pt x="39845" y="8611"/>
                        <a:pt x="39636" y="8611"/>
                      </a:cubicBezTo>
                      <a:cubicBezTo>
                        <a:pt x="39519" y="8611"/>
                        <a:pt x="39402" y="8541"/>
                        <a:pt x="39273" y="8330"/>
                      </a:cubicBezTo>
                      <a:lnTo>
                        <a:pt x="39273" y="8330"/>
                      </a:lnTo>
                      <a:cubicBezTo>
                        <a:pt x="39376" y="8473"/>
                        <a:pt x="39528" y="8541"/>
                        <a:pt x="39677" y="8541"/>
                      </a:cubicBezTo>
                      <a:cubicBezTo>
                        <a:pt x="39770" y="8541"/>
                        <a:pt x="39861" y="8514"/>
                        <a:pt x="39938" y="8463"/>
                      </a:cubicBezTo>
                      <a:cubicBezTo>
                        <a:pt x="39969" y="8339"/>
                        <a:pt x="40036" y="8309"/>
                        <a:pt x="40113" y="8309"/>
                      </a:cubicBezTo>
                      <a:close/>
                      <a:moveTo>
                        <a:pt x="7368" y="9128"/>
                      </a:moveTo>
                      <a:cubicBezTo>
                        <a:pt x="7414" y="9150"/>
                        <a:pt x="7460" y="9173"/>
                        <a:pt x="7495" y="9218"/>
                      </a:cubicBezTo>
                      <a:lnTo>
                        <a:pt x="7495" y="9218"/>
                      </a:lnTo>
                      <a:cubicBezTo>
                        <a:pt x="7453" y="9186"/>
                        <a:pt x="7390" y="9170"/>
                        <a:pt x="7368" y="9128"/>
                      </a:cubicBezTo>
                      <a:close/>
                      <a:moveTo>
                        <a:pt x="43614" y="9216"/>
                      </a:moveTo>
                      <a:lnTo>
                        <a:pt x="43614" y="9216"/>
                      </a:lnTo>
                      <a:cubicBezTo>
                        <a:pt x="43609" y="9223"/>
                        <a:pt x="43603" y="9231"/>
                        <a:pt x="43598" y="9239"/>
                      </a:cubicBezTo>
                      <a:lnTo>
                        <a:pt x="43598" y="9239"/>
                      </a:lnTo>
                      <a:cubicBezTo>
                        <a:pt x="43602" y="9231"/>
                        <a:pt x="43607" y="9224"/>
                        <a:pt x="43614" y="9216"/>
                      </a:cubicBezTo>
                      <a:close/>
                      <a:moveTo>
                        <a:pt x="42073" y="9099"/>
                      </a:moveTo>
                      <a:lnTo>
                        <a:pt x="42073" y="9099"/>
                      </a:lnTo>
                      <a:cubicBezTo>
                        <a:pt x="42139" y="9206"/>
                        <a:pt x="42179" y="9318"/>
                        <a:pt x="42193" y="9452"/>
                      </a:cubicBezTo>
                      <a:lnTo>
                        <a:pt x="42193" y="9452"/>
                      </a:lnTo>
                      <a:cubicBezTo>
                        <a:pt x="42149" y="9337"/>
                        <a:pt x="42128" y="9206"/>
                        <a:pt x="42073" y="9099"/>
                      </a:cubicBezTo>
                      <a:close/>
                      <a:moveTo>
                        <a:pt x="36149" y="10058"/>
                      </a:moveTo>
                      <a:cubicBezTo>
                        <a:pt x="36149" y="10107"/>
                        <a:pt x="36114" y="10138"/>
                        <a:pt x="36069" y="10138"/>
                      </a:cubicBezTo>
                      <a:cubicBezTo>
                        <a:pt x="36067" y="10138"/>
                        <a:pt x="36065" y="10138"/>
                        <a:pt x="36063" y="10137"/>
                      </a:cubicBezTo>
                      <a:lnTo>
                        <a:pt x="36063" y="10137"/>
                      </a:lnTo>
                      <a:lnTo>
                        <a:pt x="36050" y="10125"/>
                      </a:lnTo>
                      <a:cubicBezTo>
                        <a:pt x="36116" y="10125"/>
                        <a:pt x="36149" y="10091"/>
                        <a:pt x="36149" y="10058"/>
                      </a:cubicBezTo>
                      <a:close/>
                      <a:moveTo>
                        <a:pt x="43993" y="10058"/>
                      </a:moveTo>
                      <a:lnTo>
                        <a:pt x="43993" y="10058"/>
                      </a:lnTo>
                      <a:cubicBezTo>
                        <a:pt x="43959" y="10058"/>
                        <a:pt x="43926" y="10091"/>
                        <a:pt x="43926" y="10158"/>
                      </a:cubicBezTo>
                      <a:cubicBezTo>
                        <a:pt x="43893" y="10125"/>
                        <a:pt x="43926" y="10058"/>
                        <a:pt x="43993" y="10058"/>
                      </a:cubicBezTo>
                      <a:close/>
                      <a:moveTo>
                        <a:pt x="12121" y="10457"/>
                      </a:moveTo>
                      <a:cubicBezTo>
                        <a:pt x="12128" y="10457"/>
                        <a:pt x="12136" y="10458"/>
                        <a:pt x="12145" y="10461"/>
                      </a:cubicBezTo>
                      <a:lnTo>
                        <a:pt x="12145" y="10461"/>
                      </a:lnTo>
                      <a:cubicBezTo>
                        <a:pt x="12106" y="10464"/>
                        <a:pt x="12071" y="10489"/>
                        <a:pt x="12088" y="10523"/>
                      </a:cubicBezTo>
                      <a:cubicBezTo>
                        <a:pt x="12054" y="10490"/>
                        <a:pt x="12088" y="10457"/>
                        <a:pt x="12121" y="10457"/>
                      </a:cubicBezTo>
                      <a:close/>
                      <a:moveTo>
                        <a:pt x="5108" y="11122"/>
                      </a:moveTo>
                      <a:cubicBezTo>
                        <a:pt x="5077" y="11141"/>
                        <a:pt x="5052" y="11162"/>
                        <a:pt x="5033" y="11185"/>
                      </a:cubicBezTo>
                      <a:lnTo>
                        <a:pt x="5033" y="11185"/>
                      </a:lnTo>
                      <a:cubicBezTo>
                        <a:pt x="5055" y="11162"/>
                        <a:pt x="5080" y="11140"/>
                        <a:pt x="5108" y="11122"/>
                      </a:cubicBezTo>
                      <a:close/>
                      <a:moveTo>
                        <a:pt x="5033" y="11185"/>
                      </a:moveTo>
                      <a:lnTo>
                        <a:pt x="5033" y="11185"/>
                      </a:lnTo>
                      <a:cubicBezTo>
                        <a:pt x="4985" y="11235"/>
                        <a:pt x="4954" y="11294"/>
                        <a:pt x="4945" y="11354"/>
                      </a:cubicBezTo>
                      <a:lnTo>
                        <a:pt x="4945" y="11354"/>
                      </a:lnTo>
                      <a:cubicBezTo>
                        <a:pt x="4969" y="11294"/>
                        <a:pt x="4990" y="11236"/>
                        <a:pt x="5033" y="11185"/>
                      </a:cubicBezTo>
                      <a:close/>
                      <a:moveTo>
                        <a:pt x="4945" y="11354"/>
                      </a:moveTo>
                      <a:lnTo>
                        <a:pt x="4945" y="11354"/>
                      </a:lnTo>
                      <a:cubicBezTo>
                        <a:pt x="4934" y="11381"/>
                        <a:pt x="4922" y="11408"/>
                        <a:pt x="4907" y="11435"/>
                      </a:cubicBezTo>
                      <a:lnTo>
                        <a:pt x="4907" y="11435"/>
                      </a:lnTo>
                      <a:lnTo>
                        <a:pt x="4942" y="11388"/>
                      </a:lnTo>
                      <a:cubicBezTo>
                        <a:pt x="4942" y="11376"/>
                        <a:pt x="4943" y="11365"/>
                        <a:pt x="4945" y="11354"/>
                      </a:cubicBezTo>
                      <a:close/>
                      <a:moveTo>
                        <a:pt x="4907" y="11435"/>
                      </a:moveTo>
                      <a:lnTo>
                        <a:pt x="4843" y="11520"/>
                      </a:lnTo>
                      <a:cubicBezTo>
                        <a:pt x="4870" y="11493"/>
                        <a:pt x="4890" y="11464"/>
                        <a:pt x="4907" y="11435"/>
                      </a:cubicBezTo>
                      <a:close/>
                      <a:moveTo>
                        <a:pt x="4311" y="12451"/>
                      </a:moveTo>
                      <a:cubicBezTo>
                        <a:pt x="4311" y="12451"/>
                        <a:pt x="4283" y="12478"/>
                        <a:pt x="4278" y="12508"/>
                      </a:cubicBezTo>
                      <a:lnTo>
                        <a:pt x="4278" y="12508"/>
                      </a:lnTo>
                      <a:cubicBezTo>
                        <a:pt x="4289" y="12489"/>
                        <a:pt x="4300" y="12470"/>
                        <a:pt x="4311" y="12451"/>
                      </a:cubicBezTo>
                      <a:close/>
                      <a:moveTo>
                        <a:pt x="4278" y="12508"/>
                      </a:moveTo>
                      <a:lnTo>
                        <a:pt x="4278" y="12508"/>
                      </a:lnTo>
                      <a:cubicBezTo>
                        <a:pt x="4196" y="12662"/>
                        <a:pt x="4137" y="12839"/>
                        <a:pt x="4078" y="13016"/>
                      </a:cubicBezTo>
                      <a:cubicBezTo>
                        <a:pt x="4145" y="12817"/>
                        <a:pt x="4211" y="12650"/>
                        <a:pt x="4278" y="12517"/>
                      </a:cubicBezTo>
                      <a:cubicBezTo>
                        <a:pt x="4278" y="12514"/>
                        <a:pt x="4278" y="12511"/>
                        <a:pt x="4278" y="12508"/>
                      </a:cubicBezTo>
                      <a:close/>
                      <a:moveTo>
                        <a:pt x="4145" y="12983"/>
                      </a:moveTo>
                      <a:cubicBezTo>
                        <a:pt x="4130" y="13034"/>
                        <a:pt x="4109" y="13081"/>
                        <a:pt x="4084" y="13125"/>
                      </a:cubicBezTo>
                      <a:lnTo>
                        <a:pt x="4084" y="13125"/>
                      </a:lnTo>
                      <a:cubicBezTo>
                        <a:pt x="4115" y="13086"/>
                        <a:pt x="4145" y="13045"/>
                        <a:pt x="4145" y="12983"/>
                      </a:cubicBezTo>
                      <a:close/>
                      <a:moveTo>
                        <a:pt x="4084" y="13125"/>
                      </a:moveTo>
                      <a:cubicBezTo>
                        <a:pt x="4059" y="13156"/>
                        <a:pt x="4033" y="13187"/>
                        <a:pt x="4020" y="13227"/>
                      </a:cubicBezTo>
                      <a:lnTo>
                        <a:pt x="4020" y="13227"/>
                      </a:lnTo>
                      <a:cubicBezTo>
                        <a:pt x="4042" y="13194"/>
                        <a:pt x="4064" y="13160"/>
                        <a:pt x="4084" y="13125"/>
                      </a:cubicBezTo>
                      <a:close/>
                      <a:moveTo>
                        <a:pt x="4020" y="13227"/>
                      </a:moveTo>
                      <a:cubicBezTo>
                        <a:pt x="3945" y="13338"/>
                        <a:pt x="3865" y="13441"/>
                        <a:pt x="3845" y="13581"/>
                      </a:cubicBezTo>
                      <a:cubicBezTo>
                        <a:pt x="3879" y="13481"/>
                        <a:pt x="3912" y="13348"/>
                        <a:pt x="4012" y="13282"/>
                      </a:cubicBezTo>
                      <a:cubicBezTo>
                        <a:pt x="4012" y="13261"/>
                        <a:pt x="4015" y="13243"/>
                        <a:pt x="4020" y="13227"/>
                      </a:cubicBezTo>
                      <a:close/>
                      <a:moveTo>
                        <a:pt x="11323" y="13714"/>
                      </a:moveTo>
                      <a:cubicBezTo>
                        <a:pt x="11390" y="13780"/>
                        <a:pt x="11523" y="13847"/>
                        <a:pt x="11356" y="13880"/>
                      </a:cubicBezTo>
                      <a:cubicBezTo>
                        <a:pt x="11349" y="13887"/>
                        <a:pt x="11342" y="13893"/>
                        <a:pt x="11335" y="13897"/>
                      </a:cubicBezTo>
                      <a:lnTo>
                        <a:pt x="11335" y="13897"/>
                      </a:lnTo>
                      <a:cubicBezTo>
                        <a:pt x="11368" y="13843"/>
                        <a:pt x="11367" y="13757"/>
                        <a:pt x="11323" y="13714"/>
                      </a:cubicBezTo>
                      <a:close/>
                      <a:moveTo>
                        <a:pt x="12088" y="14146"/>
                      </a:moveTo>
                      <a:lnTo>
                        <a:pt x="12088" y="14179"/>
                      </a:lnTo>
                      <a:cubicBezTo>
                        <a:pt x="12088" y="14280"/>
                        <a:pt x="12088" y="14368"/>
                        <a:pt x="12088" y="14452"/>
                      </a:cubicBezTo>
                      <a:lnTo>
                        <a:pt x="12088" y="14452"/>
                      </a:lnTo>
                      <a:cubicBezTo>
                        <a:pt x="12054" y="14312"/>
                        <a:pt x="11969" y="14170"/>
                        <a:pt x="12088" y="14146"/>
                      </a:cubicBezTo>
                      <a:close/>
                      <a:moveTo>
                        <a:pt x="40902" y="14512"/>
                      </a:moveTo>
                      <a:lnTo>
                        <a:pt x="40935" y="14578"/>
                      </a:lnTo>
                      <a:cubicBezTo>
                        <a:pt x="40952" y="14595"/>
                        <a:pt x="40968" y="14603"/>
                        <a:pt x="40989" y="14603"/>
                      </a:cubicBezTo>
                      <a:cubicBezTo>
                        <a:pt x="41010" y="14603"/>
                        <a:pt x="41035" y="14595"/>
                        <a:pt x="41068" y="14578"/>
                      </a:cubicBezTo>
                      <a:lnTo>
                        <a:pt x="41068" y="14578"/>
                      </a:lnTo>
                      <a:cubicBezTo>
                        <a:pt x="41039" y="14597"/>
                        <a:pt x="41013" y="14606"/>
                        <a:pt x="40990" y="14606"/>
                      </a:cubicBezTo>
                      <a:cubicBezTo>
                        <a:pt x="40935" y="14606"/>
                        <a:pt x="40902" y="14559"/>
                        <a:pt x="40902" y="14512"/>
                      </a:cubicBezTo>
                      <a:close/>
                      <a:moveTo>
                        <a:pt x="3700" y="14624"/>
                      </a:moveTo>
                      <a:cubicBezTo>
                        <a:pt x="3691" y="14640"/>
                        <a:pt x="3684" y="14656"/>
                        <a:pt x="3679" y="14673"/>
                      </a:cubicBezTo>
                      <a:lnTo>
                        <a:pt x="3679" y="14673"/>
                      </a:lnTo>
                      <a:lnTo>
                        <a:pt x="3679" y="14644"/>
                      </a:lnTo>
                      <a:cubicBezTo>
                        <a:pt x="3686" y="14638"/>
                        <a:pt x="3693" y="14631"/>
                        <a:pt x="3700" y="14624"/>
                      </a:cubicBezTo>
                      <a:close/>
                      <a:moveTo>
                        <a:pt x="8992" y="14630"/>
                      </a:moveTo>
                      <a:cubicBezTo>
                        <a:pt x="9010" y="14642"/>
                        <a:pt x="9031" y="14650"/>
                        <a:pt x="9057" y="14650"/>
                      </a:cubicBezTo>
                      <a:cubicBezTo>
                        <a:pt x="9069" y="14650"/>
                        <a:pt x="9082" y="14648"/>
                        <a:pt x="9097" y="14644"/>
                      </a:cubicBezTo>
                      <a:lnTo>
                        <a:pt x="9097" y="14644"/>
                      </a:lnTo>
                      <a:cubicBezTo>
                        <a:pt x="9089" y="14673"/>
                        <a:pt x="9078" y="14685"/>
                        <a:pt x="9063" y="14685"/>
                      </a:cubicBezTo>
                      <a:cubicBezTo>
                        <a:pt x="9043" y="14685"/>
                        <a:pt x="9017" y="14662"/>
                        <a:pt x="8992" y="14630"/>
                      </a:cubicBezTo>
                      <a:close/>
                      <a:moveTo>
                        <a:pt x="33025" y="14877"/>
                      </a:moveTo>
                      <a:lnTo>
                        <a:pt x="33025" y="14877"/>
                      </a:lnTo>
                      <a:cubicBezTo>
                        <a:pt x="33059" y="14910"/>
                        <a:pt x="33059" y="14977"/>
                        <a:pt x="33059" y="15043"/>
                      </a:cubicBezTo>
                      <a:cubicBezTo>
                        <a:pt x="33051" y="15051"/>
                        <a:pt x="33047" y="15071"/>
                        <a:pt x="33046" y="15099"/>
                      </a:cubicBezTo>
                      <a:lnTo>
                        <a:pt x="33046" y="15099"/>
                      </a:lnTo>
                      <a:cubicBezTo>
                        <a:pt x="33037" y="15005"/>
                        <a:pt x="33025" y="14935"/>
                        <a:pt x="33025" y="14877"/>
                      </a:cubicBezTo>
                      <a:close/>
                      <a:moveTo>
                        <a:pt x="3546" y="15342"/>
                      </a:moveTo>
                      <a:lnTo>
                        <a:pt x="3546" y="15376"/>
                      </a:lnTo>
                      <a:cubicBezTo>
                        <a:pt x="3513" y="15475"/>
                        <a:pt x="3480" y="15542"/>
                        <a:pt x="3447" y="15642"/>
                      </a:cubicBezTo>
                      <a:cubicBezTo>
                        <a:pt x="3480" y="15542"/>
                        <a:pt x="3513" y="15442"/>
                        <a:pt x="3546" y="15342"/>
                      </a:cubicBezTo>
                      <a:close/>
                      <a:moveTo>
                        <a:pt x="23786" y="15276"/>
                      </a:moveTo>
                      <a:cubicBezTo>
                        <a:pt x="23587" y="15342"/>
                        <a:pt x="23653" y="15475"/>
                        <a:pt x="23686" y="15608"/>
                      </a:cubicBezTo>
                      <a:cubicBezTo>
                        <a:pt x="23680" y="15602"/>
                        <a:pt x="23674" y="15599"/>
                        <a:pt x="23668" y="15599"/>
                      </a:cubicBezTo>
                      <a:cubicBezTo>
                        <a:pt x="23649" y="15599"/>
                        <a:pt x="23633" y="15624"/>
                        <a:pt x="23625" y="15648"/>
                      </a:cubicBezTo>
                      <a:lnTo>
                        <a:pt x="23625" y="15648"/>
                      </a:lnTo>
                      <a:cubicBezTo>
                        <a:pt x="23642" y="15516"/>
                        <a:pt x="23566" y="15338"/>
                        <a:pt x="23753" y="15276"/>
                      </a:cubicBezTo>
                      <a:close/>
                      <a:moveTo>
                        <a:pt x="44695" y="15644"/>
                      </a:moveTo>
                      <a:cubicBezTo>
                        <a:pt x="44711" y="15651"/>
                        <a:pt x="44762" y="15675"/>
                        <a:pt x="44790" y="15675"/>
                      </a:cubicBezTo>
                      <a:cubicBezTo>
                        <a:pt x="44745" y="15675"/>
                        <a:pt x="44715" y="15663"/>
                        <a:pt x="44695" y="15644"/>
                      </a:cubicBezTo>
                      <a:close/>
                      <a:moveTo>
                        <a:pt x="33059" y="15326"/>
                      </a:moveTo>
                      <a:lnTo>
                        <a:pt x="33059" y="15326"/>
                      </a:lnTo>
                      <a:cubicBezTo>
                        <a:pt x="33078" y="15583"/>
                        <a:pt x="33099" y="15920"/>
                        <a:pt x="32924" y="15920"/>
                      </a:cubicBezTo>
                      <a:cubicBezTo>
                        <a:pt x="32905" y="15920"/>
                        <a:pt x="32883" y="15916"/>
                        <a:pt x="32859" y="15907"/>
                      </a:cubicBezTo>
                      <a:lnTo>
                        <a:pt x="32859" y="15907"/>
                      </a:lnTo>
                      <a:cubicBezTo>
                        <a:pt x="32869" y="15911"/>
                        <a:pt x="32878" y="15912"/>
                        <a:pt x="32887" y="15912"/>
                      </a:cubicBezTo>
                      <a:cubicBezTo>
                        <a:pt x="32971" y="15912"/>
                        <a:pt x="33029" y="15766"/>
                        <a:pt x="33059" y="15376"/>
                      </a:cubicBezTo>
                      <a:lnTo>
                        <a:pt x="33059" y="15342"/>
                      </a:lnTo>
                      <a:cubicBezTo>
                        <a:pt x="33059" y="15337"/>
                        <a:pt x="33059" y="15331"/>
                        <a:pt x="33059" y="15326"/>
                      </a:cubicBezTo>
                      <a:close/>
                      <a:moveTo>
                        <a:pt x="3480" y="15774"/>
                      </a:moveTo>
                      <a:cubicBezTo>
                        <a:pt x="3480" y="15841"/>
                        <a:pt x="3546" y="15941"/>
                        <a:pt x="3480" y="15974"/>
                      </a:cubicBezTo>
                      <a:lnTo>
                        <a:pt x="3447" y="15974"/>
                      </a:lnTo>
                      <a:cubicBezTo>
                        <a:pt x="3513" y="15941"/>
                        <a:pt x="3447" y="15841"/>
                        <a:pt x="3480" y="15774"/>
                      </a:cubicBezTo>
                      <a:close/>
                      <a:moveTo>
                        <a:pt x="14082" y="16107"/>
                      </a:moveTo>
                      <a:lnTo>
                        <a:pt x="14082" y="16140"/>
                      </a:lnTo>
                      <a:lnTo>
                        <a:pt x="14015" y="16140"/>
                      </a:lnTo>
                      <a:cubicBezTo>
                        <a:pt x="14048" y="16140"/>
                        <a:pt x="14048" y="16140"/>
                        <a:pt x="14082" y="16107"/>
                      </a:cubicBezTo>
                      <a:close/>
                      <a:moveTo>
                        <a:pt x="8461" y="16173"/>
                      </a:moveTo>
                      <a:cubicBezTo>
                        <a:pt x="8463" y="16173"/>
                        <a:pt x="8465" y="16173"/>
                        <a:pt x="8465" y="16173"/>
                      </a:cubicBezTo>
                      <a:lnTo>
                        <a:pt x="8465" y="16178"/>
                      </a:lnTo>
                      <a:lnTo>
                        <a:pt x="8465" y="16178"/>
                      </a:lnTo>
                      <a:cubicBezTo>
                        <a:pt x="8464" y="16177"/>
                        <a:pt x="8462" y="16175"/>
                        <a:pt x="8461" y="16173"/>
                      </a:cubicBezTo>
                      <a:close/>
                      <a:moveTo>
                        <a:pt x="19702" y="16190"/>
                      </a:moveTo>
                      <a:lnTo>
                        <a:pt x="19702" y="16190"/>
                      </a:lnTo>
                      <a:cubicBezTo>
                        <a:pt x="19716" y="16201"/>
                        <a:pt x="19738" y="16207"/>
                        <a:pt x="19765" y="16207"/>
                      </a:cubicBezTo>
                      <a:cubicBezTo>
                        <a:pt x="19738" y="16207"/>
                        <a:pt x="19712" y="16207"/>
                        <a:pt x="19702" y="16190"/>
                      </a:cubicBezTo>
                      <a:close/>
                      <a:moveTo>
                        <a:pt x="21119" y="16231"/>
                      </a:moveTo>
                      <a:cubicBezTo>
                        <a:pt x="21183" y="16231"/>
                        <a:pt x="21256" y="16255"/>
                        <a:pt x="21321" y="16271"/>
                      </a:cubicBezTo>
                      <a:lnTo>
                        <a:pt x="21321" y="16271"/>
                      </a:lnTo>
                      <a:cubicBezTo>
                        <a:pt x="21262" y="16267"/>
                        <a:pt x="21196" y="16256"/>
                        <a:pt x="21136" y="16256"/>
                      </a:cubicBezTo>
                      <a:cubicBezTo>
                        <a:pt x="21061" y="16256"/>
                        <a:pt x="20994" y="16273"/>
                        <a:pt x="20961" y="16339"/>
                      </a:cubicBezTo>
                      <a:cubicBezTo>
                        <a:pt x="20994" y="16256"/>
                        <a:pt x="21053" y="16231"/>
                        <a:pt x="21119" y="16231"/>
                      </a:cubicBezTo>
                      <a:close/>
                      <a:moveTo>
                        <a:pt x="36050" y="16007"/>
                      </a:moveTo>
                      <a:cubicBezTo>
                        <a:pt x="36116" y="16107"/>
                        <a:pt x="36116" y="16273"/>
                        <a:pt x="36149" y="16339"/>
                      </a:cubicBezTo>
                      <a:cubicBezTo>
                        <a:pt x="36098" y="16238"/>
                        <a:pt x="36087" y="16097"/>
                        <a:pt x="35979" y="16037"/>
                      </a:cubicBezTo>
                      <a:lnTo>
                        <a:pt x="35979" y="16037"/>
                      </a:lnTo>
                      <a:cubicBezTo>
                        <a:pt x="35997" y="16036"/>
                        <a:pt x="36019" y="16028"/>
                        <a:pt x="36050" y="16007"/>
                      </a:cubicBezTo>
                      <a:close/>
                      <a:moveTo>
                        <a:pt x="8607" y="16192"/>
                      </a:moveTo>
                      <a:cubicBezTo>
                        <a:pt x="8705" y="16192"/>
                        <a:pt x="8808" y="16207"/>
                        <a:pt x="8897" y="16207"/>
                      </a:cubicBezTo>
                      <a:cubicBezTo>
                        <a:pt x="8664" y="16207"/>
                        <a:pt x="8399" y="16207"/>
                        <a:pt x="8664" y="16439"/>
                      </a:cubicBezTo>
                      <a:cubicBezTo>
                        <a:pt x="8584" y="16412"/>
                        <a:pt x="8547" y="16298"/>
                        <a:pt x="8482" y="16203"/>
                      </a:cubicBezTo>
                      <a:lnTo>
                        <a:pt x="8482" y="16203"/>
                      </a:lnTo>
                      <a:cubicBezTo>
                        <a:pt x="8522" y="16195"/>
                        <a:pt x="8564" y="16192"/>
                        <a:pt x="8607" y="16192"/>
                      </a:cubicBezTo>
                      <a:close/>
                      <a:moveTo>
                        <a:pt x="23720" y="16406"/>
                      </a:moveTo>
                      <a:cubicBezTo>
                        <a:pt x="23653" y="16406"/>
                        <a:pt x="23653" y="16439"/>
                        <a:pt x="23653" y="16506"/>
                      </a:cubicBezTo>
                      <a:cubicBezTo>
                        <a:pt x="23620" y="16472"/>
                        <a:pt x="23653" y="16406"/>
                        <a:pt x="23686" y="16406"/>
                      </a:cubicBezTo>
                      <a:close/>
                      <a:moveTo>
                        <a:pt x="44591" y="16140"/>
                      </a:moveTo>
                      <a:cubicBezTo>
                        <a:pt x="44591" y="16286"/>
                        <a:pt x="44360" y="16432"/>
                        <a:pt x="44417" y="16533"/>
                      </a:cubicBezTo>
                      <a:lnTo>
                        <a:pt x="44417" y="16533"/>
                      </a:lnTo>
                      <a:cubicBezTo>
                        <a:pt x="44393" y="16513"/>
                        <a:pt x="44365" y="16492"/>
                        <a:pt x="44325" y="16472"/>
                      </a:cubicBezTo>
                      <a:cubicBezTo>
                        <a:pt x="44491" y="16406"/>
                        <a:pt x="44524" y="16240"/>
                        <a:pt x="44591" y="16140"/>
                      </a:cubicBezTo>
                      <a:close/>
                      <a:moveTo>
                        <a:pt x="3508" y="16471"/>
                      </a:moveTo>
                      <a:cubicBezTo>
                        <a:pt x="3495" y="16518"/>
                        <a:pt x="3452" y="16565"/>
                        <a:pt x="3406" y="16613"/>
                      </a:cubicBezTo>
                      <a:lnTo>
                        <a:pt x="3406" y="16613"/>
                      </a:lnTo>
                      <a:cubicBezTo>
                        <a:pt x="3438" y="16558"/>
                        <a:pt x="3492" y="16523"/>
                        <a:pt x="3508" y="16471"/>
                      </a:cubicBezTo>
                      <a:close/>
                      <a:moveTo>
                        <a:pt x="13749" y="16240"/>
                      </a:moveTo>
                      <a:lnTo>
                        <a:pt x="13749" y="16240"/>
                      </a:lnTo>
                      <a:cubicBezTo>
                        <a:pt x="13450" y="16539"/>
                        <a:pt x="13384" y="16705"/>
                        <a:pt x="13384" y="16805"/>
                      </a:cubicBezTo>
                      <a:cubicBezTo>
                        <a:pt x="13284" y="16605"/>
                        <a:pt x="13317" y="16406"/>
                        <a:pt x="13450" y="16240"/>
                      </a:cubicBezTo>
                      <a:lnTo>
                        <a:pt x="13450" y="16240"/>
                      </a:lnTo>
                      <a:cubicBezTo>
                        <a:pt x="13432" y="16276"/>
                        <a:pt x="13444" y="16303"/>
                        <a:pt x="13502" y="16303"/>
                      </a:cubicBezTo>
                      <a:cubicBezTo>
                        <a:pt x="13550" y="16303"/>
                        <a:pt x="13629" y="16285"/>
                        <a:pt x="13749" y="16240"/>
                      </a:cubicBezTo>
                      <a:close/>
                      <a:moveTo>
                        <a:pt x="14181" y="17237"/>
                      </a:moveTo>
                      <a:lnTo>
                        <a:pt x="14181" y="17237"/>
                      </a:lnTo>
                      <a:cubicBezTo>
                        <a:pt x="14181" y="17263"/>
                        <a:pt x="14171" y="17279"/>
                        <a:pt x="14156" y="17287"/>
                      </a:cubicBezTo>
                      <a:lnTo>
                        <a:pt x="14156" y="17287"/>
                      </a:lnTo>
                      <a:cubicBezTo>
                        <a:pt x="14171" y="17274"/>
                        <a:pt x="14181" y="17255"/>
                        <a:pt x="14181" y="17237"/>
                      </a:cubicBezTo>
                      <a:close/>
                      <a:moveTo>
                        <a:pt x="14115" y="17270"/>
                      </a:moveTo>
                      <a:lnTo>
                        <a:pt x="14115" y="17289"/>
                      </a:lnTo>
                      <a:lnTo>
                        <a:pt x="14115" y="17289"/>
                      </a:lnTo>
                      <a:cubicBezTo>
                        <a:pt x="14103" y="17286"/>
                        <a:pt x="14091" y="17279"/>
                        <a:pt x="14082" y="17270"/>
                      </a:cubicBezTo>
                      <a:close/>
                      <a:moveTo>
                        <a:pt x="39406" y="17868"/>
                      </a:moveTo>
                      <a:cubicBezTo>
                        <a:pt x="39406" y="17935"/>
                        <a:pt x="39440" y="17935"/>
                        <a:pt x="39440" y="17935"/>
                      </a:cubicBezTo>
                      <a:cubicBezTo>
                        <a:pt x="39451" y="17946"/>
                        <a:pt x="39451" y="17949"/>
                        <a:pt x="39445" y="17949"/>
                      </a:cubicBezTo>
                      <a:cubicBezTo>
                        <a:pt x="39432" y="17949"/>
                        <a:pt x="39395" y="17935"/>
                        <a:pt x="39373" y="17935"/>
                      </a:cubicBezTo>
                      <a:lnTo>
                        <a:pt x="39406" y="17935"/>
                      </a:lnTo>
                      <a:lnTo>
                        <a:pt x="39406" y="17901"/>
                      </a:lnTo>
                      <a:cubicBezTo>
                        <a:pt x="39406" y="17901"/>
                        <a:pt x="39406" y="17868"/>
                        <a:pt x="39406" y="17868"/>
                      </a:cubicBezTo>
                      <a:close/>
                      <a:moveTo>
                        <a:pt x="30500" y="17935"/>
                      </a:moveTo>
                      <a:cubicBezTo>
                        <a:pt x="30500" y="17998"/>
                        <a:pt x="30470" y="18061"/>
                        <a:pt x="30750" y="18180"/>
                      </a:cubicBezTo>
                      <a:lnTo>
                        <a:pt x="30750" y="18180"/>
                      </a:lnTo>
                      <a:cubicBezTo>
                        <a:pt x="30611" y="18132"/>
                        <a:pt x="30411" y="18112"/>
                        <a:pt x="30500" y="17935"/>
                      </a:cubicBezTo>
                      <a:close/>
                      <a:moveTo>
                        <a:pt x="27660" y="18292"/>
                      </a:moveTo>
                      <a:lnTo>
                        <a:pt x="27660" y="18292"/>
                      </a:lnTo>
                      <a:cubicBezTo>
                        <a:pt x="27550" y="18485"/>
                        <a:pt x="27535" y="18726"/>
                        <a:pt x="27471" y="18942"/>
                      </a:cubicBezTo>
                      <a:lnTo>
                        <a:pt x="27471" y="18942"/>
                      </a:lnTo>
                      <a:cubicBezTo>
                        <a:pt x="27487" y="18823"/>
                        <a:pt x="27455" y="18699"/>
                        <a:pt x="27375" y="18599"/>
                      </a:cubicBezTo>
                      <a:cubicBezTo>
                        <a:pt x="27428" y="18495"/>
                        <a:pt x="27604" y="18349"/>
                        <a:pt x="27660" y="18292"/>
                      </a:cubicBezTo>
                      <a:close/>
                      <a:moveTo>
                        <a:pt x="44483" y="19003"/>
                      </a:moveTo>
                      <a:cubicBezTo>
                        <a:pt x="44485" y="19071"/>
                        <a:pt x="44508" y="19112"/>
                        <a:pt x="44544" y="19151"/>
                      </a:cubicBezTo>
                      <a:lnTo>
                        <a:pt x="44544" y="19151"/>
                      </a:lnTo>
                      <a:cubicBezTo>
                        <a:pt x="44529" y="19145"/>
                        <a:pt x="44511" y="19138"/>
                        <a:pt x="44491" y="19131"/>
                      </a:cubicBezTo>
                      <a:lnTo>
                        <a:pt x="44491" y="19131"/>
                      </a:lnTo>
                      <a:cubicBezTo>
                        <a:pt x="44524" y="19164"/>
                        <a:pt x="44524" y="19198"/>
                        <a:pt x="44524" y="19231"/>
                      </a:cubicBezTo>
                      <a:cubicBezTo>
                        <a:pt x="44524" y="19198"/>
                        <a:pt x="44524" y="19131"/>
                        <a:pt x="44458" y="19131"/>
                      </a:cubicBezTo>
                      <a:lnTo>
                        <a:pt x="44425" y="19131"/>
                      </a:lnTo>
                      <a:cubicBezTo>
                        <a:pt x="44441" y="19081"/>
                        <a:pt x="44466" y="19040"/>
                        <a:pt x="44483" y="19003"/>
                      </a:cubicBezTo>
                      <a:close/>
                      <a:moveTo>
                        <a:pt x="38513" y="20062"/>
                      </a:moveTo>
                      <a:cubicBezTo>
                        <a:pt x="38545" y="20062"/>
                        <a:pt x="38575" y="20063"/>
                        <a:pt x="38575" y="20095"/>
                      </a:cubicBezTo>
                      <a:cubicBezTo>
                        <a:pt x="38557" y="20076"/>
                        <a:pt x="38535" y="20065"/>
                        <a:pt x="38513" y="20062"/>
                      </a:cubicBezTo>
                      <a:close/>
                      <a:moveTo>
                        <a:pt x="31596" y="20627"/>
                      </a:moveTo>
                      <a:cubicBezTo>
                        <a:pt x="31512" y="20739"/>
                        <a:pt x="31617" y="20874"/>
                        <a:pt x="31732" y="20934"/>
                      </a:cubicBezTo>
                      <a:lnTo>
                        <a:pt x="31732" y="20934"/>
                      </a:lnTo>
                      <a:cubicBezTo>
                        <a:pt x="31700" y="20935"/>
                        <a:pt x="31661" y="20943"/>
                        <a:pt x="31629" y="20959"/>
                      </a:cubicBezTo>
                      <a:cubicBezTo>
                        <a:pt x="31663" y="20859"/>
                        <a:pt x="31463" y="20760"/>
                        <a:pt x="31596" y="20627"/>
                      </a:cubicBezTo>
                      <a:close/>
                      <a:moveTo>
                        <a:pt x="31563" y="21059"/>
                      </a:moveTo>
                      <a:cubicBezTo>
                        <a:pt x="31563" y="21225"/>
                        <a:pt x="31663" y="21158"/>
                        <a:pt x="31663" y="21258"/>
                      </a:cubicBezTo>
                      <a:cubicBezTo>
                        <a:pt x="31663" y="21158"/>
                        <a:pt x="31330" y="21192"/>
                        <a:pt x="31563" y="21059"/>
                      </a:cubicBezTo>
                      <a:close/>
                      <a:moveTo>
                        <a:pt x="24916" y="21491"/>
                      </a:moveTo>
                      <a:lnTo>
                        <a:pt x="24949" y="21524"/>
                      </a:lnTo>
                      <a:cubicBezTo>
                        <a:pt x="24949" y="21524"/>
                        <a:pt x="24949" y="21524"/>
                        <a:pt x="24956" y="21531"/>
                      </a:cubicBezTo>
                      <a:lnTo>
                        <a:pt x="24956" y="21531"/>
                      </a:lnTo>
                      <a:cubicBezTo>
                        <a:pt x="24952" y="21529"/>
                        <a:pt x="24949" y="21529"/>
                        <a:pt x="24945" y="21529"/>
                      </a:cubicBezTo>
                      <a:cubicBezTo>
                        <a:pt x="24915" y="21529"/>
                        <a:pt x="24883" y="21568"/>
                        <a:pt x="24883" y="21590"/>
                      </a:cubicBezTo>
                      <a:cubicBezTo>
                        <a:pt x="24850" y="21557"/>
                        <a:pt x="24883" y="21524"/>
                        <a:pt x="24916" y="21491"/>
                      </a:cubicBezTo>
                      <a:close/>
                      <a:moveTo>
                        <a:pt x="42364" y="21325"/>
                      </a:moveTo>
                      <a:cubicBezTo>
                        <a:pt x="42265" y="21358"/>
                        <a:pt x="42265" y="21458"/>
                        <a:pt x="42265" y="21757"/>
                      </a:cubicBezTo>
                      <a:cubicBezTo>
                        <a:pt x="42261" y="21764"/>
                        <a:pt x="42257" y="21773"/>
                        <a:pt x="42254" y="21781"/>
                      </a:cubicBezTo>
                      <a:lnTo>
                        <a:pt x="42254" y="21781"/>
                      </a:lnTo>
                      <a:cubicBezTo>
                        <a:pt x="42246" y="21576"/>
                        <a:pt x="42250" y="21348"/>
                        <a:pt x="42364" y="21325"/>
                      </a:cubicBezTo>
                      <a:close/>
                      <a:moveTo>
                        <a:pt x="45289" y="21524"/>
                      </a:moveTo>
                      <a:lnTo>
                        <a:pt x="45289" y="21524"/>
                      </a:lnTo>
                      <a:cubicBezTo>
                        <a:pt x="45222" y="21624"/>
                        <a:pt x="45156" y="21723"/>
                        <a:pt x="45156" y="21823"/>
                      </a:cubicBezTo>
                      <a:cubicBezTo>
                        <a:pt x="45156" y="21757"/>
                        <a:pt x="45156" y="21723"/>
                        <a:pt x="45189" y="21657"/>
                      </a:cubicBezTo>
                      <a:lnTo>
                        <a:pt x="45289" y="21524"/>
                      </a:lnTo>
                      <a:close/>
                      <a:moveTo>
                        <a:pt x="2317" y="22575"/>
                      </a:moveTo>
                      <a:cubicBezTo>
                        <a:pt x="2319" y="22582"/>
                        <a:pt x="2321" y="22588"/>
                        <a:pt x="2323" y="22595"/>
                      </a:cubicBezTo>
                      <a:lnTo>
                        <a:pt x="2323" y="22595"/>
                      </a:lnTo>
                      <a:cubicBezTo>
                        <a:pt x="2321" y="22593"/>
                        <a:pt x="2319" y="22590"/>
                        <a:pt x="2317" y="22588"/>
                      </a:cubicBezTo>
                      <a:cubicBezTo>
                        <a:pt x="2317" y="22583"/>
                        <a:pt x="2317" y="22579"/>
                        <a:pt x="2317" y="22575"/>
                      </a:cubicBezTo>
                      <a:close/>
                      <a:moveTo>
                        <a:pt x="2344" y="22650"/>
                      </a:moveTo>
                      <a:lnTo>
                        <a:pt x="2344" y="22650"/>
                      </a:lnTo>
                      <a:cubicBezTo>
                        <a:pt x="2356" y="22682"/>
                        <a:pt x="2363" y="22715"/>
                        <a:pt x="2350" y="22754"/>
                      </a:cubicBezTo>
                      <a:cubicBezTo>
                        <a:pt x="2350" y="22717"/>
                        <a:pt x="2350" y="22681"/>
                        <a:pt x="2344" y="22650"/>
                      </a:cubicBezTo>
                      <a:close/>
                      <a:moveTo>
                        <a:pt x="2259" y="22769"/>
                      </a:moveTo>
                      <a:lnTo>
                        <a:pt x="2259" y="22769"/>
                      </a:lnTo>
                      <a:cubicBezTo>
                        <a:pt x="2266" y="22799"/>
                        <a:pt x="2271" y="22833"/>
                        <a:pt x="2250" y="22853"/>
                      </a:cubicBezTo>
                      <a:cubicBezTo>
                        <a:pt x="2248" y="22856"/>
                        <a:pt x="2246" y="22858"/>
                        <a:pt x="2244" y="22861"/>
                      </a:cubicBezTo>
                      <a:lnTo>
                        <a:pt x="2244" y="22861"/>
                      </a:lnTo>
                      <a:cubicBezTo>
                        <a:pt x="2254" y="22831"/>
                        <a:pt x="2260" y="22800"/>
                        <a:pt x="2259" y="22769"/>
                      </a:cubicBezTo>
                      <a:close/>
                      <a:moveTo>
                        <a:pt x="2214" y="22928"/>
                      </a:moveTo>
                      <a:cubicBezTo>
                        <a:pt x="2207" y="22950"/>
                        <a:pt x="2199" y="22972"/>
                        <a:pt x="2184" y="22986"/>
                      </a:cubicBezTo>
                      <a:cubicBezTo>
                        <a:pt x="2192" y="22969"/>
                        <a:pt x="2203" y="22949"/>
                        <a:pt x="2214" y="22928"/>
                      </a:cubicBezTo>
                      <a:close/>
                      <a:moveTo>
                        <a:pt x="24883" y="22953"/>
                      </a:moveTo>
                      <a:cubicBezTo>
                        <a:pt x="24883" y="22953"/>
                        <a:pt x="24883" y="22986"/>
                        <a:pt x="24883" y="22986"/>
                      </a:cubicBezTo>
                      <a:cubicBezTo>
                        <a:pt x="24850" y="23053"/>
                        <a:pt x="24883" y="23119"/>
                        <a:pt x="24916" y="23186"/>
                      </a:cubicBezTo>
                      <a:cubicBezTo>
                        <a:pt x="24883" y="23119"/>
                        <a:pt x="24783" y="23053"/>
                        <a:pt x="24783" y="23020"/>
                      </a:cubicBezTo>
                      <a:lnTo>
                        <a:pt x="24783" y="23020"/>
                      </a:lnTo>
                      <a:lnTo>
                        <a:pt x="24816" y="23053"/>
                      </a:lnTo>
                      <a:cubicBezTo>
                        <a:pt x="24816" y="23053"/>
                        <a:pt x="24816" y="22986"/>
                        <a:pt x="24850" y="22986"/>
                      </a:cubicBezTo>
                      <a:lnTo>
                        <a:pt x="24883" y="22953"/>
                      </a:lnTo>
                      <a:close/>
                      <a:moveTo>
                        <a:pt x="41286" y="23854"/>
                      </a:moveTo>
                      <a:cubicBezTo>
                        <a:pt x="41307" y="23858"/>
                        <a:pt x="41333" y="23866"/>
                        <a:pt x="41367" y="23884"/>
                      </a:cubicBezTo>
                      <a:lnTo>
                        <a:pt x="41500" y="23950"/>
                      </a:lnTo>
                      <a:cubicBezTo>
                        <a:pt x="41452" y="23950"/>
                        <a:pt x="41351" y="23880"/>
                        <a:pt x="41286" y="23854"/>
                      </a:cubicBezTo>
                      <a:close/>
                      <a:moveTo>
                        <a:pt x="46531" y="24680"/>
                      </a:moveTo>
                      <a:cubicBezTo>
                        <a:pt x="46552" y="24738"/>
                        <a:pt x="46585" y="24793"/>
                        <a:pt x="46590" y="24854"/>
                      </a:cubicBezTo>
                      <a:lnTo>
                        <a:pt x="46590" y="24854"/>
                      </a:lnTo>
                      <a:cubicBezTo>
                        <a:pt x="46562" y="24793"/>
                        <a:pt x="46543" y="24738"/>
                        <a:pt x="46531" y="24680"/>
                      </a:cubicBezTo>
                      <a:close/>
                      <a:moveTo>
                        <a:pt x="10758" y="25246"/>
                      </a:moveTo>
                      <a:cubicBezTo>
                        <a:pt x="10758" y="25279"/>
                        <a:pt x="10791" y="25313"/>
                        <a:pt x="10791" y="25346"/>
                      </a:cubicBezTo>
                      <a:cubicBezTo>
                        <a:pt x="10759" y="25357"/>
                        <a:pt x="10724" y="25360"/>
                        <a:pt x="10687" y="25364"/>
                      </a:cubicBezTo>
                      <a:lnTo>
                        <a:pt x="10687" y="25364"/>
                      </a:lnTo>
                      <a:cubicBezTo>
                        <a:pt x="10730" y="25339"/>
                        <a:pt x="10758" y="25300"/>
                        <a:pt x="10758" y="25246"/>
                      </a:cubicBezTo>
                      <a:close/>
                      <a:moveTo>
                        <a:pt x="10385" y="25360"/>
                      </a:moveTo>
                      <a:cubicBezTo>
                        <a:pt x="10422" y="25384"/>
                        <a:pt x="10472" y="25397"/>
                        <a:pt x="10523" y="25400"/>
                      </a:cubicBezTo>
                      <a:lnTo>
                        <a:pt x="10523" y="25400"/>
                      </a:lnTo>
                      <a:cubicBezTo>
                        <a:pt x="10501" y="25411"/>
                        <a:pt x="10479" y="25426"/>
                        <a:pt x="10459" y="25446"/>
                      </a:cubicBezTo>
                      <a:cubicBezTo>
                        <a:pt x="10459" y="25446"/>
                        <a:pt x="10459" y="25403"/>
                        <a:pt x="10442" y="25403"/>
                      </a:cubicBezTo>
                      <a:cubicBezTo>
                        <a:pt x="10438" y="25403"/>
                        <a:pt x="10433" y="25406"/>
                        <a:pt x="10426" y="25412"/>
                      </a:cubicBezTo>
                      <a:cubicBezTo>
                        <a:pt x="10412" y="25399"/>
                        <a:pt x="10399" y="25380"/>
                        <a:pt x="10385" y="25360"/>
                      </a:cubicBezTo>
                      <a:close/>
                      <a:moveTo>
                        <a:pt x="3280" y="26609"/>
                      </a:moveTo>
                      <a:cubicBezTo>
                        <a:pt x="3280" y="26609"/>
                        <a:pt x="3280" y="26642"/>
                        <a:pt x="3314" y="26675"/>
                      </a:cubicBezTo>
                      <a:lnTo>
                        <a:pt x="3280" y="26675"/>
                      </a:lnTo>
                      <a:cubicBezTo>
                        <a:pt x="3280" y="26642"/>
                        <a:pt x="3280" y="26609"/>
                        <a:pt x="3280" y="26609"/>
                      </a:cubicBezTo>
                      <a:close/>
                      <a:moveTo>
                        <a:pt x="3253" y="26638"/>
                      </a:moveTo>
                      <a:cubicBezTo>
                        <a:pt x="3277" y="26689"/>
                        <a:pt x="3291" y="26750"/>
                        <a:pt x="3300" y="26816"/>
                      </a:cubicBezTo>
                      <a:lnTo>
                        <a:pt x="3300" y="26816"/>
                      </a:lnTo>
                      <a:cubicBezTo>
                        <a:pt x="3288" y="26785"/>
                        <a:pt x="3270" y="26759"/>
                        <a:pt x="3247" y="26742"/>
                      </a:cubicBezTo>
                      <a:cubicBezTo>
                        <a:pt x="3265" y="26706"/>
                        <a:pt x="3264" y="26669"/>
                        <a:pt x="3253" y="26638"/>
                      </a:cubicBezTo>
                      <a:close/>
                      <a:moveTo>
                        <a:pt x="3081" y="26842"/>
                      </a:moveTo>
                      <a:cubicBezTo>
                        <a:pt x="3081" y="26862"/>
                        <a:pt x="3084" y="26881"/>
                        <a:pt x="3088" y="26901"/>
                      </a:cubicBezTo>
                      <a:lnTo>
                        <a:pt x="3088" y="26901"/>
                      </a:lnTo>
                      <a:cubicBezTo>
                        <a:pt x="3081" y="26881"/>
                        <a:pt x="3081" y="26862"/>
                        <a:pt x="3081" y="26842"/>
                      </a:cubicBezTo>
                      <a:close/>
                      <a:moveTo>
                        <a:pt x="45987" y="27074"/>
                      </a:moveTo>
                      <a:cubicBezTo>
                        <a:pt x="46002" y="27074"/>
                        <a:pt x="46017" y="27081"/>
                        <a:pt x="46032" y="27089"/>
                      </a:cubicBezTo>
                      <a:lnTo>
                        <a:pt x="46032" y="27089"/>
                      </a:lnTo>
                      <a:cubicBezTo>
                        <a:pt x="46018" y="27086"/>
                        <a:pt x="46002" y="27082"/>
                        <a:pt x="45987" y="27074"/>
                      </a:cubicBezTo>
                      <a:close/>
                      <a:moveTo>
                        <a:pt x="3348" y="27202"/>
                      </a:moveTo>
                      <a:cubicBezTo>
                        <a:pt x="3369" y="27301"/>
                        <a:pt x="3406" y="27387"/>
                        <a:pt x="3480" y="27440"/>
                      </a:cubicBezTo>
                      <a:lnTo>
                        <a:pt x="3380" y="27407"/>
                      </a:lnTo>
                      <a:cubicBezTo>
                        <a:pt x="3361" y="27349"/>
                        <a:pt x="3353" y="27277"/>
                        <a:pt x="3348" y="27202"/>
                      </a:cubicBezTo>
                      <a:close/>
                      <a:moveTo>
                        <a:pt x="39954" y="27533"/>
                      </a:moveTo>
                      <a:cubicBezTo>
                        <a:pt x="40075" y="27645"/>
                        <a:pt x="40219" y="27818"/>
                        <a:pt x="40171" y="27938"/>
                      </a:cubicBezTo>
                      <a:cubicBezTo>
                        <a:pt x="40160" y="27971"/>
                        <a:pt x="40141" y="27983"/>
                        <a:pt x="40119" y="27983"/>
                      </a:cubicBezTo>
                      <a:cubicBezTo>
                        <a:pt x="40089" y="27983"/>
                        <a:pt x="40051" y="27962"/>
                        <a:pt x="40016" y="27949"/>
                      </a:cubicBezTo>
                      <a:lnTo>
                        <a:pt x="40016" y="27949"/>
                      </a:lnTo>
                      <a:cubicBezTo>
                        <a:pt x="40026" y="27950"/>
                        <a:pt x="40035" y="27951"/>
                        <a:pt x="40043" y="27951"/>
                      </a:cubicBezTo>
                      <a:cubicBezTo>
                        <a:pt x="40205" y="27951"/>
                        <a:pt x="40087" y="27684"/>
                        <a:pt x="39954" y="27533"/>
                      </a:cubicBezTo>
                      <a:close/>
                      <a:moveTo>
                        <a:pt x="4178" y="28705"/>
                      </a:moveTo>
                      <a:lnTo>
                        <a:pt x="4178" y="28705"/>
                      </a:lnTo>
                      <a:cubicBezTo>
                        <a:pt x="4179" y="28868"/>
                        <a:pt x="4377" y="28803"/>
                        <a:pt x="4377" y="28969"/>
                      </a:cubicBezTo>
                      <a:cubicBezTo>
                        <a:pt x="4377" y="28836"/>
                        <a:pt x="4179" y="28869"/>
                        <a:pt x="4178" y="28705"/>
                      </a:cubicBezTo>
                      <a:close/>
                      <a:moveTo>
                        <a:pt x="3812" y="28969"/>
                      </a:moveTo>
                      <a:lnTo>
                        <a:pt x="3812" y="28969"/>
                      </a:lnTo>
                      <a:cubicBezTo>
                        <a:pt x="3845" y="29068"/>
                        <a:pt x="3845" y="29201"/>
                        <a:pt x="3945" y="29234"/>
                      </a:cubicBezTo>
                      <a:cubicBezTo>
                        <a:pt x="3845" y="29201"/>
                        <a:pt x="3812" y="29068"/>
                        <a:pt x="3812" y="28969"/>
                      </a:cubicBezTo>
                      <a:close/>
                      <a:moveTo>
                        <a:pt x="22656" y="29500"/>
                      </a:moveTo>
                      <a:cubicBezTo>
                        <a:pt x="22623" y="29500"/>
                        <a:pt x="22598" y="29500"/>
                        <a:pt x="22594" y="29508"/>
                      </a:cubicBezTo>
                      <a:lnTo>
                        <a:pt x="22594" y="29508"/>
                      </a:lnTo>
                      <a:cubicBezTo>
                        <a:pt x="22593" y="29506"/>
                        <a:pt x="22591" y="29503"/>
                        <a:pt x="22590" y="29500"/>
                      </a:cubicBezTo>
                      <a:close/>
                      <a:moveTo>
                        <a:pt x="22556" y="29500"/>
                      </a:moveTo>
                      <a:cubicBezTo>
                        <a:pt x="22616" y="29545"/>
                        <a:pt x="22636" y="29563"/>
                        <a:pt x="22636" y="29563"/>
                      </a:cubicBezTo>
                      <a:cubicBezTo>
                        <a:pt x="22636" y="29563"/>
                        <a:pt x="22624" y="29552"/>
                        <a:pt x="22610" y="29533"/>
                      </a:cubicBezTo>
                      <a:lnTo>
                        <a:pt x="22610" y="29533"/>
                      </a:lnTo>
                      <a:cubicBezTo>
                        <a:pt x="22620" y="29542"/>
                        <a:pt x="22635" y="29553"/>
                        <a:pt x="22656" y="29567"/>
                      </a:cubicBezTo>
                      <a:lnTo>
                        <a:pt x="22656" y="29600"/>
                      </a:lnTo>
                      <a:cubicBezTo>
                        <a:pt x="22623" y="29567"/>
                        <a:pt x="22590" y="29534"/>
                        <a:pt x="22556" y="29500"/>
                      </a:cubicBezTo>
                      <a:close/>
                      <a:moveTo>
                        <a:pt x="3812" y="29268"/>
                      </a:moveTo>
                      <a:lnTo>
                        <a:pt x="3812" y="29268"/>
                      </a:lnTo>
                      <a:cubicBezTo>
                        <a:pt x="3746" y="29833"/>
                        <a:pt x="4876" y="30830"/>
                        <a:pt x="4377" y="31129"/>
                      </a:cubicBezTo>
                      <a:cubicBezTo>
                        <a:pt x="4111" y="30796"/>
                        <a:pt x="3580" y="29633"/>
                        <a:pt x="3812" y="29268"/>
                      </a:cubicBezTo>
                      <a:close/>
                      <a:moveTo>
                        <a:pt x="23644" y="31329"/>
                      </a:moveTo>
                      <a:cubicBezTo>
                        <a:pt x="23700" y="31329"/>
                        <a:pt x="23776" y="31353"/>
                        <a:pt x="23886" y="31395"/>
                      </a:cubicBezTo>
                      <a:cubicBezTo>
                        <a:pt x="23770" y="31366"/>
                        <a:pt x="23686" y="31343"/>
                        <a:pt x="23625" y="31343"/>
                      </a:cubicBezTo>
                      <a:cubicBezTo>
                        <a:pt x="23602" y="31343"/>
                        <a:pt x="23583" y="31346"/>
                        <a:pt x="23566" y="31354"/>
                      </a:cubicBezTo>
                      <a:lnTo>
                        <a:pt x="23566" y="31354"/>
                      </a:lnTo>
                      <a:cubicBezTo>
                        <a:pt x="23587" y="31337"/>
                        <a:pt x="23612" y="31329"/>
                        <a:pt x="23644" y="31329"/>
                      </a:cubicBezTo>
                      <a:close/>
                      <a:moveTo>
                        <a:pt x="23890" y="31303"/>
                      </a:moveTo>
                      <a:cubicBezTo>
                        <a:pt x="23919" y="31303"/>
                        <a:pt x="23952" y="31312"/>
                        <a:pt x="23986" y="31328"/>
                      </a:cubicBezTo>
                      <a:cubicBezTo>
                        <a:pt x="23968" y="31319"/>
                        <a:pt x="23952" y="31315"/>
                        <a:pt x="23939" y="31315"/>
                      </a:cubicBezTo>
                      <a:cubicBezTo>
                        <a:pt x="23904" y="31315"/>
                        <a:pt x="23886" y="31346"/>
                        <a:pt x="23886" y="31395"/>
                      </a:cubicBezTo>
                      <a:lnTo>
                        <a:pt x="23819" y="31328"/>
                      </a:lnTo>
                      <a:cubicBezTo>
                        <a:pt x="23836" y="31312"/>
                        <a:pt x="23861" y="31303"/>
                        <a:pt x="23890" y="31303"/>
                      </a:cubicBezTo>
                      <a:close/>
                      <a:moveTo>
                        <a:pt x="11688" y="32127"/>
                      </a:moveTo>
                      <a:lnTo>
                        <a:pt x="11688" y="32127"/>
                      </a:lnTo>
                      <a:cubicBezTo>
                        <a:pt x="11656" y="32194"/>
                        <a:pt x="11656" y="32292"/>
                        <a:pt x="11722" y="32325"/>
                      </a:cubicBezTo>
                      <a:lnTo>
                        <a:pt x="11689" y="32325"/>
                      </a:lnTo>
                      <a:cubicBezTo>
                        <a:pt x="11677" y="32334"/>
                        <a:pt x="11666" y="32343"/>
                        <a:pt x="11656" y="32352"/>
                      </a:cubicBezTo>
                      <a:lnTo>
                        <a:pt x="11656" y="32352"/>
                      </a:lnTo>
                      <a:cubicBezTo>
                        <a:pt x="11656" y="32267"/>
                        <a:pt x="11660" y="32185"/>
                        <a:pt x="11688" y="32127"/>
                      </a:cubicBezTo>
                      <a:close/>
                      <a:moveTo>
                        <a:pt x="4678" y="31478"/>
                      </a:moveTo>
                      <a:cubicBezTo>
                        <a:pt x="4898" y="31478"/>
                        <a:pt x="5431" y="32384"/>
                        <a:pt x="5166" y="32384"/>
                      </a:cubicBezTo>
                      <a:cubicBezTo>
                        <a:pt x="5101" y="32384"/>
                        <a:pt x="4988" y="32329"/>
                        <a:pt x="4809" y="32192"/>
                      </a:cubicBezTo>
                      <a:cubicBezTo>
                        <a:pt x="4676" y="31993"/>
                        <a:pt x="4610" y="31760"/>
                        <a:pt x="4610" y="31528"/>
                      </a:cubicBezTo>
                      <a:cubicBezTo>
                        <a:pt x="4626" y="31493"/>
                        <a:pt x="4649" y="31478"/>
                        <a:pt x="4678" y="31478"/>
                      </a:cubicBezTo>
                      <a:close/>
                      <a:moveTo>
                        <a:pt x="11638" y="32368"/>
                      </a:moveTo>
                      <a:cubicBezTo>
                        <a:pt x="11557" y="32445"/>
                        <a:pt x="11566" y="32501"/>
                        <a:pt x="11622" y="32558"/>
                      </a:cubicBezTo>
                      <a:cubicBezTo>
                        <a:pt x="11559" y="32495"/>
                        <a:pt x="11526" y="32431"/>
                        <a:pt x="11638" y="32368"/>
                      </a:cubicBezTo>
                      <a:close/>
                      <a:moveTo>
                        <a:pt x="33725" y="32488"/>
                      </a:moveTo>
                      <a:cubicBezTo>
                        <a:pt x="33716" y="32509"/>
                        <a:pt x="33763" y="32576"/>
                        <a:pt x="33889" y="32724"/>
                      </a:cubicBezTo>
                      <a:cubicBezTo>
                        <a:pt x="33854" y="32742"/>
                        <a:pt x="33822" y="32750"/>
                        <a:pt x="33795" y="32750"/>
                      </a:cubicBezTo>
                      <a:cubicBezTo>
                        <a:pt x="33644" y="32750"/>
                        <a:pt x="33621" y="32519"/>
                        <a:pt x="33725" y="32488"/>
                      </a:cubicBezTo>
                      <a:close/>
                      <a:moveTo>
                        <a:pt x="20629" y="32790"/>
                      </a:moveTo>
                      <a:lnTo>
                        <a:pt x="20629" y="32790"/>
                      </a:lnTo>
                      <a:cubicBezTo>
                        <a:pt x="20637" y="32799"/>
                        <a:pt x="20648" y="32803"/>
                        <a:pt x="20660" y="32804"/>
                      </a:cubicBezTo>
                      <a:lnTo>
                        <a:pt x="20660" y="32804"/>
                      </a:lnTo>
                      <a:cubicBezTo>
                        <a:pt x="20657" y="32812"/>
                        <a:pt x="20651" y="32815"/>
                        <a:pt x="20645" y="32815"/>
                      </a:cubicBezTo>
                      <a:cubicBezTo>
                        <a:pt x="20637" y="32815"/>
                        <a:pt x="20629" y="32807"/>
                        <a:pt x="20629" y="32790"/>
                      </a:cubicBezTo>
                      <a:close/>
                      <a:moveTo>
                        <a:pt x="3945" y="32957"/>
                      </a:moveTo>
                      <a:lnTo>
                        <a:pt x="3945" y="32957"/>
                      </a:lnTo>
                      <a:cubicBezTo>
                        <a:pt x="4012" y="32990"/>
                        <a:pt x="4078" y="33023"/>
                        <a:pt x="4111" y="33123"/>
                      </a:cubicBezTo>
                      <a:cubicBezTo>
                        <a:pt x="4078" y="33090"/>
                        <a:pt x="4078" y="33056"/>
                        <a:pt x="4045" y="33023"/>
                      </a:cubicBezTo>
                      <a:cubicBezTo>
                        <a:pt x="4012" y="33023"/>
                        <a:pt x="3978" y="32990"/>
                        <a:pt x="3945" y="32957"/>
                      </a:cubicBezTo>
                      <a:close/>
                      <a:moveTo>
                        <a:pt x="6915" y="33238"/>
                      </a:moveTo>
                      <a:lnTo>
                        <a:pt x="6970" y="33256"/>
                      </a:lnTo>
                      <a:cubicBezTo>
                        <a:pt x="6948" y="33256"/>
                        <a:pt x="6930" y="33249"/>
                        <a:pt x="6915" y="33238"/>
                      </a:cubicBezTo>
                      <a:close/>
                      <a:moveTo>
                        <a:pt x="8399" y="33256"/>
                      </a:moveTo>
                      <a:cubicBezTo>
                        <a:pt x="8432" y="33256"/>
                        <a:pt x="8465" y="33256"/>
                        <a:pt x="8465" y="33289"/>
                      </a:cubicBezTo>
                      <a:lnTo>
                        <a:pt x="8465" y="33322"/>
                      </a:lnTo>
                      <a:cubicBezTo>
                        <a:pt x="8465" y="33256"/>
                        <a:pt x="8432" y="33256"/>
                        <a:pt x="8399" y="33256"/>
                      </a:cubicBezTo>
                      <a:close/>
                      <a:moveTo>
                        <a:pt x="33856" y="33956"/>
                      </a:moveTo>
                      <a:cubicBezTo>
                        <a:pt x="33855" y="33987"/>
                        <a:pt x="33823" y="33988"/>
                        <a:pt x="33823" y="34020"/>
                      </a:cubicBezTo>
                      <a:lnTo>
                        <a:pt x="33823" y="33987"/>
                      </a:lnTo>
                      <a:cubicBezTo>
                        <a:pt x="33823" y="33987"/>
                        <a:pt x="33855" y="33987"/>
                        <a:pt x="33856" y="33956"/>
                      </a:cubicBezTo>
                      <a:close/>
                      <a:moveTo>
                        <a:pt x="5308" y="33555"/>
                      </a:moveTo>
                      <a:cubicBezTo>
                        <a:pt x="5443" y="33663"/>
                        <a:pt x="5622" y="34057"/>
                        <a:pt x="5487" y="34057"/>
                      </a:cubicBezTo>
                      <a:cubicBezTo>
                        <a:pt x="5457" y="34057"/>
                        <a:pt x="5409" y="34036"/>
                        <a:pt x="5341" y="33987"/>
                      </a:cubicBezTo>
                      <a:lnTo>
                        <a:pt x="5308" y="33987"/>
                      </a:lnTo>
                      <a:cubicBezTo>
                        <a:pt x="5208" y="33821"/>
                        <a:pt x="4909" y="33555"/>
                        <a:pt x="5308" y="33555"/>
                      </a:cubicBezTo>
                      <a:close/>
                      <a:moveTo>
                        <a:pt x="35584" y="34087"/>
                      </a:moveTo>
                      <a:cubicBezTo>
                        <a:pt x="35584" y="34120"/>
                        <a:pt x="35584" y="34120"/>
                        <a:pt x="35584" y="34120"/>
                      </a:cubicBezTo>
                      <a:cubicBezTo>
                        <a:pt x="35551" y="34120"/>
                        <a:pt x="35584" y="34120"/>
                        <a:pt x="35584" y="34087"/>
                      </a:cubicBezTo>
                      <a:close/>
                      <a:moveTo>
                        <a:pt x="7302" y="34020"/>
                      </a:moveTo>
                      <a:lnTo>
                        <a:pt x="7302" y="34020"/>
                      </a:lnTo>
                      <a:cubicBezTo>
                        <a:pt x="7327" y="34059"/>
                        <a:pt x="7353" y="34092"/>
                        <a:pt x="7381" y="34123"/>
                      </a:cubicBezTo>
                      <a:lnTo>
                        <a:pt x="7381" y="34123"/>
                      </a:lnTo>
                      <a:cubicBezTo>
                        <a:pt x="7352" y="34093"/>
                        <a:pt x="7325" y="34059"/>
                        <a:pt x="7302" y="34020"/>
                      </a:cubicBezTo>
                      <a:close/>
                      <a:moveTo>
                        <a:pt x="35651" y="33954"/>
                      </a:moveTo>
                      <a:cubicBezTo>
                        <a:pt x="35651" y="34043"/>
                        <a:pt x="35651" y="34158"/>
                        <a:pt x="35675" y="34158"/>
                      </a:cubicBezTo>
                      <a:cubicBezTo>
                        <a:pt x="35675" y="34158"/>
                        <a:pt x="35675" y="34158"/>
                        <a:pt x="35675" y="34158"/>
                      </a:cubicBezTo>
                      <a:lnTo>
                        <a:pt x="35675" y="34158"/>
                      </a:lnTo>
                      <a:cubicBezTo>
                        <a:pt x="35674" y="34158"/>
                        <a:pt x="35674" y="34158"/>
                        <a:pt x="35673" y="34158"/>
                      </a:cubicBezTo>
                      <a:cubicBezTo>
                        <a:pt x="35644" y="34158"/>
                        <a:pt x="35618" y="34050"/>
                        <a:pt x="35618" y="34020"/>
                      </a:cubicBezTo>
                      <a:lnTo>
                        <a:pt x="35584" y="34020"/>
                      </a:lnTo>
                      <a:cubicBezTo>
                        <a:pt x="35618" y="33987"/>
                        <a:pt x="35618" y="33987"/>
                        <a:pt x="35651" y="33954"/>
                      </a:cubicBezTo>
                      <a:close/>
                      <a:moveTo>
                        <a:pt x="5621" y="34167"/>
                      </a:moveTo>
                      <a:cubicBezTo>
                        <a:pt x="5640" y="34172"/>
                        <a:pt x="5658" y="34178"/>
                        <a:pt x="5673" y="34186"/>
                      </a:cubicBezTo>
                      <a:cubicBezTo>
                        <a:pt x="5646" y="34186"/>
                        <a:pt x="5641" y="34186"/>
                        <a:pt x="5621" y="34167"/>
                      </a:cubicBezTo>
                      <a:close/>
                      <a:moveTo>
                        <a:pt x="7467" y="34204"/>
                      </a:moveTo>
                      <a:cubicBezTo>
                        <a:pt x="7488" y="34220"/>
                        <a:pt x="7510" y="34237"/>
                        <a:pt x="7534" y="34253"/>
                      </a:cubicBezTo>
                      <a:lnTo>
                        <a:pt x="7562" y="34290"/>
                      </a:lnTo>
                      <a:lnTo>
                        <a:pt x="7562" y="34290"/>
                      </a:lnTo>
                      <a:cubicBezTo>
                        <a:pt x="7533" y="34260"/>
                        <a:pt x="7500" y="34233"/>
                        <a:pt x="7467" y="34204"/>
                      </a:cubicBezTo>
                      <a:close/>
                      <a:moveTo>
                        <a:pt x="33821" y="34160"/>
                      </a:moveTo>
                      <a:cubicBezTo>
                        <a:pt x="33830" y="34213"/>
                        <a:pt x="33841" y="34266"/>
                        <a:pt x="33823" y="34319"/>
                      </a:cubicBezTo>
                      <a:cubicBezTo>
                        <a:pt x="33778" y="34330"/>
                        <a:pt x="33737" y="34345"/>
                        <a:pt x="33699" y="34363"/>
                      </a:cubicBezTo>
                      <a:lnTo>
                        <a:pt x="33699" y="34363"/>
                      </a:lnTo>
                      <a:cubicBezTo>
                        <a:pt x="33763" y="34307"/>
                        <a:pt x="33806" y="34241"/>
                        <a:pt x="33821" y="34160"/>
                      </a:cubicBezTo>
                      <a:close/>
                      <a:moveTo>
                        <a:pt x="8133" y="34585"/>
                      </a:moveTo>
                      <a:lnTo>
                        <a:pt x="8133" y="34585"/>
                      </a:lnTo>
                      <a:cubicBezTo>
                        <a:pt x="8199" y="34652"/>
                        <a:pt x="8232" y="34718"/>
                        <a:pt x="8266" y="34785"/>
                      </a:cubicBezTo>
                      <a:cubicBezTo>
                        <a:pt x="8266" y="34818"/>
                        <a:pt x="8299" y="34818"/>
                        <a:pt x="8299" y="34851"/>
                      </a:cubicBezTo>
                      <a:cubicBezTo>
                        <a:pt x="8232" y="34785"/>
                        <a:pt x="8199" y="34685"/>
                        <a:pt x="8133" y="34585"/>
                      </a:cubicBezTo>
                      <a:close/>
                      <a:moveTo>
                        <a:pt x="7834" y="35017"/>
                      </a:moveTo>
                      <a:cubicBezTo>
                        <a:pt x="7867" y="35050"/>
                        <a:pt x="7900" y="35050"/>
                        <a:pt x="7933" y="35117"/>
                      </a:cubicBezTo>
                      <a:cubicBezTo>
                        <a:pt x="7900" y="35084"/>
                        <a:pt x="7867" y="35050"/>
                        <a:pt x="7834" y="35017"/>
                      </a:cubicBezTo>
                      <a:close/>
                      <a:moveTo>
                        <a:pt x="8066" y="34917"/>
                      </a:moveTo>
                      <a:cubicBezTo>
                        <a:pt x="8099" y="35017"/>
                        <a:pt x="8166" y="35117"/>
                        <a:pt x="8232" y="35183"/>
                      </a:cubicBezTo>
                      <a:cubicBezTo>
                        <a:pt x="8133" y="35117"/>
                        <a:pt x="8099" y="34917"/>
                        <a:pt x="7967" y="34917"/>
                      </a:cubicBezTo>
                      <a:close/>
                      <a:moveTo>
                        <a:pt x="26877" y="35391"/>
                      </a:moveTo>
                      <a:cubicBezTo>
                        <a:pt x="26885" y="35391"/>
                        <a:pt x="26894" y="35399"/>
                        <a:pt x="26910" y="35416"/>
                      </a:cubicBezTo>
                      <a:cubicBezTo>
                        <a:pt x="26900" y="35406"/>
                        <a:pt x="26888" y="35402"/>
                        <a:pt x="26875" y="35402"/>
                      </a:cubicBezTo>
                      <a:cubicBezTo>
                        <a:pt x="26868" y="35402"/>
                        <a:pt x="26861" y="35403"/>
                        <a:pt x="26854" y="35405"/>
                      </a:cubicBezTo>
                      <a:lnTo>
                        <a:pt x="26854" y="35405"/>
                      </a:lnTo>
                      <a:cubicBezTo>
                        <a:pt x="26864" y="35396"/>
                        <a:pt x="26871" y="35391"/>
                        <a:pt x="26877" y="35391"/>
                      </a:cubicBezTo>
                      <a:close/>
                      <a:moveTo>
                        <a:pt x="26844" y="35383"/>
                      </a:moveTo>
                      <a:lnTo>
                        <a:pt x="26844" y="35409"/>
                      </a:lnTo>
                      <a:lnTo>
                        <a:pt x="26844" y="35409"/>
                      </a:lnTo>
                      <a:cubicBezTo>
                        <a:pt x="26825" y="35418"/>
                        <a:pt x="26810" y="35434"/>
                        <a:pt x="26810" y="35449"/>
                      </a:cubicBezTo>
                      <a:cubicBezTo>
                        <a:pt x="26810" y="35416"/>
                        <a:pt x="26810" y="35416"/>
                        <a:pt x="26844" y="35383"/>
                      </a:cubicBezTo>
                      <a:close/>
                      <a:moveTo>
                        <a:pt x="40337" y="35383"/>
                      </a:moveTo>
                      <a:cubicBezTo>
                        <a:pt x="40337" y="35449"/>
                        <a:pt x="40370" y="35449"/>
                        <a:pt x="40403" y="35449"/>
                      </a:cubicBezTo>
                      <a:lnTo>
                        <a:pt x="40337" y="35449"/>
                      </a:lnTo>
                      <a:lnTo>
                        <a:pt x="40337" y="35383"/>
                      </a:lnTo>
                      <a:close/>
                      <a:moveTo>
                        <a:pt x="25415" y="35449"/>
                      </a:moveTo>
                      <a:lnTo>
                        <a:pt x="25415" y="35449"/>
                      </a:lnTo>
                      <a:cubicBezTo>
                        <a:pt x="25444" y="35566"/>
                        <a:pt x="25268" y="35734"/>
                        <a:pt x="25292" y="35863"/>
                      </a:cubicBezTo>
                      <a:lnTo>
                        <a:pt x="25292" y="35863"/>
                      </a:lnTo>
                      <a:cubicBezTo>
                        <a:pt x="25257" y="35871"/>
                        <a:pt x="25206" y="35898"/>
                        <a:pt x="25187" y="35898"/>
                      </a:cubicBezTo>
                      <a:cubicBezTo>
                        <a:pt x="25179" y="35898"/>
                        <a:pt x="25176" y="35893"/>
                        <a:pt x="25182" y="35881"/>
                      </a:cubicBezTo>
                      <a:lnTo>
                        <a:pt x="25182" y="35881"/>
                      </a:lnTo>
                      <a:lnTo>
                        <a:pt x="25182" y="35881"/>
                      </a:lnTo>
                      <a:cubicBezTo>
                        <a:pt x="25282" y="35748"/>
                        <a:pt x="25381" y="35615"/>
                        <a:pt x="25415" y="35449"/>
                      </a:cubicBezTo>
                      <a:close/>
                      <a:moveTo>
                        <a:pt x="30699" y="35915"/>
                      </a:moveTo>
                      <a:lnTo>
                        <a:pt x="30699" y="35915"/>
                      </a:lnTo>
                      <a:cubicBezTo>
                        <a:pt x="30732" y="35948"/>
                        <a:pt x="30699" y="35948"/>
                        <a:pt x="30666" y="35948"/>
                      </a:cubicBezTo>
                      <a:lnTo>
                        <a:pt x="30599" y="35948"/>
                      </a:lnTo>
                      <a:cubicBezTo>
                        <a:pt x="30632" y="35948"/>
                        <a:pt x="30732" y="35948"/>
                        <a:pt x="30699" y="35915"/>
                      </a:cubicBezTo>
                      <a:close/>
                      <a:moveTo>
                        <a:pt x="30865" y="36114"/>
                      </a:moveTo>
                      <a:cubicBezTo>
                        <a:pt x="30883" y="36126"/>
                        <a:pt x="30897" y="36135"/>
                        <a:pt x="30907" y="36141"/>
                      </a:cubicBezTo>
                      <a:lnTo>
                        <a:pt x="30907" y="36141"/>
                      </a:lnTo>
                      <a:cubicBezTo>
                        <a:pt x="30904" y="36142"/>
                        <a:pt x="30901" y="36145"/>
                        <a:pt x="30898" y="36147"/>
                      </a:cubicBezTo>
                      <a:lnTo>
                        <a:pt x="30865" y="36114"/>
                      </a:lnTo>
                      <a:close/>
                      <a:moveTo>
                        <a:pt x="30898" y="36081"/>
                      </a:moveTo>
                      <a:cubicBezTo>
                        <a:pt x="30932" y="36114"/>
                        <a:pt x="30998" y="36114"/>
                        <a:pt x="31031" y="36147"/>
                      </a:cubicBezTo>
                      <a:cubicBezTo>
                        <a:pt x="31009" y="36147"/>
                        <a:pt x="30972" y="36132"/>
                        <a:pt x="30940" y="36132"/>
                      </a:cubicBezTo>
                      <a:cubicBezTo>
                        <a:pt x="30933" y="36132"/>
                        <a:pt x="30926" y="36133"/>
                        <a:pt x="30919" y="36135"/>
                      </a:cubicBezTo>
                      <a:lnTo>
                        <a:pt x="30919" y="36135"/>
                      </a:lnTo>
                      <a:cubicBezTo>
                        <a:pt x="30913" y="36129"/>
                        <a:pt x="30906" y="36121"/>
                        <a:pt x="30898" y="36114"/>
                      </a:cubicBezTo>
                      <a:lnTo>
                        <a:pt x="30898" y="36081"/>
                      </a:lnTo>
                      <a:close/>
                      <a:moveTo>
                        <a:pt x="7515" y="36370"/>
                      </a:moveTo>
                      <a:cubicBezTo>
                        <a:pt x="7549" y="36425"/>
                        <a:pt x="7609" y="36496"/>
                        <a:pt x="7628" y="36569"/>
                      </a:cubicBezTo>
                      <a:lnTo>
                        <a:pt x="7628" y="36569"/>
                      </a:lnTo>
                      <a:lnTo>
                        <a:pt x="7515" y="36370"/>
                      </a:lnTo>
                      <a:close/>
                      <a:moveTo>
                        <a:pt x="35319" y="36845"/>
                      </a:moveTo>
                      <a:cubicBezTo>
                        <a:pt x="35319" y="36905"/>
                        <a:pt x="35292" y="36930"/>
                        <a:pt x="35264" y="36930"/>
                      </a:cubicBezTo>
                      <a:cubicBezTo>
                        <a:pt x="35244" y="36930"/>
                        <a:pt x="35223" y="36918"/>
                        <a:pt x="35208" y="36897"/>
                      </a:cubicBezTo>
                      <a:lnTo>
                        <a:pt x="35208" y="36897"/>
                      </a:lnTo>
                      <a:cubicBezTo>
                        <a:pt x="35218" y="36904"/>
                        <a:pt x="35229" y="36908"/>
                        <a:pt x="35241" y="36908"/>
                      </a:cubicBezTo>
                      <a:cubicBezTo>
                        <a:pt x="35267" y="36908"/>
                        <a:pt x="35296" y="36889"/>
                        <a:pt x="35319" y="36845"/>
                      </a:cubicBezTo>
                      <a:close/>
                      <a:moveTo>
                        <a:pt x="17405" y="36845"/>
                      </a:moveTo>
                      <a:lnTo>
                        <a:pt x="17405" y="36878"/>
                      </a:lnTo>
                      <a:cubicBezTo>
                        <a:pt x="17480" y="37004"/>
                        <a:pt x="17499" y="37167"/>
                        <a:pt x="17604" y="37211"/>
                      </a:cubicBezTo>
                      <a:lnTo>
                        <a:pt x="17604" y="37211"/>
                      </a:lnTo>
                      <a:cubicBezTo>
                        <a:pt x="17456" y="37168"/>
                        <a:pt x="17437" y="36964"/>
                        <a:pt x="17309" y="36868"/>
                      </a:cubicBezTo>
                      <a:lnTo>
                        <a:pt x="17309" y="36868"/>
                      </a:lnTo>
                      <a:cubicBezTo>
                        <a:pt x="17315" y="36869"/>
                        <a:pt x="17320" y="36870"/>
                        <a:pt x="17326" y="36870"/>
                      </a:cubicBezTo>
                      <a:cubicBezTo>
                        <a:pt x="17347" y="36870"/>
                        <a:pt x="17372" y="36862"/>
                        <a:pt x="17405" y="36845"/>
                      </a:cubicBezTo>
                      <a:close/>
                      <a:moveTo>
                        <a:pt x="8532" y="37310"/>
                      </a:moveTo>
                      <a:cubicBezTo>
                        <a:pt x="8532" y="37344"/>
                        <a:pt x="8498" y="37377"/>
                        <a:pt x="8498" y="37410"/>
                      </a:cubicBezTo>
                      <a:lnTo>
                        <a:pt x="8465" y="37410"/>
                      </a:lnTo>
                      <a:cubicBezTo>
                        <a:pt x="8498" y="37377"/>
                        <a:pt x="8498" y="37344"/>
                        <a:pt x="8532" y="37310"/>
                      </a:cubicBezTo>
                      <a:close/>
                      <a:moveTo>
                        <a:pt x="33642" y="37567"/>
                      </a:moveTo>
                      <a:cubicBezTo>
                        <a:pt x="33659" y="37567"/>
                        <a:pt x="33672" y="37589"/>
                        <a:pt x="33670" y="37612"/>
                      </a:cubicBezTo>
                      <a:lnTo>
                        <a:pt x="33670" y="37612"/>
                      </a:lnTo>
                      <a:cubicBezTo>
                        <a:pt x="33669" y="37592"/>
                        <a:pt x="33646" y="37576"/>
                        <a:pt x="33624" y="37576"/>
                      </a:cubicBezTo>
                      <a:cubicBezTo>
                        <a:pt x="33630" y="37570"/>
                        <a:pt x="33636" y="37567"/>
                        <a:pt x="33642" y="37567"/>
                      </a:cubicBezTo>
                      <a:close/>
                      <a:moveTo>
                        <a:pt x="5840" y="32392"/>
                      </a:moveTo>
                      <a:lnTo>
                        <a:pt x="5840" y="32392"/>
                      </a:lnTo>
                      <a:cubicBezTo>
                        <a:pt x="6371" y="32923"/>
                        <a:pt x="7169" y="33821"/>
                        <a:pt x="7302" y="34352"/>
                      </a:cubicBezTo>
                      <a:cubicBezTo>
                        <a:pt x="6737" y="34884"/>
                        <a:pt x="9263" y="36779"/>
                        <a:pt x="10060" y="37410"/>
                      </a:cubicBezTo>
                      <a:cubicBezTo>
                        <a:pt x="10027" y="37576"/>
                        <a:pt x="10293" y="37609"/>
                        <a:pt x="10193" y="37776"/>
                      </a:cubicBezTo>
                      <a:cubicBezTo>
                        <a:pt x="10143" y="37783"/>
                        <a:pt x="10095" y="37787"/>
                        <a:pt x="10047" y="37787"/>
                      </a:cubicBezTo>
                      <a:cubicBezTo>
                        <a:pt x="9044" y="37787"/>
                        <a:pt x="8488" y="36186"/>
                        <a:pt x="7568" y="35615"/>
                      </a:cubicBezTo>
                      <a:cubicBezTo>
                        <a:pt x="7136" y="34618"/>
                        <a:pt x="5574" y="33920"/>
                        <a:pt x="5507" y="32890"/>
                      </a:cubicBezTo>
                      <a:cubicBezTo>
                        <a:pt x="5536" y="32845"/>
                        <a:pt x="5569" y="32826"/>
                        <a:pt x="5605" y="32826"/>
                      </a:cubicBezTo>
                      <a:cubicBezTo>
                        <a:pt x="5867" y="32826"/>
                        <a:pt x="6312" y="33845"/>
                        <a:pt x="6604" y="34020"/>
                      </a:cubicBezTo>
                      <a:cubicBezTo>
                        <a:pt x="7402" y="33954"/>
                        <a:pt x="5740" y="33023"/>
                        <a:pt x="5840" y="32392"/>
                      </a:cubicBezTo>
                      <a:close/>
                      <a:moveTo>
                        <a:pt x="11287" y="37838"/>
                      </a:moveTo>
                      <a:cubicBezTo>
                        <a:pt x="11298" y="37850"/>
                        <a:pt x="11311" y="37863"/>
                        <a:pt x="11323" y="37875"/>
                      </a:cubicBezTo>
                      <a:lnTo>
                        <a:pt x="11323" y="37898"/>
                      </a:lnTo>
                      <a:lnTo>
                        <a:pt x="11323" y="37898"/>
                      </a:lnTo>
                      <a:cubicBezTo>
                        <a:pt x="11306" y="37884"/>
                        <a:pt x="11296" y="37861"/>
                        <a:pt x="11287" y="37838"/>
                      </a:cubicBezTo>
                      <a:close/>
                      <a:moveTo>
                        <a:pt x="8208" y="37654"/>
                      </a:moveTo>
                      <a:lnTo>
                        <a:pt x="8208" y="37654"/>
                      </a:lnTo>
                      <a:cubicBezTo>
                        <a:pt x="8300" y="37738"/>
                        <a:pt x="8414" y="37810"/>
                        <a:pt x="8479" y="37907"/>
                      </a:cubicBezTo>
                      <a:lnTo>
                        <a:pt x="8479" y="37907"/>
                      </a:lnTo>
                      <a:cubicBezTo>
                        <a:pt x="8373" y="37834"/>
                        <a:pt x="8294" y="37745"/>
                        <a:pt x="8208" y="37654"/>
                      </a:cubicBezTo>
                      <a:close/>
                      <a:moveTo>
                        <a:pt x="10426" y="37842"/>
                      </a:moveTo>
                      <a:lnTo>
                        <a:pt x="10426" y="37842"/>
                      </a:lnTo>
                      <a:cubicBezTo>
                        <a:pt x="10490" y="37928"/>
                        <a:pt x="10597" y="37972"/>
                        <a:pt x="10682" y="38038"/>
                      </a:cubicBezTo>
                      <a:lnTo>
                        <a:pt x="10682" y="38038"/>
                      </a:lnTo>
                      <a:cubicBezTo>
                        <a:pt x="10585" y="38004"/>
                        <a:pt x="10490" y="37938"/>
                        <a:pt x="10426" y="37842"/>
                      </a:cubicBezTo>
                      <a:close/>
                      <a:moveTo>
                        <a:pt x="9602" y="38033"/>
                      </a:moveTo>
                      <a:cubicBezTo>
                        <a:pt x="9628" y="38033"/>
                        <a:pt x="9654" y="38036"/>
                        <a:pt x="9679" y="38042"/>
                      </a:cubicBezTo>
                      <a:lnTo>
                        <a:pt x="9529" y="38042"/>
                      </a:lnTo>
                      <a:cubicBezTo>
                        <a:pt x="9553" y="38035"/>
                        <a:pt x="9577" y="38033"/>
                        <a:pt x="9602" y="38033"/>
                      </a:cubicBezTo>
                      <a:close/>
                      <a:moveTo>
                        <a:pt x="8517" y="37985"/>
                      </a:moveTo>
                      <a:cubicBezTo>
                        <a:pt x="8526" y="38013"/>
                        <a:pt x="8532" y="38043"/>
                        <a:pt x="8532" y="38075"/>
                      </a:cubicBezTo>
                      <a:cubicBezTo>
                        <a:pt x="8532" y="38036"/>
                        <a:pt x="8520" y="38008"/>
                        <a:pt x="8517" y="37985"/>
                      </a:cubicBezTo>
                      <a:close/>
                      <a:moveTo>
                        <a:pt x="9814" y="38093"/>
                      </a:moveTo>
                      <a:lnTo>
                        <a:pt x="9814" y="38093"/>
                      </a:lnTo>
                      <a:cubicBezTo>
                        <a:pt x="9842" y="38108"/>
                        <a:pt x="9869" y="38125"/>
                        <a:pt x="9894" y="38141"/>
                      </a:cubicBezTo>
                      <a:lnTo>
                        <a:pt x="9814" y="38093"/>
                      </a:lnTo>
                      <a:close/>
                      <a:moveTo>
                        <a:pt x="8964" y="37875"/>
                      </a:moveTo>
                      <a:lnTo>
                        <a:pt x="8964" y="37875"/>
                      </a:lnTo>
                      <a:cubicBezTo>
                        <a:pt x="9063" y="37942"/>
                        <a:pt x="9097" y="38174"/>
                        <a:pt x="9229" y="38174"/>
                      </a:cubicBezTo>
                      <a:lnTo>
                        <a:pt x="9163" y="38174"/>
                      </a:lnTo>
                      <a:cubicBezTo>
                        <a:pt x="9097" y="38075"/>
                        <a:pt x="9030" y="37975"/>
                        <a:pt x="8964" y="37875"/>
                      </a:cubicBezTo>
                      <a:close/>
                      <a:moveTo>
                        <a:pt x="10701" y="38053"/>
                      </a:moveTo>
                      <a:cubicBezTo>
                        <a:pt x="10739" y="38086"/>
                        <a:pt x="10771" y="38124"/>
                        <a:pt x="10791" y="38174"/>
                      </a:cubicBezTo>
                      <a:lnTo>
                        <a:pt x="10701" y="38053"/>
                      </a:lnTo>
                      <a:close/>
                      <a:moveTo>
                        <a:pt x="29635" y="38208"/>
                      </a:moveTo>
                      <a:cubicBezTo>
                        <a:pt x="29602" y="38208"/>
                        <a:pt x="29635" y="38274"/>
                        <a:pt x="29669" y="38341"/>
                      </a:cubicBezTo>
                      <a:cubicBezTo>
                        <a:pt x="29650" y="38350"/>
                        <a:pt x="29629" y="38357"/>
                        <a:pt x="29607" y="38361"/>
                      </a:cubicBezTo>
                      <a:lnTo>
                        <a:pt x="29607" y="38361"/>
                      </a:lnTo>
                      <a:cubicBezTo>
                        <a:pt x="29628" y="38296"/>
                        <a:pt x="29573" y="38208"/>
                        <a:pt x="29635" y="38208"/>
                      </a:cubicBezTo>
                      <a:close/>
                      <a:moveTo>
                        <a:pt x="10612" y="38973"/>
                      </a:moveTo>
                      <a:cubicBezTo>
                        <a:pt x="10669" y="38973"/>
                        <a:pt x="10721" y="39013"/>
                        <a:pt x="10758" y="39138"/>
                      </a:cubicBezTo>
                      <a:cubicBezTo>
                        <a:pt x="10707" y="39035"/>
                        <a:pt x="10650" y="39002"/>
                        <a:pt x="10592" y="39002"/>
                      </a:cubicBezTo>
                      <a:cubicBezTo>
                        <a:pt x="10501" y="39002"/>
                        <a:pt x="10408" y="39085"/>
                        <a:pt x="10326" y="39105"/>
                      </a:cubicBezTo>
                      <a:cubicBezTo>
                        <a:pt x="10409" y="39084"/>
                        <a:pt x="10518" y="38973"/>
                        <a:pt x="10612" y="38973"/>
                      </a:cubicBezTo>
                      <a:close/>
                      <a:moveTo>
                        <a:pt x="33687" y="39166"/>
                      </a:moveTo>
                      <a:cubicBezTo>
                        <a:pt x="33763" y="39166"/>
                        <a:pt x="33786" y="39275"/>
                        <a:pt x="33756" y="39304"/>
                      </a:cubicBezTo>
                      <a:cubicBezTo>
                        <a:pt x="33790" y="39238"/>
                        <a:pt x="33723" y="39171"/>
                        <a:pt x="33657" y="39171"/>
                      </a:cubicBezTo>
                      <a:cubicBezTo>
                        <a:pt x="33668" y="39168"/>
                        <a:pt x="33678" y="39166"/>
                        <a:pt x="33687" y="39166"/>
                      </a:cubicBezTo>
                      <a:close/>
                      <a:moveTo>
                        <a:pt x="10791" y="39171"/>
                      </a:moveTo>
                      <a:lnTo>
                        <a:pt x="10791" y="39171"/>
                      </a:lnTo>
                      <a:cubicBezTo>
                        <a:pt x="10961" y="39200"/>
                        <a:pt x="11130" y="39276"/>
                        <a:pt x="11258" y="39399"/>
                      </a:cubicBezTo>
                      <a:lnTo>
                        <a:pt x="11258" y="39399"/>
                      </a:lnTo>
                      <a:cubicBezTo>
                        <a:pt x="11116" y="39286"/>
                        <a:pt x="10905" y="39314"/>
                        <a:pt x="10791" y="39171"/>
                      </a:cubicBezTo>
                      <a:close/>
                      <a:moveTo>
                        <a:pt x="12830" y="40000"/>
                      </a:moveTo>
                      <a:lnTo>
                        <a:pt x="12830" y="40000"/>
                      </a:lnTo>
                      <a:cubicBezTo>
                        <a:pt x="12849" y="40009"/>
                        <a:pt x="12867" y="40017"/>
                        <a:pt x="12885" y="40036"/>
                      </a:cubicBezTo>
                      <a:lnTo>
                        <a:pt x="12918" y="40102"/>
                      </a:lnTo>
                      <a:cubicBezTo>
                        <a:pt x="12894" y="40077"/>
                        <a:pt x="12869" y="40034"/>
                        <a:pt x="12830" y="40000"/>
                      </a:cubicBezTo>
                      <a:close/>
                      <a:moveTo>
                        <a:pt x="37816" y="40079"/>
                      </a:moveTo>
                      <a:cubicBezTo>
                        <a:pt x="37817" y="40135"/>
                        <a:pt x="37806" y="40181"/>
                        <a:pt x="37745" y="40202"/>
                      </a:cubicBezTo>
                      <a:cubicBezTo>
                        <a:pt x="37803" y="40163"/>
                        <a:pt x="37816" y="40124"/>
                        <a:pt x="37816" y="40079"/>
                      </a:cubicBezTo>
                      <a:close/>
                      <a:moveTo>
                        <a:pt x="36149" y="40468"/>
                      </a:moveTo>
                      <a:cubicBezTo>
                        <a:pt x="36216" y="40567"/>
                        <a:pt x="35983" y="40567"/>
                        <a:pt x="35983" y="40601"/>
                      </a:cubicBezTo>
                      <a:lnTo>
                        <a:pt x="35950" y="40567"/>
                      </a:lnTo>
                      <a:cubicBezTo>
                        <a:pt x="36016" y="40567"/>
                        <a:pt x="36050" y="40468"/>
                        <a:pt x="36149" y="40468"/>
                      </a:cubicBezTo>
                      <a:close/>
                      <a:moveTo>
                        <a:pt x="36309" y="40574"/>
                      </a:moveTo>
                      <a:cubicBezTo>
                        <a:pt x="36292" y="40614"/>
                        <a:pt x="36364" y="40634"/>
                        <a:pt x="36415" y="40634"/>
                      </a:cubicBezTo>
                      <a:cubicBezTo>
                        <a:pt x="36349" y="40634"/>
                        <a:pt x="36316" y="40634"/>
                        <a:pt x="36282" y="40601"/>
                      </a:cubicBezTo>
                      <a:lnTo>
                        <a:pt x="36282" y="40601"/>
                      </a:lnTo>
                      <a:cubicBezTo>
                        <a:pt x="36316" y="40700"/>
                        <a:pt x="36316" y="40767"/>
                        <a:pt x="36349" y="40833"/>
                      </a:cubicBezTo>
                      <a:cubicBezTo>
                        <a:pt x="36295" y="40779"/>
                        <a:pt x="36285" y="40681"/>
                        <a:pt x="36247" y="40646"/>
                      </a:cubicBezTo>
                      <a:lnTo>
                        <a:pt x="36247" y="40646"/>
                      </a:lnTo>
                      <a:cubicBezTo>
                        <a:pt x="36248" y="40643"/>
                        <a:pt x="36249" y="40639"/>
                        <a:pt x="36249" y="40634"/>
                      </a:cubicBezTo>
                      <a:cubicBezTo>
                        <a:pt x="36269" y="40614"/>
                        <a:pt x="36289" y="40594"/>
                        <a:pt x="36309" y="40574"/>
                      </a:cubicBezTo>
                      <a:close/>
                      <a:moveTo>
                        <a:pt x="26977" y="40833"/>
                      </a:moveTo>
                      <a:cubicBezTo>
                        <a:pt x="26977" y="40866"/>
                        <a:pt x="26977" y="40866"/>
                        <a:pt x="26977" y="40866"/>
                      </a:cubicBezTo>
                      <a:cubicBezTo>
                        <a:pt x="26977" y="40866"/>
                        <a:pt x="26943" y="40866"/>
                        <a:pt x="26977" y="40833"/>
                      </a:cubicBezTo>
                      <a:close/>
                      <a:moveTo>
                        <a:pt x="37778" y="40866"/>
                      </a:moveTo>
                      <a:cubicBezTo>
                        <a:pt x="37778" y="40883"/>
                        <a:pt x="37786" y="40891"/>
                        <a:pt x="37799" y="40891"/>
                      </a:cubicBezTo>
                      <a:cubicBezTo>
                        <a:pt x="37811" y="40891"/>
                        <a:pt x="37828" y="40883"/>
                        <a:pt x="37844" y="40866"/>
                      </a:cubicBezTo>
                      <a:lnTo>
                        <a:pt x="37844" y="40866"/>
                      </a:lnTo>
                      <a:cubicBezTo>
                        <a:pt x="37811" y="40900"/>
                        <a:pt x="37811" y="40933"/>
                        <a:pt x="37778" y="40966"/>
                      </a:cubicBezTo>
                      <a:lnTo>
                        <a:pt x="37745" y="40966"/>
                      </a:lnTo>
                      <a:cubicBezTo>
                        <a:pt x="37716" y="41023"/>
                        <a:pt x="37639" y="41031"/>
                        <a:pt x="37597" y="41074"/>
                      </a:cubicBezTo>
                      <a:lnTo>
                        <a:pt x="37597" y="41074"/>
                      </a:lnTo>
                      <a:cubicBezTo>
                        <a:pt x="37651" y="41015"/>
                        <a:pt x="37778" y="40954"/>
                        <a:pt x="37778" y="40866"/>
                      </a:cubicBezTo>
                      <a:close/>
                      <a:moveTo>
                        <a:pt x="27243" y="41033"/>
                      </a:moveTo>
                      <a:lnTo>
                        <a:pt x="27375" y="41066"/>
                      </a:lnTo>
                      <a:cubicBezTo>
                        <a:pt x="27388" y="41081"/>
                        <a:pt x="27401" y="41094"/>
                        <a:pt x="27414" y="41104"/>
                      </a:cubicBezTo>
                      <a:lnTo>
                        <a:pt x="27414" y="41104"/>
                      </a:lnTo>
                      <a:cubicBezTo>
                        <a:pt x="27368" y="41084"/>
                        <a:pt x="27312" y="41060"/>
                        <a:pt x="27243" y="41033"/>
                      </a:cubicBezTo>
                      <a:close/>
                      <a:moveTo>
                        <a:pt x="27874" y="41033"/>
                      </a:moveTo>
                      <a:lnTo>
                        <a:pt x="27874" y="41033"/>
                      </a:lnTo>
                      <a:cubicBezTo>
                        <a:pt x="27774" y="41132"/>
                        <a:pt x="27608" y="41099"/>
                        <a:pt x="27608" y="41232"/>
                      </a:cubicBezTo>
                      <a:cubicBezTo>
                        <a:pt x="27608" y="41210"/>
                        <a:pt x="27593" y="41187"/>
                        <a:pt x="27482" y="41135"/>
                      </a:cubicBezTo>
                      <a:lnTo>
                        <a:pt x="27482" y="41135"/>
                      </a:lnTo>
                      <a:cubicBezTo>
                        <a:pt x="27495" y="41137"/>
                        <a:pt x="27508" y="41139"/>
                        <a:pt x="27522" y="41139"/>
                      </a:cubicBezTo>
                      <a:cubicBezTo>
                        <a:pt x="27634" y="41139"/>
                        <a:pt x="27762" y="41055"/>
                        <a:pt x="27874" y="41033"/>
                      </a:cubicBezTo>
                      <a:close/>
                      <a:moveTo>
                        <a:pt x="13899" y="41484"/>
                      </a:moveTo>
                      <a:cubicBezTo>
                        <a:pt x="13932" y="41484"/>
                        <a:pt x="13949" y="41508"/>
                        <a:pt x="13949" y="41531"/>
                      </a:cubicBezTo>
                      <a:cubicBezTo>
                        <a:pt x="13952" y="41533"/>
                        <a:pt x="13955" y="41534"/>
                        <a:pt x="13958" y="41536"/>
                      </a:cubicBezTo>
                      <a:lnTo>
                        <a:pt x="13958" y="41536"/>
                      </a:lnTo>
                      <a:cubicBezTo>
                        <a:pt x="13925" y="41520"/>
                        <a:pt x="13888" y="41508"/>
                        <a:pt x="13849" y="41498"/>
                      </a:cubicBezTo>
                      <a:cubicBezTo>
                        <a:pt x="13869" y="41488"/>
                        <a:pt x="13885" y="41484"/>
                        <a:pt x="13899" y="41484"/>
                      </a:cubicBezTo>
                      <a:close/>
                      <a:moveTo>
                        <a:pt x="16109" y="41664"/>
                      </a:moveTo>
                      <a:lnTo>
                        <a:pt x="16312" y="41813"/>
                      </a:lnTo>
                      <a:lnTo>
                        <a:pt x="16312" y="41813"/>
                      </a:lnTo>
                      <a:cubicBezTo>
                        <a:pt x="16239" y="41769"/>
                        <a:pt x="16168" y="41723"/>
                        <a:pt x="16109" y="41664"/>
                      </a:cubicBezTo>
                      <a:close/>
                      <a:moveTo>
                        <a:pt x="16774" y="43027"/>
                      </a:moveTo>
                      <a:lnTo>
                        <a:pt x="16807" y="43060"/>
                      </a:lnTo>
                      <a:cubicBezTo>
                        <a:pt x="16740" y="43027"/>
                        <a:pt x="16674" y="43027"/>
                        <a:pt x="16608" y="43027"/>
                      </a:cubicBezTo>
                      <a:close/>
                      <a:moveTo>
                        <a:pt x="33973" y="43592"/>
                      </a:moveTo>
                      <a:lnTo>
                        <a:pt x="33973" y="43592"/>
                      </a:lnTo>
                      <a:cubicBezTo>
                        <a:pt x="33958" y="43597"/>
                        <a:pt x="33946" y="43605"/>
                        <a:pt x="33934" y="43614"/>
                      </a:cubicBezTo>
                      <a:lnTo>
                        <a:pt x="33934" y="43614"/>
                      </a:lnTo>
                      <a:cubicBezTo>
                        <a:pt x="33941" y="43606"/>
                        <a:pt x="33949" y="43599"/>
                        <a:pt x="33956" y="43592"/>
                      </a:cubicBezTo>
                      <a:close/>
                      <a:moveTo>
                        <a:pt x="32726" y="43625"/>
                      </a:moveTo>
                      <a:lnTo>
                        <a:pt x="32726" y="43691"/>
                      </a:lnTo>
                      <a:cubicBezTo>
                        <a:pt x="32726" y="43625"/>
                        <a:pt x="32660" y="43625"/>
                        <a:pt x="32627" y="43625"/>
                      </a:cubicBezTo>
                      <a:close/>
                      <a:moveTo>
                        <a:pt x="17837" y="43758"/>
                      </a:moveTo>
                      <a:lnTo>
                        <a:pt x="17837" y="43758"/>
                      </a:lnTo>
                      <a:cubicBezTo>
                        <a:pt x="17808" y="43817"/>
                        <a:pt x="17700" y="43823"/>
                        <a:pt x="17699" y="43871"/>
                      </a:cubicBezTo>
                      <a:lnTo>
                        <a:pt x="17699" y="43871"/>
                      </a:lnTo>
                      <a:cubicBezTo>
                        <a:pt x="17698" y="43817"/>
                        <a:pt x="17807" y="43788"/>
                        <a:pt x="17837" y="43758"/>
                      </a:cubicBezTo>
                      <a:close/>
                      <a:moveTo>
                        <a:pt x="27841" y="44489"/>
                      </a:moveTo>
                      <a:lnTo>
                        <a:pt x="27841" y="44489"/>
                      </a:lnTo>
                      <a:cubicBezTo>
                        <a:pt x="27874" y="44522"/>
                        <a:pt x="27841" y="44555"/>
                        <a:pt x="27808" y="44589"/>
                      </a:cubicBezTo>
                      <a:lnTo>
                        <a:pt x="27783" y="44564"/>
                      </a:lnTo>
                      <a:lnTo>
                        <a:pt x="27783" y="44564"/>
                      </a:lnTo>
                      <a:cubicBezTo>
                        <a:pt x="27821" y="44559"/>
                        <a:pt x="27841" y="44514"/>
                        <a:pt x="27841" y="44489"/>
                      </a:cubicBezTo>
                      <a:close/>
                      <a:moveTo>
                        <a:pt x="31663" y="45287"/>
                      </a:moveTo>
                      <a:cubicBezTo>
                        <a:pt x="31676" y="45287"/>
                        <a:pt x="31691" y="45287"/>
                        <a:pt x="31707" y="45288"/>
                      </a:cubicBezTo>
                      <a:lnTo>
                        <a:pt x="31707" y="45288"/>
                      </a:lnTo>
                      <a:cubicBezTo>
                        <a:pt x="31686" y="45293"/>
                        <a:pt x="31670" y="45303"/>
                        <a:pt x="31663" y="45321"/>
                      </a:cubicBezTo>
                      <a:lnTo>
                        <a:pt x="31663" y="45321"/>
                      </a:lnTo>
                      <a:lnTo>
                        <a:pt x="31663" y="45287"/>
                      </a:lnTo>
                      <a:close/>
                      <a:moveTo>
                        <a:pt x="19299" y="45818"/>
                      </a:moveTo>
                      <a:cubicBezTo>
                        <a:pt x="19366" y="45852"/>
                        <a:pt x="19333" y="45918"/>
                        <a:pt x="19366" y="45985"/>
                      </a:cubicBezTo>
                      <a:cubicBezTo>
                        <a:pt x="19333" y="45918"/>
                        <a:pt x="19333" y="45885"/>
                        <a:pt x="19333" y="45852"/>
                      </a:cubicBezTo>
                      <a:lnTo>
                        <a:pt x="19299" y="45818"/>
                      </a:lnTo>
                      <a:close/>
                      <a:moveTo>
                        <a:pt x="27741" y="46317"/>
                      </a:moveTo>
                      <a:cubicBezTo>
                        <a:pt x="27688" y="46343"/>
                        <a:pt x="27635" y="46370"/>
                        <a:pt x="27582" y="46396"/>
                      </a:cubicBezTo>
                      <a:lnTo>
                        <a:pt x="27582" y="46396"/>
                      </a:lnTo>
                      <a:cubicBezTo>
                        <a:pt x="27627" y="46350"/>
                        <a:pt x="27684" y="46317"/>
                        <a:pt x="27741" y="46317"/>
                      </a:cubicBezTo>
                      <a:close/>
                      <a:moveTo>
                        <a:pt x="19572" y="46534"/>
                      </a:moveTo>
                      <a:cubicBezTo>
                        <a:pt x="19630" y="46542"/>
                        <a:pt x="19687" y="46552"/>
                        <a:pt x="19725" y="46573"/>
                      </a:cubicBezTo>
                      <a:lnTo>
                        <a:pt x="19725" y="46573"/>
                      </a:lnTo>
                      <a:cubicBezTo>
                        <a:pt x="19673" y="46560"/>
                        <a:pt x="19621" y="46547"/>
                        <a:pt x="19572" y="46534"/>
                      </a:cubicBezTo>
                      <a:close/>
                      <a:moveTo>
                        <a:pt x="25780" y="46716"/>
                      </a:moveTo>
                      <a:cubicBezTo>
                        <a:pt x="25764" y="46716"/>
                        <a:pt x="25753" y="46718"/>
                        <a:pt x="25747" y="46722"/>
                      </a:cubicBezTo>
                      <a:lnTo>
                        <a:pt x="25747" y="46722"/>
                      </a:lnTo>
                      <a:lnTo>
                        <a:pt x="25747" y="46716"/>
                      </a:lnTo>
                      <a:close/>
                      <a:moveTo>
                        <a:pt x="21668" y="46780"/>
                      </a:moveTo>
                      <a:cubicBezTo>
                        <a:pt x="21678" y="46790"/>
                        <a:pt x="21686" y="46802"/>
                        <a:pt x="21692" y="46815"/>
                      </a:cubicBezTo>
                      <a:lnTo>
                        <a:pt x="21668" y="46780"/>
                      </a:lnTo>
                      <a:close/>
                      <a:moveTo>
                        <a:pt x="26144" y="46825"/>
                      </a:moveTo>
                      <a:cubicBezTo>
                        <a:pt x="26073" y="46868"/>
                        <a:pt x="26007" y="46921"/>
                        <a:pt x="25946" y="46982"/>
                      </a:cubicBezTo>
                      <a:lnTo>
                        <a:pt x="26079" y="46849"/>
                      </a:lnTo>
                      <a:cubicBezTo>
                        <a:pt x="26100" y="46842"/>
                        <a:pt x="26122" y="46834"/>
                        <a:pt x="26144" y="46825"/>
                      </a:cubicBezTo>
                      <a:close/>
                      <a:moveTo>
                        <a:pt x="21792" y="46915"/>
                      </a:moveTo>
                      <a:cubicBezTo>
                        <a:pt x="21837" y="46938"/>
                        <a:pt x="21867" y="46975"/>
                        <a:pt x="21892" y="46987"/>
                      </a:cubicBezTo>
                      <a:lnTo>
                        <a:pt x="21892" y="46987"/>
                      </a:lnTo>
                      <a:lnTo>
                        <a:pt x="21892" y="47015"/>
                      </a:lnTo>
                      <a:lnTo>
                        <a:pt x="21792" y="46915"/>
                      </a:lnTo>
                      <a:close/>
                      <a:moveTo>
                        <a:pt x="25182" y="47048"/>
                      </a:moveTo>
                      <a:cubicBezTo>
                        <a:pt x="25155" y="47048"/>
                        <a:pt x="25063" y="47091"/>
                        <a:pt x="25029" y="47126"/>
                      </a:cubicBezTo>
                      <a:lnTo>
                        <a:pt x="25029" y="47126"/>
                      </a:lnTo>
                      <a:cubicBezTo>
                        <a:pt x="25065" y="47074"/>
                        <a:pt x="25123" y="47048"/>
                        <a:pt x="25182" y="47048"/>
                      </a:cubicBezTo>
                      <a:close/>
                      <a:moveTo>
                        <a:pt x="24988" y="47144"/>
                      </a:moveTo>
                      <a:cubicBezTo>
                        <a:pt x="24996" y="47144"/>
                        <a:pt x="25006" y="47145"/>
                        <a:pt x="25016" y="47148"/>
                      </a:cubicBezTo>
                      <a:cubicBezTo>
                        <a:pt x="24970" y="47155"/>
                        <a:pt x="24933" y="47175"/>
                        <a:pt x="24900" y="47202"/>
                      </a:cubicBezTo>
                      <a:lnTo>
                        <a:pt x="24900" y="47202"/>
                      </a:lnTo>
                      <a:cubicBezTo>
                        <a:pt x="24922" y="47169"/>
                        <a:pt x="24947" y="47144"/>
                        <a:pt x="24988" y="47144"/>
                      </a:cubicBezTo>
                      <a:close/>
                      <a:moveTo>
                        <a:pt x="24761" y="47347"/>
                      </a:moveTo>
                      <a:cubicBezTo>
                        <a:pt x="24708" y="47402"/>
                        <a:pt x="24646" y="47447"/>
                        <a:pt x="24551" y="47447"/>
                      </a:cubicBezTo>
                      <a:cubicBezTo>
                        <a:pt x="24617" y="47414"/>
                        <a:pt x="24683" y="47380"/>
                        <a:pt x="24750" y="47347"/>
                      </a:cubicBezTo>
                      <a:close/>
                      <a:moveTo>
                        <a:pt x="22929" y="0"/>
                      </a:moveTo>
                      <a:cubicBezTo>
                        <a:pt x="18316" y="0"/>
                        <a:pt x="13848" y="1197"/>
                        <a:pt x="10592" y="5006"/>
                      </a:cubicBezTo>
                      <a:cubicBezTo>
                        <a:pt x="2713" y="10941"/>
                        <a:pt x="1" y="23448"/>
                        <a:pt x="2910" y="32602"/>
                      </a:cubicBezTo>
                      <a:lnTo>
                        <a:pt x="2910" y="32602"/>
                      </a:lnTo>
                      <a:cubicBezTo>
                        <a:pt x="3050" y="33122"/>
                        <a:pt x="3302" y="33586"/>
                        <a:pt x="3613" y="34020"/>
                      </a:cubicBezTo>
                      <a:cubicBezTo>
                        <a:pt x="3797" y="33692"/>
                        <a:pt x="3439" y="33099"/>
                        <a:pt x="3292" y="32981"/>
                      </a:cubicBezTo>
                      <a:lnTo>
                        <a:pt x="3292" y="32981"/>
                      </a:lnTo>
                      <a:cubicBezTo>
                        <a:pt x="3032" y="32279"/>
                        <a:pt x="2607" y="31382"/>
                        <a:pt x="2948" y="30963"/>
                      </a:cubicBezTo>
                      <a:lnTo>
                        <a:pt x="2948" y="30963"/>
                      </a:lnTo>
                      <a:cubicBezTo>
                        <a:pt x="3546" y="32259"/>
                        <a:pt x="4278" y="34020"/>
                        <a:pt x="5108" y="34917"/>
                      </a:cubicBezTo>
                      <a:cubicBezTo>
                        <a:pt x="5054" y="35000"/>
                        <a:pt x="4886" y="35217"/>
                        <a:pt x="5014" y="35217"/>
                      </a:cubicBezTo>
                      <a:cubicBezTo>
                        <a:pt x="5042" y="35217"/>
                        <a:pt x="5083" y="35207"/>
                        <a:pt x="5142" y="35183"/>
                      </a:cubicBezTo>
                      <a:cubicBezTo>
                        <a:pt x="6272" y="35682"/>
                        <a:pt x="6837" y="37443"/>
                        <a:pt x="8066" y="38108"/>
                      </a:cubicBezTo>
                      <a:cubicBezTo>
                        <a:pt x="9163" y="39072"/>
                        <a:pt x="9628" y="40169"/>
                        <a:pt x="11024" y="40235"/>
                      </a:cubicBezTo>
                      <a:cubicBezTo>
                        <a:pt x="11094" y="40263"/>
                        <a:pt x="11140" y="40275"/>
                        <a:pt x="11167" y="40275"/>
                      </a:cubicBezTo>
                      <a:cubicBezTo>
                        <a:pt x="11334" y="40275"/>
                        <a:pt x="10805" y="39813"/>
                        <a:pt x="10891" y="39670"/>
                      </a:cubicBezTo>
                      <a:lnTo>
                        <a:pt x="10891" y="39670"/>
                      </a:lnTo>
                      <a:cubicBezTo>
                        <a:pt x="11323" y="39969"/>
                        <a:pt x="12054" y="40268"/>
                        <a:pt x="12486" y="40767"/>
                      </a:cubicBezTo>
                      <a:cubicBezTo>
                        <a:pt x="13517" y="41365"/>
                        <a:pt x="14613" y="41996"/>
                        <a:pt x="15710" y="42628"/>
                      </a:cubicBezTo>
                      <a:cubicBezTo>
                        <a:pt x="16167" y="42750"/>
                        <a:pt x="16065" y="43375"/>
                        <a:pt x="16533" y="43375"/>
                      </a:cubicBezTo>
                      <a:cubicBezTo>
                        <a:pt x="16575" y="43375"/>
                        <a:pt x="16622" y="43370"/>
                        <a:pt x="16674" y="43359"/>
                      </a:cubicBezTo>
                      <a:cubicBezTo>
                        <a:pt x="16747" y="43413"/>
                        <a:pt x="16799" y="43470"/>
                        <a:pt x="16835" y="43532"/>
                      </a:cubicBezTo>
                      <a:lnTo>
                        <a:pt x="16835" y="43532"/>
                      </a:lnTo>
                      <a:cubicBezTo>
                        <a:pt x="16826" y="43528"/>
                        <a:pt x="16816" y="43525"/>
                        <a:pt x="16807" y="43525"/>
                      </a:cubicBezTo>
                      <a:cubicBezTo>
                        <a:pt x="16820" y="43532"/>
                        <a:pt x="16832" y="43538"/>
                        <a:pt x="16843" y="43545"/>
                      </a:cubicBezTo>
                      <a:lnTo>
                        <a:pt x="16843" y="43545"/>
                      </a:lnTo>
                      <a:cubicBezTo>
                        <a:pt x="17038" y="43899"/>
                        <a:pt x="16737" y="44358"/>
                        <a:pt x="17073" y="44722"/>
                      </a:cubicBezTo>
                      <a:cubicBezTo>
                        <a:pt x="17195" y="44681"/>
                        <a:pt x="17295" y="44663"/>
                        <a:pt x="17378" y="44663"/>
                      </a:cubicBezTo>
                      <a:cubicBezTo>
                        <a:pt x="17972" y="44663"/>
                        <a:pt x="17678" y="45597"/>
                        <a:pt x="18203" y="45918"/>
                      </a:cubicBezTo>
                      <a:cubicBezTo>
                        <a:pt x="18402" y="46383"/>
                        <a:pt x="19100" y="46383"/>
                        <a:pt x="19432" y="46882"/>
                      </a:cubicBezTo>
                      <a:cubicBezTo>
                        <a:pt x="19498" y="46908"/>
                        <a:pt x="19544" y="46919"/>
                        <a:pt x="19577" y="46919"/>
                      </a:cubicBezTo>
                      <a:cubicBezTo>
                        <a:pt x="19711" y="46919"/>
                        <a:pt x="19625" y="46742"/>
                        <a:pt x="19732" y="46716"/>
                      </a:cubicBezTo>
                      <a:lnTo>
                        <a:pt x="19732" y="46716"/>
                      </a:lnTo>
                      <a:cubicBezTo>
                        <a:pt x="19632" y="47081"/>
                        <a:pt x="19898" y="46882"/>
                        <a:pt x="20097" y="47115"/>
                      </a:cubicBezTo>
                      <a:cubicBezTo>
                        <a:pt x="20562" y="47480"/>
                        <a:pt x="21559" y="47048"/>
                        <a:pt x="21759" y="47680"/>
                      </a:cubicBezTo>
                      <a:cubicBezTo>
                        <a:pt x="21822" y="47755"/>
                        <a:pt x="21875" y="47783"/>
                        <a:pt x="21926" y="47783"/>
                      </a:cubicBezTo>
                      <a:cubicBezTo>
                        <a:pt x="22010" y="47783"/>
                        <a:pt x="22088" y="47708"/>
                        <a:pt x="22191" y="47646"/>
                      </a:cubicBezTo>
                      <a:cubicBezTo>
                        <a:pt x="22369" y="47534"/>
                        <a:pt x="22561" y="47494"/>
                        <a:pt x="22760" y="47494"/>
                      </a:cubicBezTo>
                      <a:cubicBezTo>
                        <a:pt x="23268" y="47494"/>
                        <a:pt x="23823" y="47756"/>
                        <a:pt x="24304" y="47756"/>
                      </a:cubicBezTo>
                      <a:cubicBezTo>
                        <a:pt x="24586" y="47756"/>
                        <a:pt x="24842" y="47666"/>
                        <a:pt x="25049" y="47380"/>
                      </a:cubicBezTo>
                      <a:cubicBezTo>
                        <a:pt x="25144" y="47276"/>
                        <a:pt x="25255" y="47248"/>
                        <a:pt x="25371" y="47248"/>
                      </a:cubicBezTo>
                      <a:cubicBezTo>
                        <a:pt x="25513" y="47248"/>
                        <a:pt x="25663" y="47291"/>
                        <a:pt x="25802" y="47291"/>
                      </a:cubicBezTo>
                      <a:cubicBezTo>
                        <a:pt x="25948" y="47291"/>
                        <a:pt x="26082" y="47243"/>
                        <a:pt x="26179" y="47048"/>
                      </a:cubicBezTo>
                      <a:cubicBezTo>
                        <a:pt x="27907" y="46649"/>
                        <a:pt x="30100" y="46417"/>
                        <a:pt x="31861" y="45287"/>
                      </a:cubicBezTo>
                      <a:lnTo>
                        <a:pt x="31861" y="45287"/>
                      </a:lnTo>
                      <a:cubicBezTo>
                        <a:pt x="31934" y="45279"/>
                        <a:pt x="31995" y="45255"/>
                        <a:pt x="31995" y="45187"/>
                      </a:cubicBezTo>
                      <a:cubicBezTo>
                        <a:pt x="32033" y="45190"/>
                        <a:pt x="32070" y="45192"/>
                        <a:pt x="32105" y="45192"/>
                      </a:cubicBezTo>
                      <a:cubicBezTo>
                        <a:pt x="32748" y="45192"/>
                        <a:pt x="32959" y="44645"/>
                        <a:pt x="33557" y="44456"/>
                      </a:cubicBezTo>
                      <a:cubicBezTo>
                        <a:pt x="34089" y="44057"/>
                        <a:pt x="32959" y="44356"/>
                        <a:pt x="33358" y="44123"/>
                      </a:cubicBezTo>
                      <a:cubicBezTo>
                        <a:pt x="34521" y="43990"/>
                        <a:pt x="35385" y="42861"/>
                        <a:pt x="36116" y="42428"/>
                      </a:cubicBezTo>
                      <a:cubicBezTo>
                        <a:pt x="36881" y="42129"/>
                        <a:pt x="37379" y="41398"/>
                        <a:pt x="38011" y="40866"/>
                      </a:cubicBezTo>
                      <a:cubicBezTo>
                        <a:pt x="38310" y="40534"/>
                        <a:pt x="39041" y="40601"/>
                        <a:pt x="39107" y="39936"/>
                      </a:cubicBezTo>
                      <a:cubicBezTo>
                        <a:pt x="39156" y="39936"/>
                        <a:pt x="39186" y="39866"/>
                        <a:pt x="39225" y="39866"/>
                      </a:cubicBezTo>
                      <a:cubicBezTo>
                        <a:pt x="39240" y="39866"/>
                        <a:pt x="39255" y="39875"/>
                        <a:pt x="39273" y="39903"/>
                      </a:cubicBezTo>
                      <a:cubicBezTo>
                        <a:pt x="39306" y="39936"/>
                        <a:pt x="39331" y="39949"/>
                        <a:pt x="39350" y="39949"/>
                      </a:cubicBezTo>
                      <a:cubicBezTo>
                        <a:pt x="39446" y="39949"/>
                        <a:pt x="39395" y="39593"/>
                        <a:pt x="39506" y="39537"/>
                      </a:cubicBezTo>
                      <a:cubicBezTo>
                        <a:pt x="39610" y="39563"/>
                        <a:pt x="39612" y="39851"/>
                        <a:pt x="39703" y="39851"/>
                      </a:cubicBezTo>
                      <a:cubicBezTo>
                        <a:pt x="39729" y="39851"/>
                        <a:pt x="39761" y="39828"/>
                        <a:pt x="39805" y="39770"/>
                      </a:cubicBezTo>
                      <a:cubicBezTo>
                        <a:pt x="39539" y="38640"/>
                        <a:pt x="39174" y="39005"/>
                        <a:pt x="40337" y="38540"/>
                      </a:cubicBezTo>
                      <a:cubicBezTo>
                        <a:pt x="40338" y="38541"/>
                        <a:pt x="40340" y="38541"/>
                        <a:pt x="40341" y="38541"/>
                      </a:cubicBezTo>
                      <a:cubicBezTo>
                        <a:pt x="40407" y="38541"/>
                        <a:pt x="39975" y="37767"/>
                        <a:pt x="40195" y="37767"/>
                      </a:cubicBezTo>
                      <a:cubicBezTo>
                        <a:pt x="40233" y="37767"/>
                        <a:pt x="40289" y="37790"/>
                        <a:pt x="40370" y="37842"/>
                      </a:cubicBezTo>
                      <a:cubicBezTo>
                        <a:pt x="40611" y="37842"/>
                        <a:pt x="40723" y="37217"/>
                        <a:pt x="40931" y="37217"/>
                      </a:cubicBezTo>
                      <a:cubicBezTo>
                        <a:pt x="40981" y="37217"/>
                        <a:pt x="41037" y="37253"/>
                        <a:pt x="41101" y="37344"/>
                      </a:cubicBezTo>
                      <a:cubicBezTo>
                        <a:pt x="41467" y="37144"/>
                        <a:pt x="40669" y="36646"/>
                        <a:pt x="41234" y="36546"/>
                      </a:cubicBezTo>
                      <a:cubicBezTo>
                        <a:pt x="41334" y="36513"/>
                        <a:pt x="41567" y="36480"/>
                        <a:pt x="41434" y="36313"/>
                      </a:cubicBezTo>
                      <a:cubicBezTo>
                        <a:pt x="41234" y="36114"/>
                        <a:pt x="41567" y="35948"/>
                        <a:pt x="41633" y="35815"/>
                      </a:cubicBezTo>
                      <a:cubicBezTo>
                        <a:pt x="41646" y="35817"/>
                        <a:pt x="41659" y="35818"/>
                        <a:pt x="41672" y="35818"/>
                      </a:cubicBezTo>
                      <a:cubicBezTo>
                        <a:pt x="41954" y="35818"/>
                        <a:pt x="42098" y="35242"/>
                        <a:pt x="42400" y="35242"/>
                      </a:cubicBezTo>
                      <a:cubicBezTo>
                        <a:pt x="42459" y="35242"/>
                        <a:pt x="42524" y="35264"/>
                        <a:pt x="42597" y="35316"/>
                      </a:cubicBezTo>
                      <a:cubicBezTo>
                        <a:pt x="42659" y="35192"/>
                        <a:pt x="42489" y="34981"/>
                        <a:pt x="42656" y="34981"/>
                      </a:cubicBezTo>
                      <a:cubicBezTo>
                        <a:pt x="42668" y="34981"/>
                        <a:pt x="42681" y="34982"/>
                        <a:pt x="42697" y="34984"/>
                      </a:cubicBezTo>
                      <a:cubicBezTo>
                        <a:pt x="42723" y="35001"/>
                        <a:pt x="42749" y="35009"/>
                        <a:pt x="42773" y="35009"/>
                      </a:cubicBezTo>
                      <a:cubicBezTo>
                        <a:pt x="42933" y="35009"/>
                        <a:pt x="43031" y="34676"/>
                        <a:pt x="42830" y="34618"/>
                      </a:cubicBezTo>
                      <a:cubicBezTo>
                        <a:pt x="42597" y="34386"/>
                        <a:pt x="43594" y="33854"/>
                        <a:pt x="43793" y="33389"/>
                      </a:cubicBezTo>
                      <a:cubicBezTo>
                        <a:pt x="43561" y="33223"/>
                        <a:pt x="43993" y="32325"/>
                        <a:pt x="44259" y="32325"/>
                      </a:cubicBezTo>
                      <a:cubicBezTo>
                        <a:pt x="44283" y="32328"/>
                        <a:pt x="44306" y="32329"/>
                        <a:pt x="44327" y="32329"/>
                      </a:cubicBezTo>
                      <a:cubicBezTo>
                        <a:pt x="44793" y="32329"/>
                        <a:pt x="44478" y="31658"/>
                        <a:pt x="44923" y="31594"/>
                      </a:cubicBezTo>
                      <a:cubicBezTo>
                        <a:pt x="45123" y="31428"/>
                        <a:pt x="45156" y="31129"/>
                        <a:pt x="45256" y="30896"/>
                      </a:cubicBezTo>
                      <a:cubicBezTo>
                        <a:pt x="45821" y="28902"/>
                        <a:pt x="46884" y="27041"/>
                        <a:pt x="46751" y="24847"/>
                      </a:cubicBezTo>
                      <a:cubicBezTo>
                        <a:pt x="46630" y="24605"/>
                        <a:pt x="46950" y="22627"/>
                        <a:pt x="46556" y="22627"/>
                      </a:cubicBezTo>
                      <a:cubicBezTo>
                        <a:pt x="46518" y="22627"/>
                        <a:pt x="46472" y="22646"/>
                        <a:pt x="46419" y="22687"/>
                      </a:cubicBezTo>
                      <a:cubicBezTo>
                        <a:pt x="46120" y="22288"/>
                        <a:pt x="46851" y="22355"/>
                        <a:pt x="46751" y="22023"/>
                      </a:cubicBezTo>
                      <a:cubicBezTo>
                        <a:pt x="46467" y="21707"/>
                        <a:pt x="46992" y="20282"/>
                        <a:pt x="46590" y="20282"/>
                      </a:cubicBezTo>
                      <a:cubicBezTo>
                        <a:pt x="46569" y="20282"/>
                        <a:pt x="46545" y="20286"/>
                        <a:pt x="46519" y="20294"/>
                      </a:cubicBezTo>
                      <a:cubicBezTo>
                        <a:pt x="46286" y="20494"/>
                        <a:pt x="46585" y="20593"/>
                        <a:pt x="46386" y="20693"/>
                      </a:cubicBezTo>
                      <a:cubicBezTo>
                        <a:pt x="46396" y="20791"/>
                        <a:pt x="46361" y="20829"/>
                        <a:pt x="46315" y="20829"/>
                      </a:cubicBezTo>
                      <a:cubicBezTo>
                        <a:pt x="46222" y="20829"/>
                        <a:pt x="46085" y="20672"/>
                        <a:pt x="46219" y="20560"/>
                      </a:cubicBezTo>
                      <a:cubicBezTo>
                        <a:pt x="46286" y="20527"/>
                        <a:pt x="46319" y="20461"/>
                        <a:pt x="46253" y="20394"/>
                      </a:cubicBezTo>
                      <a:cubicBezTo>
                        <a:pt x="45721" y="19663"/>
                        <a:pt x="46552" y="18566"/>
                        <a:pt x="45920" y="18068"/>
                      </a:cubicBezTo>
                      <a:cubicBezTo>
                        <a:pt x="46386" y="17602"/>
                        <a:pt x="45787" y="16871"/>
                        <a:pt x="46120" y="16506"/>
                      </a:cubicBezTo>
                      <a:cubicBezTo>
                        <a:pt x="46181" y="16475"/>
                        <a:pt x="46157" y="16302"/>
                        <a:pt x="46075" y="16302"/>
                      </a:cubicBezTo>
                      <a:cubicBezTo>
                        <a:pt x="46068" y="16302"/>
                        <a:pt x="46061" y="16304"/>
                        <a:pt x="46053" y="16306"/>
                      </a:cubicBezTo>
                      <a:cubicBezTo>
                        <a:pt x="44325" y="14944"/>
                        <a:pt x="45754" y="10955"/>
                        <a:pt x="43827" y="9161"/>
                      </a:cubicBezTo>
                      <a:cubicBezTo>
                        <a:pt x="43361" y="9061"/>
                        <a:pt x="43760" y="8529"/>
                        <a:pt x="43361" y="8330"/>
                      </a:cubicBezTo>
                      <a:cubicBezTo>
                        <a:pt x="42863" y="8131"/>
                        <a:pt x="43029" y="7333"/>
                        <a:pt x="42464" y="7233"/>
                      </a:cubicBezTo>
                      <a:cubicBezTo>
                        <a:pt x="42517" y="7046"/>
                        <a:pt x="41945" y="6534"/>
                        <a:pt x="41721" y="6534"/>
                      </a:cubicBezTo>
                      <a:cubicBezTo>
                        <a:pt x="41667" y="6534"/>
                        <a:pt x="41633" y="6564"/>
                        <a:pt x="41633" y="6635"/>
                      </a:cubicBezTo>
                      <a:cubicBezTo>
                        <a:pt x="41400" y="4940"/>
                        <a:pt x="38875" y="4741"/>
                        <a:pt x="37645" y="3810"/>
                      </a:cubicBezTo>
                      <a:cubicBezTo>
                        <a:pt x="35784" y="2813"/>
                        <a:pt x="33258" y="1450"/>
                        <a:pt x="31463" y="1052"/>
                      </a:cubicBezTo>
                      <a:cubicBezTo>
                        <a:pt x="28734" y="465"/>
                        <a:pt x="25803" y="0"/>
                        <a:pt x="22929" y="0"/>
                      </a:cubicBezTo>
                      <a:close/>
                    </a:path>
                  </a:pathLst>
                </a:custGeom>
                <a:solidFill>
                  <a:srgbClr val="F2B1A2">
                    <a:alpha val="7344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2679" name="Google Shape;2679;p23"/>
                <p:cNvSpPr/>
                <p:nvPr/>
              </p:nvSpPr>
              <p:spPr>
                <a:xfrm>
                  <a:off x="4282075" y="2792050"/>
                  <a:ext cx="51375" cy="2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55" h="1010" extrusionOk="0">
                      <a:moveTo>
                        <a:pt x="627" y="1"/>
                      </a:moveTo>
                      <a:cubicBezTo>
                        <a:pt x="0" y="1"/>
                        <a:pt x="1139" y="751"/>
                        <a:pt x="1390" y="940"/>
                      </a:cubicBezTo>
                      <a:cubicBezTo>
                        <a:pt x="1431" y="981"/>
                        <a:pt x="1472" y="1009"/>
                        <a:pt x="1513" y="1009"/>
                      </a:cubicBezTo>
                      <a:cubicBezTo>
                        <a:pt x="1539" y="1009"/>
                        <a:pt x="1564" y="998"/>
                        <a:pt x="1589" y="973"/>
                      </a:cubicBezTo>
                      <a:cubicBezTo>
                        <a:pt x="1624" y="903"/>
                        <a:pt x="1659" y="879"/>
                        <a:pt x="1695" y="879"/>
                      </a:cubicBezTo>
                      <a:cubicBezTo>
                        <a:pt x="1776" y="879"/>
                        <a:pt x="1863" y="1001"/>
                        <a:pt x="1969" y="1001"/>
                      </a:cubicBezTo>
                      <a:cubicBezTo>
                        <a:pt x="1996" y="1001"/>
                        <a:pt x="2025" y="993"/>
                        <a:pt x="2055" y="973"/>
                      </a:cubicBezTo>
                      <a:cubicBezTo>
                        <a:pt x="2033" y="778"/>
                        <a:pt x="1913" y="626"/>
                        <a:pt x="1786" y="626"/>
                      </a:cubicBezTo>
                      <a:cubicBezTo>
                        <a:pt x="1717" y="626"/>
                        <a:pt x="1647" y="669"/>
                        <a:pt x="1589" y="773"/>
                      </a:cubicBezTo>
                      <a:cubicBezTo>
                        <a:pt x="1457" y="375"/>
                        <a:pt x="1024" y="275"/>
                        <a:pt x="759" y="9"/>
                      </a:cubicBezTo>
                      <a:cubicBezTo>
                        <a:pt x="708" y="3"/>
                        <a:pt x="665" y="1"/>
                        <a:pt x="627" y="1"/>
                      </a:cubicBezTo>
                      <a:close/>
                    </a:path>
                  </a:pathLst>
                </a:custGeom>
                <a:solidFill>
                  <a:srgbClr val="F2B1A2">
                    <a:alpha val="7344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2680" name="Google Shape;2680;p23"/>
                <p:cNvSpPr/>
                <p:nvPr/>
              </p:nvSpPr>
              <p:spPr>
                <a:xfrm>
                  <a:off x="4114075" y="2632525"/>
                  <a:ext cx="10625" cy="13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5" h="538" extrusionOk="0">
                      <a:moveTo>
                        <a:pt x="86" y="1"/>
                      </a:moveTo>
                      <a:cubicBezTo>
                        <a:pt x="43" y="1"/>
                        <a:pt x="9" y="31"/>
                        <a:pt x="1" y="109"/>
                      </a:cubicBezTo>
                      <a:cubicBezTo>
                        <a:pt x="1" y="273"/>
                        <a:pt x="233" y="537"/>
                        <a:pt x="346" y="537"/>
                      </a:cubicBezTo>
                      <a:cubicBezTo>
                        <a:pt x="393" y="537"/>
                        <a:pt x="419" y="492"/>
                        <a:pt x="400" y="375"/>
                      </a:cubicBezTo>
                      <a:cubicBezTo>
                        <a:pt x="424" y="252"/>
                        <a:pt x="212" y="1"/>
                        <a:pt x="86" y="1"/>
                      </a:cubicBezTo>
                      <a:close/>
                    </a:path>
                  </a:pathLst>
                </a:custGeom>
                <a:solidFill>
                  <a:srgbClr val="F2B1A2">
                    <a:alpha val="7344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2681" name="Google Shape;2681;p23"/>
                <p:cNvSpPr/>
                <p:nvPr/>
              </p:nvSpPr>
              <p:spPr>
                <a:xfrm>
                  <a:off x="4363350" y="2832500"/>
                  <a:ext cx="8325" cy="7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3" h="308" extrusionOk="0">
                      <a:moveTo>
                        <a:pt x="99" y="1"/>
                      </a:moveTo>
                      <a:cubicBezTo>
                        <a:pt x="44" y="1"/>
                        <a:pt x="0" y="26"/>
                        <a:pt x="0" y="86"/>
                      </a:cubicBezTo>
                      <a:cubicBezTo>
                        <a:pt x="22" y="175"/>
                        <a:pt x="148" y="308"/>
                        <a:pt x="239" y="308"/>
                      </a:cubicBezTo>
                      <a:cubicBezTo>
                        <a:pt x="285" y="308"/>
                        <a:pt x="321" y="274"/>
                        <a:pt x="333" y="186"/>
                      </a:cubicBezTo>
                      <a:cubicBezTo>
                        <a:pt x="333" y="80"/>
                        <a:pt x="197" y="1"/>
                        <a:pt x="99" y="1"/>
                      </a:cubicBezTo>
                      <a:close/>
                    </a:path>
                  </a:pathLst>
                </a:custGeom>
                <a:solidFill>
                  <a:srgbClr val="F2B1A2">
                    <a:alpha val="7344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2682" name="Google Shape;2682;p23"/>
                <p:cNvSpPr/>
                <p:nvPr/>
              </p:nvSpPr>
              <p:spPr>
                <a:xfrm>
                  <a:off x="4387425" y="2855125"/>
                  <a:ext cx="7525" cy="7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" h="311" extrusionOk="0">
                      <a:moveTo>
                        <a:pt x="54" y="0"/>
                      </a:moveTo>
                      <a:cubicBezTo>
                        <a:pt x="22" y="0"/>
                        <a:pt x="1" y="22"/>
                        <a:pt x="1" y="78"/>
                      </a:cubicBezTo>
                      <a:cubicBezTo>
                        <a:pt x="1" y="170"/>
                        <a:pt x="129" y="310"/>
                        <a:pt x="218" y="310"/>
                      </a:cubicBezTo>
                      <a:cubicBezTo>
                        <a:pt x="258" y="310"/>
                        <a:pt x="290" y="283"/>
                        <a:pt x="300" y="211"/>
                      </a:cubicBezTo>
                      <a:cubicBezTo>
                        <a:pt x="276" y="140"/>
                        <a:pt x="133" y="0"/>
                        <a:pt x="54" y="0"/>
                      </a:cubicBezTo>
                      <a:close/>
                    </a:path>
                  </a:pathLst>
                </a:custGeom>
                <a:solidFill>
                  <a:srgbClr val="F2B1A2">
                    <a:alpha val="7344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2683" name="Google Shape;2683;p23"/>
                <p:cNvSpPr/>
                <p:nvPr/>
              </p:nvSpPr>
              <p:spPr>
                <a:xfrm>
                  <a:off x="4154100" y="2683350"/>
                  <a:ext cx="5700" cy="5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" h="206" extrusionOk="0">
                      <a:moveTo>
                        <a:pt x="78" y="1"/>
                      </a:moveTo>
                      <a:cubicBezTo>
                        <a:pt x="1" y="1"/>
                        <a:pt x="1" y="206"/>
                        <a:pt x="78" y="206"/>
                      </a:cubicBezTo>
                      <a:cubicBezTo>
                        <a:pt x="83" y="206"/>
                        <a:pt x="89" y="205"/>
                        <a:pt x="95" y="203"/>
                      </a:cubicBezTo>
                      <a:cubicBezTo>
                        <a:pt x="228" y="203"/>
                        <a:pt x="228" y="3"/>
                        <a:pt x="95" y="3"/>
                      </a:cubicBezTo>
                      <a:cubicBezTo>
                        <a:pt x="89" y="1"/>
                        <a:pt x="83" y="1"/>
                        <a:pt x="78" y="1"/>
                      </a:cubicBezTo>
                      <a:close/>
                    </a:path>
                  </a:pathLst>
                </a:custGeom>
                <a:solidFill>
                  <a:srgbClr val="F2B1A2">
                    <a:alpha val="7344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</p:grpSp>
          <p:grpSp>
            <p:nvGrpSpPr>
              <p:cNvPr id="2684" name="Google Shape;2684;p23"/>
              <p:cNvGrpSpPr/>
              <p:nvPr/>
            </p:nvGrpSpPr>
            <p:grpSpPr>
              <a:xfrm rot="10800000">
                <a:off x="4212099" y="2046639"/>
                <a:ext cx="798176" cy="811594"/>
                <a:chOff x="4023775" y="1778925"/>
                <a:chExt cx="1174825" cy="1194575"/>
              </a:xfrm>
            </p:grpSpPr>
            <p:sp>
              <p:nvSpPr>
                <p:cNvPr id="2685" name="Google Shape;2685;p23"/>
                <p:cNvSpPr/>
                <p:nvPr/>
              </p:nvSpPr>
              <p:spPr>
                <a:xfrm>
                  <a:off x="4023775" y="1778925"/>
                  <a:ext cx="1174825" cy="1194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993" h="47783" extrusionOk="0">
                      <a:moveTo>
                        <a:pt x="23952" y="88"/>
                      </a:moveTo>
                      <a:cubicBezTo>
                        <a:pt x="23635" y="88"/>
                        <a:pt x="23318" y="96"/>
                        <a:pt x="23000" y="105"/>
                      </a:cubicBezTo>
                      <a:lnTo>
                        <a:pt x="23000" y="105"/>
                      </a:lnTo>
                      <a:cubicBezTo>
                        <a:pt x="23318" y="88"/>
                        <a:pt x="23635" y="88"/>
                        <a:pt x="23952" y="88"/>
                      </a:cubicBezTo>
                      <a:close/>
                      <a:moveTo>
                        <a:pt x="20376" y="351"/>
                      </a:moveTo>
                      <a:lnTo>
                        <a:pt x="20376" y="351"/>
                      </a:lnTo>
                      <a:cubicBezTo>
                        <a:pt x="20294" y="366"/>
                        <a:pt x="20215" y="387"/>
                        <a:pt x="20142" y="421"/>
                      </a:cubicBezTo>
                      <a:lnTo>
                        <a:pt x="20142" y="421"/>
                      </a:lnTo>
                      <a:cubicBezTo>
                        <a:pt x="20150" y="411"/>
                        <a:pt x="20157" y="399"/>
                        <a:pt x="20164" y="387"/>
                      </a:cubicBezTo>
                      <a:cubicBezTo>
                        <a:pt x="20232" y="370"/>
                        <a:pt x="20303" y="359"/>
                        <a:pt x="20376" y="351"/>
                      </a:cubicBezTo>
                      <a:close/>
                      <a:moveTo>
                        <a:pt x="19484" y="487"/>
                      </a:moveTo>
                      <a:lnTo>
                        <a:pt x="19484" y="487"/>
                      </a:lnTo>
                      <a:cubicBezTo>
                        <a:pt x="19363" y="514"/>
                        <a:pt x="19237" y="533"/>
                        <a:pt x="19100" y="553"/>
                      </a:cubicBezTo>
                      <a:cubicBezTo>
                        <a:pt x="19228" y="502"/>
                        <a:pt x="19356" y="490"/>
                        <a:pt x="19484" y="487"/>
                      </a:cubicBezTo>
                      <a:close/>
                      <a:moveTo>
                        <a:pt x="28505" y="719"/>
                      </a:moveTo>
                      <a:lnTo>
                        <a:pt x="28505" y="719"/>
                      </a:lnTo>
                      <a:cubicBezTo>
                        <a:pt x="28419" y="737"/>
                        <a:pt x="28332" y="754"/>
                        <a:pt x="28245" y="767"/>
                      </a:cubicBezTo>
                      <a:lnTo>
                        <a:pt x="28245" y="767"/>
                      </a:lnTo>
                      <a:lnTo>
                        <a:pt x="28505" y="719"/>
                      </a:lnTo>
                      <a:close/>
                      <a:moveTo>
                        <a:pt x="27519" y="778"/>
                      </a:moveTo>
                      <a:cubicBezTo>
                        <a:pt x="27523" y="780"/>
                        <a:pt x="27528" y="783"/>
                        <a:pt x="27532" y="786"/>
                      </a:cubicBezTo>
                      <a:lnTo>
                        <a:pt x="27532" y="786"/>
                      </a:lnTo>
                      <a:cubicBezTo>
                        <a:pt x="27528" y="783"/>
                        <a:pt x="27523" y="781"/>
                        <a:pt x="27519" y="778"/>
                      </a:cubicBezTo>
                      <a:close/>
                      <a:moveTo>
                        <a:pt x="16973" y="752"/>
                      </a:moveTo>
                      <a:cubicBezTo>
                        <a:pt x="16873" y="752"/>
                        <a:pt x="16807" y="786"/>
                        <a:pt x="16740" y="852"/>
                      </a:cubicBezTo>
                      <a:cubicBezTo>
                        <a:pt x="16807" y="786"/>
                        <a:pt x="16907" y="786"/>
                        <a:pt x="16973" y="786"/>
                      </a:cubicBezTo>
                      <a:lnTo>
                        <a:pt x="16973" y="752"/>
                      </a:lnTo>
                      <a:close/>
                      <a:moveTo>
                        <a:pt x="35119" y="2747"/>
                      </a:moveTo>
                      <a:cubicBezTo>
                        <a:pt x="35141" y="2747"/>
                        <a:pt x="35160" y="2750"/>
                        <a:pt x="35177" y="2755"/>
                      </a:cubicBezTo>
                      <a:lnTo>
                        <a:pt x="35177" y="2755"/>
                      </a:lnTo>
                      <a:cubicBezTo>
                        <a:pt x="35113" y="2747"/>
                        <a:pt x="35050" y="2747"/>
                        <a:pt x="34986" y="2747"/>
                      </a:cubicBezTo>
                      <a:close/>
                      <a:moveTo>
                        <a:pt x="37013" y="3710"/>
                      </a:moveTo>
                      <a:lnTo>
                        <a:pt x="37013" y="3710"/>
                      </a:lnTo>
                      <a:cubicBezTo>
                        <a:pt x="37112" y="3776"/>
                        <a:pt x="37210" y="3838"/>
                        <a:pt x="37308" y="3898"/>
                      </a:cubicBezTo>
                      <a:lnTo>
                        <a:pt x="37308" y="3898"/>
                      </a:lnTo>
                      <a:cubicBezTo>
                        <a:pt x="37204" y="3840"/>
                        <a:pt x="37105" y="3779"/>
                        <a:pt x="37013" y="3710"/>
                      </a:cubicBezTo>
                      <a:close/>
                      <a:moveTo>
                        <a:pt x="10127" y="5472"/>
                      </a:moveTo>
                      <a:lnTo>
                        <a:pt x="10127" y="5472"/>
                      </a:lnTo>
                      <a:cubicBezTo>
                        <a:pt x="10096" y="5517"/>
                        <a:pt x="10059" y="5556"/>
                        <a:pt x="10018" y="5591"/>
                      </a:cubicBezTo>
                      <a:lnTo>
                        <a:pt x="10018" y="5591"/>
                      </a:lnTo>
                      <a:cubicBezTo>
                        <a:pt x="10045" y="5542"/>
                        <a:pt x="10076" y="5497"/>
                        <a:pt x="10127" y="5472"/>
                      </a:cubicBezTo>
                      <a:close/>
                      <a:moveTo>
                        <a:pt x="9950" y="5644"/>
                      </a:moveTo>
                      <a:lnTo>
                        <a:pt x="9950" y="5644"/>
                      </a:lnTo>
                      <a:cubicBezTo>
                        <a:pt x="9921" y="5664"/>
                        <a:pt x="9891" y="5684"/>
                        <a:pt x="9861" y="5704"/>
                      </a:cubicBezTo>
                      <a:cubicBezTo>
                        <a:pt x="9886" y="5679"/>
                        <a:pt x="9911" y="5655"/>
                        <a:pt x="9950" y="5644"/>
                      </a:cubicBezTo>
                      <a:close/>
                      <a:moveTo>
                        <a:pt x="40304" y="6569"/>
                      </a:moveTo>
                      <a:lnTo>
                        <a:pt x="40304" y="6569"/>
                      </a:lnTo>
                      <a:cubicBezTo>
                        <a:pt x="40416" y="6625"/>
                        <a:pt x="40505" y="6728"/>
                        <a:pt x="40570" y="6839"/>
                      </a:cubicBezTo>
                      <a:lnTo>
                        <a:pt x="40570" y="6839"/>
                      </a:lnTo>
                      <a:cubicBezTo>
                        <a:pt x="40481" y="6746"/>
                        <a:pt x="40392" y="6657"/>
                        <a:pt x="40304" y="6569"/>
                      </a:cubicBezTo>
                      <a:close/>
                      <a:moveTo>
                        <a:pt x="40113" y="8309"/>
                      </a:moveTo>
                      <a:cubicBezTo>
                        <a:pt x="40184" y="8309"/>
                        <a:pt x="40263" y="8335"/>
                        <a:pt x="40328" y="8335"/>
                      </a:cubicBezTo>
                      <a:cubicBezTo>
                        <a:pt x="40334" y="8335"/>
                        <a:pt x="40340" y="8334"/>
                        <a:pt x="40346" y="8334"/>
                      </a:cubicBezTo>
                      <a:lnTo>
                        <a:pt x="40346" y="8334"/>
                      </a:lnTo>
                      <a:cubicBezTo>
                        <a:pt x="40057" y="8386"/>
                        <a:pt x="39845" y="8611"/>
                        <a:pt x="39636" y="8611"/>
                      </a:cubicBezTo>
                      <a:cubicBezTo>
                        <a:pt x="39519" y="8611"/>
                        <a:pt x="39402" y="8541"/>
                        <a:pt x="39273" y="8330"/>
                      </a:cubicBezTo>
                      <a:lnTo>
                        <a:pt x="39273" y="8330"/>
                      </a:lnTo>
                      <a:cubicBezTo>
                        <a:pt x="39376" y="8473"/>
                        <a:pt x="39528" y="8541"/>
                        <a:pt x="39677" y="8541"/>
                      </a:cubicBezTo>
                      <a:cubicBezTo>
                        <a:pt x="39770" y="8541"/>
                        <a:pt x="39861" y="8514"/>
                        <a:pt x="39938" y="8463"/>
                      </a:cubicBezTo>
                      <a:cubicBezTo>
                        <a:pt x="39969" y="8339"/>
                        <a:pt x="40036" y="8309"/>
                        <a:pt x="40113" y="8309"/>
                      </a:cubicBezTo>
                      <a:close/>
                      <a:moveTo>
                        <a:pt x="7368" y="9128"/>
                      </a:moveTo>
                      <a:cubicBezTo>
                        <a:pt x="7414" y="9150"/>
                        <a:pt x="7460" y="9173"/>
                        <a:pt x="7495" y="9218"/>
                      </a:cubicBezTo>
                      <a:lnTo>
                        <a:pt x="7495" y="9218"/>
                      </a:lnTo>
                      <a:cubicBezTo>
                        <a:pt x="7453" y="9186"/>
                        <a:pt x="7390" y="9170"/>
                        <a:pt x="7368" y="9128"/>
                      </a:cubicBezTo>
                      <a:close/>
                      <a:moveTo>
                        <a:pt x="43614" y="9216"/>
                      </a:moveTo>
                      <a:lnTo>
                        <a:pt x="43614" y="9216"/>
                      </a:lnTo>
                      <a:cubicBezTo>
                        <a:pt x="43609" y="9223"/>
                        <a:pt x="43603" y="9231"/>
                        <a:pt x="43598" y="9239"/>
                      </a:cubicBezTo>
                      <a:lnTo>
                        <a:pt x="43598" y="9239"/>
                      </a:lnTo>
                      <a:cubicBezTo>
                        <a:pt x="43602" y="9231"/>
                        <a:pt x="43607" y="9224"/>
                        <a:pt x="43614" y="9216"/>
                      </a:cubicBezTo>
                      <a:close/>
                      <a:moveTo>
                        <a:pt x="42073" y="9099"/>
                      </a:moveTo>
                      <a:lnTo>
                        <a:pt x="42073" y="9099"/>
                      </a:lnTo>
                      <a:cubicBezTo>
                        <a:pt x="42139" y="9206"/>
                        <a:pt x="42179" y="9318"/>
                        <a:pt x="42193" y="9452"/>
                      </a:cubicBezTo>
                      <a:lnTo>
                        <a:pt x="42193" y="9452"/>
                      </a:lnTo>
                      <a:cubicBezTo>
                        <a:pt x="42149" y="9337"/>
                        <a:pt x="42128" y="9206"/>
                        <a:pt x="42073" y="9099"/>
                      </a:cubicBezTo>
                      <a:close/>
                      <a:moveTo>
                        <a:pt x="36149" y="10058"/>
                      </a:moveTo>
                      <a:cubicBezTo>
                        <a:pt x="36149" y="10107"/>
                        <a:pt x="36114" y="10138"/>
                        <a:pt x="36069" y="10138"/>
                      </a:cubicBezTo>
                      <a:cubicBezTo>
                        <a:pt x="36067" y="10138"/>
                        <a:pt x="36065" y="10138"/>
                        <a:pt x="36063" y="10137"/>
                      </a:cubicBezTo>
                      <a:lnTo>
                        <a:pt x="36063" y="10137"/>
                      </a:lnTo>
                      <a:lnTo>
                        <a:pt x="36050" y="10125"/>
                      </a:lnTo>
                      <a:cubicBezTo>
                        <a:pt x="36116" y="10125"/>
                        <a:pt x="36149" y="10091"/>
                        <a:pt x="36149" y="10058"/>
                      </a:cubicBezTo>
                      <a:close/>
                      <a:moveTo>
                        <a:pt x="43993" y="10058"/>
                      </a:moveTo>
                      <a:lnTo>
                        <a:pt x="43993" y="10058"/>
                      </a:lnTo>
                      <a:cubicBezTo>
                        <a:pt x="43959" y="10058"/>
                        <a:pt x="43926" y="10091"/>
                        <a:pt x="43926" y="10158"/>
                      </a:cubicBezTo>
                      <a:cubicBezTo>
                        <a:pt x="43893" y="10125"/>
                        <a:pt x="43926" y="10058"/>
                        <a:pt x="43993" y="10058"/>
                      </a:cubicBezTo>
                      <a:close/>
                      <a:moveTo>
                        <a:pt x="12121" y="10457"/>
                      </a:moveTo>
                      <a:cubicBezTo>
                        <a:pt x="12128" y="10457"/>
                        <a:pt x="12136" y="10458"/>
                        <a:pt x="12145" y="10461"/>
                      </a:cubicBezTo>
                      <a:lnTo>
                        <a:pt x="12145" y="10461"/>
                      </a:lnTo>
                      <a:cubicBezTo>
                        <a:pt x="12106" y="10464"/>
                        <a:pt x="12071" y="10489"/>
                        <a:pt x="12088" y="10523"/>
                      </a:cubicBezTo>
                      <a:cubicBezTo>
                        <a:pt x="12054" y="10490"/>
                        <a:pt x="12088" y="10457"/>
                        <a:pt x="12121" y="10457"/>
                      </a:cubicBezTo>
                      <a:close/>
                      <a:moveTo>
                        <a:pt x="5108" y="11122"/>
                      </a:moveTo>
                      <a:cubicBezTo>
                        <a:pt x="5077" y="11141"/>
                        <a:pt x="5052" y="11162"/>
                        <a:pt x="5033" y="11185"/>
                      </a:cubicBezTo>
                      <a:lnTo>
                        <a:pt x="5033" y="11185"/>
                      </a:lnTo>
                      <a:cubicBezTo>
                        <a:pt x="5055" y="11162"/>
                        <a:pt x="5080" y="11140"/>
                        <a:pt x="5108" y="11122"/>
                      </a:cubicBezTo>
                      <a:close/>
                      <a:moveTo>
                        <a:pt x="5033" y="11185"/>
                      </a:moveTo>
                      <a:lnTo>
                        <a:pt x="5033" y="11185"/>
                      </a:lnTo>
                      <a:cubicBezTo>
                        <a:pt x="4985" y="11235"/>
                        <a:pt x="4954" y="11294"/>
                        <a:pt x="4945" y="11354"/>
                      </a:cubicBezTo>
                      <a:lnTo>
                        <a:pt x="4945" y="11354"/>
                      </a:lnTo>
                      <a:cubicBezTo>
                        <a:pt x="4969" y="11294"/>
                        <a:pt x="4990" y="11236"/>
                        <a:pt x="5033" y="11185"/>
                      </a:cubicBezTo>
                      <a:close/>
                      <a:moveTo>
                        <a:pt x="4945" y="11354"/>
                      </a:moveTo>
                      <a:lnTo>
                        <a:pt x="4945" y="11354"/>
                      </a:lnTo>
                      <a:cubicBezTo>
                        <a:pt x="4934" y="11381"/>
                        <a:pt x="4922" y="11408"/>
                        <a:pt x="4907" y="11435"/>
                      </a:cubicBezTo>
                      <a:lnTo>
                        <a:pt x="4907" y="11435"/>
                      </a:lnTo>
                      <a:lnTo>
                        <a:pt x="4942" y="11388"/>
                      </a:lnTo>
                      <a:cubicBezTo>
                        <a:pt x="4942" y="11376"/>
                        <a:pt x="4943" y="11365"/>
                        <a:pt x="4945" y="11354"/>
                      </a:cubicBezTo>
                      <a:close/>
                      <a:moveTo>
                        <a:pt x="4907" y="11435"/>
                      </a:moveTo>
                      <a:lnTo>
                        <a:pt x="4843" y="11520"/>
                      </a:lnTo>
                      <a:cubicBezTo>
                        <a:pt x="4870" y="11493"/>
                        <a:pt x="4890" y="11464"/>
                        <a:pt x="4907" y="11435"/>
                      </a:cubicBezTo>
                      <a:close/>
                      <a:moveTo>
                        <a:pt x="4311" y="12451"/>
                      </a:moveTo>
                      <a:cubicBezTo>
                        <a:pt x="4311" y="12451"/>
                        <a:pt x="4283" y="12478"/>
                        <a:pt x="4278" y="12508"/>
                      </a:cubicBezTo>
                      <a:lnTo>
                        <a:pt x="4278" y="12508"/>
                      </a:lnTo>
                      <a:cubicBezTo>
                        <a:pt x="4289" y="12489"/>
                        <a:pt x="4300" y="12470"/>
                        <a:pt x="4311" y="12451"/>
                      </a:cubicBezTo>
                      <a:close/>
                      <a:moveTo>
                        <a:pt x="4278" y="12508"/>
                      </a:moveTo>
                      <a:lnTo>
                        <a:pt x="4278" y="12508"/>
                      </a:lnTo>
                      <a:cubicBezTo>
                        <a:pt x="4196" y="12662"/>
                        <a:pt x="4137" y="12839"/>
                        <a:pt x="4078" y="13016"/>
                      </a:cubicBezTo>
                      <a:cubicBezTo>
                        <a:pt x="4145" y="12817"/>
                        <a:pt x="4211" y="12650"/>
                        <a:pt x="4278" y="12517"/>
                      </a:cubicBezTo>
                      <a:cubicBezTo>
                        <a:pt x="4278" y="12514"/>
                        <a:pt x="4278" y="12511"/>
                        <a:pt x="4278" y="12508"/>
                      </a:cubicBezTo>
                      <a:close/>
                      <a:moveTo>
                        <a:pt x="4145" y="12983"/>
                      </a:moveTo>
                      <a:cubicBezTo>
                        <a:pt x="4130" y="13034"/>
                        <a:pt x="4109" y="13081"/>
                        <a:pt x="4084" y="13125"/>
                      </a:cubicBezTo>
                      <a:lnTo>
                        <a:pt x="4084" y="13125"/>
                      </a:lnTo>
                      <a:cubicBezTo>
                        <a:pt x="4115" y="13086"/>
                        <a:pt x="4145" y="13045"/>
                        <a:pt x="4145" y="12983"/>
                      </a:cubicBezTo>
                      <a:close/>
                      <a:moveTo>
                        <a:pt x="4084" y="13125"/>
                      </a:moveTo>
                      <a:cubicBezTo>
                        <a:pt x="4059" y="13156"/>
                        <a:pt x="4033" y="13187"/>
                        <a:pt x="4020" y="13227"/>
                      </a:cubicBezTo>
                      <a:lnTo>
                        <a:pt x="4020" y="13227"/>
                      </a:lnTo>
                      <a:cubicBezTo>
                        <a:pt x="4042" y="13194"/>
                        <a:pt x="4064" y="13160"/>
                        <a:pt x="4084" y="13125"/>
                      </a:cubicBezTo>
                      <a:close/>
                      <a:moveTo>
                        <a:pt x="4020" y="13227"/>
                      </a:moveTo>
                      <a:cubicBezTo>
                        <a:pt x="3945" y="13338"/>
                        <a:pt x="3865" y="13441"/>
                        <a:pt x="3845" y="13581"/>
                      </a:cubicBezTo>
                      <a:cubicBezTo>
                        <a:pt x="3879" y="13481"/>
                        <a:pt x="3912" y="13348"/>
                        <a:pt x="4012" y="13282"/>
                      </a:cubicBezTo>
                      <a:cubicBezTo>
                        <a:pt x="4012" y="13261"/>
                        <a:pt x="4015" y="13243"/>
                        <a:pt x="4020" y="13227"/>
                      </a:cubicBezTo>
                      <a:close/>
                      <a:moveTo>
                        <a:pt x="11323" y="13714"/>
                      </a:moveTo>
                      <a:cubicBezTo>
                        <a:pt x="11390" y="13780"/>
                        <a:pt x="11523" y="13847"/>
                        <a:pt x="11356" y="13880"/>
                      </a:cubicBezTo>
                      <a:cubicBezTo>
                        <a:pt x="11349" y="13887"/>
                        <a:pt x="11342" y="13893"/>
                        <a:pt x="11335" y="13897"/>
                      </a:cubicBezTo>
                      <a:lnTo>
                        <a:pt x="11335" y="13897"/>
                      </a:lnTo>
                      <a:cubicBezTo>
                        <a:pt x="11368" y="13843"/>
                        <a:pt x="11367" y="13757"/>
                        <a:pt x="11323" y="13714"/>
                      </a:cubicBezTo>
                      <a:close/>
                      <a:moveTo>
                        <a:pt x="12088" y="14146"/>
                      </a:moveTo>
                      <a:lnTo>
                        <a:pt x="12088" y="14179"/>
                      </a:lnTo>
                      <a:cubicBezTo>
                        <a:pt x="12088" y="14280"/>
                        <a:pt x="12088" y="14368"/>
                        <a:pt x="12088" y="14452"/>
                      </a:cubicBezTo>
                      <a:lnTo>
                        <a:pt x="12088" y="14452"/>
                      </a:lnTo>
                      <a:cubicBezTo>
                        <a:pt x="12054" y="14312"/>
                        <a:pt x="11969" y="14170"/>
                        <a:pt x="12088" y="14146"/>
                      </a:cubicBezTo>
                      <a:close/>
                      <a:moveTo>
                        <a:pt x="40902" y="14512"/>
                      </a:moveTo>
                      <a:lnTo>
                        <a:pt x="40935" y="14578"/>
                      </a:lnTo>
                      <a:cubicBezTo>
                        <a:pt x="40952" y="14595"/>
                        <a:pt x="40968" y="14603"/>
                        <a:pt x="40989" y="14603"/>
                      </a:cubicBezTo>
                      <a:cubicBezTo>
                        <a:pt x="41010" y="14603"/>
                        <a:pt x="41035" y="14595"/>
                        <a:pt x="41068" y="14578"/>
                      </a:cubicBezTo>
                      <a:lnTo>
                        <a:pt x="41068" y="14578"/>
                      </a:lnTo>
                      <a:cubicBezTo>
                        <a:pt x="41039" y="14597"/>
                        <a:pt x="41013" y="14606"/>
                        <a:pt x="40990" y="14606"/>
                      </a:cubicBezTo>
                      <a:cubicBezTo>
                        <a:pt x="40935" y="14606"/>
                        <a:pt x="40902" y="14559"/>
                        <a:pt x="40902" y="14512"/>
                      </a:cubicBezTo>
                      <a:close/>
                      <a:moveTo>
                        <a:pt x="3700" y="14624"/>
                      </a:moveTo>
                      <a:cubicBezTo>
                        <a:pt x="3691" y="14640"/>
                        <a:pt x="3684" y="14656"/>
                        <a:pt x="3679" y="14673"/>
                      </a:cubicBezTo>
                      <a:lnTo>
                        <a:pt x="3679" y="14673"/>
                      </a:lnTo>
                      <a:lnTo>
                        <a:pt x="3679" y="14644"/>
                      </a:lnTo>
                      <a:cubicBezTo>
                        <a:pt x="3686" y="14638"/>
                        <a:pt x="3693" y="14631"/>
                        <a:pt x="3700" y="14624"/>
                      </a:cubicBezTo>
                      <a:close/>
                      <a:moveTo>
                        <a:pt x="8992" y="14630"/>
                      </a:moveTo>
                      <a:cubicBezTo>
                        <a:pt x="9010" y="14642"/>
                        <a:pt x="9031" y="14650"/>
                        <a:pt x="9057" y="14650"/>
                      </a:cubicBezTo>
                      <a:cubicBezTo>
                        <a:pt x="9069" y="14650"/>
                        <a:pt x="9082" y="14648"/>
                        <a:pt x="9097" y="14644"/>
                      </a:cubicBezTo>
                      <a:lnTo>
                        <a:pt x="9097" y="14644"/>
                      </a:lnTo>
                      <a:cubicBezTo>
                        <a:pt x="9089" y="14673"/>
                        <a:pt x="9078" y="14685"/>
                        <a:pt x="9063" y="14685"/>
                      </a:cubicBezTo>
                      <a:cubicBezTo>
                        <a:pt x="9043" y="14685"/>
                        <a:pt x="9017" y="14662"/>
                        <a:pt x="8992" y="14630"/>
                      </a:cubicBezTo>
                      <a:close/>
                      <a:moveTo>
                        <a:pt x="33025" y="14877"/>
                      </a:moveTo>
                      <a:lnTo>
                        <a:pt x="33025" y="14877"/>
                      </a:lnTo>
                      <a:cubicBezTo>
                        <a:pt x="33059" y="14910"/>
                        <a:pt x="33059" y="14977"/>
                        <a:pt x="33059" y="15043"/>
                      </a:cubicBezTo>
                      <a:cubicBezTo>
                        <a:pt x="33051" y="15051"/>
                        <a:pt x="33047" y="15071"/>
                        <a:pt x="33046" y="15099"/>
                      </a:cubicBezTo>
                      <a:lnTo>
                        <a:pt x="33046" y="15099"/>
                      </a:lnTo>
                      <a:cubicBezTo>
                        <a:pt x="33037" y="15005"/>
                        <a:pt x="33025" y="14935"/>
                        <a:pt x="33025" y="14877"/>
                      </a:cubicBezTo>
                      <a:close/>
                      <a:moveTo>
                        <a:pt x="3546" y="15342"/>
                      </a:moveTo>
                      <a:lnTo>
                        <a:pt x="3546" y="15376"/>
                      </a:lnTo>
                      <a:cubicBezTo>
                        <a:pt x="3513" y="15475"/>
                        <a:pt x="3480" y="15542"/>
                        <a:pt x="3447" y="15642"/>
                      </a:cubicBezTo>
                      <a:cubicBezTo>
                        <a:pt x="3480" y="15542"/>
                        <a:pt x="3513" y="15442"/>
                        <a:pt x="3546" y="15342"/>
                      </a:cubicBezTo>
                      <a:close/>
                      <a:moveTo>
                        <a:pt x="23786" y="15276"/>
                      </a:moveTo>
                      <a:cubicBezTo>
                        <a:pt x="23587" y="15342"/>
                        <a:pt x="23653" y="15475"/>
                        <a:pt x="23686" y="15608"/>
                      </a:cubicBezTo>
                      <a:cubicBezTo>
                        <a:pt x="23680" y="15602"/>
                        <a:pt x="23674" y="15599"/>
                        <a:pt x="23668" y="15599"/>
                      </a:cubicBezTo>
                      <a:cubicBezTo>
                        <a:pt x="23649" y="15599"/>
                        <a:pt x="23633" y="15624"/>
                        <a:pt x="23625" y="15648"/>
                      </a:cubicBezTo>
                      <a:lnTo>
                        <a:pt x="23625" y="15648"/>
                      </a:lnTo>
                      <a:cubicBezTo>
                        <a:pt x="23642" y="15516"/>
                        <a:pt x="23566" y="15338"/>
                        <a:pt x="23753" y="15276"/>
                      </a:cubicBezTo>
                      <a:close/>
                      <a:moveTo>
                        <a:pt x="44695" y="15644"/>
                      </a:moveTo>
                      <a:cubicBezTo>
                        <a:pt x="44711" y="15651"/>
                        <a:pt x="44762" y="15675"/>
                        <a:pt x="44790" y="15675"/>
                      </a:cubicBezTo>
                      <a:cubicBezTo>
                        <a:pt x="44745" y="15675"/>
                        <a:pt x="44715" y="15663"/>
                        <a:pt x="44695" y="15644"/>
                      </a:cubicBezTo>
                      <a:close/>
                      <a:moveTo>
                        <a:pt x="33059" y="15326"/>
                      </a:moveTo>
                      <a:lnTo>
                        <a:pt x="33059" y="15326"/>
                      </a:lnTo>
                      <a:cubicBezTo>
                        <a:pt x="33078" y="15583"/>
                        <a:pt x="33099" y="15920"/>
                        <a:pt x="32924" y="15920"/>
                      </a:cubicBezTo>
                      <a:cubicBezTo>
                        <a:pt x="32905" y="15920"/>
                        <a:pt x="32883" y="15916"/>
                        <a:pt x="32859" y="15907"/>
                      </a:cubicBezTo>
                      <a:lnTo>
                        <a:pt x="32859" y="15907"/>
                      </a:lnTo>
                      <a:cubicBezTo>
                        <a:pt x="32869" y="15911"/>
                        <a:pt x="32878" y="15912"/>
                        <a:pt x="32887" y="15912"/>
                      </a:cubicBezTo>
                      <a:cubicBezTo>
                        <a:pt x="32971" y="15912"/>
                        <a:pt x="33029" y="15766"/>
                        <a:pt x="33059" y="15376"/>
                      </a:cubicBezTo>
                      <a:lnTo>
                        <a:pt x="33059" y="15342"/>
                      </a:lnTo>
                      <a:cubicBezTo>
                        <a:pt x="33059" y="15337"/>
                        <a:pt x="33059" y="15331"/>
                        <a:pt x="33059" y="15326"/>
                      </a:cubicBezTo>
                      <a:close/>
                      <a:moveTo>
                        <a:pt x="3480" y="15774"/>
                      </a:moveTo>
                      <a:cubicBezTo>
                        <a:pt x="3480" y="15841"/>
                        <a:pt x="3546" y="15941"/>
                        <a:pt x="3480" y="15974"/>
                      </a:cubicBezTo>
                      <a:lnTo>
                        <a:pt x="3447" y="15974"/>
                      </a:lnTo>
                      <a:cubicBezTo>
                        <a:pt x="3513" y="15941"/>
                        <a:pt x="3447" y="15841"/>
                        <a:pt x="3480" y="15774"/>
                      </a:cubicBezTo>
                      <a:close/>
                      <a:moveTo>
                        <a:pt x="14082" y="16107"/>
                      </a:moveTo>
                      <a:lnTo>
                        <a:pt x="14082" y="16140"/>
                      </a:lnTo>
                      <a:lnTo>
                        <a:pt x="14015" y="16140"/>
                      </a:lnTo>
                      <a:cubicBezTo>
                        <a:pt x="14048" y="16140"/>
                        <a:pt x="14048" y="16140"/>
                        <a:pt x="14082" y="16107"/>
                      </a:cubicBezTo>
                      <a:close/>
                      <a:moveTo>
                        <a:pt x="8461" y="16173"/>
                      </a:moveTo>
                      <a:cubicBezTo>
                        <a:pt x="8463" y="16173"/>
                        <a:pt x="8465" y="16173"/>
                        <a:pt x="8465" y="16173"/>
                      </a:cubicBezTo>
                      <a:lnTo>
                        <a:pt x="8465" y="16178"/>
                      </a:lnTo>
                      <a:lnTo>
                        <a:pt x="8465" y="16178"/>
                      </a:lnTo>
                      <a:cubicBezTo>
                        <a:pt x="8464" y="16177"/>
                        <a:pt x="8462" y="16175"/>
                        <a:pt x="8461" y="16173"/>
                      </a:cubicBezTo>
                      <a:close/>
                      <a:moveTo>
                        <a:pt x="19702" y="16190"/>
                      </a:moveTo>
                      <a:lnTo>
                        <a:pt x="19702" y="16190"/>
                      </a:lnTo>
                      <a:cubicBezTo>
                        <a:pt x="19716" y="16201"/>
                        <a:pt x="19738" y="16207"/>
                        <a:pt x="19765" y="16207"/>
                      </a:cubicBezTo>
                      <a:cubicBezTo>
                        <a:pt x="19738" y="16207"/>
                        <a:pt x="19712" y="16207"/>
                        <a:pt x="19702" y="16190"/>
                      </a:cubicBezTo>
                      <a:close/>
                      <a:moveTo>
                        <a:pt x="21119" y="16231"/>
                      </a:moveTo>
                      <a:cubicBezTo>
                        <a:pt x="21183" y="16231"/>
                        <a:pt x="21256" y="16255"/>
                        <a:pt x="21321" y="16271"/>
                      </a:cubicBezTo>
                      <a:lnTo>
                        <a:pt x="21321" y="16271"/>
                      </a:lnTo>
                      <a:cubicBezTo>
                        <a:pt x="21262" y="16267"/>
                        <a:pt x="21196" y="16256"/>
                        <a:pt x="21136" y="16256"/>
                      </a:cubicBezTo>
                      <a:cubicBezTo>
                        <a:pt x="21061" y="16256"/>
                        <a:pt x="20994" y="16273"/>
                        <a:pt x="20961" y="16339"/>
                      </a:cubicBezTo>
                      <a:cubicBezTo>
                        <a:pt x="20994" y="16256"/>
                        <a:pt x="21053" y="16231"/>
                        <a:pt x="21119" y="16231"/>
                      </a:cubicBezTo>
                      <a:close/>
                      <a:moveTo>
                        <a:pt x="36050" y="16007"/>
                      </a:moveTo>
                      <a:cubicBezTo>
                        <a:pt x="36116" y="16107"/>
                        <a:pt x="36116" y="16273"/>
                        <a:pt x="36149" y="16339"/>
                      </a:cubicBezTo>
                      <a:cubicBezTo>
                        <a:pt x="36098" y="16238"/>
                        <a:pt x="36087" y="16097"/>
                        <a:pt x="35979" y="16037"/>
                      </a:cubicBezTo>
                      <a:lnTo>
                        <a:pt x="35979" y="16037"/>
                      </a:lnTo>
                      <a:cubicBezTo>
                        <a:pt x="35997" y="16036"/>
                        <a:pt x="36019" y="16028"/>
                        <a:pt x="36050" y="16007"/>
                      </a:cubicBezTo>
                      <a:close/>
                      <a:moveTo>
                        <a:pt x="8607" y="16192"/>
                      </a:moveTo>
                      <a:cubicBezTo>
                        <a:pt x="8705" y="16192"/>
                        <a:pt x="8808" y="16207"/>
                        <a:pt x="8897" y="16207"/>
                      </a:cubicBezTo>
                      <a:cubicBezTo>
                        <a:pt x="8664" y="16207"/>
                        <a:pt x="8399" y="16207"/>
                        <a:pt x="8664" y="16439"/>
                      </a:cubicBezTo>
                      <a:cubicBezTo>
                        <a:pt x="8584" y="16412"/>
                        <a:pt x="8547" y="16298"/>
                        <a:pt x="8482" y="16203"/>
                      </a:cubicBezTo>
                      <a:lnTo>
                        <a:pt x="8482" y="16203"/>
                      </a:lnTo>
                      <a:cubicBezTo>
                        <a:pt x="8522" y="16195"/>
                        <a:pt x="8564" y="16192"/>
                        <a:pt x="8607" y="16192"/>
                      </a:cubicBezTo>
                      <a:close/>
                      <a:moveTo>
                        <a:pt x="23720" y="16406"/>
                      </a:moveTo>
                      <a:cubicBezTo>
                        <a:pt x="23653" y="16406"/>
                        <a:pt x="23653" y="16439"/>
                        <a:pt x="23653" y="16506"/>
                      </a:cubicBezTo>
                      <a:cubicBezTo>
                        <a:pt x="23620" y="16472"/>
                        <a:pt x="23653" y="16406"/>
                        <a:pt x="23686" y="16406"/>
                      </a:cubicBezTo>
                      <a:close/>
                      <a:moveTo>
                        <a:pt x="44591" y="16140"/>
                      </a:moveTo>
                      <a:cubicBezTo>
                        <a:pt x="44591" y="16286"/>
                        <a:pt x="44360" y="16432"/>
                        <a:pt x="44417" y="16533"/>
                      </a:cubicBezTo>
                      <a:lnTo>
                        <a:pt x="44417" y="16533"/>
                      </a:lnTo>
                      <a:cubicBezTo>
                        <a:pt x="44393" y="16513"/>
                        <a:pt x="44365" y="16492"/>
                        <a:pt x="44325" y="16472"/>
                      </a:cubicBezTo>
                      <a:cubicBezTo>
                        <a:pt x="44491" y="16406"/>
                        <a:pt x="44524" y="16240"/>
                        <a:pt x="44591" y="16140"/>
                      </a:cubicBezTo>
                      <a:close/>
                      <a:moveTo>
                        <a:pt x="3508" y="16471"/>
                      </a:moveTo>
                      <a:cubicBezTo>
                        <a:pt x="3495" y="16518"/>
                        <a:pt x="3452" y="16565"/>
                        <a:pt x="3406" y="16613"/>
                      </a:cubicBezTo>
                      <a:lnTo>
                        <a:pt x="3406" y="16613"/>
                      </a:lnTo>
                      <a:cubicBezTo>
                        <a:pt x="3438" y="16558"/>
                        <a:pt x="3492" y="16523"/>
                        <a:pt x="3508" y="16471"/>
                      </a:cubicBezTo>
                      <a:close/>
                      <a:moveTo>
                        <a:pt x="13749" y="16240"/>
                      </a:moveTo>
                      <a:lnTo>
                        <a:pt x="13749" y="16240"/>
                      </a:lnTo>
                      <a:cubicBezTo>
                        <a:pt x="13450" y="16539"/>
                        <a:pt x="13384" y="16705"/>
                        <a:pt x="13384" y="16805"/>
                      </a:cubicBezTo>
                      <a:cubicBezTo>
                        <a:pt x="13284" y="16605"/>
                        <a:pt x="13317" y="16406"/>
                        <a:pt x="13450" y="16240"/>
                      </a:cubicBezTo>
                      <a:lnTo>
                        <a:pt x="13450" y="16240"/>
                      </a:lnTo>
                      <a:cubicBezTo>
                        <a:pt x="13432" y="16276"/>
                        <a:pt x="13444" y="16303"/>
                        <a:pt x="13502" y="16303"/>
                      </a:cubicBezTo>
                      <a:cubicBezTo>
                        <a:pt x="13550" y="16303"/>
                        <a:pt x="13629" y="16285"/>
                        <a:pt x="13749" y="16240"/>
                      </a:cubicBezTo>
                      <a:close/>
                      <a:moveTo>
                        <a:pt x="14181" y="17237"/>
                      </a:moveTo>
                      <a:lnTo>
                        <a:pt x="14181" y="17237"/>
                      </a:lnTo>
                      <a:cubicBezTo>
                        <a:pt x="14181" y="17263"/>
                        <a:pt x="14171" y="17279"/>
                        <a:pt x="14156" y="17287"/>
                      </a:cubicBezTo>
                      <a:lnTo>
                        <a:pt x="14156" y="17287"/>
                      </a:lnTo>
                      <a:cubicBezTo>
                        <a:pt x="14171" y="17274"/>
                        <a:pt x="14181" y="17255"/>
                        <a:pt x="14181" y="17237"/>
                      </a:cubicBezTo>
                      <a:close/>
                      <a:moveTo>
                        <a:pt x="14115" y="17270"/>
                      </a:moveTo>
                      <a:lnTo>
                        <a:pt x="14115" y="17289"/>
                      </a:lnTo>
                      <a:lnTo>
                        <a:pt x="14115" y="17289"/>
                      </a:lnTo>
                      <a:cubicBezTo>
                        <a:pt x="14103" y="17286"/>
                        <a:pt x="14091" y="17279"/>
                        <a:pt x="14082" y="17270"/>
                      </a:cubicBezTo>
                      <a:close/>
                      <a:moveTo>
                        <a:pt x="39406" y="17868"/>
                      </a:moveTo>
                      <a:cubicBezTo>
                        <a:pt x="39406" y="17935"/>
                        <a:pt x="39440" y="17935"/>
                        <a:pt x="39440" y="17935"/>
                      </a:cubicBezTo>
                      <a:cubicBezTo>
                        <a:pt x="39451" y="17946"/>
                        <a:pt x="39451" y="17949"/>
                        <a:pt x="39445" y="17949"/>
                      </a:cubicBezTo>
                      <a:cubicBezTo>
                        <a:pt x="39432" y="17949"/>
                        <a:pt x="39395" y="17935"/>
                        <a:pt x="39373" y="17935"/>
                      </a:cubicBezTo>
                      <a:lnTo>
                        <a:pt x="39406" y="17935"/>
                      </a:lnTo>
                      <a:lnTo>
                        <a:pt x="39406" y="17901"/>
                      </a:lnTo>
                      <a:cubicBezTo>
                        <a:pt x="39406" y="17901"/>
                        <a:pt x="39406" y="17868"/>
                        <a:pt x="39406" y="17868"/>
                      </a:cubicBezTo>
                      <a:close/>
                      <a:moveTo>
                        <a:pt x="30500" y="17935"/>
                      </a:moveTo>
                      <a:cubicBezTo>
                        <a:pt x="30500" y="17998"/>
                        <a:pt x="30470" y="18061"/>
                        <a:pt x="30750" y="18180"/>
                      </a:cubicBezTo>
                      <a:lnTo>
                        <a:pt x="30750" y="18180"/>
                      </a:lnTo>
                      <a:cubicBezTo>
                        <a:pt x="30611" y="18132"/>
                        <a:pt x="30411" y="18112"/>
                        <a:pt x="30500" y="17935"/>
                      </a:cubicBezTo>
                      <a:close/>
                      <a:moveTo>
                        <a:pt x="27660" y="18292"/>
                      </a:moveTo>
                      <a:lnTo>
                        <a:pt x="27660" y="18292"/>
                      </a:lnTo>
                      <a:cubicBezTo>
                        <a:pt x="27550" y="18485"/>
                        <a:pt x="27535" y="18726"/>
                        <a:pt x="27471" y="18942"/>
                      </a:cubicBezTo>
                      <a:lnTo>
                        <a:pt x="27471" y="18942"/>
                      </a:lnTo>
                      <a:cubicBezTo>
                        <a:pt x="27487" y="18823"/>
                        <a:pt x="27455" y="18699"/>
                        <a:pt x="27375" y="18599"/>
                      </a:cubicBezTo>
                      <a:cubicBezTo>
                        <a:pt x="27428" y="18495"/>
                        <a:pt x="27604" y="18349"/>
                        <a:pt x="27660" y="18292"/>
                      </a:cubicBezTo>
                      <a:close/>
                      <a:moveTo>
                        <a:pt x="44483" y="19003"/>
                      </a:moveTo>
                      <a:cubicBezTo>
                        <a:pt x="44485" y="19071"/>
                        <a:pt x="44508" y="19112"/>
                        <a:pt x="44544" y="19151"/>
                      </a:cubicBezTo>
                      <a:lnTo>
                        <a:pt x="44544" y="19151"/>
                      </a:lnTo>
                      <a:cubicBezTo>
                        <a:pt x="44529" y="19145"/>
                        <a:pt x="44511" y="19138"/>
                        <a:pt x="44491" y="19131"/>
                      </a:cubicBezTo>
                      <a:lnTo>
                        <a:pt x="44491" y="19131"/>
                      </a:lnTo>
                      <a:cubicBezTo>
                        <a:pt x="44524" y="19164"/>
                        <a:pt x="44524" y="19198"/>
                        <a:pt x="44524" y="19231"/>
                      </a:cubicBezTo>
                      <a:cubicBezTo>
                        <a:pt x="44524" y="19198"/>
                        <a:pt x="44524" y="19131"/>
                        <a:pt x="44458" y="19131"/>
                      </a:cubicBezTo>
                      <a:lnTo>
                        <a:pt x="44425" y="19131"/>
                      </a:lnTo>
                      <a:cubicBezTo>
                        <a:pt x="44441" y="19081"/>
                        <a:pt x="44466" y="19040"/>
                        <a:pt x="44483" y="19003"/>
                      </a:cubicBezTo>
                      <a:close/>
                      <a:moveTo>
                        <a:pt x="38513" y="20062"/>
                      </a:moveTo>
                      <a:cubicBezTo>
                        <a:pt x="38545" y="20062"/>
                        <a:pt x="38575" y="20063"/>
                        <a:pt x="38575" y="20095"/>
                      </a:cubicBezTo>
                      <a:cubicBezTo>
                        <a:pt x="38557" y="20076"/>
                        <a:pt x="38535" y="20065"/>
                        <a:pt x="38513" y="20062"/>
                      </a:cubicBezTo>
                      <a:close/>
                      <a:moveTo>
                        <a:pt x="31596" y="20627"/>
                      </a:moveTo>
                      <a:cubicBezTo>
                        <a:pt x="31512" y="20739"/>
                        <a:pt x="31617" y="20874"/>
                        <a:pt x="31732" y="20934"/>
                      </a:cubicBezTo>
                      <a:lnTo>
                        <a:pt x="31732" y="20934"/>
                      </a:lnTo>
                      <a:cubicBezTo>
                        <a:pt x="31700" y="20935"/>
                        <a:pt x="31661" y="20943"/>
                        <a:pt x="31629" y="20959"/>
                      </a:cubicBezTo>
                      <a:cubicBezTo>
                        <a:pt x="31663" y="20859"/>
                        <a:pt x="31463" y="20760"/>
                        <a:pt x="31596" y="20627"/>
                      </a:cubicBezTo>
                      <a:close/>
                      <a:moveTo>
                        <a:pt x="31563" y="21059"/>
                      </a:moveTo>
                      <a:cubicBezTo>
                        <a:pt x="31563" y="21225"/>
                        <a:pt x="31663" y="21158"/>
                        <a:pt x="31663" y="21258"/>
                      </a:cubicBezTo>
                      <a:cubicBezTo>
                        <a:pt x="31663" y="21158"/>
                        <a:pt x="31330" y="21192"/>
                        <a:pt x="31563" y="21059"/>
                      </a:cubicBezTo>
                      <a:close/>
                      <a:moveTo>
                        <a:pt x="24916" y="21491"/>
                      </a:moveTo>
                      <a:lnTo>
                        <a:pt x="24949" y="21524"/>
                      </a:lnTo>
                      <a:cubicBezTo>
                        <a:pt x="24949" y="21524"/>
                        <a:pt x="24949" y="21524"/>
                        <a:pt x="24956" y="21531"/>
                      </a:cubicBezTo>
                      <a:lnTo>
                        <a:pt x="24956" y="21531"/>
                      </a:lnTo>
                      <a:cubicBezTo>
                        <a:pt x="24952" y="21529"/>
                        <a:pt x="24949" y="21529"/>
                        <a:pt x="24945" y="21529"/>
                      </a:cubicBezTo>
                      <a:cubicBezTo>
                        <a:pt x="24915" y="21529"/>
                        <a:pt x="24883" y="21568"/>
                        <a:pt x="24883" y="21590"/>
                      </a:cubicBezTo>
                      <a:cubicBezTo>
                        <a:pt x="24850" y="21557"/>
                        <a:pt x="24883" y="21524"/>
                        <a:pt x="24916" y="21491"/>
                      </a:cubicBezTo>
                      <a:close/>
                      <a:moveTo>
                        <a:pt x="42364" y="21325"/>
                      </a:moveTo>
                      <a:cubicBezTo>
                        <a:pt x="42265" y="21358"/>
                        <a:pt x="42265" y="21458"/>
                        <a:pt x="42265" y="21757"/>
                      </a:cubicBezTo>
                      <a:cubicBezTo>
                        <a:pt x="42261" y="21764"/>
                        <a:pt x="42257" y="21773"/>
                        <a:pt x="42254" y="21781"/>
                      </a:cubicBezTo>
                      <a:lnTo>
                        <a:pt x="42254" y="21781"/>
                      </a:lnTo>
                      <a:cubicBezTo>
                        <a:pt x="42246" y="21576"/>
                        <a:pt x="42250" y="21348"/>
                        <a:pt x="42364" y="21325"/>
                      </a:cubicBezTo>
                      <a:close/>
                      <a:moveTo>
                        <a:pt x="45289" y="21524"/>
                      </a:moveTo>
                      <a:lnTo>
                        <a:pt x="45289" y="21524"/>
                      </a:lnTo>
                      <a:cubicBezTo>
                        <a:pt x="45222" y="21624"/>
                        <a:pt x="45156" y="21723"/>
                        <a:pt x="45156" y="21823"/>
                      </a:cubicBezTo>
                      <a:cubicBezTo>
                        <a:pt x="45156" y="21757"/>
                        <a:pt x="45156" y="21723"/>
                        <a:pt x="45189" y="21657"/>
                      </a:cubicBezTo>
                      <a:lnTo>
                        <a:pt x="45289" y="21524"/>
                      </a:lnTo>
                      <a:close/>
                      <a:moveTo>
                        <a:pt x="2317" y="22575"/>
                      </a:moveTo>
                      <a:cubicBezTo>
                        <a:pt x="2319" y="22582"/>
                        <a:pt x="2321" y="22588"/>
                        <a:pt x="2323" y="22595"/>
                      </a:cubicBezTo>
                      <a:lnTo>
                        <a:pt x="2323" y="22595"/>
                      </a:lnTo>
                      <a:cubicBezTo>
                        <a:pt x="2321" y="22593"/>
                        <a:pt x="2319" y="22590"/>
                        <a:pt x="2317" y="22588"/>
                      </a:cubicBezTo>
                      <a:cubicBezTo>
                        <a:pt x="2317" y="22583"/>
                        <a:pt x="2317" y="22579"/>
                        <a:pt x="2317" y="22575"/>
                      </a:cubicBezTo>
                      <a:close/>
                      <a:moveTo>
                        <a:pt x="2344" y="22650"/>
                      </a:moveTo>
                      <a:lnTo>
                        <a:pt x="2344" y="22650"/>
                      </a:lnTo>
                      <a:cubicBezTo>
                        <a:pt x="2356" y="22682"/>
                        <a:pt x="2363" y="22715"/>
                        <a:pt x="2350" y="22754"/>
                      </a:cubicBezTo>
                      <a:cubicBezTo>
                        <a:pt x="2350" y="22717"/>
                        <a:pt x="2350" y="22681"/>
                        <a:pt x="2344" y="22650"/>
                      </a:cubicBezTo>
                      <a:close/>
                      <a:moveTo>
                        <a:pt x="2259" y="22769"/>
                      </a:moveTo>
                      <a:lnTo>
                        <a:pt x="2259" y="22769"/>
                      </a:lnTo>
                      <a:cubicBezTo>
                        <a:pt x="2266" y="22799"/>
                        <a:pt x="2271" y="22833"/>
                        <a:pt x="2250" y="22853"/>
                      </a:cubicBezTo>
                      <a:cubicBezTo>
                        <a:pt x="2248" y="22856"/>
                        <a:pt x="2246" y="22858"/>
                        <a:pt x="2244" y="22861"/>
                      </a:cubicBezTo>
                      <a:lnTo>
                        <a:pt x="2244" y="22861"/>
                      </a:lnTo>
                      <a:cubicBezTo>
                        <a:pt x="2254" y="22831"/>
                        <a:pt x="2260" y="22800"/>
                        <a:pt x="2259" y="22769"/>
                      </a:cubicBezTo>
                      <a:close/>
                      <a:moveTo>
                        <a:pt x="2214" y="22928"/>
                      </a:moveTo>
                      <a:cubicBezTo>
                        <a:pt x="2207" y="22950"/>
                        <a:pt x="2199" y="22972"/>
                        <a:pt x="2184" y="22986"/>
                      </a:cubicBezTo>
                      <a:cubicBezTo>
                        <a:pt x="2192" y="22969"/>
                        <a:pt x="2203" y="22949"/>
                        <a:pt x="2214" y="22928"/>
                      </a:cubicBezTo>
                      <a:close/>
                      <a:moveTo>
                        <a:pt x="24883" y="22953"/>
                      </a:moveTo>
                      <a:cubicBezTo>
                        <a:pt x="24883" y="22953"/>
                        <a:pt x="24883" y="22986"/>
                        <a:pt x="24883" y="22986"/>
                      </a:cubicBezTo>
                      <a:cubicBezTo>
                        <a:pt x="24850" y="23053"/>
                        <a:pt x="24883" y="23119"/>
                        <a:pt x="24916" y="23186"/>
                      </a:cubicBezTo>
                      <a:cubicBezTo>
                        <a:pt x="24883" y="23119"/>
                        <a:pt x="24783" y="23053"/>
                        <a:pt x="24783" y="23020"/>
                      </a:cubicBezTo>
                      <a:lnTo>
                        <a:pt x="24783" y="23020"/>
                      </a:lnTo>
                      <a:lnTo>
                        <a:pt x="24816" y="23053"/>
                      </a:lnTo>
                      <a:cubicBezTo>
                        <a:pt x="24816" y="23053"/>
                        <a:pt x="24816" y="22986"/>
                        <a:pt x="24850" y="22986"/>
                      </a:cubicBezTo>
                      <a:lnTo>
                        <a:pt x="24883" y="22953"/>
                      </a:lnTo>
                      <a:close/>
                      <a:moveTo>
                        <a:pt x="41286" y="23854"/>
                      </a:moveTo>
                      <a:cubicBezTo>
                        <a:pt x="41307" y="23858"/>
                        <a:pt x="41333" y="23866"/>
                        <a:pt x="41367" y="23884"/>
                      </a:cubicBezTo>
                      <a:lnTo>
                        <a:pt x="41500" y="23950"/>
                      </a:lnTo>
                      <a:cubicBezTo>
                        <a:pt x="41452" y="23950"/>
                        <a:pt x="41351" y="23880"/>
                        <a:pt x="41286" y="23854"/>
                      </a:cubicBezTo>
                      <a:close/>
                      <a:moveTo>
                        <a:pt x="46531" y="24680"/>
                      </a:moveTo>
                      <a:cubicBezTo>
                        <a:pt x="46552" y="24738"/>
                        <a:pt x="46585" y="24793"/>
                        <a:pt x="46590" y="24854"/>
                      </a:cubicBezTo>
                      <a:lnTo>
                        <a:pt x="46590" y="24854"/>
                      </a:lnTo>
                      <a:cubicBezTo>
                        <a:pt x="46562" y="24793"/>
                        <a:pt x="46543" y="24738"/>
                        <a:pt x="46531" y="24680"/>
                      </a:cubicBezTo>
                      <a:close/>
                      <a:moveTo>
                        <a:pt x="10758" y="25246"/>
                      </a:moveTo>
                      <a:cubicBezTo>
                        <a:pt x="10758" y="25279"/>
                        <a:pt x="10791" y="25313"/>
                        <a:pt x="10791" y="25346"/>
                      </a:cubicBezTo>
                      <a:cubicBezTo>
                        <a:pt x="10759" y="25357"/>
                        <a:pt x="10724" y="25360"/>
                        <a:pt x="10687" y="25364"/>
                      </a:cubicBezTo>
                      <a:lnTo>
                        <a:pt x="10687" y="25364"/>
                      </a:lnTo>
                      <a:cubicBezTo>
                        <a:pt x="10730" y="25339"/>
                        <a:pt x="10758" y="25300"/>
                        <a:pt x="10758" y="25246"/>
                      </a:cubicBezTo>
                      <a:close/>
                      <a:moveTo>
                        <a:pt x="10385" y="25360"/>
                      </a:moveTo>
                      <a:cubicBezTo>
                        <a:pt x="10422" y="25384"/>
                        <a:pt x="10472" y="25397"/>
                        <a:pt x="10523" y="25400"/>
                      </a:cubicBezTo>
                      <a:lnTo>
                        <a:pt x="10523" y="25400"/>
                      </a:lnTo>
                      <a:cubicBezTo>
                        <a:pt x="10501" y="25411"/>
                        <a:pt x="10479" y="25426"/>
                        <a:pt x="10459" y="25446"/>
                      </a:cubicBezTo>
                      <a:cubicBezTo>
                        <a:pt x="10459" y="25446"/>
                        <a:pt x="10459" y="25403"/>
                        <a:pt x="10442" y="25403"/>
                      </a:cubicBezTo>
                      <a:cubicBezTo>
                        <a:pt x="10438" y="25403"/>
                        <a:pt x="10433" y="25406"/>
                        <a:pt x="10426" y="25412"/>
                      </a:cubicBezTo>
                      <a:cubicBezTo>
                        <a:pt x="10412" y="25399"/>
                        <a:pt x="10399" y="25380"/>
                        <a:pt x="10385" y="25360"/>
                      </a:cubicBezTo>
                      <a:close/>
                      <a:moveTo>
                        <a:pt x="3280" y="26609"/>
                      </a:moveTo>
                      <a:cubicBezTo>
                        <a:pt x="3280" y="26609"/>
                        <a:pt x="3280" y="26642"/>
                        <a:pt x="3314" y="26675"/>
                      </a:cubicBezTo>
                      <a:lnTo>
                        <a:pt x="3280" y="26675"/>
                      </a:lnTo>
                      <a:cubicBezTo>
                        <a:pt x="3280" y="26642"/>
                        <a:pt x="3280" y="26609"/>
                        <a:pt x="3280" y="26609"/>
                      </a:cubicBezTo>
                      <a:close/>
                      <a:moveTo>
                        <a:pt x="3253" y="26638"/>
                      </a:moveTo>
                      <a:cubicBezTo>
                        <a:pt x="3277" y="26689"/>
                        <a:pt x="3291" y="26750"/>
                        <a:pt x="3300" y="26816"/>
                      </a:cubicBezTo>
                      <a:lnTo>
                        <a:pt x="3300" y="26816"/>
                      </a:lnTo>
                      <a:cubicBezTo>
                        <a:pt x="3288" y="26785"/>
                        <a:pt x="3270" y="26759"/>
                        <a:pt x="3247" y="26742"/>
                      </a:cubicBezTo>
                      <a:cubicBezTo>
                        <a:pt x="3265" y="26706"/>
                        <a:pt x="3264" y="26669"/>
                        <a:pt x="3253" y="26638"/>
                      </a:cubicBezTo>
                      <a:close/>
                      <a:moveTo>
                        <a:pt x="3081" y="26842"/>
                      </a:moveTo>
                      <a:cubicBezTo>
                        <a:pt x="3081" y="26862"/>
                        <a:pt x="3084" y="26881"/>
                        <a:pt x="3088" y="26901"/>
                      </a:cubicBezTo>
                      <a:lnTo>
                        <a:pt x="3088" y="26901"/>
                      </a:lnTo>
                      <a:cubicBezTo>
                        <a:pt x="3081" y="26881"/>
                        <a:pt x="3081" y="26862"/>
                        <a:pt x="3081" y="26842"/>
                      </a:cubicBezTo>
                      <a:close/>
                      <a:moveTo>
                        <a:pt x="45987" y="27074"/>
                      </a:moveTo>
                      <a:cubicBezTo>
                        <a:pt x="46002" y="27074"/>
                        <a:pt x="46017" y="27081"/>
                        <a:pt x="46032" y="27089"/>
                      </a:cubicBezTo>
                      <a:lnTo>
                        <a:pt x="46032" y="27089"/>
                      </a:lnTo>
                      <a:cubicBezTo>
                        <a:pt x="46018" y="27086"/>
                        <a:pt x="46002" y="27082"/>
                        <a:pt x="45987" y="27074"/>
                      </a:cubicBezTo>
                      <a:close/>
                      <a:moveTo>
                        <a:pt x="3348" y="27202"/>
                      </a:moveTo>
                      <a:cubicBezTo>
                        <a:pt x="3369" y="27301"/>
                        <a:pt x="3406" y="27387"/>
                        <a:pt x="3480" y="27440"/>
                      </a:cubicBezTo>
                      <a:lnTo>
                        <a:pt x="3380" y="27407"/>
                      </a:lnTo>
                      <a:cubicBezTo>
                        <a:pt x="3361" y="27349"/>
                        <a:pt x="3353" y="27277"/>
                        <a:pt x="3348" y="27202"/>
                      </a:cubicBezTo>
                      <a:close/>
                      <a:moveTo>
                        <a:pt x="39954" y="27533"/>
                      </a:moveTo>
                      <a:cubicBezTo>
                        <a:pt x="40075" y="27645"/>
                        <a:pt x="40219" y="27818"/>
                        <a:pt x="40171" y="27938"/>
                      </a:cubicBezTo>
                      <a:cubicBezTo>
                        <a:pt x="40160" y="27971"/>
                        <a:pt x="40141" y="27983"/>
                        <a:pt x="40119" y="27983"/>
                      </a:cubicBezTo>
                      <a:cubicBezTo>
                        <a:pt x="40089" y="27983"/>
                        <a:pt x="40051" y="27962"/>
                        <a:pt x="40016" y="27949"/>
                      </a:cubicBezTo>
                      <a:lnTo>
                        <a:pt x="40016" y="27949"/>
                      </a:lnTo>
                      <a:cubicBezTo>
                        <a:pt x="40026" y="27950"/>
                        <a:pt x="40035" y="27951"/>
                        <a:pt x="40043" y="27951"/>
                      </a:cubicBezTo>
                      <a:cubicBezTo>
                        <a:pt x="40205" y="27951"/>
                        <a:pt x="40087" y="27684"/>
                        <a:pt x="39954" y="27533"/>
                      </a:cubicBezTo>
                      <a:close/>
                      <a:moveTo>
                        <a:pt x="4178" y="28705"/>
                      </a:moveTo>
                      <a:lnTo>
                        <a:pt x="4178" y="28705"/>
                      </a:lnTo>
                      <a:cubicBezTo>
                        <a:pt x="4179" y="28868"/>
                        <a:pt x="4377" y="28803"/>
                        <a:pt x="4377" y="28969"/>
                      </a:cubicBezTo>
                      <a:cubicBezTo>
                        <a:pt x="4377" y="28836"/>
                        <a:pt x="4179" y="28869"/>
                        <a:pt x="4178" y="28705"/>
                      </a:cubicBezTo>
                      <a:close/>
                      <a:moveTo>
                        <a:pt x="3812" y="28969"/>
                      </a:moveTo>
                      <a:lnTo>
                        <a:pt x="3812" y="28969"/>
                      </a:lnTo>
                      <a:cubicBezTo>
                        <a:pt x="3845" y="29068"/>
                        <a:pt x="3845" y="29201"/>
                        <a:pt x="3945" y="29234"/>
                      </a:cubicBezTo>
                      <a:cubicBezTo>
                        <a:pt x="3845" y="29201"/>
                        <a:pt x="3812" y="29068"/>
                        <a:pt x="3812" y="28969"/>
                      </a:cubicBezTo>
                      <a:close/>
                      <a:moveTo>
                        <a:pt x="22656" y="29500"/>
                      </a:moveTo>
                      <a:cubicBezTo>
                        <a:pt x="22623" y="29500"/>
                        <a:pt x="22598" y="29500"/>
                        <a:pt x="22594" y="29508"/>
                      </a:cubicBezTo>
                      <a:lnTo>
                        <a:pt x="22594" y="29508"/>
                      </a:lnTo>
                      <a:cubicBezTo>
                        <a:pt x="22593" y="29506"/>
                        <a:pt x="22591" y="29503"/>
                        <a:pt x="22590" y="29500"/>
                      </a:cubicBezTo>
                      <a:close/>
                      <a:moveTo>
                        <a:pt x="22556" y="29500"/>
                      </a:moveTo>
                      <a:cubicBezTo>
                        <a:pt x="22616" y="29545"/>
                        <a:pt x="22636" y="29563"/>
                        <a:pt x="22636" y="29563"/>
                      </a:cubicBezTo>
                      <a:cubicBezTo>
                        <a:pt x="22636" y="29563"/>
                        <a:pt x="22624" y="29552"/>
                        <a:pt x="22610" y="29533"/>
                      </a:cubicBezTo>
                      <a:lnTo>
                        <a:pt x="22610" y="29533"/>
                      </a:lnTo>
                      <a:cubicBezTo>
                        <a:pt x="22620" y="29542"/>
                        <a:pt x="22635" y="29553"/>
                        <a:pt x="22656" y="29567"/>
                      </a:cubicBezTo>
                      <a:lnTo>
                        <a:pt x="22656" y="29600"/>
                      </a:lnTo>
                      <a:cubicBezTo>
                        <a:pt x="22623" y="29567"/>
                        <a:pt x="22590" y="29534"/>
                        <a:pt x="22556" y="29500"/>
                      </a:cubicBezTo>
                      <a:close/>
                      <a:moveTo>
                        <a:pt x="3812" y="29268"/>
                      </a:moveTo>
                      <a:lnTo>
                        <a:pt x="3812" y="29268"/>
                      </a:lnTo>
                      <a:cubicBezTo>
                        <a:pt x="3746" y="29833"/>
                        <a:pt x="4876" y="30830"/>
                        <a:pt x="4377" y="31129"/>
                      </a:cubicBezTo>
                      <a:cubicBezTo>
                        <a:pt x="4111" y="30796"/>
                        <a:pt x="3580" y="29633"/>
                        <a:pt x="3812" y="29268"/>
                      </a:cubicBezTo>
                      <a:close/>
                      <a:moveTo>
                        <a:pt x="23644" y="31329"/>
                      </a:moveTo>
                      <a:cubicBezTo>
                        <a:pt x="23700" y="31329"/>
                        <a:pt x="23776" y="31353"/>
                        <a:pt x="23886" y="31395"/>
                      </a:cubicBezTo>
                      <a:cubicBezTo>
                        <a:pt x="23770" y="31366"/>
                        <a:pt x="23686" y="31343"/>
                        <a:pt x="23625" y="31343"/>
                      </a:cubicBezTo>
                      <a:cubicBezTo>
                        <a:pt x="23602" y="31343"/>
                        <a:pt x="23583" y="31346"/>
                        <a:pt x="23566" y="31354"/>
                      </a:cubicBezTo>
                      <a:lnTo>
                        <a:pt x="23566" y="31354"/>
                      </a:lnTo>
                      <a:cubicBezTo>
                        <a:pt x="23587" y="31337"/>
                        <a:pt x="23612" y="31329"/>
                        <a:pt x="23644" y="31329"/>
                      </a:cubicBezTo>
                      <a:close/>
                      <a:moveTo>
                        <a:pt x="23890" y="31303"/>
                      </a:moveTo>
                      <a:cubicBezTo>
                        <a:pt x="23919" y="31303"/>
                        <a:pt x="23952" y="31312"/>
                        <a:pt x="23986" y="31328"/>
                      </a:cubicBezTo>
                      <a:cubicBezTo>
                        <a:pt x="23968" y="31319"/>
                        <a:pt x="23952" y="31315"/>
                        <a:pt x="23939" y="31315"/>
                      </a:cubicBezTo>
                      <a:cubicBezTo>
                        <a:pt x="23904" y="31315"/>
                        <a:pt x="23886" y="31346"/>
                        <a:pt x="23886" y="31395"/>
                      </a:cubicBezTo>
                      <a:lnTo>
                        <a:pt x="23819" y="31328"/>
                      </a:lnTo>
                      <a:cubicBezTo>
                        <a:pt x="23836" y="31312"/>
                        <a:pt x="23861" y="31303"/>
                        <a:pt x="23890" y="31303"/>
                      </a:cubicBezTo>
                      <a:close/>
                      <a:moveTo>
                        <a:pt x="11688" y="32127"/>
                      </a:moveTo>
                      <a:lnTo>
                        <a:pt x="11688" y="32127"/>
                      </a:lnTo>
                      <a:cubicBezTo>
                        <a:pt x="11656" y="32194"/>
                        <a:pt x="11656" y="32292"/>
                        <a:pt x="11722" y="32325"/>
                      </a:cubicBezTo>
                      <a:lnTo>
                        <a:pt x="11689" y="32325"/>
                      </a:lnTo>
                      <a:cubicBezTo>
                        <a:pt x="11677" y="32334"/>
                        <a:pt x="11666" y="32343"/>
                        <a:pt x="11656" y="32352"/>
                      </a:cubicBezTo>
                      <a:lnTo>
                        <a:pt x="11656" y="32352"/>
                      </a:lnTo>
                      <a:cubicBezTo>
                        <a:pt x="11656" y="32267"/>
                        <a:pt x="11660" y="32185"/>
                        <a:pt x="11688" y="32127"/>
                      </a:cubicBezTo>
                      <a:close/>
                      <a:moveTo>
                        <a:pt x="4678" y="31478"/>
                      </a:moveTo>
                      <a:cubicBezTo>
                        <a:pt x="4898" y="31478"/>
                        <a:pt x="5431" y="32384"/>
                        <a:pt x="5166" y="32384"/>
                      </a:cubicBezTo>
                      <a:cubicBezTo>
                        <a:pt x="5101" y="32384"/>
                        <a:pt x="4988" y="32329"/>
                        <a:pt x="4809" y="32192"/>
                      </a:cubicBezTo>
                      <a:cubicBezTo>
                        <a:pt x="4676" y="31993"/>
                        <a:pt x="4610" y="31760"/>
                        <a:pt x="4610" y="31528"/>
                      </a:cubicBezTo>
                      <a:cubicBezTo>
                        <a:pt x="4626" y="31493"/>
                        <a:pt x="4649" y="31478"/>
                        <a:pt x="4678" y="31478"/>
                      </a:cubicBezTo>
                      <a:close/>
                      <a:moveTo>
                        <a:pt x="11638" y="32368"/>
                      </a:moveTo>
                      <a:cubicBezTo>
                        <a:pt x="11557" y="32445"/>
                        <a:pt x="11566" y="32501"/>
                        <a:pt x="11622" y="32558"/>
                      </a:cubicBezTo>
                      <a:cubicBezTo>
                        <a:pt x="11559" y="32495"/>
                        <a:pt x="11526" y="32431"/>
                        <a:pt x="11638" y="32368"/>
                      </a:cubicBezTo>
                      <a:close/>
                      <a:moveTo>
                        <a:pt x="33725" y="32488"/>
                      </a:moveTo>
                      <a:cubicBezTo>
                        <a:pt x="33716" y="32509"/>
                        <a:pt x="33763" y="32576"/>
                        <a:pt x="33889" y="32724"/>
                      </a:cubicBezTo>
                      <a:cubicBezTo>
                        <a:pt x="33854" y="32742"/>
                        <a:pt x="33822" y="32750"/>
                        <a:pt x="33795" y="32750"/>
                      </a:cubicBezTo>
                      <a:cubicBezTo>
                        <a:pt x="33644" y="32750"/>
                        <a:pt x="33621" y="32519"/>
                        <a:pt x="33725" y="32488"/>
                      </a:cubicBezTo>
                      <a:close/>
                      <a:moveTo>
                        <a:pt x="20629" y="32790"/>
                      </a:moveTo>
                      <a:lnTo>
                        <a:pt x="20629" y="32790"/>
                      </a:lnTo>
                      <a:cubicBezTo>
                        <a:pt x="20637" y="32799"/>
                        <a:pt x="20648" y="32803"/>
                        <a:pt x="20660" y="32804"/>
                      </a:cubicBezTo>
                      <a:lnTo>
                        <a:pt x="20660" y="32804"/>
                      </a:lnTo>
                      <a:cubicBezTo>
                        <a:pt x="20657" y="32812"/>
                        <a:pt x="20651" y="32815"/>
                        <a:pt x="20645" y="32815"/>
                      </a:cubicBezTo>
                      <a:cubicBezTo>
                        <a:pt x="20637" y="32815"/>
                        <a:pt x="20629" y="32807"/>
                        <a:pt x="20629" y="32790"/>
                      </a:cubicBezTo>
                      <a:close/>
                      <a:moveTo>
                        <a:pt x="3945" y="32957"/>
                      </a:moveTo>
                      <a:lnTo>
                        <a:pt x="3945" y="32957"/>
                      </a:lnTo>
                      <a:cubicBezTo>
                        <a:pt x="4012" y="32990"/>
                        <a:pt x="4078" y="33023"/>
                        <a:pt x="4111" y="33123"/>
                      </a:cubicBezTo>
                      <a:cubicBezTo>
                        <a:pt x="4078" y="33090"/>
                        <a:pt x="4078" y="33056"/>
                        <a:pt x="4045" y="33023"/>
                      </a:cubicBezTo>
                      <a:cubicBezTo>
                        <a:pt x="4012" y="33023"/>
                        <a:pt x="3978" y="32990"/>
                        <a:pt x="3945" y="32957"/>
                      </a:cubicBezTo>
                      <a:close/>
                      <a:moveTo>
                        <a:pt x="6915" y="33238"/>
                      </a:moveTo>
                      <a:lnTo>
                        <a:pt x="6970" y="33256"/>
                      </a:lnTo>
                      <a:cubicBezTo>
                        <a:pt x="6948" y="33256"/>
                        <a:pt x="6930" y="33249"/>
                        <a:pt x="6915" y="33238"/>
                      </a:cubicBezTo>
                      <a:close/>
                      <a:moveTo>
                        <a:pt x="8399" y="33256"/>
                      </a:moveTo>
                      <a:cubicBezTo>
                        <a:pt x="8432" y="33256"/>
                        <a:pt x="8465" y="33256"/>
                        <a:pt x="8465" y="33289"/>
                      </a:cubicBezTo>
                      <a:lnTo>
                        <a:pt x="8465" y="33322"/>
                      </a:lnTo>
                      <a:cubicBezTo>
                        <a:pt x="8465" y="33256"/>
                        <a:pt x="8432" y="33256"/>
                        <a:pt x="8399" y="33256"/>
                      </a:cubicBezTo>
                      <a:close/>
                      <a:moveTo>
                        <a:pt x="33856" y="33956"/>
                      </a:moveTo>
                      <a:cubicBezTo>
                        <a:pt x="33855" y="33987"/>
                        <a:pt x="33823" y="33988"/>
                        <a:pt x="33823" y="34020"/>
                      </a:cubicBezTo>
                      <a:lnTo>
                        <a:pt x="33823" y="33987"/>
                      </a:lnTo>
                      <a:cubicBezTo>
                        <a:pt x="33823" y="33987"/>
                        <a:pt x="33855" y="33987"/>
                        <a:pt x="33856" y="33956"/>
                      </a:cubicBezTo>
                      <a:close/>
                      <a:moveTo>
                        <a:pt x="5308" y="33555"/>
                      </a:moveTo>
                      <a:cubicBezTo>
                        <a:pt x="5443" y="33663"/>
                        <a:pt x="5622" y="34057"/>
                        <a:pt x="5487" y="34057"/>
                      </a:cubicBezTo>
                      <a:cubicBezTo>
                        <a:pt x="5457" y="34057"/>
                        <a:pt x="5409" y="34036"/>
                        <a:pt x="5341" y="33987"/>
                      </a:cubicBezTo>
                      <a:lnTo>
                        <a:pt x="5308" y="33987"/>
                      </a:lnTo>
                      <a:cubicBezTo>
                        <a:pt x="5208" y="33821"/>
                        <a:pt x="4909" y="33555"/>
                        <a:pt x="5308" y="33555"/>
                      </a:cubicBezTo>
                      <a:close/>
                      <a:moveTo>
                        <a:pt x="35584" y="34087"/>
                      </a:moveTo>
                      <a:cubicBezTo>
                        <a:pt x="35584" y="34120"/>
                        <a:pt x="35584" y="34120"/>
                        <a:pt x="35584" y="34120"/>
                      </a:cubicBezTo>
                      <a:cubicBezTo>
                        <a:pt x="35551" y="34120"/>
                        <a:pt x="35584" y="34120"/>
                        <a:pt x="35584" y="34087"/>
                      </a:cubicBezTo>
                      <a:close/>
                      <a:moveTo>
                        <a:pt x="7302" y="34020"/>
                      </a:moveTo>
                      <a:lnTo>
                        <a:pt x="7302" y="34020"/>
                      </a:lnTo>
                      <a:cubicBezTo>
                        <a:pt x="7327" y="34059"/>
                        <a:pt x="7353" y="34092"/>
                        <a:pt x="7381" y="34123"/>
                      </a:cubicBezTo>
                      <a:lnTo>
                        <a:pt x="7381" y="34123"/>
                      </a:lnTo>
                      <a:cubicBezTo>
                        <a:pt x="7352" y="34093"/>
                        <a:pt x="7325" y="34059"/>
                        <a:pt x="7302" y="34020"/>
                      </a:cubicBezTo>
                      <a:close/>
                      <a:moveTo>
                        <a:pt x="35651" y="33954"/>
                      </a:moveTo>
                      <a:cubicBezTo>
                        <a:pt x="35651" y="34043"/>
                        <a:pt x="35651" y="34158"/>
                        <a:pt x="35675" y="34158"/>
                      </a:cubicBezTo>
                      <a:cubicBezTo>
                        <a:pt x="35675" y="34158"/>
                        <a:pt x="35675" y="34158"/>
                        <a:pt x="35675" y="34158"/>
                      </a:cubicBezTo>
                      <a:lnTo>
                        <a:pt x="35675" y="34158"/>
                      </a:lnTo>
                      <a:cubicBezTo>
                        <a:pt x="35674" y="34158"/>
                        <a:pt x="35674" y="34158"/>
                        <a:pt x="35673" y="34158"/>
                      </a:cubicBezTo>
                      <a:cubicBezTo>
                        <a:pt x="35644" y="34158"/>
                        <a:pt x="35618" y="34050"/>
                        <a:pt x="35618" y="34020"/>
                      </a:cubicBezTo>
                      <a:lnTo>
                        <a:pt x="35584" y="34020"/>
                      </a:lnTo>
                      <a:cubicBezTo>
                        <a:pt x="35618" y="33987"/>
                        <a:pt x="35618" y="33987"/>
                        <a:pt x="35651" y="33954"/>
                      </a:cubicBezTo>
                      <a:close/>
                      <a:moveTo>
                        <a:pt x="5621" y="34167"/>
                      </a:moveTo>
                      <a:cubicBezTo>
                        <a:pt x="5640" y="34172"/>
                        <a:pt x="5658" y="34178"/>
                        <a:pt x="5673" y="34186"/>
                      </a:cubicBezTo>
                      <a:cubicBezTo>
                        <a:pt x="5646" y="34186"/>
                        <a:pt x="5641" y="34186"/>
                        <a:pt x="5621" y="34167"/>
                      </a:cubicBezTo>
                      <a:close/>
                      <a:moveTo>
                        <a:pt x="7467" y="34204"/>
                      </a:moveTo>
                      <a:cubicBezTo>
                        <a:pt x="7488" y="34220"/>
                        <a:pt x="7510" y="34237"/>
                        <a:pt x="7534" y="34253"/>
                      </a:cubicBezTo>
                      <a:lnTo>
                        <a:pt x="7562" y="34290"/>
                      </a:lnTo>
                      <a:lnTo>
                        <a:pt x="7562" y="34290"/>
                      </a:lnTo>
                      <a:cubicBezTo>
                        <a:pt x="7533" y="34260"/>
                        <a:pt x="7500" y="34233"/>
                        <a:pt x="7467" y="34204"/>
                      </a:cubicBezTo>
                      <a:close/>
                      <a:moveTo>
                        <a:pt x="33821" y="34160"/>
                      </a:moveTo>
                      <a:cubicBezTo>
                        <a:pt x="33830" y="34213"/>
                        <a:pt x="33841" y="34266"/>
                        <a:pt x="33823" y="34319"/>
                      </a:cubicBezTo>
                      <a:cubicBezTo>
                        <a:pt x="33778" y="34330"/>
                        <a:pt x="33737" y="34345"/>
                        <a:pt x="33699" y="34363"/>
                      </a:cubicBezTo>
                      <a:lnTo>
                        <a:pt x="33699" y="34363"/>
                      </a:lnTo>
                      <a:cubicBezTo>
                        <a:pt x="33763" y="34307"/>
                        <a:pt x="33806" y="34241"/>
                        <a:pt x="33821" y="34160"/>
                      </a:cubicBezTo>
                      <a:close/>
                      <a:moveTo>
                        <a:pt x="8133" y="34585"/>
                      </a:moveTo>
                      <a:lnTo>
                        <a:pt x="8133" y="34585"/>
                      </a:lnTo>
                      <a:cubicBezTo>
                        <a:pt x="8199" y="34652"/>
                        <a:pt x="8232" y="34718"/>
                        <a:pt x="8266" y="34785"/>
                      </a:cubicBezTo>
                      <a:cubicBezTo>
                        <a:pt x="8266" y="34818"/>
                        <a:pt x="8299" y="34818"/>
                        <a:pt x="8299" y="34851"/>
                      </a:cubicBezTo>
                      <a:cubicBezTo>
                        <a:pt x="8232" y="34785"/>
                        <a:pt x="8199" y="34685"/>
                        <a:pt x="8133" y="34585"/>
                      </a:cubicBezTo>
                      <a:close/>
                      <a:moveTo>
                        <a:pt x="7834" y="35017"/>
                      </a:moveTo>
                      <a:cubicBezTo>
                        <a:pt x="7867" y="35050"/>
                        <a:pt x="7900" y="35050"/>
                        <a:pt x="7933" y="35117"/>
                      </a:cubicBezTo>
                      <a:cubicBezTo>
                        <a:pt x="7900" y="35084"/>
                        <a:pt x="7867" y="35050"/>
                        <a:pt x="7834" y="35017"/>
                      </a:cubicBezTo>
                      <a:close/>
                      <a:moveTo>
                        <a:pt x="8066" y="34917"/>
                      </a:moveTo>
                      <a:cubicBezTo>
                        <a:pt x="8099" y="35017"/>
                        <a:pt x="8166" y="35117"/>
                        <a:pt x="8232" y="35183"/>
                      </a:cubicBezTo>
                      <a:cubicBezTo>
                        <a:pt x="8133" y="35117"/>
                        <a:pt x="8099" y="34917"/>
                        <a:pt x="7967" y="34917"/>
                      </a:cubicBezTo>
                      <a:close/>
                      <a:moveTo>
                        <a:pt x="26877" y="35391"/>
                      </a:moveTo>
                      <a:cubicBezTo>
                        <a:pt x="26885" y="35391"/>
                        <a:pt x="26894" y="35399"/>
                        <a:pt x="26910" y="35416"/>
                      </a:cubicBezTo>
                      <a:cubicBezTo>
                        <a:pt x="26900" y="35406"/>
                        <a:pt x="26888" y="35402"/>
                        <a:pt x="26875" y="35402"/>
                      </a:cubicBezTo>
                      <a:cubicBezTo>
                        <a:pt x="26868" y="35402"/>
                        <a:pt x="26861" y="35403"/>
                        <a:pt x="26854" y="35405"/>
                      </a:cubicBezTo>
                      <a:lnTo>
                        <a:pt x="26854" y="35405"/>
                      </a:lnTo>
                      <a:cubicBezTo>
                        <a:pt x="26864" y="35396"/>
                        <a:pt x="26871" y="35391"/>
                        <a:pt x="26877" y="35391"/>
                      </a:cubicBezTo>
                      <a:close/>
                      <a:moveTo>
                        <a:pt x="26844" y="35383"/>
                      </a:moveTo>
                      <a:lnTo>
                        <a:pt x="26844" y="35409"/>
                      </a:lnTo>
                      <a:lnTo>
                        <a:pt x="26844" y="35409"/>
                      </a:lnTo>
                      <a:cubicBezTo>
                        <a:pt x="26825" y="35418"/>
                        <a:pt x="26810" y="35434"/>
                        <a:pt x="26810" y="35449"/>
                      </a:cubicBezTo>
                      <a:cubicBezTo>
                        <a:pt x="26810" y="35416"/>
                        <a:pt x="26810" y="35416"/>
                        <a:pt x="26844" y="35383"/>
                      </a:cubicBezTo>
                      <a:close/>
                      <a:moveTo>
                        <a:pt x="40337" y="35383"/>
                      </a:moveTo>
                      <a:cubicBezTo>
                        <a:pt x="40337" y="35449"/>
                        <a:pt x="40370" y="35449"/>
                        <a:pt x="40403" y="35449"/>
                      </a:cubicBezTo>
                      <a:lnTo>
                        <a:pt x="40337" y="35449"/>
                      </a:lnTo>
                      <a:lnTo>
                        <a:pt x="40337" y="35383"/>
                      </a:lnTo>
                      <a:close/>
                      <a:moveTo>
                        <a:pt x="25415" y="35449"/>
                      </a:moveTo>
                      <a:lnTo>
                        <a:pt x="25415" y="35449"/>
                      </a:lnTo>
                      <a:cubicBezTo>
                        <a:pt x="25444" y="35566"/>
                        <a:pt x="25268" y="35734"/>
                        <a:pt x="25292" y="35863"/>
                      </a:cubicBezTo>
                      <a:lnTo>
                        <a:pt x="25292" y="35863"/>
                      </a:lnTo>
                      <a:cubicBezTo>
                        <a:pt x="25257" y="35871"/>
                        <a:pt x="25206" y="35898"/>
                        <a:pt x="25187" y="35898"/>
                      </a:cubicBezTo>
                      <a:cubicBezTo>
                        <a:pt x="25179" y="35898"/>
                        <a:pt x="25176" y="35893"/>
                        <a:pt x="25182" y="35881"/>
                      </a:cubicBezTo>
                      <a:lnTo>
                        <a:pt x="25182" y="35881"/>
                      </a:lnTo>
                      <a:lnTo>
                        <a:pt x="25182" y="35881"/>
                      </a:lnTo>
                      <a:cubicBezTo>
                        <a:pt x="25282" y="35748"/>
                        <a:pt x="25381" y="35615"/>
                        <a:pt x="25415" y="35449"/>
                      </a:cubicBezTo>
                      <a:close/>
                      <a:moveTo>
                        <a:pt x="30699" y="35915"/>
                      </a:moveTo>
                      <a:lnTo>
                        <a:pt x="30699" y="35915"/>
                      </a:lnTo>
                      <a:cubicBezTo>
                        <a:pt x="30732" y="35948"/>
                        <a:pt x="30699" y="35948"/>
                        <a:pt x="30666" y="35948"/>
                      </a:cubicBezTo>
                      <a:lnTo>
                        <a:pt x="30599" y="35948"/>
                      </a:lnTo>
                      <a:cubicBezTo>
                        <a:pt x="30632" y="35948"/>
                        <a:pt x="30732" y="35948"/>
                        <a:pt x="30699" y="35915"/>
                      </a:cubicBezTo>
                      <a:close/>
                      <a:moveTo>
                        <a:pt x="30865" y="36114"/>
                      </a:moveTo>
                      <a:cubicBezTo>
                        <a:pt x="30883" y="36126"/>
                        <a:pt x="30897" y="36135"/>
                        <a:pt x="30907" y="36141"/>
                      </a:cubicBezTo>
                      <a:lnTo>
                        <a:pt x="30907" y="36141"/>
                      </a:lnTo>
                      <a:cubicBezTo>
                        <a:pt x="30904" y="36142"/>
                        <a:pt x="30901" y="36145"/>
                        <a:pt x="30898" y="36147"/>
                      </a:cubicBezTo>
                      <a:lnTo>
                        <a:pt x="30865" y="36114"/>
                      </a:lnTo>
                      <a:close/>
                      <a:moveTo>
                        <a:pt x="30898" y="36081"/>
                      </a:moveTo>
                      <a:cubicBezTo>
                        <a:pt x="30932" y="36114"/>
                        <a:pt x="30998" y="36114"/>
                        <a:pt x="31031" y="36147"/>
                      </a:cubicBezTo>
                      <a:cubicBezTo>
                        <a:pt x="31009" y="36147"/>
                        <a:pt x="30972" y="36132"/>
                        <a:pt x="30940" y="36132"/>
                      </a:cubicBezTo>
                      <a:cubicBezTo>
                        <a:pt x="30933" y="36132"/>
                        <a:pt x="30926" y="36133"/>
                        <a:pt x="30919" y="36135"/>
                      </a:cubicBezTo>
                      <a:lnTo>
                        <a:pt x="30919" y="36135"/>
                      </a:lnTo>
                      <a:cubicBezTo>
                        <a:pt x="30913" y="36129"/>
                        <a:pt x="30906" y="36121"/>
                        <a:pt x="30898" y="36114"/>
                      </a:cubicBezTo>
                      <a:lnTo>
                        <a:pt x="30898" y="36081"/>
                      </a:lnTo>
                      <a:close/>
                      <a:moveTo>
                        <a:pt x="7515" y="36370"/>
                      </a:moveTo>
                      <a:cubicBezTo>
                        <a:pt x="7549" y="36425"/>
                        <a:pt x="7609" y="36496"/>
                        <a:pt x="7628" y="36569"/>
                      </a:cubicBezTo>
                      <a:lnTo>
                        <a:pt x="7628" y="36569"/>
                      </a:lnTo>
                      <a:lnTo>
                        <a:pt x="7515" y="36370"/>
                      </a:lnTo>
                      <a:close/>
                      <a:moveTo>
                        <a:pt x="35319" y="36845"/>
                      </a:moveTo>
                      <a:cubicBezTo>
                        <a:pt x="35319" y="36905"/>
                        <a:pt x="35292" y="36930"/>
                        <a:pt x="35264" y="36930"/>
                      </a:cubicBezTo>
                      <a:cubicBezTo>
                        <a:pt x="35244" y="36930"/>
                        <a:pt x="35223" y="36918"/>
                        <a:pt x="35208" y="36897"/>
                      </a:cubicBezTo>
                      <a:lnTo>
                        <a:pt x="35208" y="36897"/>
                      </a:lnTo>
                      <a:cubicBezTo>
                        <a:pt x="35218" y="36904"/>
                        <a:pt x="35229" y="36908"/>
                        <a:pt x="35241" y="36908"/>
                      </a:cubicBezTo>
                      <a:cubicBezTo>
                        <a:pt x="35267" y="36908"/>
                        <a:pt x="35296" y="36889"/>
                        <a:pt x="35319" y="36845"/>
                      </a:cubicBezTo>
                      <a:close/>
                      <a:moveTo>
                        <a:pt x="17405" y="36845"/>
                      </a:moveTo>
                      <a:lnTo>
                        <a:pt x="17405" y="36878"/>
                      </a:lnTo>
                      <a:cubicBezTo>
                        <a:pt x="17480" y="37004"/>
                        <a:pt x="17499" y="37167"/>
                        <a:pt x="17604" y="37211"/>
                      </a:cubicBezTo>
                      <a:lnTo>
                        <a:pt x="17604" y="37211"/>
                      </a:lnTo>
                      <a:cubicBezTo>
                        <a:pt x="17456" y="37168"/>
                        <a:pt x="17437" y="36964"/>
                        <a:pt x="17309" y="36868"/>
                      </a:cubicBezTo>
                      <a:lnTo>
                        <a:pt x="17309" y="36868"/>
                      </a:lnTo>
                      <a:cubicBezTo>
                        <a:pt x="17315" y="36869"/>
                        <a:pt x="17320" y="36870"/>
                        <a:pt x="17326" y="36870"/>
                      </a:cubicBezTo>
                      <a:cubicBezTo>
                        <a:pt x="17347" y="36870"/>
                        <a:pt x="17372" y="36862"/>
                        <a:pt x="17405" y="36845"/>
                      </a:cubicBezTo>
                      <a:close/>
                      <a:moveTo>
                        <a:pt x="8532" y="37310"/>
                      </a:moveTo>
                      <a:cubicBezTo>
                        <a:pt x="8532" y="37344"/>
                        <a:pt x="8498" y="37377"/>
                        <a:pt x="8498" y="37410"/>
                      </a:cubicBezTo>
                      <a:lnTo>
                        <a:pt x="8465" y="37410"/>
                      </a:lnTo>
                      <a:cubicBezTo>
                        <a:pt x="8498" y="37377"/>
                        <a:pt x="8498" y="37344"/>
                        <a:pt x="8532" y="37310"/>
                      </a:cubicBezTo>
                      <a:close/>
                      <a:moveTo>
                        <a:pt x="33642" y="37567"/>
                      </a:moveTo>
                      <a:cubicBezTo>
                        <a:pt x="33659" y="37567"/>
                        <a:pt x="33672" y="37589"/>
                        <a:pt x="33670" y="37612"/>
                      </a:cubicBezTo>
                      <a:lnTo>
                        <a:pt x="33670" y="37612"/>
                      </a:lnTo>
                      <a:cubicBezTo>
                        <a:pt x="33669" y="37592"/>
                        <a:pt x="33646" y="37576"/>
                        <a:pt x="33624" y="37576"/>
                      </a:cubicBezTo>
                      <a:cubicBezTo>
                        <a:pt x="33630" y="37570"/>
                        <a:pt x="33636" y="37567"/>
                        <a:pt x="33642" y="37567"/>
                      </a:cubicBezTo>
                      <a:close/>
                      <a:moveTo>
                        <a:pt x="5840" y="32392"/>
                      </a:moveTo>
                      <a:lnTo>
                        <a:pt x="5840" y="32392"/>
                      </a:lnTo>
                      <a:cubicBezTo>
                        <a:pt x="6371" y="32923"/>
                        <a:pt x="7169" y="33821"/>
                        <a:pt x="7302" y="34352"/>
                      </a:cubicBezTo>
                      <a:cubicBezTo>
                        <a:pt x="6737" y="34884"/>
                        <a:pt x="9263" y="36779"/>
                        <a:pt x="10060" y="37410"/>
                      </a:cubicBezTo>
                      <a:cubicBezTo>
                        <a:pt x="10027" y="37576"/>
                        <a:pt x="10293" y="37609"/>
                        <a:pt x="10193" y="37776"/>
                      </a:cubicBezTo>
                      <a:cubicBezTo>
                        <a:pt x="10143" y="37783"/>
                        <a:pt x="10095" y="37787"/>
                        <a:pt x="10047" y="37787"/>
                      </a:cubicBezTo>
                      <a:cubicBezTo>
                        <a:pt x="9044" y="37787"/>
                        <a:pt x="8488" y="36186"/>
                        <a:pt x="7568" y="35615"/>
                      </a:cubicBezTo>
                      <a:cubicBezTo>
                        <a:pt x="7136" y="34618"/>
                        <a:pt x="5574" y="33920"/>
                        <a:pt x="5507" y="32890"/>
                      </a:cubicBezTo>
                      <a:cubicBezTo>
                        <a:pt x="5536" y="32845"/>
                        <a:pt x="5569" y="32826"/>
                        <a:pt x="5605" y="32826"/>
                      </a:cubicBezTo>
                      <a:cubicBezTo>
                        <a:pt x="5867" y="32826"/>
                        <a:pt x="6312" y="33845"/>
                        <a:pt x="6604" y="34020"/>
                      </a:cubicBezTo>
                      <a:cubicBezTo>
                        <a:pt x="7402" y="33954"/>
                        <a:pt x="5740" y="33023"/>
                        <a:pt x="5840" y="32392"/>
                      </a:cubicBezTo>
                      <a:close/>
                      <a:moveTo>
                        <a:pt x="11287" y="37838"/>
                      </a:moveTo>
                      <a:cubicBezTo>
                        <a:pt x="11298" y="37850"/>
                        <a:pt x="11311" y="37863"/>
                        <a:pt x="11323" y="37875"/>
                      </a:cubicBezTo>
                      <a:lnTo>
                        <a:pt x="11323" y="37898"/>
                      </a:lnTo>
                      <a:lnTo>
                        <a:pt x="11323" y="37898"/>
                      </a:lnTo>
                      <a:cubicBezTo>
                        <a:pt x="11306" y="37884"/>
                        <a:pt x="11296" y="37861"/>
                        <a:pt x="11287" y="37838"/>
                      </a:cubicBezTo>
                      <a:close/>
                      <a:moveTo>
                        <a:pt x="8208" y="37654"/>
                      </a:moveTo>
                      <a:lnTo>
                        <a:pt x="8208" y="37654"/>
                      </a:lnTo>
                      <a:cubicBezTo>
                        <a:pt x="8300" y="37738"/>
                        <a:pt x="8414" y="37810"/>
                        <a:pt x="8479" y="37907"/>
                      </a:cubicBezTo>
                      <a:lnTo>
                        <a:pt x="8479" y="37907"/>
                      </a:lnTo>
                      <a:cubicBezTo>
                        <a:pt x="8373" y="37834"/>
                        <a:pt x="8294" y="37745"/>
                        <a:pt x="8208" y="37654"/>
                      </a:cubicBezTo>
                      <a:close/>
                      <a:moveTo>
                        <a:pt x="10426" y="37842"/>
                      </a:moveTo>
                      <a:lnTo>
                        <a:pt x="10426" y="37842"/>
                      </a:lnTo>
                      <a:cubicBezTo>
                        <a:pt x="10490" y="37928"/>
                        <a:pt x="10597" y="37972"/>
                        <a:pt x="10682" y="38038"/>
                      </a:cubicBezTo>
                      <a:lnTo>
                        <a:pt x="10682" y="38038"/>
                      </a:lnTo>
                      <a:cubicBezTo>
                        <a:pt x="10585" y="38004"/>
                        <a:pt x="10490" y="37938"/>
                        <a:pt x="10426" y="37842"/>
                      </a:cubicBezTo>
                      <a:close/>
                      <a:moveTo>
                        <a:pt x="9602" y="38033"/>
                      </a:moveTo>
                      <a:cubicBezTo>
                        <a:pt x="9628" y="38033"/>
                        <a:pt x="9654" y="38036"/>
                        <a:pt x="9679" y="38042"/>
                      </a:cubicBezTo>
                      <a:lnTo>
                        <a:pt x="9529" y="38042"/>
                      </a:lnTo>
                      <a:cubicBezTo>
                        <a:pt x="9553" y="38035"/>
                        <a:pt x="9577" y="38033"/>
                        <a:pt x="9602" y="38033"/>
                      </a:cubicBezTo>
                      <a:close/>
                      <a:moveTo>
                        <a:pt x="8517" y="37985"/>
                      </a:moveTo>
                      <a:cubicBezTo>
                        <a:pt x="8526" y="38013"/>
                        <a:pt x="8532" y="38043"/>
                        <a:pt x="8532" y="38075"/>
                      </a:cubicBezTo>
                      <a:cubicBezTo>
                        <a:pt x="8532" y="38036"/>
                        <a:pt x="8520" y="38008"/>
                        <a:pt x="8517" y="37985"/>
                      </a:cubicBezTo>
                      <a:close/>
                      <a:moveTo>
                        <a:pt x="9814" y="38093"/>
                      </a:moveTo>
                      <a:lnTo>
                        <a:pt x="9814" y="38093"/>
                      </a:lnTo>
                      <a:cubicBezTo>
                        <a:pt x="9842" y="38108"/>
                        <a:pt x="9869" y="38125"/>
                        <a:pt x="9894" y="38141"/>
                      </a:cubicBezTo>
                      <a:lnTo>
                        <a:pt x="9814" y="38093"/>
                      </a:lnTo>
                      <a:close/>
                      <a:moveTo>
                        <a:pt x="8964" y="37875"/>
                      </a:moveTo>
                      <a:lnTo>
                        <a:pt x="8964" y="37875"/>
                      </a:lnTo>
                      <a:cubicBezTo>
                        <a:pt x="9063" y="37942"/>
                        <a:pt x="9097" y="38174"/>
                        <a:pt x="9229" y="38174"/>
                      </a:cubicBezTo>
                      <a:lnTo>
                        <a:pt x="9163" y="38174"/>
                      </a:lnTo>
                      <a:cubicBezTo>
                        <a:pt x="9097" y="38075"/>
                        <a:pt x="9030" y="37975"/>
                        <a:pt x="8964" y="37875"/>
                      </a:cubicBezTo>
                      <a:close/>
                      <a:moveTo>
                        <a:pt x="10701" y="38053"/>
                      </a:moveTo>
                      <a:cubicBezTo>
                        <a:pt x="10739" y="38086"/>
                        <a:pt x="10771" y="38124"/>
                        <a:pt x="10791" y="38174"/>
                      </a:cubicBezTo>
                      <a:lnTo>
                        <a:pt x="10701" y="38053"/>
                      </a:lnTo>
                      <a:close/>
                      <a:moveTo>
                        <a:pt x="29635" y="38208"/>
                      </a:moveTo>
                      <a:cubicBezTo>
                        <a:pt x="29602" y="38208"/>
                        <a:pt x="29635" y="38274"/>
                        <a:pt x="29669" y="38341"/>
                      </a:cubicBezTo>
                      <a:cubicBezTo>
                        <a:pt x="29650" y="38350"/>
                        <a:pt x="29629" y="38357"/>
                        <a:pt x="29607" y="38361"/>
                      </a:cubicBezTo>
                      <a:lnTo>
                        <a:pt x="29607" y="38361"/>
                      </a:lnTo>
                      <a:cubicBezTo>
                        <a:pt x="29628" y="38296"/>
                        <a:pt x="29573" y="38208"/>
                        <a:pt x="29635" y="38208"/>
                      </a:cubicBezTo>
                      <a:close/>
                      <a:moveTo>
                        <a:pt x="10612" y="38973"/>
                      </a:moveTo>
                      <a:cubicBezTo>
                        <a:pt x="10669" y="38973"/>
                        <a:pt x="10721" y="39013"/>
                        <a:pt x="10758" y="39138"/>
                      </a:cubicBezTo>
                      <a:cubicBezTo>
                        <a:pt x="10707" y="39035"/>
                        <a:pt x="10650" y="39002"/>
                        <a:pt x="10592" y="39002"/>
                      </a:cubicBezTo>
                      <a:cubicBezTo>
                        <a:pt x="10501" y="39002"/>
                        <a:pt x="10408" y="39085"/>
                        <a:pt x="10326" y="39105"/>
                      </a:cubicBezTo>
                      <a:cubicBezTo>
                        <a:pt x="10409" y="39084"/>
                        <a:pt x="10518" y="38973"/>
                        <a:pt x="10612" y="38973"/>
                      </a:cubicBezTo>
                      <a:close/>
                      <a:moveTo>
                        <a:pt x="33687" y="39166"/>
                      </a:moveTo>
                      <a:cubicBezTo>
                        <a:pt x="33763" y="39166"/>
                        <a:pt x="33786" y="39275"/>
                        <a:pt x="33756" y="39304"/>
                      </a:cubicBezTo>
                      <a:cubicBezTo>
                        <a:pt x="33790" y="39238"/>
                        <a:pt x="33723" y="39171"/>
                        <a:pt x="33657" y="39171"/>
                      </a:cubicBezTo>
                      <a:cubicBezTo>
                        <a:pt x="33668" y="39168"/>
                        <a:pt x="33678" y="39166"/>
                        <a:pt x="33687" y="39166"/>
                      </a:cubicBezTo>
                      <a:close/>
                      <a:moveTo>
                        <a:pt x="10791" y="39171"/>
                      </a:moveTo>
                      <a:lnTo>
                        <a:pt x="10791" y="39171"/>
                      </a:lnTo>
                      <a:cubicBezTo>
                        <a:pt x="10961" y="39200"/>
                        <a:pt x="11130" y="39276"/>
                        <a:pt x="11258" y="39399"/>
                      </a:cubicBezTo>
                      <a:lnTo>
                        <a:pt x="11258" y="39399"/>
                      </a:lnTo>
                      <a:cubicBezTo>
                        <a:pt x="11116" y="39286"/>
                        <a:pt x="10905" y="39314"/>
                        <a:pt x="10791" y="39171"/>
                      </a:cubicBezTo>
                      <a:close/>
                      <a:moveTo>
                        <a:pt x="12830" y="40000"/>
                      </a:moveTo>
                      <a:lnTo>
                        <a:pt x="12830" y="40000"/>
                      </a:lnTo>
                      <a:cubicBezTo>
                        <a:pt x="12849" y="40009"/>
                        <a:pt x="12867" y="40017"/>
                        <a:pt x="12885" y="40036"/>
                      </a:cubicBezTo>
                      <a:lnTo>
                        <a:pt x="12918" y="40102"/>
                      </a:lnTo>
                      <a:cubicBezTo>
                        <a:pt x="12894" y="40077"/>
                        <a:pt x="12869" y="40034"/>
                        <a:pt x="12830" y="40000"/>
                      </a:cubicBezTo>
                      <a:close/>
                      <a:moveTo>
                        <a:pt x="37816" y="40079"/>
                      </a:moveTo>
                      <a:cubicBezTo>
                        <a:pt x="37817" y="40135"/>
                        <a:pt x="37806" y="40181"/>
                        <a:pt x="37745" y="40202"/>
                      </a:cubicBezTo>
                      <a:cubicBezTo>
                        <a:pt x="37803" y="40163"/>
                        <a:pt x="37816" y="40124"/>
                        <a:pt x="37816" y="40079"/>
                      </a:cubicBezTo>
                      <a:close/>
                      <a:moveTo>
                        <a:pt x="36149" y="40468"/>
                      </a:moveTo>
                      <a:cubicBezTo>
                        <a:pt x="36216" y="40567"/>
                        <a:pt x="35983" y="40567"/>
                        <a:pt x="35983" y="40601"/>
                      </a:cubicBezTo>
                      <a:lnTo>
                        <a:pt x="35950" y="40567"/>
                      </a:lnTo>
                      <a:cubicBezTo>
                        <a:pt x="36016" y="40567"/>
                        <a:pt x="36050" y="40468"/>
                        <a:pt x="36149" y="40468"/>
                      </a:cubicBezTo>
                      <a:close/>
                      <a:moveTo>
                        <a:pt x="36309" y="40574"/>
                      </a:moveTo>
                      <a:cubicBezTo>
                        <a:pt x="36292" y="40614"/>
                        <a:pt x="36364" y="40634"/>
                        <a:pt x="36415" y="40634"/>
                      </a:cubicBezTo>
                      <a:cubicBezTo>
                        <a:pt x="36349" y="40634"/>
                        <a:pt x="36316" y="40634"/>
                        <a:pt x="36282" y="40601"/>
                      </a:cubicBezTo>
                      <a:lnTo>
                        <a:pt x="36282" y="40601"/>
                      </a:lnTo>
                      <a:cubicBezTo>
                        <a:pt x="36316" y="40700"/>
                        <a:pt x="36316" y="40767"/>
                        <a:pt x="36349" y="40833"/>
                      </a:cubicBezTo>
                      <a:cubicBezTo>
                        <a:pt x="36295" y="40779"/>
                        <a:pt x="36285" y="40681"/>
                        <a:pt x="36247" y="40646"/>
                      </a:cubicBezTo>
                      <a:lnTo>
                        <a:pt x="36247" y="40646"/>
                      </a:lnTo>
                      <a:cubicBezTo>
                        <a:pt x="36248" y="40643"/>
                        <a:pt x="36249" y="40639"/>
                        <a:pt x="36249" y="40634"/>
                      </a:cubicBezTo>
                      <a:cubicBezTo>
                        <a:pt x="36269" y="40614"/>
                        <a:pt x="36289" y="40594"/>
                        <a:pt x="36309" y="40574"/>
                      </a:cubicBezTo>
                      <a:close/>
                      <a:moveTo>
                        <a:pt x="26977" y="40833"/>
                      </a:moveTo>
                      <a:cubicBezTo>
                        <a:pt x="26977" y="40866"/>
                        <a:pt x="26977" y="40866"/>
                        <a:pt x="26977" y="40866"/>
                      </a:cubicBezTo>
                      <a:cubicBezTo>
                        <a:pt x="26977" y="40866"/>
                        <a:pt x="26943" y="40866"/>
                        <a:pt x="26977" y="40833"/>
                      </a:cubicBezTo>
                      <a:close/>
                      <a:moveTo>
                        <a:pt x="37778" y="40866"/>
                      </a:moveTo>
                      <a:cubicBezTo>
                        <a:pt x="37778" y="40883"/>
                        <a:pt x="37786" y="40891"/>
                        <a:pt x="37799" y="40891"/>
                      </a:cubicBezTo>
                      <a:cubicBezTo>
                        <a:pt x="37811" y="40891"/>
                        <a:pt x="37828" y="40883"/>
                        <a:pt x="37844" y="40866"/>
                      </a:cubicBezTo>
                      <a:lnTo>
                        <a:pt x="37844" y="40866"/>
                      </a:lnTo>
                      <a:cubicBezTo>
                        <a:pt x="37811" y="40900"/>
                        <a:pt x="37811" y="40933"/>
                        <a:pt x="37778" y="40966"/>
                      </a:cubicBezTo>
                      <a:lnTo>
                        <a:pt x="37745" y="40966"/>
                      </a:lnTo>
                      <a:cubicBezTo>
                        <a:pt x="37716" y="41023"/>
                        <a:pt x="37639" y="41031"/>
                        <a:pt x="37597" y="41074"/>
                      </a:cubicBezTo>
                      <a:lnTo>
                        <a:pt x="37597" y="41074"/>
                      </a:lnTo>
                      <a:cubicBezTo>
                        <a:pt x="37651" y="41015"/>
                        <a:pt x="37778" y="40954"/>
                        <a:pt x="37778" y="40866"/>
                      </a:cubicBezTo>
                      <a:close/>
                      <a:moveTo>
                        <a:pt x="27243" y="41033"/>
                      </a:moveTo>
                      <a:lnTo>
                        <a:pt x="27375" y="41066"/>
                      </a:lnTo>
                      <a:cubicBezTo>
                        <a:pt x="27388" y="41081"/>
                        <a:pt x="27401" y="41094"/>
                        <a:pt x="27414" y="41104"/>
                      </a:cubicBezTo>
                      <a:lnTo>
                        <a:pt x="27414" y="41104"/>
                      </a:lnTo>
                      <a:cubicBezTo>
                        <a:pt x="27368" y="41084"/>
                        <a:pt x="27312" y="41060"/>
                        <a:pt x="27243" y="41033"/>
                      </a:cubicBezTo>
                      <a:close/>
                      <a:moveTo>
                        <a:pt x="27874" y="41033"/>
                      </a:moveTo>
                      <a:lnTo>
                        <a:pt x="27874" y="41033"/>
                      </a:lnTo>
                      <a:cubicBezTo>
                        <a:pt x="27774" y="41132"/>
                        <a:pt x="27608" y="41099"/>
                        <a:pt x="27608" y="41232"/>
                      </a:cubicBezTo>
                      <a:cubicBezTo>
                        <a:pt x="27608" y="41210"/>
                        <a:pt x="27593" y="41187"/>
                        <a:pt x="27482" y="41135"/>
                      </a:cubicBezTo>
                      <a:lnTo>
                        <a:pt x="27482" y="41135"/>
                      </a:lnTo>
                      <a:cubicBezTo>
                        <a:pt x="27495" y="41137"/>
                        <a:pt x="27508" y="41139"/>
                        <a:pt x="27522" y="41139"/>
                      </a:cubicBezTo>
                      <a:cubicBezTo>
                        <a:pt x="27634" y="41139"/>
                        <a:pt x="27762" y="41055"/>
                        <a:pt x="27874" y="41033"/>
                      </a:cubicBezTo>
                      <a:close/>
                      <a:moveTo>
                        <a:pt x="13899" y="41484"/>
                      </a:moveTo>
                      <a:cubicBezTo>
                        <a:pt x="13932" y="41484"/>
                        <a:pt x="13949" y="41508"/>
                        <a:pt x="13949" y="41531"/>
                      </a:cubicBezTo>
                      <a:cubicBezTo>
                        <a:pt x="13952" y="41533"/>
                        <a:pt x="13955" y="41534"/>
                        <a:pt x="13958" y="41536"/>
                      </a:cubicBezTo>
                      <a:lnTo>
                        <a:pt x="13958" y="41536"/>
                      </a:lnTo>
                      <a:cubicBezTo>
                        <a:pt x="13925" y="41520"/>
                        <a:pt x="13888" y="41508"/>
                        <a:pt x="13849" y="41498"/>
                      </a:cubicBezTo>
                      <a:cubicBezTo>
                        <a:pt x="13869" y="41488"/>
                        <a:pt x="13885" y="41484"/>
                        <a:pt x="13899" y="41484"/>
                      </a:cubicBezTo>
                      <a:close/>
                      <a:moveTo>
                        <a:pt x="16109" y="41664"/>
                      </a:moveTo>
                      <a:lnTo>
                        <a:pt x="16312" y="41813"/>
                      </a:lnTo>
                      <a:lnTo>
                        <a:pt x="16312" y="41813"/>
                      </a:lnTo>
                      <a:cubicBezTo>
                        <a:pt x="16239" y="41769"/>
                        <a:pt x="16168" y="41723"/>
                        <a:pt x="16109" y="41664"/>
                      </a:cubicBezTo>
                      <a:close/>
                      <a:moveTo>
                        <a:pt x="16774" y="43027"/>
                      </a:moveTo>
                      <a:lnTo>
                        <a:pt x="16807" y="43060"/>
                      </a:lnTo>
                      <a:cubicBezTo>
                        <a:pt x="16740" y="43027"/>
                        <a:pt x="16674" y="43027"/>
                        <a:pt x="16608" y="43027"/>
                      </a:cubicBezTo>
                      <a:close/>
                      <a:moveTo>
                        <a:pt x="33973" y="43592"/>
                      </a:moveTo>
                      <a:lnTo>
                        <a:pt x="33973" y="43592"/>
                      </a:lnTo>
                      <a:cubicBezTo>
                        <a:pt x="33958" y="43597"/>
                        <a:pt x="33946" y="43605"/>
                        <a:pt x="33934" y="43614"/>
                      </a:cubicBezTo>
                      <a:lnTo>
                        <a:pt x="33934" y="43614"/>
                      </a:lnTo>
                      <a:cubicBezTo>
                        <a:pt x="33941" y="43606"/>
                        <a:pt x="33949" y="43599"/>
                        <a:pt x="33956" y="43592"/>
                      </a:cubicBezTo>
                      <a:close/>
                      <a:moveTo>
                        <a:pt x="32726" y="43625"/>
                      </a:moveTo>
                      <a:lnTo>
                        <a:pt x="32726" y="43691"/>
                      </a:lnTo>
                      <a:cubicBezTo>
                        <a:pt x="32726" y="43625"/>
                        <a:pt x="32660" y="43625"/>
                        <a:pt x="32627" y="43625"/>
                      </a:cubicBezTo>
                      <a:close/>
                      <a:moveTo>
                        <a:pt x="17837" y="43758"/>
                      </a:moveTo>
                      <a:lnTo>
                        <a:pt x="17837" y="43758"/>
                      </a:lnTo>
                      <a:cubicBezTo>
                        <a:pt x="17808" y="43817"/>
                        <a:pt x="17700" y="43823"/>
                        <a:pt x="17699" y="43871"/>
                      </a:cubicBezTo>
                      <a:lnTo>
                        <a:pt x="17699" y="43871"/>
                      </a:lnTo>
                      <a:cubicBezTo>
                        <a:pt x="17698" y="43817"/>
                        <a:pt x="17807" y="43788"/>
                        <a:pt x="17837" y="43758"/>
                      </a:cubicBezTo>
                      <a:close/>
                      <a:moveTo>
                        <a:pt x="27841" y="44489"/>
                      </a:moveTo>
                      <a:lnTo>
                        <a:pt x="27841" y="44489"/>
                      </a:lnTo>
                      <a:cubicBezTo>
                        <a:pt x="27874" y="44522"/>
                        <a:pt x="27841" y="44555"/>
                        <a:pt x="27808" y="44589"/>
                      </a:cubicBezTo>
                      <a:lnTo>
                        <a:pt x="27783" y="44564"/>
                      </a:lnTo>
                      <a:lnTo>
                        <a:pt x="27783" y="44564"/>
                      </a:lnTo>
                      <a:cubicBezTo>
                        <a:pt x="27821" y="44559"/>
                        <a:pt x="27841" y="44514"/>
                        <a:pt x="27841" y="44489"/>
                      </a:cubicBezTo>
                      <a:close/>
                      <a:moveTo>
                        <a:pt x="31663" y="45287"/>
                      </a:moveTo>
                      <a:cubicBezTo>
                        <a:pt x="31676" y="45287"/>
                        <a:pt x="31691" y="45287"/>
                        <a:pt x="31707" y="45288"/>
                      </a:cubicBezTo>
                      <a:lnTo>
                        <a:pt x="31707" y="45288"/>
                      </a:lnTo>
                      <a:cubicBezTo>
                        <a:pt x="31686" y="45293"/>
                        <a:pt x="31670" y="45303"/>
                        <a:pt x="31663" y="45321"/>
                      </a:cubicBezTo>
                      <a:lnTo>
                        <a:pt x="31663" y="45321"/>
                      </a:lnTo>
                      <a:lnTo>
                        <a:pt x="31663" y="45287"/>
                      </a:lnTo>
                      <a:close/>
                      <a:moveTo>
                        <a:pt x="19299" y="45818"/>
                      </a:moveTo>
                      <a:cubicBezTo>
                        <a:pt x="19366" y="45852"/>
                        <a:pt x="19333" y="45918"/>
                        <a:pt x="19366" y="45985"/>
                      </a:cubicBezTo>
                      <a:cubicBezTo>
                        <a:pt x="19333" y="45918"/>
                        <a:pt x="19333" y="45885"/>
                        <a:pt x="19333" y="45852"/>
                      </a:cubicBezTo>
                      <a:lnTo>
                        <a:pt x="19299" y="45818"/>
                      </a:lnTo>
                      <a:close/>
                      <a:moveTo>
                        <a:pt x="27741" y="46317"/>
                      </a:moveTo>
                      <a:cubicBezTo>
                        <a:pt x="27688" y="46343"/>
                        <a:pt x="27635" y="46370"/>
                        <a:pt x="27582" y="46396"/>
                      </a:cubicBezTo>
                      <a:lnTo>
                        <a:pt x="27582" y="46396"/>
                      </a:lnTo>
                      <a:cubicBezTo>
                        <a:pt x="27627" y="46350"/>
                        <a:pt x="27684" y="46317"/>
                        <a:pt x="27741" y="46317"/>
                      </a:cubicBezTo>
                      <a:close/>
                      <a:moveTo>
                        <a:pt x="19572" y="46534"/>
                      </a:moveTo>
                      <a:cubicBezTo>
                        <a:pt x="19630" y="46542"/>
                        <a:pt x="19687" y="46552"/>
                        <a:pt x="19725" y="46573"/>
                      </a:cubicBezTo>
                      <a:lnTo>
                        <a:pt x="19725" y="46573"/>
                      </a:lnTo>
                      <a:cubicBezTo>
                        <a:pt x="19673" y="46560"/>
                        <a:pt x="19621" y="46547"/>
                        <a:pt x="19572" y="46534"/>
                      </a:cubicBezTo>
                      <a:close/>
                      <a:moveTo>
                        <a:pt x="25780" y="46716"/>
                      </a:moveTo>
                      <a:cubicBezTo>
                        <a:pt x="25764" y="46716"/>
                        <a:pt x="25753" y="46718"/>
                        <a:pt x="25747" y="46722"/>
                      </a:cubicBezTo>
                      <a:lnTo>
                        <a:pt x="25747" y="46722"/>
                      </a:lnTo>
                      <a:lnTo>
                        <a:pt x="25747" y="46716"/>
                      </a:lnTo>
                      <a:close/>
                      <a:moveTo>
                        <a:pt x="21668" y="46780"/>
                      </a:moveTo>
                      <a:cubicBezTo>
                        <a:pt x="21678" y="46790"/>
                        <a:pt x="21686" y="46802"/>
                        <a:pt x="21692" y="46815"/>
                      </a:cubicBezTo>
                      <a:lnTo>
                        <a:pt x="21668" y="46780"/>
                      </a:lnTo>
                      <a:close/>
                      <a:moveTo>
                        <a:pt x="26144" y="46825"/>
                      </a:moveTo>
                      <a:cubicBezTo>
                        <a:pt x="26073" y="46868"/>
                        <a:pt x="26007" y="46921"/>
                        <a:pt x="25946" y="46982"/>
                      </a:cubicBezTo>
                      <a:lnTo>
                        <a:pt x="26079" y="46849"/>
                      </a:lnTo>
                      <a:cubicBezTo>
                        <a:pt x="26100" y="46842"/>
                        <a:pt x="26122" y="46834"/>
                        <a:pt x="26144" y="46825"/>
                      </a:cubicBezTo>
                      <a:close/>
                      <a:moveTo>
                        <a:pt x="21792" y="46915"/>
                      </a:moveTo>
                      <a:cubicBezTo>
                        <a:pt x="21837" y="46938"/>
                        <a:pt x="21867" y="46975"/>
                        <a:pt x="21892" y="46987"/>
                      </a:cubicBezTo>
                      <a:lnTo>
                        <a:pt x="21892" y="46987"/>
                      </a:lnTo>
                      <a:lnTo>
                        <a:pt x="21892" y="47015"/>
                      </a:lnTo>
                      <a:lnTo>
                        <a:pt x="21792" y="46915"/>
                      </a:lnTo>
                      <a:close/>
                      <a:moveTo>
                        <a:pt x="25182" y="47048"/>
                      </a:moveTo>
                      <a:cubicBezTo>
                        <a:pt x="25155" y="47048"/>
                        <a:pt x="25063" y="47091"/>
                        <a:pt x="25029" y="47126"/>
                      </a:cubicBezTo>
                      <a:lnTo>
                        <a:pt x="25029" y="47126"/>
                      </a:lnTo>
                      <a:cubicBezTo>
                        <a:pt x="25065" y="47074"/>
                        <a:pt x="25123" y="47048"/>
                        <a:pt x="25182" y="47048"/>
                      </a:cubicBezTo>
                      <a:close/>
                      <a:moveTo>
                        <a:pt x="24988" y="47144"/>
                      </a:moveTo>
                      <a:cubicBezTo>
                        <a:pt x="24996" y="47144"/>
                        <a:pt x="25006" y="47145"/>
                        <a:pt x="25016" y="47148"/>
                      </a:cubicBezTo>
                      <a:cubicBezTo>
                        <a:pt x="24970" y="47155"/>
                        <a:pt x="24933" y="47175"/>
                        <a:pt x="24900" y="47202"/>
                      </a:cubicBezTo>
                      <a:lnTo>
                        <a:pt x="24900" y="47202"/>
                      </a:lnTo>
                      <a:cubicBezTo>
                        <a:pt x="24922" y="47169"/>
                        <a:pt x="24947" y="47144"/>
                        <a:pt x="24988" y="47144"/>
                      </a:cubicBezTo>
                      <a:close/>
                      <a:moveTo>
                        <a:pt x="24761" y="47347"/>
                      </a:moveTo>
                      <a:cubicBezTo>
                        <a:pt x="24708" y="47402"/>
                        <a:pt x="24646" y="47447"/>
                        <a:pt x="24551" y="47447"/>
                      </a:cubicBezTo>
                      <a:cubicBezTo>
                        <a:pt x="24617" y="47414"/>
                        <a:pt x="24683" y="47380"/>
                        <a:pt x="24750" y="47347"/>
                      </a:cubicBezTo>
                      <a:close/>
                      <a:moveTo>
                        <a:pt x="22929" y="0"/>
                      </a:moveTo>
                      <a:cubicBezTo>
                        <a:pt x="18316" y="0"/>
                        <a:pt x="13848" y="1197"/>
                        <a:pt x="10592" y="5006"/>
                      </a:cubicBezTo>
                      <a:cubicBezTo>
                        <a:pt x="2713" y="10941"/>
                        <a:pt x="1" y="23448"/>
                        <a:pt x="2910" y="32602"/>
                      </a:cubicBezTo>
                      <a:lnTo>
                        <a:pt x="2910" y="32602"/>
                      </a:lnTo>
                      <a:cubicBezTo>
                        <a:pt x="3050" y="33122"/>
                        <a:pt x="3302" y="33586"/>
                        <a:pt x="3613" y="34020"/>
                      </a:cubicBezTo>
                      <a:cubicBezTo>
                        <a:pt x="3797" y="33692"/>
                        <a:pt x="3439" y="33099"/>
                        <a:pt x="3292" y="32981"/>
                      </a:cubicBezTo>
                      <a:lnTo>
                        <a:pt x="3292" y="32981"/>
                      </a:lnTo>
                      <a:cubicBezTo>
                        <a:pt x="3032" y="32279"/>
                        <a:pt x="2607" y="31382"/>
                        <a:pt x="2948" y="30963"/>
                      </a:cubicBezTo>
                      <a:lnTo>
                        <a:pt x="2948" y="30963"/>
                      </a:lnTo>
                      <a:cubicBezTo>
                        <a:pt x="3546" y="32259"/>
                        <a:pt x="4278" y="34020"/>
                        <a:pt x="5108" y="34917"/>
                      </a:cubicBezTo>
                      <a:cubicBezTo>
                        <a:pt x="5054" y="35000"/>
                        <a:pt x="4886" y="35217"/>
                        <a:pt x="5014" y="35217"/>
                      </a:cubicBezTo>
                      <a:cubicBezTo>
                        <a:pt x="5042" y="35217"/>
                        <a:pt x="5083" y="35207"/>
                        <a:pt x="5142" y="35183"/>
                      </a:cubicBezTo>
                      <a:cubicBezTo>
                        <a:pt x="6272" y="35682"/>
                        <a:pt x="6837" y="37443"/>
                        <a:pt x="8066" y="38108"/>
                      </a:cubicBezTo>
                      <a:cubicBezTo>
                        <a:pt x="9163" y="39072"/>
                        <a:pt x="9628" y="40169"/>
                        <a:pt x="11024" y="40235"/>
                      </a:cubicBezTo>
                      <a:cubicBezTo>
                        <a:pt x="11094" y="40263"/>
                        <a:pt x="11140" y="40275"/>
                        <a:pt x="11167" y="40275"/>
                      </a:cubicBezTo>
                      <a:cubicBezTo>
                        <a:pt x="11334" y="40275"/>
                        <a:pt x="10805" y="39813"/>
                        <a:pt x="10891" y="39670"/>
                      </a:cubicBezTo>
                      <a:lnTo>
                        <a:pt x="10891" y="39670"/>
                      </a:lnTo>
                      <a:cubicBezTo>
                        <a:pt x="11323" y="39969"/>
                        <a:pt x="12054" y="40268"/>
                        <a:pt x="12486" y="40767"/>
                      </a:cubicBezTo>
                      <a:cubicBezTo>
                        <a:pt x="13517" y="41365"/>
                        <a:pt x="14613" y="41996"/>
                        <a:pt x="15710" y="42628"/>
                      </a:cubicBezTo>
                      <a:cubicBezTo>
                        <a:pt x="16167" y="42750"/>
                        <a:pt x="16065" y="43375"/>
                        <a:pt x="16533" y="43375"/>
                      </a:cubicBezTo>
                      <a:cubicBezTo>
                        <a:pt x="16575" y="43375"/>
                        <a:pt x="16622" y="43370"/>
                        <a:pt x="16674" y="43359"/>
                      </a:cubicBezTo>
                      <a:cubicBezTo>
                        <a:pt x="16747" y="43413"/>
                        <a:pt x="16799" y="43470"/>
                        <a:pt x="16835" y="43532"/>
                      </a:cubicBezTo>
                      <a:lnTo>
                        <a:pt x="16835" y="43532"/>
                      </a:lnTo>
                      <a:cubicBezTo>
                        <a:pt x="16826" y="43528"/>
                        <a:pt x="16816" y="43525"/>
                        <a:pt x="16807" y="43525"/>
                      </a:cubicBezTo>
                      <a:cubicBezTo>
                        <a:pt x="16820" y="43532"/>
                        <a:pt x="16832" y="43538"/>
                        <a:pt x="16843" y="43545"/>
                      </a:cubicBezTo>
                      <a:lnTo>
                        <a:pt x="16843" y="43545"/>
                      </a:lnTo>
                      <a:cubicBezTo>
                        <a:pt x="17038" y="43899"/>
                        <a:pt x="16737" y="44358"/>
                        <a:pt x="17073" y="44722"/>
                      </a:cubicBezTo>
                      <a:cubicBezTo>
                        <a:pt x="17195" y="44681"/>
                        <a:pt x="17295" y="44663"/>
                        <a:pt x="17378" y="44663"/>
                      </a:cubicBezTo>
                      <a:cubicBezTo>
                        <a:pt x="17972" y="44663"/>
                        <a:pt x="17678" y="45597"/>
                        <a:pt x="18203" y="45918"/>
                      </a:cubicBezTo>
                      <a:cubicBezTo>
                        <a:pt x="18402" y="46383"/>
                        <a:pt x="19100" y="46383"/>
                        <a:pt x="19432" y="46882"/>
                      </a:cubicBezTo>
                      <a:cubicBezTo>
                        <a:pt x="19498" y="46908"/>
                        <a:pt x="19544" y="46919"/>
                        <a:pt x="19577" y="46919"/>
                      </a:cubicBezTo>
                      <a:cubicBezTo>
                        <a:pt x="19711" y="46919"/>
                        <a:pt x="19625" y="46742"/>
                        <a:pt x="19732" y="46716"/>
                      </a:cubicBezTo>
                      <a:lnTo>
                        <a:pt x="19732" y="46716"/>
                      </a:lnTo>
                      <a:cubicBezTo>
                        <a:pt x="19632" y="47081"/>
                        <a:pt x="19898" y="46882"/>
                        <a:pt x="20097" y="47115"/>
                      </a:cubicBezTo>
                      <a:cubicBezTo>
                        <a:pt x="20562" y="47480"/>
                        <a:pt x="21559" y="47048"/>
                        <a:pt x="21759" y="47680"/>
                      </a:cubicBezTo>
                      <a:cubicBezTo>
                        <a:pt x="21822" y="47755"/>
                        <a:pt x="21875" y="47783"/>
                        <a:pt x="21926" y="47783"/>
                      </a:cubicBezTo>
                      <a:cubicBezTo>
                        <a:pt x="22010" y="47783"/>
                        <a:pt x="22088" y="47708"/>
                        <a:pt x="22191" y="47646"/>
                      </a:cubicBezTo>
                      <a:cubicBezTo>
                        <a:pt x="22369" y="47534"/>
                        <a:pt x="22561" y="47494"/>
                        <a:pt x="22760" y="47494"/>
                      </a:cubicBezTo>
                      <a:cubicBezTo>
                        <a:pt x="23268" y="47494"/>
                        <a:pt x="23823" y="47756"/>
                        <a:pt x="24304" y="47756"/>
                      </a:cubicBezTo>
                      <a:cubicBezTo>
                        <a:pt x="24586" y="47756"/>
                        <a:pt x="24842" y="47666"/>
                        <a:pt x="25049" y="47380"/>
                      </a:cubicBezTo>
                      <a:cubicBezTo>
                        <a:pt x="25144" y="47276"/>
                        <a:pt x="25255" y="47248"/>
                        <a:pt x="25371" y="47248"/>
                      </a:cubicBezTo>
                      <a:cubicBezTo>
                        <a:pt x="25513" y="47248"/>
                        <a:pt x="25663" y="47291"/>
                        <a:pt x="25802" y="47291"/>
                      </a:cubicBezTo>
                      <a:cubicBezTo>
                        <a:pt x="25948" y="47291"/>
                        <a:pt x="26082" y="47243"/>
                        <a:pt x="26179" y="47048"/>
                      </a:cubicBezTo>
                      <a:cubicBezTo>
                        <a:pt x="27907" y="46649"/>
                        <a:pt x="30100" y="46417"/>
                        <a:pt x="31861" y="45287"/>
                      </a:cubicBezTo>
                      <a:lnTo>
                        <a:pt x="31861" y="45287"/>
                      </a:lnTo>
                      <a:cubicBezTo>
                        <a:pt x="31934" y="45279"/>
                        <a:pt x="31995" y="45255"/>
                        <a:pt x="31995" y="45187"/>
                      </a:cubicBezTo>
                      <a:cubicBezTo>
                        <a:pt x="32033" y="45190"/>
                        <a:pt x="32070" y="45192"/>
                        <a:pt x="32105" y="45192"/>
                      </a:cubicBezTo>
                      <a:cubicBezTo>
                        <a:pt x="32748" y="45192"/>
                        <a:pt x="32959" y="44645"/>
                        <a:pt x="33557" y="44456"/>
                      </a:cubicBezTo>
                      <a:cubicBezTo>
                        <a:pt x="34089" y="44057"/>
                        <a:pt x="32959" y="44356"/>
                        <a:pt x="33358" y="44123"/>
                      </a:cubicBezTo>
                      <a:cubicBezTo>
                        <a:pt x="34521" y="43990"/>
                        <a:pt x="35385" y="42861"/>
                        <a:pt x="36116" y="42428"/>
                      </a:cubicBezTo>
                      <a:cubicBezTo>
                        <a:pt x="36881" y="42129"/>
                        <a:pt x="37379" y="41398"/>
                        <a:pt x="38011" y="40866"/>
                      </a:cubicBezTo>
                      <a:cubicBezTo>
                        <a:pt x="38310" y="40534"/>
                        <a:pt x="39041" y="40601"/>
                        <a:pt x="39107" y="39936"/>
                      </a:cubicBezTo>
                      <a:cubicBezTo>
                        <a:pt x="39156" y="39936"/>
                        <a:pt x="39186" y="39866"/>
                        <a:pt x="39225" y="39866"/>
                      </a:cubicBezTo>
                      <a:cubicBezTo>
                        <a:pt x="39240" y="39866"/>
                        <a:pt x="39255" y="39875"/>
                        <a:pt x="39273" y="39903"/>
                      </a:cubicBezTo>
                      <a:cubicBezTo>
                        <a:pt x="39306" y="39936"/>
                        <a:pt x="39331" y="39949"/>
                        <a:pt x="39350" y="39949"/>
                      </a:cubicBezTo>
                      <a:cubicBezTo>
                        <a:pt x="39446" y="39949"/>
                        <a:pt x="39395" y="39593"/>
                        <a:pt x="39506" y="39537"/>
                      </a:cubicBezTo>
                      <a:cubicBezTo>
                        <a:pt x="39610" y="39563"/>
                        <a:pt x="39612" y="39851"/>
                        <a:pt x="39703" y="39851"/>
                      </a:cubicBezTo>
                      <a:cubicBezTo>
                        <a:pt x="39729" y="39851"/>
                        <a:pt x="39761" y="39828"/>
                        <a:pt x="39805" y="39770"/>
                      </a:cubicBezTo>
                      <a:cubicBezTo>
                        <a:pt x="39539" y="38640"/>
                        <a:pt x="39174" y="39005"/>
                        <a:pt x="40337" y="38540"/>
                      </a:cubicBezTo>
                      <a:cubicBezTo>
                        <a:pt x="40338" y="38541"/>
                        <a:pt x="40340" y="38541"/>
                        <a:pt x="40341" y="38541"/>
                      </a:cubicBezTo>
                      <a:cubicBezTo>
                        <a:pt x="40407" y="38541"/>
                        <a:pt x="39975" y="37767"/>
                        <a:pt x="40195" y="37767"/>
                      </a:cubicBezTo>
                      <a:cubicBezTo>
                        <a:pt x="40233" y="37767"/>
                        <a:pt x="40289" y="37790"/>
                        <a:pt x="40370" y="37842"/>
                      </a:cubicBezTo>
                      <a:cubicBezTo>
                        <a:pt x="40611" y="37842"/>
                        <a:pt x="40723" y="37217"/>
                        <a:pt x="40931" y="37217"/>
                      </a:cubicBezTo>
                      <a:cubicBezTo>
                        <a:pt x="40981" y="37217"/>
                        <a:pt x="41037" y="37253"/>
                        <a:pt x="41101" y="37344"/>
                      </a:cubicBezTo>
                      <a:cubicBezTo>
                        <a:pt x="41467" y="37144"/>
                        <a:pt x="40669" y="36646"/>
                        <a:pt x="41234" y="36546"/>
                      </a:cubicBezTo>
                      <a:cubicBezTo>
                        <a:pt x="41334" y="36513"/>
                        <a:pt x="41567" y="36480"/>
                        <a:pt x="41434" y="36313"/>
                      </a:cubicBezTo>
                      <a:cubicBezTo>
                        <a:pt x="41234" y="36114"/>
                        <a:pt x="41567" y="35948"/>
                        <a:pt x="41633" y="35815"/>
                      </a:cubicBezTo>
                      <a:cubicBezTo>
                        <a:pt x="41646" y="35817"/>
                        <a:pt x="41659" y="35818"/>
                        <a:pt x="41672" y="35818"/>
                      </a:cubicBezTo>
                      <a:cubicBezTo>
                        <a:pt x="41954" y="35818"/>
                        <a:pt x="42098" y="35242"/>
                        <a:pt x="42400" y="35242"/>
                      </a:cubicBezTo>
                      <a:cubicBezTo>
                        <a:pt x="42459" y="35242"/>
                        <a:pt x="42524" y="35264"/>
                        <a:pt x="42597" y="35316"/>
                      </a:cubicBezTo>
                      <a:cubicBezTo>
                        <a:pt x="42659" y="35192"/>
                        <a:pt x="42489" y="34981"/>
                        <a:pt x="42656" y="34981"/>
                      </a:cubicBezTo>
                      <a:cubicBezTo>
                        <a:pt x="42668" y="34981"/>
                        <a:pt x="42681" y="34982"/>
                        <a:pt x="42697" y="34984"/>
                      </a:cubicBezTo>
                      <a:cubicBezTo>
                        <a:pt x="42723" y="35001"/>
                        <a:pt x="42749" y="35009"/>
                        <a:pt x="42773" y="35009"/>
                      </a:cubicBezTo>
                      <a:cubicBezTo>
                        <a:pt x="42933" y="35009"/>
                        <a:pt x="43031" y="34676"/>
                        <a:pt x="42830" y="34618"/>
                      </a:cubicBezTo>
                      <a:cubicBezTo>
                        <a:pt x="42597" y="34386"/>
                        <a:pt x="43594" y="33854"/>
                        <a:pt x="43793" y="33389"/>
                      </a:cubicBezTo>
                      <a:cubicBezTo>
                        <a:pt x="43561" y="33223"/>
                        <a:pt x="43993" y="32325"/>
                        <a:pt x="44259" y="32325"/>
                      </a:cubicBezTo>
                      <a:cubicBezTo>
                        <a:pt x="44283" y="32328"/>
                        <a:pt x="44306" y="32329"/>
                        <a:pt x="44327" y="32329"/>
                      </a:cubicBezTo>
                      <a:cubicBezTo>
                        <a:pt x="44793" y="32329"/>
                        <a:pt x="44478" y="31658"/>
                        <a:pt x="44923" y="31594"/>
                      </a:cubicBezTo>
                      <a:cubicBezTo>
                        <a:pt x="45123" y="31428"/>
                        <a:pt x="45156" y="31129"/>
                        <a:pt x="45256" y="30896"/>
                      </a:cubicBezTo>
                      <a:cubicBezTo>
                        <a:pt x="45821" y="28902"/>
                        <a:pt x="46884" y="27041"/>
                        <a:pt x="46751" y="24847"/>
                      </a:cubicBezTo>
                      <a:cubicBezTo>
                        <a:pt x="46630" y="24605"/>
                        <a:pt x="46950" y="22627"/>
                        <a:pt x="46556" y="22627"/>
                      </a:cubicBezTo>
                      <a:cubicBezTo>
                        <a:pt x="46518" y="22627"/>
                        <a:pt x="46472" y="22646"/>
                        <a:pt x="46419" y="22687"/>
                      </a:cubicBezTo>
                      <a:cubicBezTo>
                        <a:pt x="46120" y="22288"/>
                        <a:pt x="46851" y="22355"/>
                        <a:pt x="46751" y="22023"/>
                      </a:cubicBezTo>
                      <a:cubicBezTo>
                        <a:pt x="46467" y="21707"/>
                        <a:pt x="46992" y="20282"/>
                        <a:pt x="46590" y="20282"/>
                      </a:cubicBezTo>
                      <a:cubicBezTo>
                        <a:pt x="46569" y="20282"/>
                        <a:pt x="46545" y="20286"/>
                        <a:pt x="46519" y="20294"/>
                      </a:cubicBezTo>
                      <a:cubicBezTo>
                        <a:pt x="46286" y="20494"/>
                        <a:pt x="46585" y="20593"/>
                        <a:pt x="46386" y="20693"/>
                      </a:cubicBezTo>
                      <a:cubicBezTo>
                        <a:pt x="46396" y="20791"/>
                        <a:pt x="46361" y="20829"/>
                        <a:pt x="46315" y="20829"/>
                      </a:cubicBezTo>
                      <a:cubicBezTo>
                        <a:pt x="46222" y="20829"/>
                        <a:pt x="46085" y="20672"/>
                        <a:pt x="46219" y="20560"/>
                      </a:cubicBezTo>
                      <a:cubicBezTo>
                        <a:pt x="46286" y="20527"/>
                        <a:pt x="46319" y="20461"/>
                        <a:pt x="46253" y="20394"/>
                      </a:cubicBezTo>
                      <a:cubicBezTo>
                        <a:pt x="45721" y="19663"/>
                        <a:pt x="46552" y="18566"/>
                        <a:pt x="45920" y="18068"/>
                      </a:cubicBezTo>
                      <a:cubicBezTo>
                        <a:pt x="46386" y="17602"/>
                        <a:pt x="45787" y="16871"/>
                        <a:pt x="46120" y="16506"/>
                      </a:cubicBezTo>
                      <a:cubicBezTo>
                        <a:pt x="46181" y="16475"/>
                        <a:pt x="46157" y="16302"/>
                        <a:pt x="46075" y="16302"/>
                      </a:cubicBezTo>
                      <a:cubicBezTo>
                        <a:pt x="46068" y="16302"/>
                        <a:pt x="46061" y="16304"/>
                        <a:pt x="46053" y="16306"/>
                      </a:cubicBezTo>
                      <a:cubicBezTo>
                        <a:pt x="44325" y="14944"/>
                        <a:pt x="45754" y="10955"/>
                        <a:pt x="43827" y="9161"/>
                      </a:cubicBezTo>
                      <a:cubicBezTo>
                        <a:pt x="43361" y="9061"/>
                        <a:pt x="43760" y="8529"/>
                        <a:pt x="43361" y="8330"/>
                      </a:cubicBezTo>
                      <a:cubicBezTo>
                        <a:pt x="42863" y="8131"/>
                        <a:pt x="43029" y="7333"/>
                        <a:pt x="42464" y="7233"/>
                      </a:cubicBezTo>
                      <a:cubicBezTo>
                        <a:pt x="42517" y="7046"/>
                        <a:pt x="41945" y="6534"/>
                        <a:pt x="41721" y="6534"/>
                      </a:cubicBezTo>
                      <a:cubicBezTo>
                        <a:pt x="41667" y="6534"/>
                        <a:pt x="41633" y="6564"/>
                        <a:pt x="41633" y="6635"/>
                      </a:cubicBezTo>
                      <a:cubicBezTo>
                        <a:pt x="41400" y="4940"/>
                        <a:pt x="38875" y="4741"/>
                        <a:pt x="37645" y="3810"/>
                      </a:cubicBezTo>
                      <a:cubicBezTo>
                        <a:pt x="35784" y="2813"/>
                        <a:pt x="33258" y="1450"/>
                        <a:pt x="31463" y="1052"/>
                      </a:cubicBezTo>
                      <a:cubicBezTo>
                        <a:pt x="28734" y="465"/>
                        <a:pt x="25803" y="0"/>
                        <a:pt x="22929" y="0"/>
                      </a:cubicBezTo>
                      <a:close/>
                    </a:path>
                  </a:pathLst>
                </a:custGeom>
                <a:solidFill>
                  <a:srgbClr val="F2B1A2">
                    <a:alpha val="7344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2686" name="Google Shape;2686;p23"/>
                <p:cNvSpPr/>
                <p:nvPr/>
              </p:nvSpPr>
              <p:spPr>
                <a:xfrm>
                  <a:off x="4282075" y="2792050"/>
                  <a:ext cx="51375" cy="2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55" h="1010" extrusionOk="0">
                      <a:moveTo>
                        <a:pt x="627" y="1"/>
                      </a:moveTo>
                      <a:cubicBezTo>
                        <a:pt x="0" y="1"/>
                        <a:pt x="1139" y="751"/>
                        <a:pt x="1390" y="940"/>
                      </a:cubicBezTo>
                      <a:cubicBezTo>
                        <a:pt x="1431" y="981"/>
                        <a:pt x="1472" y="1009"/>
                        <a:pt x="1513" y="1009"/>
                      </a:cubicBezTo>
                      <a:cubicBezTo>
                        <a:pt x="1539" y="1009"/>
                        <a:pt x="1564" y="998"/>
                        <a:pt x="1589" y="973"/>
                      </a:cubicBezTo>
                      <a:cubicBezTo>
                        <a:pt x="1624" y="903"/>
                        <a:pt x="1659" y="879"/>
                        <a:pt x="1695" y="879"/>
                      </a:cubicBezTo>
                      <a:cubicBezTo>
                        <a:pt x="1776" y="879"/>
                        <a:pt x="1863" y="1001"/>
                        <a:pt x="1969" y="1001"/>
                      </a:cubicBezTo>
                      <a:cubicBezTo>
                        <a:pt x="1996" y="1001"/>
                        <a:pt x="2025" y="993"/>
                        <a:pt x="2055" y="973"/>
                      </a:cubicBezTo>
                      <a:cubicBezTo>
                        <a:pt x="2033" y="778"/>
                        <a:pt x="1913" y="626"/>
                        <a:pt x="1786" y="626"/>
                      </a:cubicBezTo>
                      <a:cubicBezTo>
                        <a:pt x="1717" y="626"/>
                        <a:pt x="1647" y="669"/>
                        <a:pt x="1589" y="773"/>
                      </a:cubicBezTo>
                      <a:cubicBezTo>
                        <a:pt x="1457" y="375"/>
                        <a:pt x="1024" y="275"/>
                        <a:pt x="759" y="9"/>
                      </a:cubicBezTo>
                      <a:cubicBezTo>
                        <a:pt x="708" y="3"/>
                        <a:pt x="665" y="1"/>
                        <a:pt x="627" y="1"/>
                      </a:cubicBezTo>
                      <a:close/>
                    </a:path>
                  </a:pathLst>
                </a:custGeom>
                <a:solidFill>
                  <a:srgbClr val="F2B1A2">
                    <a:alpha val="7344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2687" name="Google Shape;2687;p23"/>
                <p:cNvSpPr/>
                <p:nvPr/>
              </p:nvSpPr>
              <p:spPr>
                <a:xfrm>
                  <a:off x="4114075" y="2632525"/>
                  <a:ext cx="10625" cy="13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5" h="538" extrusionOk="0">
                      <a:moveTo>
                        <a:pt x="86" y="1"/>
                      </a:moveTo>
                      <a:cubicBezTo>
                        <a:pt x="43" y="1"/>
                        <a:pt x="9" y="31"/>
                        <a:pt x="1" y="109"/>
                      </a:cubicBezTo>
                      <a:cubicBezTo>
                        <a:pt x="1" y="273"/>
                        <a:pt x="233" y="537"/>
                        <a:pt x="346" y="537"/>
                      </a:cubicBezTo>
                      <a:cubicBezTo>
                        <a:pt x="393" y="537"/>
                        <a:pt x="419" y="492"/>
                        <a:pt x="400" y="375"/>
                      </a:cubicBezTo>
                      <a:cubicBezTo>
                        <a:pt x="424" y="252"/>
                        <a:pt x="212" y="1"/>
                        <a:pt x="86" y="1"/>
                      </a:cubicBezTo>
                      <a:close/>
                    </a:path>
                  </a:pathLst>
                </a:custGeom>
                <a:solidFill>
                  <a:srgbClr val="F2B1A2">
                    <a:alpha val="7344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2688" name="Google Shape;2688;p23"/>
                <p:cNvSpPr/>
                <p:nvPr/>
              </p:nvSpPr>
              <p:spPr>
                <a:xfrm>
                  <a:off x="4363350" y="2832500"/>
                  <a:ext cx="8325" cy="7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3" h="308" extrusionOk="0">
                      <a:moveTo>
                        <a:pt x="99" y="1"/>
                      </a:moveTo>
                      <a:cubicBezTo>
                        <a:pt x="44" y="1"/>
                        <a:pt x="0" y="26"/>
                        <a:pt x="0" y="86"/>
                      </a:cubicBezTo>
                      <a:cubicBezTo>
                        <a:pt x="22" y="175"/>
                        <a:pt x="148" y="308"/>
                        <a:pt x="239" y="308"/>
                      </a:cubicBezTo>
                      <a:cubicBezTo>
                        <a:pt x="285" y="308"/>
                        <a:pt x="321" y="274"/>
                        <a:pt x="333" y="186"/>
                      </a:cubicBezTo>
                      <a:cubicBezTo>
                        <a:pt x="333" y="80"/>
                        <a:pt x="197" y="1"/>
                        <a:pt x="99" y="1"/>
                      </a:cubicBezTo>
                      <a:close/>
                    </a:path>
                  </a:pathLst>
                </a:custGeom>
                <a:solidFill>
                  <a:srgbClr val="F2B1A2">
                    <a:alpha val="7344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2689" name="Google Shape;2689;p23"/>
                <p:cNvSpPr/>
                <p:nvPr/>
              </p:nvSpPr>
              <p:spPr>
                <a:xfrm>
                  <a:off x="4387425" y="2855125"/>
                  <a:ext cx="7525" cy="7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" h="311" extrusionOk="0">
                      <a:moveTo>
                        <a:pt x="54" y="0"/>
                      </a:moveTo>
                      <a:cubicBezTo>
                        <a:pt x="22" y="0"/>
                        <a:pt x="1" y="22"/>
                        <a:pt x="1" y="78"/>
                      </a:cubicBezTo>
                      <a:cubicBezTo>
                        <a:pt x="1" y="170"/>
                        <a:pt x="129" y="310"/>
                        <a:pt x="218" y="310"/>
                      </a:cubicBezTo>
                      <a:cubicBezTo>
                        <a:pt x="258" y="310"/>
                        <a:pt x="290" y="283"/>
                        <a:pt x="300" y="211"/>
                      </a:cubicBezTo>
                      <a:cubicBezTo>
                        <a:pt x="276" y="140"/>
                        <a:pt x="133" y="0"/>
                        <a:pt x="54" y="0"/>
                      </a:cubicBezTo>
                      <a:close/>
                    </a:path>
                  </a:pathLst>
                </a:custGeom>
                <a:solidFill>
                  <a:srgbClr val="F2B1A2">
                    <a:alpha val="7344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2690" name="Google Shape;2690;p23"/>
                <p:cNvSpPr/>
                <p:nvPr/>
              </p:nvSpPr>
              <p:spPr>
                <a:xfrm>
                  <a:off x="4154100" y="2683350"/>
                  <a:ext cx="5700" cy="5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" h="206" extrusionOk="0">
                      <a:moveTo>
                        <a:pt x="78" y="1"/>
                      </a:moveTo>
                      <a:cubicBezTo>
                        <a:pt x="1" y="1"/>
                        <a:pt x="1" y="206"/>
                        <a:pt x="78" y="206"/>
                      </a:cubicBezTo>
                      <a:cubicBezTo>
                        <a:pt x="83" y="206"/>
                        <a:pt x="89" y="205"/>
                        <a:pt x="95" y="203"/>
                      </a:cubicBezTo>
                      <a:cubicBezTo>
                        <a:pt x="228" y="203"/>
                        <a:pt x="228" y="3"/>
                        <a:pt x="95" y="3"/>
                      </a:cubicBezTo>
                      <a:cubicBezTo>
                        <a:pt x="89" y="1"/>
                        <a:pt x="83" y="1"/>
                        <a:pt x="78" y="1"/>
                      </a:cubicBezTo>
                      <a:close/>
                    </a:path>
                  </a:pathLst>
                </a:custGeom>
                <a:solidFill>
                  <a:srgbClr val="F2B1A2">
                    <a:alpha val="7344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</p:grpSp>
        </p:grpSp>
        <p:grpSp>
          <p:nvGrpSpPr>
            <p:cNvPr id="2691" name="Google Shape;2691;p23"/>
            <p:cNvGrpSpPr/>
            <p:nvPr/>
          </p:nvGrpSpPr>
          <p:grpSpPr>
            <a:xfrm>
              <a:off x="7891675" y="151670"/>
              <a:ext cx="424322" cy="335712"/>
              <a:chOff x="4414850" y="3021000"/>
              <a:chExt cx="1302400" cy="1030425"/>
            </a:xfrm>
          </p:grpSpPr>
          <p:sp>
            <p:nvSpPr>
              <p:cNvPr id="2692" name="Google Shape;2692;p23"/>
              <p:cNvSpPr/>
              <p:nvPr/>
            </p:nvSpPr>
            <p:spPr>
              <a:xfrm>
                <a:off x="4414850" y="3021000"/>
                <a:ext cx="1302400" cy="1030425"/>
              </a:xfrm>
              <a:custGeom>
                <a:avLst/>
                <a:gdLst/>
                <a:ahLst/>
                <a:cxnLst/>
                <a:rect l="l" t="t" r="r" b="b"/>
                <a:pathLst>
                  <a:path w="52096" h="41217" extrusionOk="0">
                    <a:moveTo>
                      <a:pt x="13464" y="15389"/>
                    </a:moveTo>
                    <a:cubicBezTo>
                      <a:pt x="13704" y="15443"/>
                      <a:pt x="13951" y="15475"/>
                      <a:pt x="14202" y="15483"/>
                    </a:cubicBezTo>
                    <a:lnTo>
                      <a:pt x="14202" y="15483"/>
                    </a:lnTo>
                    <a:cubicBezTo>
                      <a:pt x="14138" y="15495"/>
                      <a:pt x="14076" y="15500"/>
                      <a:pt x="14015" y="15500"/>
                    </a:cubicBezTo>
                    <a:cubicBezTo>
                      <a:pt x="13827" y="15500"/>
                      <a:pt x="13646" y="15450"/>
                      <a:pt x="13464" y="15389"/>
                    </a:cubicBezTo>
                    <a:close/>
                    <a:moveTo>
                      <a:pt x="8980" y="29428"/>
                    </a:moveTo>
                    <a:lnTo>
                      <a:pt x="8980" y="29428"/>
                    </a:lnTo>
                    <a:cubicBezTo>
                      <a:pt x="9102" y="29832"/>
                      <a:pt x="9289" y="30304"/>
                      <a:pt x="8815" y="30304"/>
                    </a:cubicBezTo>
                    <a:cubicBezTo>
                      <a:pt x="8792" y="30304"/>
                      <a:pt x="8768" y="30303"/>
                      <a:pt x="8741" y="30300"/>
                    </a:cubicBezTo>
                    <a:lnTo>
                      <a:pt x="8741" y="30267"/>
                    </a:lnTo>
                    <a:cubicBezTo>
                      <a:pt x="8482" y="30383"/>
                      <a:pt x="8272" y="30323"/>
                      <a:pt x="8156" y="30370"/>
                    </a:cubicBezTo>
                    <a:lnTo>
                      <a:pt x="8156" y="30370"/>
                    </a:lnTo>
                    <a:cubicBezTo>
                      <a:pt x="8486" y="30161"/>
                      <a:pt x="8970" y="29938"/>
                      <a:pt x="8980" y="29428"/>
                    </a:cubicBezTo>
                    <a:close/>
                    <a:moveTo>
                      <a:pt x="11070" y="33294"/>
                    </a:moveTo>
                    <a:lnTo>
                      <a:pt x="11070" y="33294"/>
                    </a:lnTo>
                    <a:cubicBezTo>
                      <a:pt x="11158" y="33341"/>
                      <a:pt x="11246" y="33392"/>
                      <a:pt x="11334" y="33458"/>
                    </a:cubicBezTo>
                    <a:cubicBezTo>
                      <a:pt x="11235" y="33392"/>
                      <a:pt x="11137" y="33359"/>
                      <a:pt x="11070" y="33294"/>
                    </a:cubicBezTo>
                    <a:close/>
                    <a:moveTo>
                      <a:pt x="11334" y="33458"/>
                    </a:moveTo>
                    <a:lnTo>
                      <a:pt x="11334" y="33458"/>
                    </a:lnTo>
                    <a:cubicBezTo>
                      <a:pt x="11433" y="33491"/>
                      <a:pt x="11533" y="33591"/>
                      <a:pt x="11600" y="33657"/>
                    </a:cubicBezTo>
                    <a:cubicBezTo>
                      <a:pt x="11533" y="33591"/>
                      <a:pt x="11433" y="33524"/>
                      <a:pt x="11334" y="33458"/>
                    </a:cubicBezTo>
                    <a:close/>
                    <a:moveTo>
                      <a:pt x="30997" y="0"/>
                    </a:moveTo>
                    <a:cubicBezTo>
                      <a:pt x="27336" y="0"/>
                      <a:pt x="23621" y="1037"/>
                      <a:pt x="20287" y="3325"/>
                    </a:cubicBezTo>
                    <a:lnTo>
                      <a:pt x="20287" y="3325"/>
                    </a:lnTo>
                    <a:cubicBezTo>
                      <a:pt x="16048" y="4530"/>
                      <a:pt x="12956" y="7922"/>
                      <a:pt x="9705" y="10393"/>
                    </a:cubicBezTo>
                    <a:cubicBezTo>
                      <a:pt x="832" y="14281"/>
                      <a:pt x="1" y="27409"/>
                      <a:pt x="5750" y="34289"/>
                    </a:cubicBezTo>
                    <a:cubicBezTo>
                      <a:pt x="11459" y="38684"/>
                      <a:pt x="19905" y="41217"/>
                      <a:pt x="27962" y="41217"/>
                    </a:cubicBezTo>
                    <a:cubicBezTo>
                      <a:pt x="40499" y="41217"/>
                      <a:pt x="52095" y="35086"/>
                      <a:pt x="50982" y="20297"/>
                    </a:cubicBezTo>
                    <a:cubicBezTo>
                      <a:pt x="51461" y="8437"/>
                      <a:pt x="41445" y="0"/>
                      <a:pt x="30997" y="0"/>
                    </a:cubicBezTo>
                    <a:close/>
                  </a:path>
                </a:pathLst>
              </a:custGeom>
              <a:solidFill>
                <a:srgbClr val="F25D27">
                  <a:alpha val="744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693" name="Google Shape;2693;p23"/>
              <p:cNvSpPr/>
              <p:nvPr/>
            </p:nvSpPr>
            <p:spPr>
              <a:xfrm rot="10799469">
                <a:off x="4644599" y="3202812"/>
                <a:ext cx="842913" cy="666788"/>
              </a:xfrm>
              <a:custGeom>
                <a:avLst/>
                <a:gdLst/>
                <a:ahLst/>
                <a:cxnLst/>
                <a:rect l="l" t="t" r="r" b="b"/>
                <a:pathLst>
                  <a:path w="52096" h="41217" extrusionOk="0">
                    <a:moveTo>
                      <a:pt x="13464" y="15389"/>
                    </a:moveTo>
                    <a:cubicBezTo>
                      <a:pt x="13704" y="15443"/>
                      <a:pt x="13951" y="15475"/>
                      <a:pt x="14202" y="15483"/>
                    </a:cubicBezTo>
                    <a:lnTo>
                      <a:pt x="14202" y="15483"/>
                    </a:lnTo>
                    <a:cubicBezTo>
                      <a:pt x="14138" y="15495"/>
                      <a:pt x="14076" y="15500"/>
                      <a:pt x="14015" y="15500"/>
                    </a:cubicBezTo>
                    <a:cubicBezTo>
                      <a:pt x="13827" y="15500"/>
                      <a:pt x="13646" y="15450"/>
                      <a:pt x="13464" y="15389"/>
                    </a:cubicBezTo>
                    <a:close/>
                    <a:moveTo>
                      <a:pt x="8980" y="29428"/>
                    </a:moveTo>
                    <a:lnTo>
                      <a:pt x="8980" y="29428"/>
                    </a:lnTo>
                    <a:cubicBezTo>
                      <a:pt x="9102" y="29832"/>
                      <a:pt x="9289" y="30304"/>
                      <a:pt x="8815" y="30304"/>
                    </a:cubicBezTo>
                    <a:cubicBezTo>
                      <a:pt x="8792" y="30304"/>
                      <a:pt x="8768" y="30303"/>
                      <a:pt x="8741" y="30300"/>
                    </a:cubicBezTo>
                    <a:lnTo>
                      <a:pt x="8741" y="30267"/>
                    </a:lnTo>
                    <a:cubicBezTo>
                      <a:pt x="8482" y="30383"/>
                      <a:pt x="8272" y="30323"/>
                      <a:pt x="8156" y="30370"/>
                    </a:cubicBezTo>
                    <a:lnTo>
                      <a:pt x="8156" y="30370"/>
                    </a:lnTo>
                    <a:cubicBezTo>
                      <a:pt x="8486" y="30161"/>
                      <a:pt x="8970" y="29938"/>
                      <a:pt x="8980" y="29428"/>
                    </a:cubicBezTo>
                    <a:close/>
                    <a:moveTo>
                      <a:pt x="11070" y="33294"/>
                    </a:moveTo>
                    <a:lnTo>
                      <a:pt x="11070" y="33294"/>
                    </a:lnTo>
                    <a:cubicBezTo>
                      <a:pt x="11158" y="33341"/>
                      <a:pt x="11246" y="33392"/>
                      <a:pt x="11334" y="33458"/>
                    </a:cubicBezTo>
                    <a:cubicBezTo>
                      <a:pt x="11235" y="33392"/>
                      <a:pt x="11137" y="33359"/>
                      <a:pt x="11070" y="33294"/>
                    </a:cubicBezTo>
                    <a:close/>
                    <a:moveTo>
                      <a:pt x="11334" y="33458"/>
                    </a:moveTo>
                    <a:lnTo>
                      <a:pt x="11334" y="33458"/>
                    </a:lnTo>
                    <a:cubicBezTo>
                      <a:pt x="11433" y="33491"/>
                      <a:pt x="11533" y="33591"/>
                      <a:pt x="11600" y="33657"/>
                    </a:cubicBezTo>
                    <a:cubicBezTo>
                      <a:pt x="11533" y="33591"/>
                      <a:pt x="11433" y="33524"/>
                      <a:pt x="11334" y="33458"/>
                    </a:cubicBezTo>
                    <a:close/>
                    <a:moveTo>
                      <a:pt x="30997" y="0"/>
                    </a:moveTo>
                    <a:cubicBezTo>
                      <a:pt x="27336" y="0"/>
                      <a:pt x="23621" y="1037"/>
                      <a:pt x="20287" y="3325"/>
                    </a:cubicBezTo>
                    <a:lnTo>
                      <a:pt x="20287" y="3325"/>
                    </a:lnTo>
                    <a:cubicBezTo>
                      <a:pt x="16048" y="4530"/>
                      <a:pt x="12956" y="7922"/>
                      <a:pt x="9705" y="10393"/>
                    </a:cubicBezTo>
                    <a:cubicBezTo>
                      <a:pt x="832" y="14281"/>
                      <a:pt x="1" y="27409"/>
                      <a:pt x="5750" y="34289"/>
                    </a:cubicBezTo>
                    <a:cubicBezTo>
                      <a:pt x="11459" y="38684"/>
                      <a:pt x="19905" y="41217"/>
                      <a:pt x="27962" y="41217"/>
                    </a:cubicBezTo>
                    <a:cubicBezTo>
                      <a:pt x="40499" y="41217"/>
                      <a:pt x="52095" y="35086"/>
                      <a:pt x="50982" y="20297"/>
                    </a:cubicBezTo>
                    <a:cubicBezTo>
                      <a:pt x="51461" y="8437"/>
                      <a:pt x="41445" y="0"/>
                      <a:pt x="30997" y="0"/>
                    </a:cubicBezTo>
                    <a:close/>
                  </a:path>
                </a:pathLst>
              </a:custGeom>
              <a:solidFill>
                <a:srgbClr val="F25D27">
                  <a:alpha val="744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grpSp>
          <p:nvGrpSpPr>
            <p:cNvPr id="2694" name="Google Shape;2694;p23"/>
            <p:cNvGrpSpPr/>
            <p:nvPr/>
          </p:nvGrpSpPr>
          <p:grpSpPr>
            <a:xfrm flipH="1">
              <a:off x="110509" y="2360374"/>
              <a:ext cx="424347" cy="431480"/>
              <a:chOff x="4023775" y="1855149"/>
              <a:chExt cx="1174825" cy="1194575"/>
            </a:xfrm>
          </p:grpSpPr>
          <p:grpSp>
            <p:nvGrpSpPr>
              <p:cNvPr id="2695" name="Google Shape;2695;p23"/>
              <p:cNvGrpSpPr/>
              <p:nvPr/>
            </p:nvGrpSpPr>
            <p:grpSpPr>
              <a:xfrm>
                <a:off x="4023775" y="1855149"/>
                <a:ext cx="1174825" cy="1194575"/>
                <a:chOff x="4023775" y="1778925"/>
                <a:chExt cx="1174825" cy="1194575"/>
              </a:xfrm>
            </p:grpSpPr>
            <p:sp>
              <p:nvSpPr>
                <p:cNvPr id="2696" name="Google Shape;2696;p23"/>
                <p:cNvSpPr/>
                <p:nvPr/>
              </p:nvSpPr>
              <p:spPr>
                <a:xfrm>
                  <a:off x="4023775" y="1778925"/>
                  <a:ext cx="1174825" cy="1194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993" h="47783" extrusionOk="0">
                      <a:moveTo>
                        <a:pt x="23952" y="88"/>
                      </a:moveTo>
                      <a:cubicBezTo>
                        <a:pt x="23635" y="88"/>
                        <a:pt x="23318" y="96"/>
                        <a:pt x="23000" y="105"/>
                      </a:cubicBezTo>
                      <a:lnTo>
                        <a:pt x="23000" y="105"/>
                      </a:lnTo>
                      <a:cubicBezTo>
                        <a:pt x="23318" y="88"/>
                        <a:pt x="23635" y="88"/>
                        <a:pt x="23952" y="88"/>
                      </a:cubicBezTo>
                      <a:close/>
                      <a:moveTo>
                        <a:pt x="20376" y="351"/>
                      </a:moveTo>
                      <a:lnTo>
                        <a:pt x="20376" y="351"/>
                      </a:lnTo>
                      <a:cubicBezTo>
                        <a:pt x="20294" y="366"/>
                        <a:pt x="20215" y="387"/>
                        <a:pt x="20142" y="421"/>
                      </a:cubicBezTo>
                      <a:lnTo>
                        <a:pt x="20142" y="421"/>
                      </a:lnTo>
                      <a:cubicBezTo>
                        <a:pt x="20150" y="411"/>
                        <a:pt x="20157" y="399"/>
                        <a:pt x="20164" y="387"/>
                      </a:cubicBezTo>
                      <a:cubicBezTo>
                        <a:pt x="20232" y="370"/>
                        <a:pt x="20303" y="359"/>
                        <a:pt x="20376" y="351"/>
                      </a:cubicBezTo>
                      <a:close/>
                      <a:moveTo>
                        <a:pt x="19484" y="487"/>
                      </a:moveTo>
                      <a:lnTo>
                        <a:pt x="19484" y="487"/>
                      </a:lnTo>
                      <a:cubicBezTo>
                        <a:pt x="19363" y="514"/>
                        <a:pt x="19237" y="533"/>
                        <a:pt x="19100" y="553"/>
                      </a:cubicBezTo>
                      <a:cubicBezTo>
                        <a:pt x="19228" y="502"/>
                        <a:pt x="19356" y="490"/>
                        <a:pt x="19484" y="487"/>
                      </a:cubicBezTo>
                      <a:close/>
                      <a:moveTo>
                        <a:pt x="28505" y="719"/>
                      </a:moveTo>
                      <a:lnTo>
                        <a:pt x="28505" y="719"/>
                      </a:lnTo>
                      <a:cubicBezTo>
                        <a:pt x="28419" y="737"/>
                        <a:pt x="28332" y="754"/>
                        <a:pt x="28245" y="767"/>
                      </a:cubicBezTo>
                      <a:lnTo>
                        <a:pt x="28245" y="767"/>
                      </a:lnTo>
                      <a:lnTo>
                        <a:pt x="28505" y="719"/>
                      </a:lnTo>
                      <a:close/>
                      <a:moveTo>
                        <a:pt x="27519" y="778"/>
                      </a:moveTo>
                      <a:cubicBezTo>
                        <a:pt x="27523" y="780"/>
                        <a:pt x="27528" y="783"/>
                        <a:pt x="27532" y="786"/>
                      </a:cubicBezTo>
                      <a:lnTo>
                        <a:pt x="27532" y="786"/>
                      </a:lnTo>
                      <a:cubicBezTo>
                        <a:pt x="27528" y="783"/>
                        <a:pt x="27523" y="781"/>
                        <a:pt x="27519" y="778"/>
                      </a:cubicBezTo>
                      <a:close/>
                      <a:moveTo>
                        <a:pt x="16973" y="752"/>
                      </a:moveTo>
                      <a:cubicBezTo>
                        <a:pt x="16873" y="752"/>
                        <a:pt x="16807" y="786"/>
                        <a:pt x="16740" y="852"/>
                      </a:cubicBezTo>
                      <a:cubicBezTo>
                        <a:pt x="16807" y="786"/>
                        <a:pt x="16907" y="786"/>
                        <a:pt x="16973" y="786"/>
                      </a:cubicBezTo>
                      <a:lnTo>
                        <a:pt x="16973" y="752"/>
                      </a:lnTo>
                      <a:close/>
                      <a:moveTo>
                        <a:pt x="35119" y="2747"/>
                      </a:moveTo>
                      <a:cubicBezTo>
                        <a:pt x="35141" y="2747"/>
                        <a:pt x="35160" y="2750"/>
                        <a:pt x="35177" y="2755"/>
                      </a:cubicBezTo>
                      <a:lnTo>
                        <a:pt x="35177" y="2755"/>
                      </a:lnTo>
                      <a:cubicBezTo>
                        <a:pt x="35113" y="2747"/>
                        <a:pt x="35050" y="2747"/>
                        <a:pt x="34986" y="2747"/>
                      </a:cubicBezTo>
                      <a:close/>
                      <a:moveTo>
                        <a:pt x="37013" y="3710"/>
                      </a:moveTo>
                      <a:lnTo>
                        <a:pt x="37013" y="3710"/>
                      </a:lnTo>
                      <a:cubicBezTo>
                        <a:pt x="37112" y="3776"/>
                        <a:pt x="37210" y="3838"/>
                        <a:pt x="37308" y="3898"/>
                      </a:cubicBezTo>
                      <a:lnTo>
                        <a:pt x="37308" y="3898"/>
                      </a:lnTo>
                      <a:cubicBezTo>
                        <a:pt x="37204" y="3840"/>
                        <a:pt x="37105" y="3779"/>
                        <a:pt x="37013" y="3710"/>
                      </a:cubicBezTo>
                      <a:close/>
                      <a:moveTo>
                        <a:pt x="10127" y="5472"/>
                      </a:moveTo>
                      <a:lnTo>
                        <a:pt x="10127" y="5472"/>
                      </a:lnTo>
                      <a:cubicBezTo>
                        <a:pt x="10096" y="5517"/>
                        <a:pt x="10059" y="5556"/>
                        <a:pt x="10018" y="5591"/>
                      </a:cubicBezTo>
                      <a:lnTo>
                        <a:pt x="10018" y="5591"/>
                      </a:lnTo>
                      <a:cubicBezTo>
                        <a:pt x="10045" y="5542"/>
                        <a:pt x="10076" y="5497"/>
                        <a:pt x="10127" y="5472"/>
                      </a:cubicBezTo>
                      <a:close/>
                      <a:moveTo>
                        <a:pt x="9950" y="5644"/>
                      </a:moveTo>
                      <a:lnTo>
                        <a:pt x="9950" y="5644"/>
                      </a:lnTo>
                      <a:cubicBezTo>
                        <a:pt x="9921" y="5664"/>
                        <a:pt x="9891" y="5684"/>
                        <a:pt x="9861" y="5704"/>
                      </a:cubicBezTo>
                      <a:cubicBezTo>
                        <a:pt x="9886" y="5679"/>
                        <a:pt x="9911" y="5655"/>
                        <a:pt x="9950" y="5644"/>
                      </a:cubicBezTo>
                      <a:close/>
                      <a:moveTo>
                        <a:pt x="40304" y="6569"/>
                      </a:moveTo>
                      <a:lnTo>
                        <a:pt x="40304" y="6569"/>
                      </a:lnTo>
                      <a:cubicBezTo>
                        <a:pt x="40416" y="6625"/>
                        <a:pt x="40505" y="6728"/>
                        <a:pt x="40570" y="6839"/>
                      </a:cubicBezTo>
                      <a:lnTo>
                        <a:pt x="40570" y="6839"/>
                      </a:lnTo>
                      <a:cubicBezTo>
                        <a:pt x="40481" y="6746"/>
                        <a:pt x="40392" y="6657"/>
                        <a:pt x="40304" y="6569"/>
                      </a:cubicBezTo>
                      <a:close/>
                      <a:moveTo>
                        <a:pt x="40113" y="8309"/>
                      </a:moveTo>
                      <a:cubicBezTo>
                        <a:pt x="40184" y="8309"/>
                        <a:pt x="40263" y="8335"/>
                        <a:pt x="40328" y="8335"/>
                      </a:cubicBezTo>
                      <a:cubicBezTo>
                        <a:pt x="40334" y="8335"/>
                        <a:pt x="40340" y="8334"/>
                        <a:pt x="40346" y="8334"/>
                      </a:cubicBezTo>
                      <a:lnTo>
                        <a:pt x="40346" y="8334"/>
                      </a:lnTo>
                      <a:cubicBezTo>
                        <a:pt x="40057" y="8386"/>
                        <a:pt x="39845" y="8611"/>
                        <a:pt x="39636" y="8611"/>
                      </a:cubicBezTo>
                      <a:cubicBezTo>
                        <a:pt x="39519" y="8611"/>
                        <a:pt x="39402" y="8541"/>
                        <a:pt x="39273" y="8330"/>
                      </a:cubicBezTo>
                      <a:lnTo>
                        <a:pt x="39273" y="8330"/>
                      </a:lnTo>
                      <a:cubicBezTo>
                        <a:pt x="39376" y="8473"/>
                        <a:pt x="39528" y="8541"/>
                        <a:pt x="39677" y="8541"/>
                      </a:cubicBezTo>
                      <a:cubicBezTo>
                        <a:pt x="39770" y="8541"/>
                        <a:pt x="39861" y="8514"/>
                        <a:pt x="39938" y="8463"/>
                      </a:cubicBezTo>
                      <a:cubicBezTo>
                        <a:pt x="39969" y="8339"/>
                        <a:pt x="40036" y="8309"/>
                        <a:pt x="40113" y="8309"/>
                      </a:cubicBezTo>
                      <a:close/>
                      <a:moveTo>
                        <a:pt x="7368" y="9128"/>
                      </a:moveTo>
                      <a:cubicBezTo>
                        <a:pt x="7414" y="9150"/>
                        <a:pt x="7460" y="9173"/>
                        <a:pt x="7495" y="9218"/>
                      </a:cubicBezTo>
                      <a:lnTo>
                        <a:pt x="7495" y="9218"/>
                      </a:lnTo>
                      <a:cubicBezTo>
                        <a:pt x="7453" y="9186"/>
                        <a:pt x="7390" y="9170"/>
                        <a:pt x="7368" y="9128"/>
                      </a:cubicBezTo>
                      <a:close/>
                      <a:moveTo>
                        <a:pt x="43614" y="9216"/>
                      </a:moveTo>
                      <a:lnTo>
                        <a:pt x="43614" y="9216"/>
                      </a:lnTo>
                      <a:cubicBezTo>
                        <a:pt x="43609" y="9223"/>
                        <a:pt x="43603" y="9231"/>
                        <a:pt x="43598" y="9239"/>
                      </a:cubicBezTo>
                      <a:lnTo>
                        <a:pt x="43598" y="9239"/>
                      </a:lnTo>
                      <a:cubicBezTo>
                        <a:pt x="43602" y="9231"/>
                        <a:pt x="43607" y="9224"/>
                        <a:pt x="43614" y="9216"/>
                      </a:cubicBezTo>
                      <a:close/>
                      <a:moveTo>
                        <a:pt x="42073" y="9099"/>
                      </a:moveTo>
                      <a:lnTo>
                        <a:pt x="42073" y="9099"/>
                      </a:lnTo>
                      <a:cubicBezTo>
                        <a:pt x="42139" y="9206"/>
                        <a:pt x="42179" y="9318"/>
                        <a:pt x="42193" y="9452"/>
                      </a:cubicBezTo>
                      <a:lnTo>
                        <a:pt x="42193" y="9452"/>
                      </a:lnTo>
                      <a:cubicBezTo>
                        <a:pt x="42149" y="9337"/>
                        <a:pt x="42128" y="9206"/>
                        <a:pt x="42073" y="9099"/>
                      </a:cubicBezTo>
                      <a:close/>
                      <a:moveTo>
                        <a:pt x="36149" y="10058"/>
                      </a:moveTo>
                      <a:cubicBezTo>
                        <a:pt x="36149" y="10107"/>
                        <a:pt x="36114" y="10138"/>
                        <a:pt x="36069" y="10138"/>
                      </a:cubicBezTo>
                      <a:cubicBezTo>
                        <a:pt x="36067" y="10138"/>
                        <a:pt x="36065" y="10138"/>
                        <a:pt x="36063" y="10137"/>
                      </a:cubicBezTo>
                      <a:lnTo>
                        <a:pt x="36063" y="10137"/>
                      </a:lnTo>
                      <a:lnTo>
                        <a:pt x="36050" y="10125"/>
                      </a:lnTo>
                      <a:cubicBezTo>
                        <a:pt x="36116" y="10125"/>
                        <a:pt x="36149" y="10091"/>
                        <a:pt x="36149" y="10058"/>
                      </a:cubicBezTo>
                      <a:close/>
                      <a:moveTo>
                        <a:pt x="43993" y="10058"/>
                      </a:moveTo>
                      <a:lnTo>
                        <a:pt x="43993" y="10058"/>
                      </a:lnTo>
                      <a:cubicBezTo>
                        <a:pt x="43959" y="10058"/>
                        <a:pt x="43926" y="10091"/>
                        <a:pt x="43926" y="10158"/>
                      </a:cubicBezTo>
                      <a:cubicBezTo>
                        <a:pt x="43893" y="10125"/>
                        <a:pt x="43926" y="10058"/>
                        <a:pt x="43993" y="10058"/>
                      </a:cubicBezTo>
                      <a:close/>
                      <a:moveTo>
                        <a:pt x="12121" y="10457"/>
                      </a:moveTo>
                      <a:cubicBezTo>
                        <a:pt x="12128" y="10457"/>
                        <a:pt x="12136" y="10458"/>
                        <a:pt x="12145" y="10461"/>
                      </a:cubicBezTo>
                      <a:lnTo>
                        <a:pt x="12145" y="10461"/>
                      </a:lnTo>
                      <a:cubicBezTo>
                        <a:pt x="12106" y="10464"/>
                        <a:pt x="12071" y="10489"/>
                        <a:pt x="12088" y="10523"/>
                      </a:cubicBezTo>
                      <a:cubicBezTo>
                        <a:pt x="12054" y="10490"/>
                        <a:pt x="12088" y="10457"/>
                        <a:pt x="12121" y="10457"/>
                      </a:cubicBezTo>
                      <a:close/>
                      <a:moveTo>
                        <a:pt x="5108" y="11122"/>
                      </a:moveTo>
                      <a:cubicBezTo>
                        <a:pt x="5077" y="11141"/>
                        <a:pt x="5052" y="11162"/>
                        <a:pt x="5033" y="11185"/>
                      </a:cubicBezTo>
                      <a:lnTo>
                        <a:pt x="5033" y="11185"/>
                      </a:lnTo>
                      <a:cubicBezTo>
                        <a:pt x="5055" y="11162"/>
                        <a:pt x="5080" y="11140"/>
                        <a:pt x="5108" y="11122"/>
                      </a:cubicBezTo>
                      <a:close/>
                      <a:moveTo>
                        <a:pt x="5033" y="11185"/>
                      </a:moveTo>
                      <a:lnTo>
                        <a:pt x="5033" y="11185"/>
                      </a:lnTo>
                      <a:cubicBezTo>
                        <a:pt x="4985" y="11235"/>
                        <a:pt x="4954" y="11294"/>
                        <a:pt x="4945" y="11354"/>
                      </a:cubicBezTo>
                      <a:lnTo>
                        <a:pt x="4945" y="11354"/>
                      </a:lnTo>
                      <a:cubicBezTo>
                        <a:pt x="4969" y="11294"/>
                        <a:pt x="4990" y="11236"/>
                        <a:pt x="5033" y="11185"/>
                      </a:cubicBezTo>
                      <a:close/>
                      <a:moveTo>
                        <a:pt x="4945" y="11354"/>
                      </a:moveTo>
                      <a:lnTo>
                        <a:pt x="4945" y="11354"/>
                      </a:lnTo>
                      <a:cubicBezTo>
                        <a:pt x="4934" y="11381"/>
                        <a:pt x="4922" y="11408"/>
                        <a:pt x="4907" y="11435"/>
                      </a:cubicBezTo>
                      <a:lnTo>
                        <a:pt x="4907" y="11435"/>
                      </a:lnTo>
                      <a:lnTo>
                        <a:pt x="4942" y="11388"/>
                      </a:lnTo>
                      <a:cubicBezTo>
                        <a:pt x="4942" y="11376"/>
                        <a:pt x="4943" y="11365"/>
                        <a:pt x="4945" y="11354"/>
                      </a:cubicBezTo>
                      <a:close/>
                      <a:moveTo>
                        <a:pt x="4907" y="11435"/>
                      </a:moveTo>
                      <a:lnTo>
                        <a:pt x="4843" y="11520"/>
                      </a:lnTo>
                      <a:cubicBezTo>
                        <a:pt x="4870" y="11493"/>
                        <a:pt x="4890" y="11464"/>
                        <a:pt x="4907" y="11435"/>
                      </a:cubicBezTo>
                      <a:close/>
                      <a:moveTo>
                        <a:pt x="4311" y="12451"/>
                      </a:moveTo>
                      <a:cubicBezTo>
                        <a:pt x="4311" y="12451"/>
                        <a:pt x="4283" y="12478"/>
                        <a:pt x="4278" y="12508"/>
                      </a:cubicBezTo>
                      <a:lnTo>
                        <a:pt x="4278" y="12508"/>
                      </a:lnTo>
                      <a:cubicBezTo>
                        <a:pt x="4289" y="12489"/>
                        <a:pt x="4300" y="12470"/>
                        <a:pt x="4311" y="12451"/>
                      </a:cubicBezTo>
                      <a:close/>
                      <a:moveTo>
                        <a:pt x="4278" y="12508"/>
                      </a:moveTo>
                      <a:lnTo>
                        <a:pt x="4278" y="12508"/>
                      </a:lnTo>
                      <a:cubicBezTo>
                        <a:pt x="4196" y="12662"/>
                        <a:pt x="4137" y="12839"/>
                        <a:pt x="4078" y="13016"/>
                      </a:cubicBezTo>
                      <a:cubicBezTo>
                        <a:pt x="4145" y="12817"/>
                        <a:pt x="4211" y="12650"/>
                        <a:pt x="4278" y="12517"/>
                      </a:cubicBezTo>
                      <a:cubicBezTo>
                        <a:pt x="4278" y="12514"/>
                        <a:pt x="4278" y="12511"/>
                        <a:pt x="4278" y="12508"/>
                      </a:cubicBezTo>
                      <a:close/>
                      <a:moveTo>
                        <a:pt x="4145" y="12983"/>
                      </a:moveTo>
                      <a:cubicBezTo>
                        <a:pt x="4130" y="13034"/>
                        <a:pt x="4109" y="13081"/>
                        <a:pt x="4084" y="13125"/>
                      </a:cubicBezTo>
                      <a:lnTo>
                        <a:pt x="4084" y="13125"/>
                      </a:lnTo>
                      <a:cubicBezTo>
                        <a:pt x="4115" y="13086"/>
                        <a:pt x="4145" y="13045"/>
                        <a:pt x="4145" y="12983"/>
                      </a:cubicBezTo>
                      <a:close/>
                      <a:moveTo>
                        <a:pt x="4084" y="13125"/>
                      </a:moveTo>
                      <a:cubicBezTo>
                        <a:pt x="4059" y="13156"/>
                        <a:pt x="4033" y="13187"/>
                        <a:pt x="4020" y="13227"/>
                      </a:cubicBezTo>
                      <a:lnTo>
                        <a:pt x="4020" y="13227"/>
                      </a:lnTo>
                      <a:cubicBezTo>
                        <a:pt x="4042" y="13194"/>
                        <a:pt x="4064" y="13160"/>
                        <a:pt x="4084" y="13125"/>
                      </a:cubicBezTo>
                      <a:close/>
                      <a:moveTo>
                        <a:pt x="4020" y="13227"/>
                      </a:moveTo>
                      <a:cubicBezTo>
                        <a:pt x="3945" y="13338"/>
                        <a:pt x="3865" y="13441"/>
                        <a:pt x="3845" y="13581"/>
                      </a:cubicBezTo>
                      <a:cubicBezTo>
                        <a:pt x="3879" y="13481"/>
                        <a:pt x="3912" y="13348"/>
                        <a:pt x="4012" y="13282"/>
                      </a:cubicBezTo>
                      <a:cubicBezTo>
                        <a:pt x="4012" y="13261"/>
                        <a:pt x="4015" y="13243"/>
                        <a:pt x="4020" y="13227"/>
                      </a:cubicBezTo>
                      <a:close/>
                      <a:moveTo>
                        <a:pt x="11323" y="13714"/>
                      </a:moveTo>
                      <a:cubicBezTo>
                        <a:pt x="11390" y="13780"/>
                        <a:pt x="11523" y="13847"/>
                        <a:pt x="11356" y="13880"/>
                      </a:cubicBezTo>
                      <a:cubicBezTo>
                        <a:pt x="11349" y="13887"/>
                        <a:pt x="11342" y="13893"/>
                        <a:pt x="11335" y="13897"/>
                      </a:cubicBezTo>
                      <a:lnTo>
                        <a:pt x="11335" y="13897"/>
                      </a:lnTo>
                      <a:cubicBezTo>
                        <a:pt x="11368" y="13843"/>
                        <a:pt x="11367" y="13757"/>
                        <a:pt x="11323" y="13714"/>
                      </a:cubicBezTo>
                      <a:close/>
                      <a:moveTo>
                        <a:pt x="12088" y="14146"/>
                      </a:moveTo>
                      <a:lnTo>
                        <a:pt x="12088" y="14179"/>
                      </a:lnTo>
                      <a:cubicBezTo>
                        <a:pt x="12088" y="14280"/>
                        <a:pt x="12088" y="14368"/>
                        <a:pt x="12088" y="14452"/>
                      </a:cubicBezTo>
                      <a:lnTo>
                        <a:pt x="12088" y="14452"/>
                      </a:lnTo>
                      <a:cubicBezTo>
                        <a:pt x="12054" y="14312"/>
                        <a:pt x="11969" y="14170"/>
                        <a:pt x="12088" y="14146"/>
                      </a:cubicBezTo>
                      <a:close/>
                      <a:moveTo>
                        <a:pt x="40902" y="14512"/>
                      </a:moveTo>
                      <a:lnTo>
                        <a:pt x="40935" y="14578"/>
                      </a:lnTo>
                      <a:cubicBezTo>
                        <a:pt x="40952" y="14595"/>
                        <a:pt x="40968" y="14603"/>
                        <a:pt x="40989" y="14603"/>
                      </a:cubicBezTo>
                      <a:cubicBezTo>
                        <a:pt x="41010" y="14603"/>
                        <a:pt x="41035" y="14595"/>
                        <a:pt x="41068" y="14578"/>
                      </a:cubicBezTo>
                      <a:lnTo>
                        <a:pt x="41068" y="14578"/>
                      </a:lnTo>
                      <a:cubicBezTo>
                        <a:pt x="41039" y="14597"/>
                        <a:pt x="41013" y="14606"/>
                        <a:pt x="40990" y="14606"/>
                      </a:cubicBezTo>
                      <a:cubicBezTo>
                        <a:pt x="40935" y="14606"/>
                        <a:pt x="40902" y="14559"/>
                        <a:pt x="40902" y="14512"/>
                      </a:cubicBezTo>
                      <a:close/>
                      <a:moveTo>
                        <a:pt x="3700" y="14624"/>
                      </a:moveTo>
                      <a:cubicBezTo>
                        <a:pt x="3691" y="14640"/>
                        <a:pt x="3684" y="14656"/>
                        <a:pt x="3679" y="14673"/>
                      </a:cubicBezTo>
                      <a:lnTo>
                        <a:pt x="3679" y="14673"/>
                      </a:lnTo>
                      <a:lnTo>
                        <a:pt x="3679" y="14644"/>
                      </a:lnTo>
                      <a:cubicBezTo>
                        <a:pt x="3686" y="14638"/>
                        <a:pt x="3693" y="14631"/>
                        <a:pt x="3700" y="14624"/>
                      </a:cubicBezTo>
                      <a:close/>
                      <a:moveTo>
                        <a:pt x="8992" y="14630"/>
                      </a:moveTo>
                      <a:cubicBezTo>
                        <a:pt x="9010" y="14642"/>
                        <a:pt x="9031" y="14650"/>
                        <a:pt x="9057" y="14650"/>
                      </a:cubicBezTo>
                      <a:cubicBezTo>
                        <a:pt x="9069" y="14650"/>
                        <a:pt x="9082" y="14648"/>
                        <a:pt x="9097" y="14644"/>
                      </a:cubicBezTo>
                      <a:lnTo>
                        <a:pt x="9097" y="14644"/>
                      </a:lnTo>
                      <a:cubicBezTo>
                        <a:pt x="9089" y="14673"/>
                        <a:pt x="9078" y="14685"/>
                        <a:pt x="9063" y="14685"/>
                      </a:cubicBezTo>
                      <a:cubicBezTo>
                        <a:pt x="9043" y="14685"/>
                        <a:pt x="9017" y="14662"/>
                        <a:pt x="8992" y="14630"/>
                      </a:cubicBezTo>
                      <a:close/>
                      <a:moveTo>
                        <a:pt x="33025" y="14877"/>
                      </a:moveTo>
                      <a:lnTo>
                        <a:pt x="33025" y="14877"/>
                      </a:lnTo>
                      <a:cubicBezTo>
                        <a:pt x="33059" y="14910"/>
                        <a:pt x="33059" y="14977"/>
                        <a:pt x="33059" y="15043"/>
                      </a:cubicBezTo>
                      <a:cubicBezTo>
                        <a:pt x="33051" y="15051"/>
                        <a:pt x="33047" y="15071"/>
                        <a:pt x="33046" y="15099"/>
                      </a:cubicBezTo>
                      <a:lnTo>
                        <a:pt x="33046" y="15099"/>
                      </a:lnTo>
                      <a:cubicBezTo>
                        <a:pt x="33037" y="15005"/>
                        <a:pt x="33025" y="14935"/>
                        <a:pt x="33025" y="14877"/>
                      </a:cubicBezTo>
                      <a:close/>
                      <a:moveTo>
                        <a:pt x="3546" y="15342"/>
                      </a:moveTo>
                      <a:lnTo>
                        <a:pt x="3546" y="15376"/>
                      </a:lnTo>
                      <a:cubicBezTo>
                        <a:pt x="3513" y="15475"/>
                        <a:pt x="3480" y="15542"/>
                        <a:pt x="3447" y="15642"/>
                      </a:cubicBezTo>
                      <a:cubicBezTo>
                        <a:pt x="3480" y="15542"/>
                        <a:pt x="3513" y="15442"/>
                        <a:pt x="3546" y="15342"/>
                      </a:cubicBezTo>
                      <a:close/>
                      <a:moveTo>
                        <a:pt x="23786" y="15276"/>
                      </a:moveTo>
                      <a:cubicBezTo>
                        <a:pt x="23587" y="15342"/>
                        <a:pt x="23653" y="15475"/>
                        <a:pt x="23686" y="15608"/>
                      </a:cubicBezTo>
                      <a:cubicBezTo>
                        <a:pt x="23680" y="15602"/>
                        <a:pt x="23674" y="15599"/>
                        <a:pt x="23668" y="15599"/>
                      </a:cubicBezTo>
                      <a:cubicBezTo>
                        <a:pt x="23649" y="15599"/>
                        <a:pt x="23633" y="15624"/>
                        <a:pt x="23625" y="15648"/>
                      </a:cubicBezTo>
                      <a:lnTo>
                        <a:pt x="23625" y="15648"/>
                      </a:lnTo>
                      <a:cubicBezTo>
                        <a:pt x="23642" y="15516"/>
                        <a:pt x="23566" y="15338"/>
                        <a:pt x="23753" y="15276"/>
                      </a:cubicBezTo>
                      <a:close/>
                      <a:moveTo>
                        <a:pt x="44695" y="15644"/>
                      </a:moveTo>
                      <a:cubicBezTo>
                        <a:pt x="44711" y="15651"/>
                        <a:pt x="44762" y="15675"/>
                        <a:pt x="44790" y="15675"/>
                      </a:cubicBezTo>
                      <a:cubicBezTo>
                        <a:pt x="44745" y="15675"/>
                        <a:pt x="44715" y="15663"/>
                        <a:pt x="44695" y="15644"/>
                      </a:cubicBezTo>
                      <a:close/>
                      <a:moveTo>
                        <a:pt x="33059" y="15326"/>
                      </a:moveTo>
                      <a:lnTo>
                        <a:pt x="33059" y="15326"/>
                      </a:lnTo>
                      <a:cubicBezTo>
                        <a:pt x="33078" y="15583"/>
                        <a:pt x="33099" y="15920"/>
                        <a:pt x="32924" y="15920"/>
                      </a:cubicBezTo>
                      <a:cubicBezTo>
                        <a:pt x="32905" y="15920"/>
                        <a:pt x="32883" y="15916"/>
                        <a:pt x="32859" y="15907"/>
                      </a:cubicBezTo>
                      <a:lnTo>
                        <a:pt x="32859" y="15907"/>
                      </a:lnTo>
                      <a:cubicBezTo>
                        <a:pt x="32869" y="15911"/>
                        <a:pt x="32878" y="15912"/>
                        <a:pt x="32887" y="15912"/>
                      </a:cubicBezTo>
                      <a:cubicBezTo>
                        <a:pt x="32971" y="15912"/>
                        <a:pt x="33029" y="15766"/>
                        <a:pt x="33059" y="15376"/>
                      </a:cubicBezTo>
                      <a:lnTo>
                        <a:pt x="33059" y="15342"/>
                      </a:lnTo>
                      <a:cubicBezTo>
                        <a:pt x="33059" y="15337"/>
                        <a:pt x="33059" y="15331"/>
                        <a:pt x="33059" y="15326"/>
                      </a:cubicBezTo>
                      <a:close/>
                      <a:moveTo>
                        <a:pt x="3480" y="15774"/>
                      </a:moveTo>
                      <a:cubicBezTo>
                        <a:pt x="3480" y="15841"/>
                        <a:pt x="3546" y="15941"/>
                        <a:pt x="3480" y="15974"/>
                      </a:cubicBezTo>
                      <a:lnTo>
                        <a:pt x="3447" y="15974"/>
                      </a:lnTo>
                      <a:cubicBezTo>
                        <a:pt x="3513" y="15941"/>
                        <a:pt x="3447" y="15841"/>
                        <a:pt x="3480" y="15774"/>
                      </a:cubicBezTo>
                      <a:close/>
                      <a:moveTo>
                        <a:pt x="14082" y="16107"/>
                      </a:moveTo>
                      <a:lnTo>
                        <a:pt x="14082" y="16140"/>
                      </a:lnTo>
                      <a:lnTo>
                        <a:pt x="14015" y="16140"/>
                      </a:lnTo>
                      <a:cubicBezTo>
                        <a:pt x="14048" y="16140"/>
                        <a:pt x="14048" y="16140"/>
                        <a:pt x="14082" y="16107"/>
                      </a:cubicBezTo>
                      <a:close/>
                      <a:moveTo>
                        <a:pt x="8461" y="16173"/>
                      </a:moveTo>
                      <a:cubicBezTo>
                        <a:pt x="8463" y="16173"/>
                        <a:pt x="8465" y="16173"/>
                        <a:pt x="8465" y="16173"/>
                      </a:cubicBezTo>
                      <a:lnTo>
                        <a:pt x="8465" y="16178"/>
                      </a:lnTo>
                      <a:lnTo>
                        <a:pt x="8465" y="16178"/>
                      </a:lnTo>
                      <a:cubicBezTo>
                        <a:pt x="8464" y="16177"/>
                        <a:pt x="8462" y="16175"/>
                        <a:pt x="8461" y="16173"/>
                      </a:cubicBezTo>
                      <a:close/>
                      <a:moveTo>
                        <a:pt x="19702" y="16190"/>
                      </a:moveTo>
                      <a:lnTo>
                        <a:pt x="19702" y="16190"/>
                      </a:lnTo>
                      <a:cubicBezTo>
                        <a:pt x="19716" y="16201"/>
                        <a:pt x="19738" y="16207"/>
                        <a:pt x="19765" y="16207"/>
                      </a:cubicBezTo>
                      <a:cubicBezTo>
                        <a:pt x="19738" y="16207"/>
                        <a:pt x="19712" y="16207"/>
                        <a:pt x="19702" y="16190"/>
                      </a:cubicBezTo>
                      <a:close/>
                      <a:moveTo>
                        <a:pt x="21119" y="16231"/>
                      </a:moveTo>
                      <a:cubicBezTo>
                        <a:pt x="21183" y="16231"/>
                        <a:pt x="21256" y="16255"/>
                        <a:pt x="21321" y="16271"/>
                      </a:cubicBezTo>
                      <a:lnTo>
                        <a:pt x="21321" y="16271"/>
                      </a:lnTo>
                      <a:cubicBezTo>
                        <a:pt x="21262" y="16267"/>
                        <a:pt x="21196" y="16256"/>
                        <a:pt x="21136" y="16256"/>
                      </a:cubicBezTo>
                      <a:cubicBezTo>
                        <a:pt x="21061" y="16256"/>
                        <a:pt x="20994" y="16273"/>
                        <a:pt x="20961" y="16339"/>
                      </a:cubicBezTo>
                      <a:cubicBezTo>
                        <a:pt x="20994" y="16256"/>
                        <a:pt x="21053" y="16231"/>
                        <a:pt x="21119" y="16231"/>
                      </a:cubicBezTo>
                      <a:close/>
                      <a:moveTo>
                        <a:pt x="36050" y="16007"/>
                      </a:moveTo>
                      <a:cubicBezTo>
                        <a:pt x="36116" y="16107"/>
                        <a:pt x="36116" y="16273"/>
                        <a:pt x="36149" y="16339"/>
                      </a:cubicBezTo>
                      <a:cubicBezTo>
                        <a:pt x="36098" y="16238"/>
                        <a:pt x="36087" y="16097"/>
                        <a:pt x="35979" y="16037"/>
                      </a:cubicBezTo>
                      <a:lnTo>
                        <a:pt x="35979" y="16037"/>
                      </a:lnTo>
                      <a:cubicBezTo>
                        <a:pt x="35997" y="16036"/>
                        <a:pt x="36019" y="16028"/>
                        <a:pt x="36050" y="16007"/>
                      </a:cubicBezTo>
                      <a:close/>
                      <a:moveTo>
                        <a:pt x="8607" y="16192"/>
                      </a:moveTo>
                      <a:cubicBezTo>
                        <a:pt x="8705" y="16192"/>
                        <a:pt x="8808" y="16207"/>
                        <a:pt x="8897" y="16207"/>
                      </a:cubicBezTo>
                      <a:cubicBezTo>
                        <a:pt x="8664" y="16207"/>
                        <a:pt x="8399" y="16207"/>
                        <a:pt x="8664" y="16439"/>
                      </a:cubicBezTo>
                      <a:cubicBezTo>
                        <a:pt x="8584" y="16412"/>
                        <a:pt x="8547" y="16298"/>
                        <a:pt x="8482" y="16203"/>
                      </a:cubicBezTo>
                      <a:lnTo>
                        <a:pt x="8482" y="16203"/>
                      </a:lnTo>
                      <a:cubicBezTo>
                        <a:pt x="8522" y="16195"/>
                        <a:pt x="8564" y="16192"/>
                        <a:pt x="8607" y="16192"/>
                      </a:cubicBezTo>
                      <a:close/>
                      <a:moveTo>
                        <a:pt x="23720" y="16406"/>
                      </a:moveTo>
                      <a:cubicBezTo>
                        <a:pt x="23653" y="16406"/>
                        <a:pt x="23653" y="16439"/>
                        <a:pt x="23653" y="16506"/>
                      </a:cubicBezTo>
                      <a:cubicBezTo>
                        <a:pt x="23620" y="16472"/>
                        <a:pt x="23653" y="16406"/>
                        <a:pt x="23686" y="16406"/>
                      </a:cubicBezTo>
                      <a:close/>
                      <a:moveTo>
                        <a:pt x="44591" y="16140"/>
                      </a:moveTo>
                      <a:cubicBezTo>
                        <a:pt x="44591" y="16286"/>
                        <a:pt x="44360" y="16432"/>
                        <a:pt x="44417" y="16533"/>
                      </a:cubicBezTo>
                      <a:lnTo>
                        <a:pt x="44417" y="16533"/>
                      </a:lnTo>
                      <a:cubicBezTo>
                        <a:pt x="44393" y="16513"/>
                        <a:pt x="44365" y="16492"/>
                        <a:pt x="44325" y="16472"/>
                      </a:cubicBezTo>
                      <a:cubicBezTo>
                        <a:pt x="44491" y="16406"/>
                        <a:pt x="44524" y="16240"/>
                        <a:pt x="44591" y="16140"/>
                      </a:cubicBezTo>
                      <a:close/>
                      <a:moveTo>
                        <a:pt x="3508" y="16471"/>
                      </a:moveTo>
                      <a:cubicBezTo>
                        <a:pt x="3495" y="16518"/>
                        <a:pt x="3452" y="16565"/>
                        <a:pt x="3406" y="16613"/>
                      </a:cubicBezTo>
                      <a:lnTo>
                        <a:pt x="3406" y="16613"/>
                      </a:lnTo>
                      <a:cubicBezTo>
                        <a:pt x="3438" y="16558"/>
                        <a:pt x="3492" y="16523"/>
                        <a:pt x="3508" y="16471"/>
                      </a:cubicBezTo>
                      <a:close/>
                      <a:moveTo>
                        <a:pt x="13749" y="16240"/>
                      </a:moveTo>
                      <a:lnTo>
                        <a:pt x="13749" y="16240"/>
                      </a:lnTo>
                      <a:cubicBezTo>
                        <a:pt x="13450" y="16539"/>
                        <a:pt x="13384" y="16705"/>
                        <a:pt x="13384" y="16805"/>
                      </a:cubicBezTo>
                      <a:cubicBezTo>
                        <a:pt x="13284" y="16605"/>
                        <a:pt x="13317" y="16406"/>
                        <a:pt x="13450" y="16240"/>
                      </a:cubicBezTo>
                      <a:lnTo>
                        <a:pt x="13450" y="16240"/>
                      </a:lnTo>
                      <a:cubicBezTo>
                        <a:pt x="13432" y="16276"/>
                        <a:pt x="13444" y="16303"/>
                        <a:pt x="13502" y="16303"/>
                      </a:cubicBezTo>
                      <a:cubicBezTo>
                        <a:pt x="13550" y="16303"/>
                        <a:pt x="13629" y="16285"/>
                        <a:pt x="13749" y="16240"/>
                      </a:cubicBezTo>
                      <a:close/>
                      <a:moveTo>
                        <a:pt x="14181" y="17237"/>
                      </a:moveTo>
                      <a:lnTo>
                        <a:pt x="14181" y="17237"/>
                      </a:lnTo>
                      <a:cubicBezTo>
                        <a:pt x="14181" y="17263"/>
                        <a:pt x="14171" y="17279"/>
                        <a:pt x="14156" y="17287"/>
                      </a:cubicBezTo>
                      <a:lnTo>
                        <a:pt x="14156" y="17287"/>
                      </a:lnTo>
                      <a:cubicBezTo>
                        <a:pt x="14171" y="17274"/>
                        <a:pt x="14181" y="17255"/>
                        <a:pt x="14181" y="17237"/>
                      </a:cubicBezTo>
                      <a:close/>
                      <a:moveTo>
                        <a:pt x="14115" y="17270"/>
                      </a:moveTo>
                      <a:lnTo>
                        <a:pt x="14115" y="17289"/>
                      </a:lnTo>
                      <a:lnTo>
                        <a:pt x="14115" y="17289"/>
                      </a:lnTo>
                      <a:cubicBezTo>
                        <a:pt x="14103" y="17286"/>
                        <a:pt x="14091" y="17279"/>
                        <a:pt x="14082" y="17270"/>
                      </a:cubicBezTo>
                      <a:close/>
                      <a:moveTo>
                        <a:pt x="39406" y="17868"/>
                      </a:moveTo>
                      <a:cubicBezTo>
                        <a:pt x="39406" y="17935"/>
                        <a:pt x="39440" y="17935"/>
                        <a:pt x="39440" y="17935"/>
                      </a:cubicBezTo>
                      <a:cubicBezTo>
                        <a:pt x="39451" y="17946"/>
                        <a:pt x="39451" y="17949"/>
                        <a:pt x="39445" y="17949"/>
                      </a:cubicBezTo>
                      <a:cubicBezTo>
                        <a:pt x="39432" y="17949"/>
                        <a:pt x="39395" y="17935"/>
                        <a:pt x="39373" y="17935"/>
                      </a:cubicBezTo>
                      <a:lnTo>
                        <a:pt x="39406" y="17935"/>
                      </a:lnTo>
                      <a:lnTo>
                        <a:pt x="39406" y="17901"/>
                      </a:lnTo>
                      <a:cubicBezTo>
                        <a:pt x="39406" y="17901"/>
                        <a:pt x="39406" y="17868"/>
                        <a:pt x="39406" y="17868"/>
                      </a:cubicBezTo>
                      <a:close/>
                      <a:moveTo>
                        <a:pt x="30500" y="17935"/>
                      </a:moveTo>
                      <a:cubicBezTo>
                        <a:pt x="30500" y="17998"/>
                        <a:pt x="30470" y="18061"/>
                        <a:pt x="30750" y="18180"/>
                      </a:cubicBezTo>
                      <a:lnTo>
                        <a:pt x="30750" y="18180"/>
                      </a:lnTo>
                      <a:cubicBezTo>
                        <a:pt x="30611" y="18132"/>
                        <a:pt x="30411" y="18112"/>
                        <a:pt x="30500" y="17935"/>
                      </a:cubicBezTo>
                      <a:close/>
                      <a:moveTo>
                        <a:pt x="27660" y="18292"/>
                      </a:moveTo>
                      <a:lnTo>
                        <a:pt x="27660" y="18292"/>
                      </a:lnTo>
                      <a:cubicBezTo>
                        <a:pt x="27550" y="18485"/>
                        <a:pt x="27535" y="18726"/>
                        <a:pt x="27471" y="18942"/>
                      </a:cubicBezTo>
                      <a:lnTo>
                        <a:pt x="27471" y="18942"/>
                      </a:lnTo>
                      <a:cubicBezTo>
                        <a:pt x="27487" y="18823"/>
                        <a:pt x="27455" y="18699"/>
                        <a:pt x="27375" y="18599"/>
                      </a:cubicBezTo>
                      <a:cubicBezTo>
                        <a:pt x="27428" y="18495"/>
                        <a:pt x="27604" y="18349"/>
                        <a:pt x="27660" y="18292"/>
                      </a:cubicBezTo>
                      <a:close/>
                      <a:moveTo>
                        <a:pt x="44483" y="19003"/>
                      </a:moveTo>
                      <a:cubicBezTo>
                        <a:pt x="44485" y="19071"/>
                        <a:pt x="44508" y="19112"/>
                        <a:pt x="44544" y="19151"/>
                      </a:cubicBezTo>
                      <a:lnTo>
                        <a:pt x="44544" y="19151"/>
                      </a:lnTo>
                      <a:cubicBezTo>
                        <a:pt x="44529" y="19145"/>
                        <a:pt x="44511" y="19138"/>
                        <a:pt x="44491" y="19131"/>
                      </a:cubicBezTo>
                      <a:lnTo>
                        <a:pt x="44491" y="19131"/>
                      </a:lnTo>
                      <a:cubicBezTo>
                        <a:pt x="44524" y="19164"/>
                        <a:pt x="44524" y="19198"/>
                        <a:pt x="44524" y="19231"/>
                      </a:cubicBezTo>
                      <a:cubicBezTo>
                        <a:pt x="44524" y="19198"/>
                        <a:pt x="44524" y="19131"/>
                        <a:pt x="44458" y="19131"/>
                      </a:cubicBezTo>
                      <a:lnTo>
                        <a:pt x="44425" y="19131"/>
                      </a:lnTo>
                      <a:cubicBezTo>
                        <a:pt x="44441" y="19081"/>
                        <a:pt x="44466" y="19040"/>
                        <a:pt x="44483" y="19003"/>
                      </a:cubicBezTo>
                      <a:close/>
                      <a:moveTo>
                        <a:pt x="38513" y="20062"/>
                      </a:moveTo>
                      <a:cubicBezTo>
                        <a:pt x="38545" y="20062"/>
                        <a:pt x="38575" y="20063"/>
                        <a:pt x="38575" y="20095"/>
                      </a:cubicBezTo>
                      <a:cubicBezTo>
                        <a:pt x="38557" y="20076"/>
                        <a:pt x="38535" y="20065"/>
                        <a:pt x="38513" y="20062"/>
                      </a:cubicBezTo>
                      <a:close/>
                      <a:moveTo>
                        <a:pt x="31596" y="20627"/>
                      </a:moveTo>
                      <a:cubicBezTo>
                        <a:pt x="31512" y="20739"/>
                        <a:pt x="31617" y="20874"/>
                        <a:pt x="31732" y="20934"/>
                      </a:cubicBezTo>
                      <a:lnTo>
                        <a:pt x="31732" y="20934"/>
                      </a:lnTo>
                      <a:cubicBezTo>
                        <a:pt x="31700" y="20935"/>
                        <a:pt x="31661" y="20943"/>
                        <a:pt x="31629" y="20959"/>
                      </a:cubicBezTo>
                      <a:cubicBezTo>
                        <a:pt x="31663" y="20859"/>
                        <a:pt x="31463" y="20760"/>
                        <a:pt x="31596" y="20627"/>
                      </a:cubicBezTo>
                      <a:close/>
                      <a:moveTo>
                        <a:pt x="31563" y="21059"/>
                      </a:moveTo>
                      <a:cubicBezTo>
                        <a:pt x="31563" y="21225"/>
                        <a:pt x="31663" y="21158"/>
                        <a:pt x="31663" y="21258"/>
                      </a:cubicBezTo>
                      <a:cubicBezTo>
                        <a:pt x="31663" y="21158"/>
                        <a:pt x="31330" y="21192"/>
                        <a:pt x="31563" y="21059"/>
                      </a:cubicBezTo>
                      <a:close/>
                      <a:moveTo>
                        <a:pt x="24916" y="21491"/>
                      </a:moveTo>
                      <a:lnTo>
                        <a:pt x="24949" y="21524"/>
                      </a:lnTo>
                      <a:cubicBezTo>
                        <a:pt x="24949" y="21524"/>
                        <a:pt x="24949" y="21524"/>
                        <a:pt x="24956" y="21531"/>
                      </a:cubicBezTo>
                      <a:lnTo>
                        <a:pt x="24956" y="21531"/>
                      </a:lnTo>
                      <a:cubicBezTo>
                        <a:pt x="24952" y="21529"/>
                        <a:pt x="24949" y="21529"/>
                        <a:pt x="24945" y="21529"/>
                      </a:cubicBezTo>
                      <a:cubicBezTo>
                        <a:pt x="24915" y="21529"/>
                        <a:pt x="24883" y="21568"/>
                        <a:pt x="24883" y="21590"/>
                      </a:cubicBezTo>
                      <a:cubicBezTo>
                        <a:pt x="24850" y="21557"/>
                        <a:pt x="24883" y="21524"/>
                        <a:pt x="24916" y="21491"/>
                      </a:cubicBezTo>
                      <a:close/>
                      <a:moveTo>
                        <a:pt x="42364" y="21325"/>
                      </a:moveTo>
                      <a:cubicBezTo>
                        <a:pt x="42265" y="21358"/>
                        <a:pt x="42265" y="21458"/>
                        <a:pt x="42265" y="21757"/>
                      </a:cubicBezTo>
                      <a:cubicBezTo>
                        <a:pt x="42261" y="21764"/>
                        <a:pt x="42257" y="21773"/>
                        <a:pt x="42254" y="21781"/>
                      </a:cubicBezTo>
                      <a:lnTo>
                        <a:pt x="42254" y="21781"/>
                      </a:lnTo>
                      <a:cubicBezTo>
                        <a:pt x="42246" y="21576"/>
                        <a:pt x="42250" y="21348"/>
                        <a:pt x="42364" y="21325"/>
                      </a:cubicBezTo>
                      <a:close/>
                      <a:moveTo>
                        <a:pt x="45289" y="21524"/>
                      </a:moveTo>
                      <a:lnTo>
                        <a:pt x="45289" y="21524"/>
                      </a:lnTo>
                      <a:cubicBezTo>
                        <a:pt x="45222" y="21624"/>
                        <a:pt x="45156" y="21723"/>
                        <a:pt x="45156" y="21823"/>
                      </a:cubicBezTo>
                      <a:cubicBezTo>
                        <a:pt x="45156" y="21757"/>
                        <a:pt x="45156" y="21723"/>
                        <a:pt x="45189" y="21657"/>
                      </a:cubicBezTo>
                      <a:lnTo>
                        <a:pt x="45289" y="21524"/>
                      </a:lnTo>
                      <a:close/>
                      <a:moveTo>
                        <a:pt x="2317" y="22575"/>
                      </a:moveTo>
                      <a:cubicBezTo>
                        <a:pt x="2319" y="22582"/>
                        <a:pt x="2321" y="22588"/>
                        <a:pt x="2323" y="22595"/>
                      </a:cubicBezTo>
                      <a:lnTo>
                        <a:pt x="2323" y="22595"/>
                      </a:lnTo>
                      <a:cubicBezTo>
                        <a:pt x="2321" y="22593"/>
                        <a:pt x="2319" y="22590"/>
                        <a:pt x="2317" y="22588"/>
                      </a:cubicBezTo>
                      <a:cubicBezTo>
                        <a:pt x="2317" y="22583"/>
                        <a:pt x="2317" y="22579"/>
                        <a:pt x="2317" y="22575"/>
                      </a:cubicBezTo>
                      <a:close/>
                      <a:moveTo>
                        <a:pt x="2344" y="22650"/>
                      </a:moveTo>
                      <a:lnTo>
                        <a:pt x="2344" y="22650"/>
                      </a:lnTo>
                      <a:cubicBezTo>
                        <a:pt x="2356" y="22682"/>
                        <a:pt x="2363" y="22715"/>
                        <a:pt x="2350" y="22754"/>
                      </a:cubicBezTo>
                      <a:cubicBezTo>
                        <a:pt x="2350" y="22717"/>
                        <a:pt x="2350" y="22681"/>
                        <a:pt x="2344" y="22650"/>
                      </a:cubicBezTo>
                      <a:close/>
                      <a:moveTo>
                        <a:pt x="2259" y="22769"/>
                      </a:moveTo>
                      <a:lnTo>
                        <a:pt x="2259" y="22769"/>
                      </a:lnTo>
                      <a:cubicBezTo>
                        <a:pt x="2266" y="22799"/>
                        <a:pt x="2271" y="22833"/>
                        <a:pt x="2250" y="22853"/>
                      </a:cubicBezTo>
                      <a:cubicBezTo>
                        <a:pt x="2248" y="22856"/>
                        <a:pt x="2246" y="22858"/>
                        <a:pt x="2244" y="22861"/>
                      </a:cubicBezTo>
                      <a:lnTo>
                        <a:pt x="2244" y="22861"/>
                      </a:lnTo>
                      <a:cubicBezTo>
                        <a:pt x="2254" y="22831"/>
                        <a:pt x="2260" y="22800"/>
                        <a:pt x="2259" y="22769"/>
                      </a:cubicBezTo>
                      <a:close/>
                      <a:moveTo>
                        <a:pt x="2214" y="22928"/>
                      </a:moveTo>
                      <a:cubicBezTo>
                        <a:pt x="2207" y="22950"/>
                        <a:pt x="2199" y="22972"/>
                        <a:pt x="2184" y="22986"/>
                      </a:cubicBezTo>
                      <a:cubicBezTo>
                        <a:pt x="2192" y="22969"/>
                        <a:pt x="2203" y="22949"/>
                        <a:pt x="2214" y="22928"/>
                      </a:cubicBezTo>
                      <a:close/>
                      <a:moveTo>
                        <a:pt x="24883" y="22953"/>
                      </a:moveTo>
                      <a:cubicBezTo>
                        <a:pt x="24883" y="22953"/>
                        <a:pt x="24883" y="22986"/>
                        <a:pt x="24883" y="22986"/>
                      </a:cubicBezTo>
                      <a:cubicBezTo>
                        <a:pt x="24850" y="23053"/>
                        <a:pt x="24883" y="23119"/>
                        <a:pt x="24916" y="23186"/>
                      </a:cubicBezTo>
                      <a:cubicBezTo>
                        <a:pt x="24883" y="23119"/>
                        <a:pt x="24783" y="23053"/>
                        <a:pt x="24783" y="23020"/>
                      </a:cubicBezTo>
                      <a:lnTo>
                        <a:pt x="24783" y="23020"/>
                      </a:lnTo>
                      <a:lnTo>
                        <a:pt x="24816" y="23053"/>
                      </a:lnTo>
                      <a:cubicBezTo>
                        <a:pt x="24816" y="23053"/>
                        <a:pt x="24816" y="22986"/>
                        <a:pt x="24850" y="22986"/>
                      </a:cubicBezTo>
                      <a:lnTo>
                        <a:pt x="24883" y="22953"/>
                      </a:lnTo>
                      <a:close/>
                      <a:moveTo>
                        <a:pt x="41286" y="23854"/>
                      </a:moveTo>
                      <a:cubicBezTo>
                        <a:pt x="41307" y="23858"/>
                        <a:pt x="41333" y="23866"/>
                        <a:pt x="41367" y="23884"/>
                      </a:cubicBezTo>
                      <a:lnTo>
                        <a:pt x="41500" y="23950"/>
                      </a:lnTo>
                      <a:cubicBezTo>
                        <a:pt x="41452" y="23950"/>
                        <a:pt x="41351" y="23880"/>
                        <a:pt x="41286" y="23854"/>
                      </a:cubicBezTo>
                      <a:close/>
                      <a:moveTo>
                        <a:pt x="46531" y="24680"/>
                      </a:moveTo>
                      <a:cubicBezTo>
                        <a:pt x="46552" y="24738"/>
                        <a:pt x="46585" y="24793"/>
                        <a:pt x="46590" y="24854"/>
                      </a:cubicBezTo>
                      <a:lnTo>
                        <a:pt x="46590" y="24854"/>
                      </a:lnTo>
                      <a:cubicBezTo>
                        <a:pt x="46562" y="24793"/>
                        <a:pt x="46543" y="24738"/>
                        <a:pt x="46531" y="24680"/>
                      </a:cubicBezTo>
                      <a:close/>
                      <a:moveTo>
                        <a:pt x="10758" y="25246"/>
                      </a:moveTo>
                      <a:cubicBezTo>
                        <a:pt x="10758" y="25279"/>
                        <a:pt x="10791" y="25313"/>
                        <a:pt x="10791" y="25346"/>
                      </a:cubicBezTo>
                      <a:cubicBezTo>
                        <a:pt x="10759" y="25357"/>
                        <a:pt x="10724" y="25360"/>
                        <a:pt x="10687" y="25364"/>
                      </a:cubicBezTo>
                      <a:lnTo>
                        <a:pt x="10687" y="25364"/>
                      </a:lnTo>
                      <a:cubicBezTo>
                        <a:pt x="10730" y="25339"/>
                        <a:pt x="10758" y="25300"/>
                        <a:pt x="10758" y="25246"/>
                      </a:cubicBezTo>
                      <a:close/>
                      <a:moveTo>
                        <a:pt x="10385" y="25360"/>
                      </a:moveTo>
                      <a:cubicBezTo>
                        <a:pt x="10422" y="25384"/>
                        <a:pt x="10472" y="25397"/>
                        <a:pt x="10523" y="25400"/>
                      </a:cubicBezTo>
                      <a:lnTo>
                        <a:pt x="10523" y="25400"/>
                      </a:lnTo>
                      <a:cubicBezTo>
                        <a:pt x="10501" y="25411"/>
                        <a:pt x="10479" y="25426"/>
                        <a:pt x="10459" y="25446"/>
                      </a:cubicBezTo>
                      <a:cubicBezTo>
                        <a:pt x="10459" y="25446"/>
                        <a:pt x="10459" y="25403"/>
                        <a:pt x="10442" y="25403"/>
                      </a:cubicBezTo>
                      <a:cubicBezTo>
                        <a:pt x="10438" y="25403"/>
                        <a:pt x="10433" y="25406"/>
                        <a:pt x="10426" y="25412"/>
                      </a:cubicBezTo>
                      <a:cubicBezTo>
                        <a:pt x="10412" y="25399"/>
                        <a:pt x="10399" y="25380"/>
                        <a:pt x="10385" y="25360"/>
                      </a:cubicBezTo>
                      <a:close/>
                      <a:moveTo>
                        <a:pt x="3280" y="26609"/>
                      </a:moveTo>
                      <a:cubicBezTo>
                        <a:pt x="3280" y="26609"/>
                        <a:pt x="3280" y="26642"/>
                        <a:pt x="3314" y="26675"/>
                      </a:cubicBezTo>
                      <a:lnTo>
                        <a:pt x="3280" y="26675"/>
                      </a:lnTo>
                      <a:cubicBezTo>
                        <a:pt x="3280" y="26642"/>
                        <a:pt x="3280" y="26609"/>
                        <a:pt x="3280" y="26609"/>
                      </a:cubicBezTo>
                      <a:close/>
                      <a:moveTo>
                        <a:pt x="3253" y="26638"/>
                      </a:moveTo>
                      <a:cubicBezTo>
                        <a:pt x="3277" y="26689"/>
                        <a:pt x="3291" y="26750"/>
                        <a:pt x="3300" y="26816"/>
                      </a:cubicBezTo>
                      <a:lnTo>
                        <a:pt x="3300" y="26816"/>
                      </a:lnTo>
                      <a:cubicBezTo>
                        <a:pt x="3288" y="26785"/>
                        <a:pt x="3270" y="26759"/>
                        <a:pt x="3247" y="26742"/>
                      </a:cubicBezTo>
                      <a:cubicBezTo>
                        <a:pt x="3265" y="26706"/>
                        <a:pt x="3264" y="26669"/>
                        <a:pt x="3253" y="26638"/>
                      </a:cubicBezTo>
                      <a:close/>
                      <a:moveTo>
                        <a:pt x="3081" y="26842"/>
                      </a:moveTo>
                      <a:cubicBezTo>
                        <a:pt x="3081" y="26862"/>
                        <a:pt x="3084" y="26881"/>
                        <a:pt x="3088" y="26901"/>
                      </a:cubicBezTo>
                      <a:lnTo>
                        <a:pt x="3088" y="26901"/>
                      </a:lnTo>
                      <a:cubicBezTo>
                        <a:pt x="3081" y="26881"/>
                        <a:pt x="3081" y="26862"/>
                        <a:pt x="3081" y="26842"/>
                      </a:cubicBezTo>
                      <a:close/>
                      <a:moveTo>
                        <a:pt x="45987" y="27074"/>
                      </a:moveTo>
                      <a:cubicBezTo>
                        <a:pt x="46002" y="27074"/>
                        <a:pt x="46017" y="27081"/>
                        <a:pt x="46032" y="27089"/>
                      </a:cubicBezTo>
                      <a:lnTo>
                        <a:pt x="46032" y="27089"/>
                      </a:lnTo>
                      <a:cubicBezTo>
                        <a:pt x="46018" y="27086"/>
                        <a:pt x="46002" y="27082"/>
                        <a:pt x="45987" y="27074"/>
                      </a:cubicBezTo>
                      <a:close/>
                      <a:moveTo>
                        <a:pt x="3348" y="27202"/>
                      </a:moveTo>
                      <a:cubicBezTo>
                        <a:pt x="3369" y="27301"/>
                        <a:pt x="3406" y="27387"/>
                        <a:pt x="3480" y="27440"/>
                      </a:cubicBezTo>
                      <a:lnTo>
                        <a:pt x="3380" y="27407"/>
                      </a:lnTo>
                      <a:cubicBezTo>
                        <a:pt x="3361" y="27349"/>
                        <a:pt x="3353" y="27277"/>
                        <a:pt x="3348" y="27202"/>
                      </a:cubicBezTo>
                      <a:close/>
                      <a:moveTo>
                        <a:pt x="39954" y="27533"/>
                      </a:moveTo>
                      <a:cubicBezTo>
                        <a:pt x="40075" y="27645"/>
                        <a:pt x="40219" y="27818"/>
                        <a:pt x="40171" y="27938"/>
                      </a:cubicBezTo>
                      <a:cubicBezTo>
                        <a:pt x="40160" y="27971"/>
                        <a:pt x="40141" y="27983"/>
                        <a:pt x="40119" y="27983"/>
                      </a:cubicBezTo>
                      <a:cubicBezTo>
                        <a:pt x="40089" y="27983"/>
                        <a:pt x="40051" y="27962"/>
                        <a:pt x="40016" y="27949"/>
                      </a:cubicBezTo>
                      <a:lnTo>
                        <a:pt x="40016" y="27949"/>
                      </a:lnTo>
                      <a:cubicBezTo>
                        <a:pt x="40026" y="27950"/>
                        <a:pt x="40035" y="27951"/>
                        <a:pt x="40043" y="27951"/>
                      </a:cubicBezTo>
                      <a:cubicBezTo>
                        <a:pt x="40205" y="27951"/>
                        <a:pt x="40087" y="27684"/>
                        <a:pt x="39954" y="27533"/>
                      </a:cubicBezTo>
                      <a:close/>
                      <a:moveTo>
                        <a:pt x="4178" y="28705"/>
                      </a:moveTo>
                      <a:lnTo>
                        <a:pt x="4178" y="28705"/>
                      </a:lnTo>
                      <a:cubicBezTo>
                        <a:pt x="4179" y="28868"/>
                        <a:pt x="4377" y="28803"/>
                        <a:pt x="4377" y="28969"/>
                      </a:cubicBezTo>
                      <a:cubicBezTo>
                        <a:pt x="4377" y="28836"/>
                        <a:pt x="4179" y="28869"/>
                        <a:pt x="4178" y="28705"/>
                      </a:cubicBezTo>
                      <a:close/>
                      <a:moveTo>
                        <a:pt x="3812" y="28969"/>
                      </a:moveTo>
                      <a:lnTo>
                        <a:pt x="3812" y="28969"/>
                      </a:lnTo>
                      <a:cubicBezTo>
                        <a:pt x="3845" y="29068"/>
                        <a:pt x="3845" y="29201"/>
                        <a:pt x="3945" y="29234"/>
                      </a:cubicBezTo>
                      <a:cubicBezTo>
                        <a:pt x="3845" y="29201"/>
                        <a:pt x="3812" y="29068"/>
                        <a:pt x="3812" y="28969"/>
                      </a:cubicBezTo>
                      <a:close/>
                      <a:moveTo>
                        <a:pt x="22656" y="29500"/>
                      </a:moveTo>
                      <a:cubicBezTo>
                        <a:pt x="22623" y="29500"/>
                        <a:pt x="22598" y="29500"/>
                        <a:pt x="22594" y="29508"/>
                      </a:cubicBezTo>
                      <a:lnTo>
                        <a:pt x="22594" y="29508"/>
                      </a:lnTo>
                      <a:cubicBezTo>
                        <a:pt x="22593" y="29506"/>
                        <a:pt x="22591" y="29503"/>
                        <a:pt x="22590" y="29500"/>
                      </a:cubicBezTo>
                      <a:close/>
                      <a:moveTo>
                        <a:pt x="22556" y="29500"/>
                      </a:moveTo>
                      <a:cubicBezTo>
                        <a:pt x="22616" y="29545"/>
                        <a:pt x="22636" y="29563"/>
                        <a:pt x="22636" y="29563"/>
                      </a:cubicBezTo>
                      <a:cubicBezTo>
                        <a:pt x="22636" y="29563"/>
                        <a:pt x="22624" y="29552"/>
                        <a:pt x="22610" y="29533"/>
                      </a:cubicBezTo>
                      <a:lnTo>
                        <a:pt x="22610" y="29533"/>
                      </a:lnTo>
                      <a:cubicBezTo>
                        <a:pt x="22620" y="29542"/>
                        <a:pt x="22635" y="29553"/>
                        <a:pt x="22656" y="29567"/>
                      </a:cubicBezTo>
                      <a:lnTo>
                        <a:pt x="22656" y="29600"/>
                      </a:lnTo>
                      <a:cubicBezTo>
                        <a:pt x="22623" y="29567"/>
                        <a:pt x="22590" y="29534"/>
                        <a:pt x="22556" y="29500"/>
                      </a:cubicBezTo>
                      <a:close/>
                      <a:moveTo>
                        <a:pt x="3812" y="29268"/>
                      </a:moveTo>
                      <a:lnTo>
                        <a:pt x="3812" y="29268"/>
                      </a:lnTo>
                      <a:cubicBezTo>
                        <a:pt x="3746" y="29833"/>
                        <a:pt x="4876" y="30830"/>
                        <a:pt x="4377" y="31129"/>
                      </a:cubicBezTo>
                      <a:cubicBezTo>
                        <a:pt x="4111" y="30796"/>
                        <a:pt x="3580" y="29633"/>
                        <a:pt x="3812" y="29268"/>
                      </a:cubicBezTo>
                      <a:close/>
                      <a:moveTo>
                        <a:pt x="23644" y="31329"/>
                      </a:moveTo>
                      <a:cubicBezTo>
                        <a:pt x="23700" y="31329"/>
                        <a:pt x="23776" y="31353"/>
                        <a:pt x="23886" y="31395"/>
                      </a:cubicBezTo>
                      <a:cubicBezTo>
                        <a:pt x="23770" y="31366"/>
                        <a:pt x="23686" y="31343"/>
                        <a:pt x="23625" y="31343"/>
                      </a:cubicBezTo>
                      <a:cubicBezTo>
                        <a:pt x="23602" y="31343"/>
                        <a:pt x="23583" y="31346"/>
                        <a:pt x="23566" y="31354"/>
                      </a:cubicBezTo>
                      <a:lnTo>
                        <a:pt x="23566" y="31354"/>
                      </a:lnTo>
                      <a:cubicBezTo>
                        <a:pt x="23587" y="31337"/>
                        <a:pt x="23612" y="31329"/>
                        <a:pt x="23644" y="31329"/>
                      </a:cubicBezTo>
                      <a:close/>
                      <a:moveTo>
                        <a:pt x="23890" y="31303"/>
                      </a:moveTo>
                      <a:cubicBezTo>
                        <a:pt x="23919" y="31303"/>
                        <a:pt x="23952" y="31312"/>
                        <a:pt x="23986" y="31328"/>
                      </a:cubicBezTo>
                      <a:cubicBezTo>
                        <a:pt x="23968" y="31319"/>
                        <a:pt x="23952" y="31315"/>
                        <a:pt x="23939" y="31315"/>
                      </a:cubicBezTo>
                      <a:cubicBezTo>
                        <a:pt x="23904" y="31315"/>
                        <a:pt x="23886" y="31346"/>
                        <a:pt x="23886" y="31395"/>
                      </a:cubicBezTo>
                      <a:lnTo>
                        <a:pt x="23819" y="31328"/>
                      </a:lnTo>
                      <a:cubicBezTo>
                        <a:pt x="23836" y="31312"/>
                        <a:pt x="23861" y="31303"/>
                        <a:pt x="23890" y="31303"/>
                      </a:cubicBezTo>
                      <a:close/>
                      <a:moveTo>
                        <a:pt x="11688" y="32127"/>
                      </a:moveTo>
                      <a:lnTo>
                        <a:pt x="11688" y="32127"/>
                      </a:lnTo>
                      <a:cubicBezTo>
                        <a:pt x="11656" y="32194"/>
                        <a:pt x="11656" y="32292"/>
                        <a:pt x="11722" y="32325"/>
                      </a:cubicBezTo>
                      <a:lnTo>
                        <a:pt x="11689" y="32325"/>
                      </a:lnTo>
                      <a:cubicBezTo>
                        <a:pt x="11677" y="32334"/>
                        <a:pt x="11666" y="32343"/>
                        <a:pt x="11656" y="32352"/>
                      </a:cubicBezTo>
                      <a:lnTo>
                        <a:pt x="11656" y="32352"/>
                      </a:lnTo>
                      <a:cubicBezTo>
                        <a:pt x="11656" y="32267"/>
                        <a:pt x="11660" y="32185"/>
                        <a:pt x="11688" y="32127"/>
                      </a:cubicBezTo>
                      <a:close/>
                      <a:moveTo>
                        <a:pt x="4678" y="31478"/>
                      </a:moveTo>
                      <a:cubicBezTo>
                        <a:pt x="4898" y="31478"/>
                        <a:pt x="5431" y="32384"/>
                        <a:pt x="5166" y="32384"/>
                      </a:cubicBezTo>
                      <a:cubicBezTo>
                        <a:pt x="5101" y="32384"/>
                        <a:pt x="4988" y="32329"/>
                        <a:pt x="4809" y="32192"/>
                      </a:cubicBezTo>
                      <a:cubicBezTo>
                        <a:pt x="4676" y="31993"/>
                        <a:pt x="4610" y="31760"/>
                        <a:pt x="4610" y="31528"/>
                      </a:cubicBezTo>
                      <a:cubicBezTo>
                        <a:pt x="4626" y="31493"/>
                        <a:pt x="4649" y="31478"/>
                        <a:pt x="4678" y="31478"/>
                      </a:cubicBezTo>
                      <a:close/>
                      <a:moveTo>
                        <a:pt x="11638" y="32368"/>
                      </a:moveTo>
                      <a:cubicBezTo>
                        <a:pt x="11557" y="32445"/>
                        <a:pt x="11566" y="32501"/>
                        <a:pt x="11622" y="32558"/>
                      </a:cubicBezTo>
                      <a:cubicBezTo>
                        <a:pt x="11559" y="32495"/>
                        <a:pt x="11526" y="32431"/>
                        <a:pt x="11638" y="32368"/>
                      </a:cubicBezTo>
                      <a:close/>
                      <a:moveTo>
                        <a:pt x="33725" y="32488"/>
                      </a:moveTo>
                      <a:cubicBezTo>
                        <a:pt x="33716" y="32509"/>
                        <a:pt x="33763" y="32576"/>
                        <a:pt x="33889" y="32724"/>
                      </a:cubicBezTo>
                      <a:cubicBezTo>
                        <a:pt x="33854" y="32742"/>
                        <a:pt x="33822" y="32750"/>
                        <a:pt x="33795" y="32750"/>
                      </a:cubicBezTo>
                      <a:cubicBezTo>
                        <a:pt x="33644" y="32750"/>
                        <a:pt x="33621" y="32519"/>
                        <a:pt x="33725" y="32488"/>
                      </a:cubicBezTo>
                      <a:close/>
                      <a:moveTo>
                        <a:pt x="20629" y="32790"/>
                      </a:moveTo>
                      <a:lnTo>
                        <a:pt x="20629" y="32790"/>
                      </a:lnTo>
                      <a:cubicBezTo>
                        <a:pt x="20637" y="32799"/>
                        <a:pt x="20648" y="32803"/>
                        <a:pt x="20660" y="32804"/>
                      </a:cubicBezTo>
                      <a:lnTo>
                        <a:pt x="20660" y="32804"/>
                      </a:lnTo>
                      <a:cubicBezTo>
                        <a:pt x="20657" y="32812"/>
                        <a:pt x="20651" y="32815"/>
                        <a:pt x="20645" y="32815"/>
                      </a:cubicBezTo>
                      <a:cubicBezTo>
                        <a:pt x="20637" y="32815"/>
                        <a:pt x="20629" y="32807"/>
                        <a:pt x="20629" y="32790"/>
                      </a:cubicBezTo>
                      <a:close/>
                      <a:moveTo>
                        <a:pt x="3945" y="32957"/>
                      </a:moveTo>
                      <a:lnTo>
                        <a:pt x="3945" y="32957"/>
                      </a:lnTo>
                      <a:cubicBezTo>
                        <a:pt x="4012" y="32990"/>
                        <a:pt x="4078" y="33023"/>
                        <a:pt x="4111" y="33123"/>
                      </a:cubicBezTo>
                      <a:cubicBezTo>
                        <a:pt x="4078" y="33090"/>
                        <a:pt x="4078" y="33056"/>
                        <a:pt x="4045" y="33023"/>
                      </a:cubicBezTo>
                      <a:cubicBezTo>
                        <a:pt x="4012" y="33023"/>
                        <a:pt x="3978" y="32990"/>
                        <a:pt x="3945" y="32957"/>
                      </a:cubicBezTo>
                      <a:close/>
                      <a:moveTo>
                        <a:pt x="6915" y="33238"/>
                      </a:moveTo>
                      <a:lnTo>
                        <a:pt x="6970" y="33256"/>
                      </a:lnTo>
                      <a:cubicBezTo>
                        <a:pt x="6948" y="33256"/>
                        <a:pt x="6930" y="33249"/>
                        <a:pt x="6915" y="33238"/>
                      </a:cubicBezTo>
                      <a:close/>
                      <a:moveTo>
                        <a:pt x="8399" y="33256"/>
                      </a:moveTo>
                      <a:cubicBezTo>
                        <a:pt x="8432" y="33256"/>
                        <a:pt x="8465" y="33256"/>
                        <a:pt x="8465" y="33289"/>
                      </a:cubicBezTo>
                      <a:lnTo>
                        <a:pt x="8465" y="33322"/>
                      </a:lnTo>
                      <a:cubicBezTo>
                        <a:pt x="8465" y="33256"/>
                        <a:pt x="8432" y="33256"/>
                        <a:pt x="8399" y="33256"/>
                      </a:cubicBezTo>
                      <a:close/>
                      <a:moveTo>
                        <a:pt x="33856" y="33956"/>
                      </a:moveTo>
                      <a:cubicBezTo>
                        <a:pt x="33855" y="33987"/>
                        <a:pt x="33823" y="33988"/>
                        <a:pt x="33823" y="34020"/>
                      </a:cubicBezTo>
                      <a:lnTo>
                        <a:pt x="33823" y="33987"/>
                      </a:lnTo>
                      <a:cubicBezTo>
                        <a:pt x="33823" y="33987"/>
                        <a:pt x="33855" y="33987"/>
                        <a:pt x="33856" y="33956"/>
                      </a:cubicBezTo>
                      <a:close/>
                      <a:moveTo>
                        <a:pt x="5308" y="33555"/>
                      </a:moveTo>
                      <a:cubicBezTo>
                        <a:pt x="5443" y="33663"/>
                        <a:pt x="5622" y="34057"/>
                        <a:pt x="5487" y="34057"/>
                      </a:cubicBezTo>
                      <a:cubicBezTo>
                        <a:pt x="5457" y="34057"/>
                        <a:pt x="5409" y="34036"/>
                        <a:pt x="5341" y="33987"/>
                      </a:cubicBezTo>
                      <a:lnTo>
                        <a:pt x="5308" y="33987"/>
                      </a:lnTo>
                      <a:cubicBezTo>
                        <a:pt x="5208" y="33821"/>
                        <a:pt x="4909" y="33555"/>
                        <a:pt x="5308" y="33555"/>
                      </a:cubicBezTo>
                      <a:close/>
                      <a:moveTo>
                        <a:pt x="35584" y="34087"/>
                      </a:moveTo>
                      <a:cubicBezTo>
                        <a:pt x="35584" y="34120"/>
                        <a:pt x="35584" y="34120"/>
                        <a:pt x="35584" y="34120"/>
                      </a:cubicBezTo>
                      <a:cubicBezTo>
                        <a:pt x="35551" y="34120"/>
                        <a:pt x="35584" y="34120"/>
                        <a:pt x="35584" y="34087"/>
                      </a:cubicBezTo>
                      <a:close/>
                      <a:moveTo>
                        <a:pt x="7302" y="34020"/>
                      </a:moveTo>
                      <a:lnTo>
                        <a:pt x="7302" y="34020"/>
                      </a:lnTo>
                      <a:cubicBezTo>
                        <a:pt x="7327" y="34059"/>
                        <a:pt x="7353" y="34092"/>
                        <a:pt x="7381" y="34123"/>
                      </a:cubicBezTo>
                      <a:lnTo>
                        <a:pt x="7381" y="34123"/>
                      </a:lnTo>
                      <a:cubicBezTo>
                        <a:pt x="7352" y="34093"/>
                        <a:pt x="7325" y="34059"/>
                        <a:pt x="7302" y="34020"/>
                      </a:cubicBezTo>
                      <a:close/>
                      <a:moveTo>
                        <a:pt x="35651" y="33954"/>
                      </a:moveTo>
                      <a:cubicBezTo>
                        <a:pt x="35651" y="34043"/>
                        <a:pt x="35651" y="34158"/>
                        <a:pt x="35675" y="34158"/>
                      </a:cubicBezTo>
                      <a:cubicBezTo>
                        <a:pt x="35675" y="34158"/>
                        <a:pt x="35675" y="34158"/>
                        <a:pt x="35675" y="34158"/>
                      </a:cubicBezTo>
                      <a:lnTo>
                        <a:pt x="35675" y="34158"/>
                      </a:lnTo>
                      <a:cubicBezTo>
                        <a:pt x="35674" y="34158"/>
                        <a:pt x="35674" y="34158"/>
                        <a:pt x="35673" y="34158"/>
                      </a:cubicBezTo>
                      <a:cubicBezTo>
                        <a:pt x="35644" y="34158"/>
                        <a:pt x="35618" y="34050"/>
                        <a:pt x="35618" y="34020"/>
                      </a:cubicBezTo>
                      <a:lnTo>
                        <a:pt x="35584" y="34020"/>
                      </a:lnTo>
                      <a:cubicBezTo>
                        <a:pt x="35618" y="33987"/>
                        <a:pt x="35618" y="33987"/>
                        <a:pt x="35651" y="33954"/>
                      </a:cubicBezTo>
                      <a:close/>
                      <a:moveTo>
                        <a:pt x="5621" y="34167"/>
                      </a:moveTo>
                      <a:cubicBezTo>
                        <a:pt x="5640" y="34172"/>
                        <a:pt x="5658" y="34178"/>
                        <a:pt x="5673" y="34186"/>
                      </a:cubicBezTo>
                      <a:cubicBezTo>
                        <a:pt x="5646" y="34186"/>
                        <a:pt x="5641" y="34186"/>
                        <a:pt x="5621" y="34167"/>
                      </a:cubicBezTo>
                      <a:close/>
                      <a:moveTo>
                        <a:pt x="7467" y="34204"/>
                      </a:moveTo>
                      <a:cubicBezTo>
                        <a:pt x="7488" y="34220"/>
                        <a:pt x="7510" y="34237"/>
                        <a:pt x="7534" y="34253"/>
                      </a:cubicBezTo>
                      <a:lnTo>
                        <a:pt x="7562" y="34290"/>
                      </a:lnTo>
                      <a:lnTo>
                        <a:pt x="7562" y="34290"/>
                      </a:lnTo>
                      <a:cubicBezTo>
                        <a:pt x="7533" y="34260"/>
                        <a:pt x="7500" y="34233"/>
                        <a:pt x="7467" y="34204"/>
                      </a:cubicBezTo>
                      <a:close/>
                      <a:moveTo>
                        <a:pt x="33821" y="34160"/>
                      </a:moveTo>
                      <a:cubicBezTo>
                        <a:pt x="33830" y="34213"/>
                        <a:pt x="33841" y="34266"/>
                        <a:pt x="33823" y="34319"/>
                      </a:cubicBezTo>
                      <a:cubicBezTo>
                        <a:pt x="33778" y="34330"/>
                        <a:pt x="33737" y="34345"/>
                        <a:pt x="33699" y="34363"/>
                      </a:cubicBezTo>
                      <a:lnTo>
                        <a:pt x="33699" y="34363"/>
                      </a:lnTo>
                      <a:cubicBezTo>
                        <a:pt x="33763" y="34307"/>
                        <a:pt x="33806" y="34241"/>
                        <a:pt x="33821" y="34160"/>
                      </a:cubicBezTo>
                      <a:close/>
                      <a:moveTo>
                        <a:pt x="8133" y="34585"/>
                      </a:moveTo>
                      <a:lnTo>
                        <a:pt x="8133" y="34585"/>
                      </a:lnTo>
                      <a:cubicBezTo>
                        <a:pt x="8199" y="34652"/>
                        <a:pt x="8232" y="34718"/>
                        <a:pt x="8266" y="34785"/>
                      </a:cubicBezTo>
                      <a:cubicBezTo>
                        <a:pt x="8266" y="34818"/>
                        <a:pt x="8299" y="34818"/>
                        <a:pt x="8299" y="34851"/>
                      </a:cubicBezTo>
                      <a:cubicBezTo>
                        <a:pt x="8232" y="34785"/>
                        <a:pt x="8199" y="34685"/>
                        <a:pt x="8133" y="34585"/>
                      </a:cubicBezTo>
                      <a:close/>
                      <a:moveTo>
                        <a:pt x="7834" y="35017"/>
                      </a:moveTo>
                      <a:cubicBezTo>
                        <a:pt x="7867" y="35050"/>
                        <a:pt x="7900" y="35050"/>
                        <a:pt x="7933" y="35117"/>
                      </a:cubicBezTo>
                      <a:cubicBezTo>
                        <a:pt x="7900" y="35084"/>
                        <a:pt x="7867" y="35050"/>
                        <a:pt x="7834" y="35017"/>
                      </a:cubicBezTo>
                      <a:close/>
                      <a:moveTo>
                        <a:pt x="8066" y="34917"/>
                      </a:moveTo>
                      <a:cubicBezTo>
                        <a:pt x="8099" y="35017"/>
                        <a:pt x="8166" y="35117"/>
                        <a:pt x="8232" y="35183"/>
                      </a:cubicBezTo>
                      <a:cubicBezTo>
                        <a:pt x="8133" y="35117"/>
                        <a:pt x="8099" y="34917"/>
                        <a:pt x="7967" y="34917"/>
                      </a:cubicBezTo>
                      <a:close/>
                      <a:moveTo>
                        <a:pt x="26877" y="35391"/>
                      </a:moveTo>
                      <a:cubicBezTo>
                        <a:pt x="26885" y="35391"/>
                        <a:pt x="26894" y="35399"/>
                        <a:pt x="26910" y="35416"/>
                      </a:cubicBezTo>
                      <a:cubicBezTo>
                        <a:pt x="26900" y="35406"/>
                        <a:pt x="26888" y="35402"/>
                        <a:pt x="26875" y="35402"/>
                      </a:cubicBezTo>
                      <a:cubicBezTo>
                        <a:pt x="26868" y="35402"/>
                        <a:pt x="26861" y="35403"/>
                        <a:pt x="26854" y="35405"/>
                      </a:cubicBezTo>
                      <a:lnTo>
                        <a:pt x="26854" y="35405"/>
                      </a:lnTo>
                      <a:cubicBezTo>
                        <a:pt x="26864" y="35396"/>
                        <a:pt x="26871" y="35391"/>
                        <a:pt x="26877" y="35391"/>
                      </a:cubicBezTo>
                      <a:close/>
                      <a:moveTo>
                        <a:pt x="26844" y="35383"/>
                      </a:moveTo>
                      <a:lnTo>
                        <a:pt x="26844" y="35409"/>
                      </a:lnTo>
                      <a:lnTo>
                        <a:pt x="26844" y="35409"/>
                      </a:lnTo>
                      <a:cubicBezTo>
                        <a:pt x="26825" y="35418"/>
                        <a:pt x="26810" y="35434"/>
                        <a:pt x="26810" y="35449"/>
                      </a:cubicBezTo>
                      <a:cubicBezTo>
                        <a:pt x="26810" y="35416"/>
                        <a:pt x="26810" y="35416"/>
                        <a:pt x="26844" y="35383"/>
                      </a:cubicBezTo>
                      <a:close/>
                      <a:moveTo>
                        <a:pt x="40337" y="35383"/>
                      </a:moveTo>
                      <a:cubicBezTo>
                        <a:pt x="40337" y="35449"/>
                        <a:pt x="40370" y="35449"/>
                        <a:pt x="40403" y="35449"/>
                      </a:cubicBezTo>
                      <a:lnTo>
                        <a:pt x="40337" y="35449"/>
                      </a:lnTo>
                      <a:lnTo>
                        <a:pt x="40337" y="35383"/>
                      </a:lnTo>
                      <a:close/>
                      <a:moveTo>
                        <a:pt x="25415" y="35449"/>
                      </a:moveTo>
                      <a:lnTo>
                        <a:pt x="25415" y="35449"/>
                      </a:lnTo>
                      <a:cubicBezTo>
                        <a:pt x="25444" y="35566"/>
                        <a:pt x="25268" y="35734"/>
                        <a:pt x="25292" y="35863"/>
                      </a:cubicBezTo>
                      <a:lnTo>
                        <a:pt x="25292" y="35863"/>
                      </a:lnTo>
                      <a:cubicBezTo>
                        <a:pt x="25257" y="35871"/>
                        <a:pt x="25206" y="35898"/>
                        <a:pt x="25187" y="35898"/>
                      </a:cubicBezTo>
                      <a:cubicBezTo>
                        <a:pt x="25179" y="35898"/>
                        <a:pt x="25176" y="35893"/>
                        <a:pt x="25182" y="35881"/>
                      </a:cubicBezTo>
                      <a:lnTo>
                        <a:pt x="25182" y="35881"/>
                      </a:lnTo>
                      <a:lnTo>
                        <a:pt x="25182" y="35881"/>
                      </a:lnTo>
                      <a:cubicBezTo>
                        <a:pt x="25282" y="35748"/>
                        <a:pt x="25381" y="35615"/>
                        <a:pt x="25415" y="35449"/>
                      </a:cubicBezTo>
                      <a:close/>
                      <a:moveTo>
                        <a:pt x="30699" y="35915"/>
                      </a:moveTo>
                      <a:lnTo>
                        <a:pt x="30699" y="35915"/>
                      </a:lnTo>
                      <a:cubicBezTo>
                        <a:pt x="30732" y="35948"/>
                        <a:pt x="30699" y="35948"/>
                        <a:pt x="30666" y="35948"/>
                      </a:cubicBezTo>
                      <a:lnTo>
                        <a:pt x="30599" y="35948"/>
                      </a:lnTo>
                      <a:cubicBezTo>
                        <a:pt x="30632" y="35948"/>
                        <a:pt x="30732" y="35948"/>
                        <a:pt x="30699" y="35915"/>
                      </a:cubicBezTo>
                      <a:close/>
                      <a:moveTo>
                        <a:pt x="30865" y="36114"/>
                      </a:moveTo>
                      <a:cubicBezTo>
                        <a:pt x="30883" y="36126"/>
                        <a:pt x="30897" y="36135"/>
                        <a:pt x="30907" y="36141"/>
                      </a:cubicBezTo>
                      <a:lnTo>
                        <a:pt x="30907" y="36141"/>
                      </a:lnTo>
                      <a:cubicBezTo>
                        <a:pt x="30904" y="36142"/>
                        <a:pt x="30901" y="36145"/>
                        <a:pt x="30898" y="36147"/>
                      </a:cubicBezTo>
                      <a:lnTo>
                        <a:pt x="30865" y="36114"/>
                      </a:lnTo>
                      <a:close/>
                      <a:moveTo>
                        <a:pt x="30898" y="36081"/>
                      </a:moveTo>
                      <a:cubicBezTo>
                        <a:pt x="30932" y="36114"/>
                        <a:pt x="30998" y="36114"/>
                        <a:pt x="31031" y="36147"/>
                      </a:cubicBezTo>
                      <a:cubicBezTo>
                        <a:pt x="31009" y="36147"/>
                        <a:pt x="30972" y="36132"/>
                        <a:pt x="30940" y="36132"/>
                      </a:cubicBezTo>
                      <a:cubicBezTo>
                        <a:pt x="30933" y="36132"/>
                        <a:pt x="30926" y="36133"/>
                        <a:pt x="30919" y="36135"/>
                      </a:cubicBezTo>
                      <a:lnTo>
                        <a:pt x="30919" y="36135"/>
                      </a:lnTo>
                      <a:cubicBezTo>
                        <a:pt x="30913" y="36129"/>
                        <a:pt x="30906" y="36121"/>
                        <a:pt x="30898" y="36114"/>
                      </a:cubicBezTo>
                      <a:lnTo>
                        <a:pt x="30898" y="36081"/>
                      </a:lnTo>
                      <a:close/>
                      <a:moveTo>
                        <a:pt x="7515" y="36370"/>
                      </a:moveTo>
                      <a:cubicBezTo>
                        <a:pt x="7549" y="36425"/>
                        <a:pt x="7609" y="36496"/>
                        <a:pt x="7628" y="36569"/>
                      </a:cubicBezTo>
                      <a:lnTo>
                        <a:pt x="7628" y="36569"/>
                      </a:lnTo>
                      <a:lnTo>
                        <a:pt x="7515" y="36370"/>
                      </a:lnTo>
                      <a:close/>
                      <a:moveTo>
                        <a:pt x="35319" y="36845"/>
                      </a:moveTo>
                      <a:cubicBezTo>
                        <a:pt x="35319" y="36905"/>
                        <a:pt x="35292" y="36930"/>
                        <a:pt x="35264" y="36930"/>
                      </a:cubicBezTo>
                      <a:cubicBezTo>
                        <a:pt x="35244" y="36930"/>
                        <a:pt x="35223" y="36918"/>
                        <a:pt x="35208" y="36897"/>
                      </a:cubicBezTo>
                      <a:lnTo>
                        <a:pt x="35208" y="36897"/>
                      </a:lnTo>
                      <a:cubicBezTo>
                        <a:pt x="35218" y="36904"/>
                        <a:pt x="35229" y="36908"/>
                        <a:pt x="35241" y="36908"/>
                      </a:cubicBezTo>
                      <a:cubicBezTo>
                        <a:pt x="35267" y="36908"/>
                        <a:pt x="35296" y="36889"/>
                        <a:pt x="35319" y="36845"/>
                      </a:cubicBezTo>
                      <a:close/>
                      <a:moveTo>
                        <a:pt x="17405" y="36845"/>
                      </a:moveTo>
                      <a:lnTo>
                        <a:pt x="17405" y="36878"/>
                      </a:lnTo>
                      <a:cubicBezTo>
                        <a:pt x="17480" y="37004"/>
                        <a:pt x="17499" y="37167"/>
                        <a:pt x="17604" y="37211"/>
                      </a:cubicBezTo>
                      <a:lnTo>
                        <a:pt x="17604" y="37211"/>
                      </a:lnTo>
                      <a:cubicBezTo>
                        <a:pt x="17456" y="37168"/>
                        <a:pt x="17437" y="36964"/>
                        <a:pt x="17309" y="36868"/>
                      </a:cubicBezTo>
                      <a:lnTo>
                        <a:pt x="17309" y="36868"/>
                      </a:lnTo>
                      <a:cubicBezTo>
                        <a:pt x="17315" y="36869"/>
                        <a:pt x="17320" y="36870"/>
                        <a:pt x="17326" y="36870"/>
                      </a:cubicBezTo>
                      <a:cubicBezTo>
                        <a:pt x="17347" y="36870"/>
                        <a:pt x="17372" y="36862"/>
                        <a:pt x="17405" y="36845"/>
                      </a:cubicBezTo>
                      <a:close/>
                      <a:moveTo>
                        <a:pt x="8532" y="37310"/>
                      </a:moveTo>
                      <a:cubicBezTo>
                        <a:pt x="8532" y="37344"/>
                        <a:pt x="8498" y="37377"/>
                        <a:pt x="8498" y="37410"/>
                      </a:cubicBezTo>
                      <a:lnTo>
                        <a:pt x="8465" y="37410"/>
                      </a:lnTo>
                      <a:cubicBezTo>
                        <a:pt x="8498" y="37377"/>
                        <a:pt x="8498" y="37344"/>
                        <a:pt x="8532" y="37310"/>
                      </a:cubicBezTo>
                      <a:close/>
                      <a:moveTo>
                        <a:pt x="33642" y="37567"/>
                      </a:moveTo>
                      <a:cubicBezTo>
                        <a:pt x="33659" y="37567"/>
                        <a:pt x="33672" y="37589"/>
                        <a:pt x="33670" y="37612"/>
                      </a:cubicBezTo>
                      <a:lnTo>
                        <a:pt x="33670" y="37612"/>
                      </a:lnTo>
                      <a:cubicBezTo>
                        <a:pt x="33669" y="37592"/>
                        <a:pt x="33646" y="37576"/>
                        <a:pt x="33624" y="37576"/>
                      </a:cubicBezTo>
                      <a:cubicBezTo>
                        <a:pt x="33630" y="37570"/>
                        <a:pt x="33636" y="37567"/>
                        <a:pt x="33642" y="37567"/>
                      </a:cubicBezTo>
                      <a:close/>
                      <a:moveTo>
                        <a:pt x="5840" y="32392"/>
                      </a:moveTo>
                      <a:lnTo>
                        <a:pt x="5840" y="32392"/>
                      </a:lnTo>
                      <a:cubicBezTo>
                        <a:pt x="6371" y="32923"/>
                        <a:pt x="7169" y="33821"/>
                        <a:pt x="7302" y="34352"/>
                      </a:cubicBezTo>
                      <a:cubicBezTo>
                        <a:pt x="6737" y="34884"/>
                        <a:pt x="9263" y="36779"/>
                        <a:pt x="10060" y="37410"/>
                      </a:cubicBezTo>
                      <a:cubicBezTo>
                        <a:pt x="10027" y="37576"/>
                        <a:pt x="10293" y="37609"/>
                        <a:pt x="10193" y="37776"/>
                      </a:cubicBezTo>
                      <a:cubicBezTo>
                        <a:pt x="10143" y="37783"/>
                        <a:pt x="10095" y="37787"/>
                        <a:pt x="10047" y="37787"/>
                      </a:cubicBezTo>
                      <a:cubicBezTo>
                        <a:pt x="9044" y="37787"/>
                        <a:pt x="8488" y="36186"/>
                        <a:pt x="7568" y="35615"/>
                      </a:cubicBezTo>
                      <a:cubicBezTo>
                        <a:pt x="7136" y="34618"/>
                        <a:pt x="5574" y="33920"/>
                        <a:pt x="5507" y="32890"/>
                      </a:cubicBezTo>
                      <a:cubicBezTo>
                        <a:pt x="5536" y="32845"/>
                        <a:pt x="5569" y="32826"/>
                        <a:pt x="5605" y="32826"/>
                      </a:cubicBezTo>
                      <a:cubicBezTo>
                        <a:pt x="5867" y="32826"/>
                        <a:pt x="6312" y="33845"/>
                        <a:pt x="6604" y="34020"/>
                      </a:cubicBezTo>
                      <a:cubicBezTo>
                        <a:pt x="7402" y="33954"/>
                        <a:pt x="5740" y="33023"/>
                        <a:pt x="5840" y="32392"/>
                      </a:cubicBezTo>
                      <a:close/>
                      <a:moveTo>
                        <a:pt x="11287" y="37838"/>
                      </a:moveTo>
                      <a:cubicBezTo>
                        <a:pt x="11298" y="37850"/>
                        <a:pt x="11311" y="37863"/>
                        <a:pt x="11323" y="37875"/>
                      </a:cubicBezTo>
                      <a:lnTo>
                        <a:pt x="11323" y="37898"/>
                      </a:lnTo>
                      <a:lnTo>
                        <a:pt x="11323" y="37898"/>
                      </a:lnTo>
                      <a:cubicBezTo>
                        <a:pt x="11306" y="37884"/>
                        <a:pt x="11296" y="37861"/>
                        <a:pt x="11287" y="37838"/>
                      </a:cubicBezTo>
                      <a:close/>
                      <a:moveTo>
                        <a:pt x="8208" y="37654"/>
                      </a:moveTo>
                      <a:lnTo>
                        <a:pt x="8208" y="37654"/>
                      </a:lnTo>
                      <a:cubicBezTo>
                        <a:pt x="8300" y="37738"/>
                        <a:pt x="8414" y="37810"/>
                        <a:pt x="8479" y="37907"/>
                      </a:cubicBezTo>
                      <a:lnTo>
                        <a:pt x="8479" y="37907"/>
                      </a:lnTo>
                      <a:cubicBezTo>
                        <a:pt x="8373" y="37834"/>
                        <a:pt x="8294" y="37745"/>
                        <a:pt x="8208" y="37654"/>
                      </a:cubicBezTo>
                      <a:close/>
                      <a:moveTo>
                        <a:pt x="10426" y="37842"/>
                      </a:moveTo>
                      <a:lnTo>
                        <a:pt x="10426" y="37842"/>
                      </a:lnTo>
                      <a:cubicBezTo>
                        <a:pt x="10490" y="37928"/>
                        <a:pt x="10597" y="37972"/>
                        <a:pt x="10682" y="38038"/>
                      </a:cubicBezTo>
                      <a:lnTo>
                        <a:pt x="10682" y="38038"/>
                      </a:lnTo>
                      <a:cubicBezTo>
                        <a:pt x="10585" y="38004"/>
                        <a:pt x="10490" y="37938"/>
                        <a:pt x="10426" y="37842"/>
                      </a:cubicBezTo>
                      <a:close/>
                      <a:moveTo>
                        <a:pt x="9602" y="38033"/>
                      </a:moveTo>
                      <a:cubicBezTo>
                        <a:pt x="9628" y="38033"/>
                        <a:pt x="9654" y="38036"/>
                        <a:pt x="9679" y="38042"/>
                      </a:cubicBezTo>
                      <a:lnTo>
                        <a:pt x="9529" y="38042"/>
                      </a:lnTo>
                      <a:cubicBezTo>
                        <a:pt x="9553" y="38035"/>
                        <a:pt x="9577" y="38033"/>
                        <a:pt x="9602" y="38033"/>
                      </a:cubicBezTo>
                      <a:close/>
                      <a:moveTo>
                        <a:pt x="8517" y="37985"/>
                      </a:moveTo>
                      <a:cubicBezTo>
                        <a:pt x="8526" y="38013"/>
                        <a:pt x="8532" y="38043"/>
                        <a:pt x="8532" y="38075"/>
                      </a:cubicBezTo>
                      <a:cubicBezTo>
                        <a:pt x="8532" y="38036"/>
                        <a:pt x="8520" y="38008"/>
                        <a:pt x="8517" y="37985"/>
                      </a:cubicBezTo>
                      <a:close/>
                      <a:moveTo>
                        <a:pt x="9814" y="38093"/>
                      </a:moveTo>
                      <a:lnTo>
                        <a:pt x="9814" y="38093"/>
                      </a:lnTo>
                      <a:cubicBezTo>
                        <a:pt x="9842" y="38108"/>
                        <a:pt x="9869" y="38125"/>
                        <a:pt x="9894" y="38141"/>
                      </a:cubicBezTo>
                      <a:lnTo>
                        <a:pt x="9814" y="38093"/>
                      </a:lnTo>
                      <a:close/>
                      <a:moveTo>
                        <a:pt x="8964" y="37875"/>
                      </a:moveTo>
                      <a:lnTo>
                        <a:pt x="8964" y="37875"/>
                      </a:lnTo>
                      <a:cubicBezTo>
                        <a:pt x="9063" y="37942"/>
                        <a:pt x="9097" y="38174"/>
                        <a:pt x="9229" y="38174"/>
                      </a:cubicBezTo>
                      <a:lnTo>
                        <a:pt x="9163" y="38174"/>
                      </a:lnTo>
                      <a:cubicBezTo>
                        <a:pt x="9097" y="38075"/>
                        <a:pt x="9030" y="37975"/>
                        <a:pt x="8964" y="37875"/>
                      </a:cubicBezTo>
                      <a:close/>
                      <a:moveTo>
                        <a:pt x="10701" y="38053"/>
                      </a:moveTo>
                      <a:cubicBezTo>
                        <a:pt x="10739" y="38086"/>
                        <a:pt x="10771" y="38124"/>
                        <a:pt x="10791" y="38174"/>
                      </a:cubicBezTo>
                      <a:lnTo>
                        <a:pt x="10701" y="38053"/>
                      </a:lnTo>
                      <a:close/>
                      <a:moveTo>
                        <a:pt x="29635" y="38208"/>
                      </a:moveTo>
                      <a:cubicBezTo>
                        <a:pt x="29602" y="38208"/>
                        <a:pt x="29635" y="38274"/>
                        <a:pt x="29669" y="38341"/>
                      </a:cubicBezTo>
                      <a:cubicBezTo>
                        <a:pt x="29650" y="38350"/>
                        <a:pt x="29629" y="38357"/>
                        <a:pt x="29607" y="38361"/>
                      </a:cubicBezTo>
                      <a:lnTo>
                        <a:pt x="29607" y="38361"/>
                      </a:lnTo>
                      <a:cubicBezTo>
                        <a:pt x="29628" y="38296"/>
                        <a:pt x="29573" y="38208"/>
                        <a:pt x="29635" y="38208"/>
                      </a:cubicBezTo>
                      <a:close/>
                      <a:moveTo>
                        <a:pt x="10612" y="38973"/>
                      </a:moveTo>
                      <a:cubicBezTo>
                        <a:pt x="10669" y="38973"/>
                        <a:pt x="10721" y="39013"/>
                        <a:pt x="10758" y="39138"/>
                      </a:cubicBezTo>
                      <a:cubicBezTo>
                        <a:pt x="10707" y="39035"/>
                        <a:pt x="10650" y="39002"/>
                        <a:pt x="10592" y="39002"/>
                      </a:cubicBezTo>
                      <a:cubicBezTo>
                        <a:pt x="10501" y="39002"/>
                        <a:pt x="10408" y="39085"/>
                        <a:pt x="10326" y="39105"/>
                      </a:cubicBezTo>
                      <a:cubicBezTo>
                        <a:pt x="10409" y="39084"/>
                        <a:pt x="10518" y="38973"/>
                        <a:pt x="10612" y="38973"/>
                      </a:cubicBezTo>
                      <a:close/>
                      <a:moveTo>
                        <a:pt x="33687" y="39166"/>
                      </a:moveTo>
                      <a:cubicBezTo>
                        <a:pt x="33763" y="39166"/>
                        <a:pt x="33786" y="39275"/>
                        <a:pt x="33756" y="39304"/>
                      </a:cubicBezTo>
                      <a:cubicBezTo>
                        <a:pt x="33790" y="39238"/>
                        <a:pt x="33723" y="39171"/>
                        <a:pt x="33657" y="39171"/>
                      </a:cubicBezTo>
                      <a:cubicBezTo>
                        <a:pt x="33668" y="39168"/>
                        <a:pt x="33678" y="39166"/>
                        <a:pt x="33687" y="39166"/>
                      </a:cubicBezTo>
                      <a:close/>
                      <a:moveTo>
                        <a:pt x="10791" y="39171"/>
                      </a:moveTo>
                      <a:lnTo>
                        <a:pt x="10791" y="39171"/>
                      </a:lnTo>
                      <a:cubicBezTo>
                        <a:pt x="10961" y="39200"/>
                        <a:pt x="11130" y="39276"/>
                        <a:pt x="11258" y="39399"/>
                      </a:cubicBezTo>
                      <a:lnTo>
                        <a:pt x="11258" y="39399"/>
                      </a:lnTo>
                      <a:cubicBezTo>
                        <a:pt x="11116" y="39286"/>
                        <a:pt x="10905" y="39314"/>
                        <a:pt x="10791" y="39171"/>
                      </a:cubicBezTo>
                      <a:close/>
                      <a:moveTo>
                        <a:pt x="12830" y="40000"/>
                      </a:moveTo>
                      <a:lnTo>
                        <a:pt x="12830" y="40000"/>
                      </a:lnTo>
                      <a:cubicBezTo>
                        <a:pt x="12849" y="40009"/>
                        <a:pt x="12867" y="40017"/>
                        <a:pt x="12885" y="40036"/>
                      </a:cubicBezTo>
                      <a:lnTo>
                        <a:pt x="12918" y="40102"/>
                      </a:lnTo>
                      <a:cubicBezTo>
                        <a:pt x="12894" y="40077"/>
                        <a:pt x="12869" y="40034"/>
                        <a:pt x="12830" y="40000"/>
                      </a:cubicBezTo>
                      <a:close/>
                      <a:moveTo>
                        <a:pt x="37816" y="40079"/>
                      </a:moveTo>
                      <a:cubicBezTo>
                        <a:pt x="37817" y="40135"/>
                        <a:pt x="37806" y="40181"/>
                        <a:pt x="37745" y="40202"/>
                      </a:cubicBezTo>
                      <a:cubicBezTo>
                        <a:pt x="37803" y="40163"/>
                        <a:pt x="37816" y="40124"/>
                        <a:pt x="37816" y="40079"/>
                      </a:cubicBezTo>
                      <a:close/>
                      <a:moveTo>
                        <a:pt x="36149" y="40468"/>
                      </a:moveTo>
                      <a:cubicBezTo>
                        <a:pt x="36216" y="40567"/>
                        <a:pt x="35983" y="40567"/>
                        <a:pt x="35983" y="40601"/>
                      </a:cubicBezTo>
                      <a:lnTo>
                        <a:pt x="35950" y="40567"/>
                      </a:lnTo>
                      <a:cubicBezTo>
                        <a:pt x="36016" y="40567"/>
                        <a:pt x="36050" y="40468"/>
                        <a:pt x="36149" y="40468"/>
                      </a:cubicBezTo>
                      <a:close/>
                      <a:moveTo>
                        <a:pt x="36309" y="40574"/>
                      </a:moveTo>
                      <a:cubicBezTo>
                        <a:pt x="36292" y="40614"/>
                        <a:pt x="36364" y="40634"/>
                        <a:pt x="36415" y="40634"/>
                      </a:cubicBezTo>
                      <a:cubicBezTo>
                        <a:pt x="36349" y="40634"/>
                        <a:pt x="36316" y="40634"/>
                        <a:pt x="36282" y="40601"/>
                      </a:cubicBezTo>
                      <a:lnTo>
                        <a:pt x="36282" y="40601"/>
                      </a:lnTo>
                      <a:cubicBezTo>
                        <a:pt x="36316" y="40700"/>
                        <a:pt x="36316" y="40767"/>
                        <a:pt x="36349" y="40833"/>
                      </a:cubicBezTo>
                      <a:cubicBezTo>
                        <a:pt x="36295" y="40779"/>
                        <a:pt x="36285" y="40681"/>
                        <a:pt x="36247" y="40646"/>
                      </a:cubicBezTo>
                      <a:lnTo>
                        <a:pt x="36247" y="40646"/>
                      </a:lnTo>
                      <a:cubicBezTo>
                        <a:pt x="36248" y="40643"/>
                        <a:pt x="36249" y="40639"/>
                        <a:pt x="36249" y="40634"/>
                      </a:cubicBezTo>
                      <a:cubicBezTo>
                        <a:pt x="36269" y="40614"/>
                        <a:pt x="36289" y="40594"/>
                        <a:pt x="36309" y="40574"/>
                      </a:cubicBezTo>
                      <a:close/>
                      <a:moveTo>
                        <a:pt x="26977" y="40833"/>
                      </a:moveTo>
                      <a:cubicBezTo>
                        <a:pt x="26977" y="40866"/>
                        <a:pt x="26977" y="40866"/>
                        <a:pt x="26977" y="40866"/>
                      </a:cubicBezTo>
                      <a:cubicBezTo>
                        <a:pt x="26977" y="40866"/>
                        <a:pt x="26943" y="40866"/>
                        <a:pt x="26977" y="40833"/>
                      </a:cubicBezTo>
                      <a:close/>
                      <a:moveTo>
                        <a:pt x="37778" y="40866"/>
                      </a:moveTo>
                      <a:cubicBezTo>
                        <a:pt x="37778" y="40883"/>
                        <a:pt x="37786" y="40891"/>
                        <a:pt x="37799" y="40891"/>
                      </a:cubicBezTo>
                      <a:cubicBezTo>
                        <a:pt x="37811" y="40891"/>
                        <a:pt x="37828" y="40883"/>
                        <a:pt x="37844" y="40866"/>
                      </a:cubicBezTo>
                      <a:lnTo>
                        <a:pt x="37844" y="40866"/>
                      </a:lnTo>
                      <a:cubicBezTo>
                        <a:pt x="37811" y="40900"/>
                        <a:pt x="37811" y="40933"/>
                        <a:pt x="37778" y="40966"/>
                      </a:cubicBezTo>
                      <a:lnTo>
                        <a:pt x="37745" y="40966"/>
                      </a:lnTo>
                      <a:cubicBezTo>
                        <a:pt x="37716" y="41023"/>
                        <a:pt x="37639" y="41031"/>
                        <a:pt x="37597" y="41074"/>
                      </a:cubicBezTo>
                      <a:lnTo>
                        <a:pt x="37597" y="41074"/>
                      </a:lnTo>
                      <a:cubicBezTo>
                        <a:pt x="37651" y="41015"/>
                        <a:pt x="37778" y="40954"/>
                        <a:pt x="37778" y="40866"/>
                      </a:cubicBezTo>
                      <a:close/>
                      <a:moveTo>
                        <a:pt x="27243" y="41033"/>
                      </a:moveTo>
                      <a:lnTo>
                        <a:pt x="27375" y="41066"/>
                      </a:lnTo>
                      <a:cubicBezTo>
                        <a:pt x="27388" y="41081"/>
                        <a:pt x="27401" y="41094"/>
                        <a:pt x="27414" y="41104"/>
                      </a:cubicBezTo>
                      <a:lnTo>
                        <a:pt x="27414" y="41104"/>
                      </a:lnTo>
                      <a:cubicBezTo>
                        <a:pt x="27368" y="41084"/>
                        <a:pt x="27312" y="41060"/>
                        <a:pt x="27243" y="41033"/>
                      </a:cubicBezTo>
                      <a:close/>
                      <a:moveTo>
                        <a:pt x="27874" y="41033"/>
                      </a:moveTo>
                      <a:lnTo>
                        <a:pt x="27874" y="41033"/>
                      </a:lnTo>
                      <a:cubicBezTo>
                        <a:pt x="27774" y="41132"/>
                        <a:pt x="27608" y="41099"/>
                        <a:pt x="27608" y="41232"/>
                      </a:cubicBezTo>
                      <a:cubicBezTo>
                        <a:pt x="27608" y="41210"/>
                        <a:pt x="27593" y="41187"/>
                        <a:pt x="27482" y="41135"/>
                      </a:cubicBezTo>
                      <a:lnTo>
                        <a:pt x="27482" y="41135"/>
                      </a:lnTo>
                      <a:cubicBezTo>
                        <a:pt x="27495" y="41137"/>
                        <a:pt x="27508" y="41139"/>
                        <a:pt x="27522" y="41139"/>
                      </a:cubicBezTo>
                      <a:cubicBezTo>
                        <a:pt x="27634" y="41139"/>
                        <a:pt x="27762" y="41055"/>
                        <a:pt x="27874" y="41033"/>
                      </a:cubicBezTo>
                      <a:close/>
                      <a:moveTo>
                        <a:pt x="13899" y="41484"/>
                      </a:moveTo>
                      <a:cubicBezTo>
                        <a:pt x="13932" y="41484"/>
                        <a:pt x="13949" y="41508"/>
                        <a:pt x="13949" y="41531"/>
                      </a:cubicBezTo>
                      <a:cubicBezTo>
                        <a:pt x="13952" y="41533"/>
                        <a:pt x="13955" y="41534"/>
                        <a:pt x="13958" y="41536"/>
                      </a:cubicBezTo>
                      <a:lnTo>
                        <a:pt x="13958" y="41536"/>
                      </a:lnTo>
                      <a:cubicBezTo>
                        <a:pt x="13925" y="41520"/>
                        <a:pt x="13888" y="41508"/>
                        <a:pt x="13849" y="41498"/>
                      </a:cubicBezTo>
                      <a:cubicBezTo>
                        <a:pt x="13869" y="41488"/>
                        <a:pt x="13885" y="41484"/>
                        <a:pt x="13899" y="41484"/>
                      </a:cubicBezTo>
                      <a:close/>
                      <a:moveTo>
                        <a:pt x="16109" y="41664"/>
                      </a:moveTo>
                      <a:lnTo>
                        <a:pt x="16312" y="41813"/>
                      </a:lnTo>
                      <a:lnTo>
                        <a:pt x="16312" y="41813"/>
                      </a:lnTo>
                      <a:cubicBezTo>
                        <a:pt x="16239" y="41769"/>
                        <a:pt x="16168" y="41723"/>
                        <a:pt x="16109" y="41664"/>
                      </a:cubicBezTo>
                      <a:close/>
                      <a:moveTo>
                        <a:pt x="16774" y="43027"/>
                      </a:moveTo>
                      <a:lnTo>
                        <a:pt x="16807" y="43060"/>
                      </a:lnTo>
                      <a:cubicBezTo>
                        <a:pt x="16740" y="43027"/>
                        <a:pt x="16674" y="43027"/>
                        <a:pt x="16608" y="43027"/>
                      </a:cubicBezTo>
                      <a:close/>
                      <a:moveTo>
                        <a:pt x="33973" y="43592"/>
                      </a:moveTo>
                      <a:lnTo>
                        <a:pt x="33973" y="43592"/>
                      </a:lnTo>
                      <a:cubicBezTo>
                        <a:pt x="33958" y="43597"/>
                        <a:pt x="33946" y="43605"/>
                        <a:pt x="33934" y="43614"/>
                      </a:cubicBezTo>
                      <a:lnTo>
                        <a:pt x="33934" y="43614"/>
                      </a:lnTo>
                      <a:cubicBezTo>
                        <a:pt x="33941" y="43606"/>
                        <a:pt x="33949" y="43599"/>
                        <a:pt x="33956" y="43592"/>
                      </a:cubicBezTo>
                      <a:close/>
                      <a:moveTo>
                        <a:pt x="32726" y="43625"/>
                      </a:moveTo>
                      <a:lnTo>
                        <a:pt x="32726" y="43691"/>
                      </a:lnTo>
                      <a:cubicBezTo>
                        <a:pt x="32726" y="43625"/>
                        <a:pt x="32660" y="43625"/>
                        <a:pt x="32627" y="43625"/>
                      </a:cubicBezTo>
                      <a:close/>
                      <a:moveTo>
                        <a:pt x="17837" y="43758"/>
                      </a:moveTo>
                      <a:lnTo>
                        <a:pt x="17837" y="43758"/>
                      </a:lnTo>
                      <a:cubicBezTo>
                        <a:pt x="17808" y="43817"/>
                        <a:pt x="17700" y="43823"/>
                        <a:pt x="17699" y="43871"/>
                      </a:cubicBezTo>
                      <a:lnTo>
                        <a:pt x="17699" y="43871"/>
                      </a:lnTo>
                      <a:cubicBezTo>
                        <a:pt x="17698" y="43817"/>
                        <a:pt x="17807" y="43788"/>
                        <a:pt x="17837" y="43758"/>
                      </a:cubicBezTo>
                      <a:close/>
                      <a:moveTo>
                        <a:pt x="27841" y="44489"/>
                      </a:moveTo>
                      <a:lnTo>
                        <a:pt x="27841" y="44489"/>
                      </a:lnTo>
                      <a:cubicBezTo>
                        <a:pt x="27874" y="44522"/>
                        <a:pt x="27841" y="44555"/>
                        <a:pt x="27808" y="44589"/>
                      </a:cubicBezTo>
                      <a:lnTo>
                        <a:pt x="27783" y="44564"/>
                      </a:lnTo>
                      <a:lnTo>
                        <a:pt x="27783" y="44564"/>
                      </a:lnTo>
                      <a:cubicBezTo>
                        <a:pt x="27821" y="44559"/>
                        <a:pt x="27841" y="44514"/>
                        <a:pt x="27841" y="44489"/>
                      </a:cubicBezTo>
                      <a:close/>
                      <a:moveTo>
                        <a:pt x="31663" y="45287"/>
                      </a:moveTo>
                      <a:cubicBezTo>
                        <a:pt x="31676" y="45287"/>
                        <a:pt x="31691" y="45287"/>
                        <a:pt x="31707" y="45288"/>
                      </a:cubicBezTo>
                      <a:lnTo>
                        <a:pt x="31707" y="45288"/>
                      </a:lnTo>
                      <a:cubicBezTo>
                        <a:pt x="31686" y="45293"/>
                        <a:pt x="31670" y="45303"/>
                        <a:pt x="31663" y="45321"/>
                      </a:cubicBezTo>
                      <a:lnTo>
                        <a:pt x="31663" y="45321"/>
                      </a:lnTo>
                      <a:lnTo>
                        <a:pt x="31663" y="45287"/>
                      </a:lnTo>
                      <a:close/>
                      <a:moveTo>
                        <a:pt x="19299" y="45818"/>
                      </a:moveTo>
                      <a:cubicBezTo>
                        <a:pt x="19366" y="45852"/>
                        <a:pt x="19333" y="45918"/>
                        <a:pt x="19366" y="45985"/>
                      </a:cubicBezTo>
                      <a:cubicBezTo>
                        <a:pt x="19333" y="45918"/>
                        <a:pt x="19333" y="45885"/>
                        <a:pt x="19333" y="45852"/>
                      </a:cubicBezTo>
                      <a:lnTo>
                        <a:pt x="19299" y="45818"/>
                      </a:lnTo>
                      <a:close/>
                      <a:moveTo>
                        <a:pt x="27741" y="46317"/>
                      </a:moveTo>
                      <a:cubicBezTo>
                        <a:pt x="27688" y="46343"/>
                        <a:pt x="27635" y="46370"/>
                        <a:pt x="27582" y="46396"/>
                      </a:cubicBezTo>
                      <a:lnTo>
                        <a:pt x="27582" y="46396"/>
                      </a:lnTo>
                      <a:cubicBezTo>
                        <a:pt x="27627" y="46350"/>
                        <a:pt x="27684" y="46317"/>
                        <a:pt x="27741" y="46317"/>
                      </a:cubicBezTo>
                      <a:close/>
                      <a:moveTo>
                        <a:pt x="19572" y="46534"/>
                      </a:moveTo>
                      <a:cubicBezTo>
                        <a:pt x="19630" y="46542"/>
                        <a:pt x="19687" y="46552"/>
                        <a:pt x="19725" y="46573"/>
                      </a:cubicBezTo>
                      <a:lnTo>
                        <a:pt x="19725" y="46573"/>
                      </a:lnTo>
                      <a:cubicBezTo>
                        <a:pt x="19673" y="46560"/>
                        <a:pt x="19621" y="46547"/>
                        <a:pt x="19572" y="46534"/>
                      </a:cubicBezTo>
                      <a:close/>
                      <a:moveTo>
                        <a:pt x="25780" y="46716"/>
                      </a:moveTo>
                      <a:cubicBezTo>
                        <a:pt x="25764" y="46716"/>
                        <a:pt x="25753" y="46718"/>
                        <a:pt x="25747" y="46722"/>
                      </a:cubicBezTo>
                      <a:lnTo>
                        <a:pt x="25747" y="46722"/>
                      </a:lnTo>
                      <a:lnTo>
                        <a:pt x="25747" y="46716"/>
                      </a:lnTo>
                      <a:close/>
                      <a:moveTo>
                        <a:pt x="21668" y="46780"/>
                      </a:moveTo>
                      <a:cubicBezTo>
                        <a:pt x="21678" y="46790"/>
                        <a:pt x="21686" y="46802"/>
                        <a:pt x="21692" y="46815"/>
                      </a:cubicBezTo>
                      <a:lnTo>
                        <a:pt x="21668" y="46780"/>
                      </a:lnTo>
                      <a:close/>
                      <a:moveTo>
                        <a:pt x="26144" y="46825"/>
                      </a:moveTo>
                      <a:cubicBezTo>
                        <a:pt x="26073" y="46868"/>
                        <a:pt x="26007" y="46921"/>
                        <a:pt x="25946" y="46982"/>
                      </a:cubicBezTo>
                      <a:lnTo>
                        <a:pt x="26079" y="46849"/>
                      </a:lnTo>
                      <a:cubicBezTo>
                        <a:pt x="26100" y="46842"/>
                        <a:pt x="26122" y="46834"/>
                        <a:pt x="26144" y="46825"/>
                      </a:cubicBezTo>
                      <a:close/>
                      <a:moveTo>
                        <a:pt x="21792" y="46915"/>
                      </a:moveTo>
                      <a:cubicBezTo>
                        <a:pt x="21837" y="46938"/>
                        <a:pt x="21867" y="46975"/>
                        <a:pt x="21892" y="46987"/>
                      </a:cubicBezTo>
                      <a:lnTo>
                        <a:pt x="21892" y="46987"/>
                      </a:lnTo>
                      <a:lnTo>
                        <a:pt x="21892" y="47015"/>
                      </a:lnTo>
                      <a:lnTo>
                        <a:pt x="21792" y="46915"/>
                      </a:lnTo>
                      <a:close/>
                      <a:moveTo>
                        <a:pt x="25182" y="47048"/>
                      </a:moveTo>
                      <a:cubicBezTo>
                        <a:pt x="25155" y="47048"/>
                        <a:pt x="25063" y="47091"/>
                        <a:pt x="25029" y="47126"/>
                      </a:cubicBezTo>
                      <a:lnTo>
                        <a:pt x="25029" y="47126"/>
                      </a:lnTo>
                      <a:cubicBezTo>
                        <a:pt x="25065" y="47074"/>
                        <a:pt x="25123" y="47048"/>
                        <a:pt x="25182" y="47048"/>
                      </a:cubicBezTo>
                      <a:close/>
                      <a:moveTo>
                        <a:pt x="24988" y="47144"/>
                      </a:moveTo>
                      <a:cubicBezTo>
                        <a:pt x="24996" y="47144"/>
                        <a:pt x="25006" y="47145"/>
                        <a:pt x="25016" y="47148"/>
                      </a:cubicBezTo>
                      <a:cubicBezTo>
                        <a:pt x="24970" y="47155"/>
                        <a:pt x="24933" y="47175"/>
                        <a:pt x="24900" y="47202"/>
                      </a:cubicBezTo>
                      <a:lnTo>
                        <a:pt x="24900" y="47202"/>
                      </a:lnTo>
                      <a:cubicBezTo>
                        <a:pt x="24922" y="47169"/>
                        <a:pt x="24947" y="47144"/>
                        <a:pt x="24988" y="47144"/>
                      </a:cubicBezTo>
                      <a:close/>
                      <a:moveTo>
                        <a:pt x="24761" y="47347"/>
                      </a:moveTo>
                      <a:cubicBezTo>
                        <a:pt x="24708" y="47402"/>
                        <a:pt x="24646" y="47447"/>
                        <a:pt x="24551" y="47447"/>
                      </a:cubicBezTo>
                      <a:cubicBezTo>
                        <a:pt x="24617" y="47414"/>
                        <a:pt x="24683" y="47380"/>
                        <a:pt x="24750" y="47347"/>
                      </a:cubicBezTo>
                      <a:close/>
                      <a:moveTo>
                        <a:pt x="22929" y="0"/>
                      </a:moveTo>
                      <a:cubicBezTo>
                        <a:pt x="18316" y="0"/>
                        <a:pt x="13848" y="1197"/>
                        <a:pt x="10592" y="5006"/>
                      </a:cubicBezTo>
                      <a:cubicBezTo>
                        <a:pt x="2713" y="10941"/>
                        <a:pt x="1" y="23448"/>
                        <a:pt x="2910" y="32602"/>
                      </a:cubicBezTo>
                      <a:lnTo>
                        <a:pt x="2910" y="32602"/>
                      </a:lnTo>
                      <a:cubicBezTo>
                        <a:pt x="3050" y="33122"/>
                        <a:pt x="3302" y="33586"/>
                        <a:pt x="3613" y="34020"/>
                      </a:cubicBezTo>
                      <a:cubicBezTo>
                        <a:pt x="3797" y="33692"/>
                        <a:pt x="3439" y="33099"/>
                        <a:pt x="3292" y="32981"/>
                      </a:cubicBezTo>
                      <a:lnTo>
                        <a:pt x="3292" y="32981"/>
                      </a:lnTo>
                      <a:cubicBezTo>
                        <a:pt x="3032" y="32279"/>
                        <a:pt x="2607" y="31382"/>
                        <a:pt x="2948" y="30963"/>
                      </a:cubicBezTo>
                      <a:lnTo>
                        <a:pt x="2948" y="30963"/>
                      </a:lnTo>
                      <a:cubicBezTo>
                        <a:pt x="3546" y="32259"/>
                        <a:pt x="4278" y="34020"/>
                        <a:pt x="5108" y="34917"/>
                      </a:cubicBezTo>
                      <a:cubicBezTo>
                        <a:pt x="5054" y="35000"/>
                        <a:pt x="4886" y="35217"/>
                        <a:pt x="5014" y="35217"/>
                      </a:cubicBezTo>
                      <a:cubicBezTo>
                        <a:pt x="5042" y="35217"/>
                        <a:pt x="5083" y="35207"/>
                        <a:pt x="5142" y="35183"/>
                      </a:cubicBezTo>
                      <a:cubicBezTo>
                        <a:pt x="6272" y="35682"/>
                        <a:pt x="6837" y="37443"/>
                        <a:pt x="8066" y="38108"/>
                      </a:cubicBezTo>
                      <a:cubicBezTo>
                        <a:pt x="9163" y="39072"/>
                        <a:pt x="9628" y="40169"/>
                        <a:pt x="11024" y="40235"/>
                      </a:cubicBezTo>
                      <a:cubicBezTo>
                        <a:pt x="11094" y="40263"/>
                        <a:pt x="11140" y="40275"/>
                        <a:pt x="11167" y="40275"/>
                      </a:cubicBezTo>
                      <a:cubicBezTo>
                        <a:pt x="11334" y="40275"/>
                        <a:pt x="10805" y="39813"/>
                        <a:pt x="10891" y="39670"/>
                      </a:cubicBezTo>
                      <a:lnTo>
                        <a:pt x="10891" y="39670"/>
                      </a:lnTo>
                      <a:cubicBezTo>
                        <a:pt x="11323" y="39969"/>
                        <a:pt x="12054" y="40268"/>
                        <a:pt x="12486" y="40767"/>
                      </a:cubicBezTo>
                      <a:cubicBezTo>
                        <a:pt x="13517" y="41365"/>
                        <a:pt x="14613" y="41996"/>
                        <a:pt x="15710" y="42628"/>
                      </a:cubicBezTo>
                      <a:cubicBezTo>
                        <a:pt x="16167" y="42750"/>
                        <a:pt x="16065" y="43375"/>
                        <a:pt x="16533" y="43375"/>
                      </a:cubicBezTo>
                      <a:cubicBezTo>
                        <a:pt x="16575" y="43375"/>
                        <a:pt x="16622" y="43370"/>
                        <a:pt x="16674" y="43359"/>
                      </a:cubicBezTo>
                      <a:cubicBezTo>
                        <a:pt x="16747" y="43413"/>
                        <a:pt x="16799" y="43470"/>
                        <a:pt x="16835" y="43532"/>
                      </a:cubicBezTo>
                      <a:lnTo>
                        <a:pt x="16835" y="43532"/>
                      </a:lnTo>
                      <a:cubicBezTo>
                        <a:pt x="16826" y="43528"/>
                        <a:pt x="16816" y="43525"/>
                        <a:pt x="16807" y="43525"/>
                      </a:cubicBezTo>
                      <a:cubicBezTo>
                        <a:pt x="16820" y="43532"/>
                        <a:pt x="16832" y="43538"/>
                        <a:pt x="16843" y="43545"/>
                      </a:cubicBezTo>
                      <a:lnTo>
                        <a:pt x="16843" y="43545"/>
                      </a:lnTo>
                      <a:cubicBezTo>
                        <a:pt x="17038" y="43899"/>
                        <a:pt x="16737" y="44358"/>
                        <a:pt x="17073" y="44722"/>
                      </a:cubicBezTo>
                      <a:cubicBezTo>
                        <a:pt x="17195" y="44681"/>
                        <a:pt x="17295" y="44663"/>
                        <a:pt x="17378" y="44663"/>
                      </a:cubicBezTo>
                      <a:cubicBezTo>
                        <a:pt x="17972" y="44663"/>
                        <a:pt x="17678" y="45597"/>
                        <a:pt x="18203" y="45918"/>
                      </a:cubicBezTo>
                      <a:cubicBezTo>
                        <a:pt x="18402" y="46383"/>
                        <a:pt x="19100" y="46383"/>
                        <a:pt x="19432" y="46882"/>
                      </a:cubicBezTo>
                      <a:cubicBezTo>
                        <a:pt x="19498" y="46908"/>
                        <a:pt x="19544" y="46919"/>
                        <a:pt x="19577" y="46919"/>
                      </a:cubicBezTo>
                      <a:cubicBezTo>
                        <a:pt x="19711" y="46919"/>
                        <a:pt x="19625" y="46742"/>
                        <a:pt x="19732" y="46716"/>
                      </a:cubicBezTo>
                      <a:lnTo>
                        <a:pt x="19732" y="46716"/>
                      </a:lnTo>
                      <a:cubicBezTo>
                        <a:pt x="19632" y="47081"/>
                        <a:pt x="19898" y="46882"/>
                        <a:pt x="20097" y="47115"/>
                      </a:cubicBezTo>
                      <a:cubicBezTo>
                        <a:pt x="20562" y="47480"/>
                        <a:pt x="21559" y="47048"/>
                        <a:pt x="21759" y="47680"/>
                      </a:cubicBezTo>
                      <a:cubicBezTo>
                        <a:pt x="21822" y="47755"/>
                        <a:pt x="21875" y="47783"/>
                        <a:pt x="21926" y="47783"/>
                      </a:cubicBezTo>
                      <a:cubicBezTo>
                        <a:pt x="22010" y="47783"/>
                        <a:pt x="22088" y="47708"/>
                        <a:pt x="22191" y="47646"/>
                      </a:cubicBezTo>
                      <a:cubicBezTo>
                        <a:pt x="22369" y="47534"/>
                        <a:pt x="22561" y="47494"/>
                        <a:pt x="22760" y="47494"/>
                      </a:cubicBezTo>
                      <a:cubicBezTo>
                        <a:pt x="23268" y="47494"/>
                        <a:pt x="23823" y="47756"/>
                        <a:pt x="24304" y="47756"/>
                      </a:cubicBezTo>
                      <a:cubicBezTo>
                        <a:pt x="24586" y="47756"/>
                        <a:pt x="24842" y="47666"/>
                        <a:pt x="25049" y="47380"/>
                      </a:cubicBezTo>
                      <a:cubicBezTo>
                        <a:pt x="25144" y="47276"/>
                        <a:pt x="25255" y="47248"/>
                        <a:pt x="25371" y="47248"/>
                      </a:cubicBezTo>
                      <a:cubicBezTo>
                        <a:pt x="25513" y="47248"/>
                        <a:pt x="25663" y="47291"/>
                        <a:pt x="25802" y="47291"/>
                      </a:cubicBezTo>
                      <a:cubicBezTo>
                        <a:pt x="25948" y="47291"/>
                        <a:pt x="26082" y="47243"/>
                        <a:pt x="26179" y="47048"/>
                      </a:cubicBezTo>
                      <a:cubicBezTo>
                        <a:pt x="27907" y="46649"/>
                        <a:pt x="30100" y="46417"/>
                        <a:pt x="31861" y="45287"/>
                      </a:cubicBezTo>
                      <a:lnTo>
                        <a:pt x="31861" y="45287"/>
                      </a:lnTo>
                      <a:cubicBezTo>
                        <a:pt x="31934" y="45279"/>
                        <a:pt x="31995" y="45255"/>
                        <a:pt x="31995" y="45187"/>
                      </a:cubicBezTo>
                      <a:cubicBezTo>
                        <a:pt x="32033" y="45190"/>
                        <a:pt x="32070" y="45192"/>
                        <a:pt x="32105" y="45192"/>
                      </a:cubicBezTo>
                      <a:cubicBezTo>
                        <a:pt x="32748" y="45192"/>
                        <a:pt x="32959" y="44645"/>
                        <a:pt x="33557" y="44456"/>
                      </a:cubicBezTo>
                      <a:cubicBezTo>
                        <a:pt x="34089" y="44057"/>
                        <a:pt x="32959" y="44356"/>
                        <a:pt x="33358" y="44123"/>
                      </a:cubicBezTo>
                      <a:cubicBezTo>
                        <a:pt x="34521" y="43990"/>
                        <a:pt x="35385" y="42861"/>
                        <a:pt x="36116" y="42428"/>
                      </a:cubicBezTo>
                      <a:cubicBezTo>
                        <a:pt x="36881" y="42129"/>
                        <a:pt x="37379" y="41398"/>
                        <a:pt x="38011" y="40866"/>
                      </a:cubicBezTo>
                      <a:cubicBezTo>
                        <a:pt x="38310" y="40534"/>
                        <a:pt x="39041" y="40601"/>
                        <a:pt x="39107" y="39936"/>
                      </a:cubicBezTo>
                      <a:cubicBezTo>
                        <a:pt x="39156" y="39936"/>
                        <a:pt x="39186" y="39866"/>
                        <a:pt x="39225" y="39866"/>
                      </a:cubicBezTo>
                      <a:cubicBezTo>
                        <a:pt x="39240" y="39866"/>
                        <a:pt x="39255" y="39875"/>
                        <a:pt x="39273" y="39903"/>
                      </a:cubicBezTo>
                      <a:cubicBezTo>
                        <a:pt x="39306" y="39936"/>
                        <a:pt x="39331" y="39949"/>
                        <a:pt x="39350" y="39949"/>
                      </a:cubicBezTo>
                      <a:cubicBezTo>
                        <a:pt x="39446" y="39949"/>
                        <a:pt x="39395" y="39593"/>
                        <a:pt x="39506" y="39537"/>
                      </a:cubicBezTo>
                      <a:cubicBezTo>
                        <a:pt x="39610" y="39563"/>
                        <a:pt x="39612" y="39851"/>
                        <a:pt x="39703" y="39851"/>
                      </a:cubicBezTo>
                      <a:cubicBezTo>
                        <a:pt x="39729" y="39851"/>
                        <a:pt x="39761" y="39828"/>
                        <a:pt x="39805" y="39770"/>
                      </a:cubicBezTo>
                      <a:cubicBezTo>
                        <a:pt x="39539" y="38640"/>
                        <a:pt x="39174" y="39005"/>
                        <a:pt x="40337" y="38540"/>
                      </a:cubicBezTo>
                      <a:cubicBezTo>
                        <a:pt x="40338" y="38541"/>
                        <a:pt x="40340" y="38541"/>
                        <a:pt x="40341" y="38541"/>
                      </a:cubicBezTo>
                      <a:cubicBezTo>
                        <a:pt x="40407" y="38541"/>
                        <a:pt x="39975" y="37767"/>
                        <a:pt x="40195" y="37767"/>
                      </a:cubicBezTo>
                      <a:cubicBezTo>
                        <a:pt x="40233" y="37767"/>
                        <a:pt x="40289" y="37790"/>
                        <a:pt x="40370" y="37842"/>
                      </a:cubicBezTo>
                      <a:cubicBezTo>
                        <a:pt x="40611" y="37842"/>
                        <a:pt x="40723" y="37217"/>
                        <a:pt x="40931" y="37217"/>
                      </a:cubicBezTo>
                      <a:cubicBezTo>
                        <a:pt x="40981" y="37217"/>
                        <a:pt x="41037" y="37253"/>
                        <a:pt x="41101" y="37344"/>
                      </a:cubicBezTo>
                      <a:cubicBezTo>
                        <a:pt x="41467" y="37144"/>
                        <a:pt x="40669" y="36646"/>
                        <a:pt x="41234" y="36546"/>
                      </a:cubicBezTo>
                      <a:cubicBezTo>
                        <a:pt x="41334" y="36513"/>
                        <a:pt x="41567" y="36480"/>
                        <a:pt x="41434" y="36313"/>
                      </a:cubicBezTo>
                      <a:cubicBezTo>
                        <a:pt x="41234" y="36114"/>
                        <a:pt x="41567" y="35948"/>
                        <a:pt x="41633" y="35815"/>
                      </a:cubicBezTo>
                      <a:cubicBezTo>
                        <a:pt x="41646" y="35817"/>
                        <a:pt x="41659" y="35818"/>
                        <a:pt x="41672" y="35818"/>
                      </a:cubicBezTo>
                      <a:cubicBezTo>
                        <a:pt x="41954" y="35818"/>
                        <a:pt x="42098" y="35242"/>
                        <a:pt x="42400" y="35242"/>
                      </a:cubicBezTo>
                      <a:cubicBezTo>
                        <a:pt x="42459" y="35242"/>
                        <a:pt x="42524" y="35264"/>
                        <a:pt x="42597" y="35316"/>
                      </a:cubicBezTo>
                      <a:cubicBezTo>
                        <a:pt x="42659" y="35192"/>
                        <a:pt x="42489" y="34981"/>
                        <a:pt x="42656" y="34981"/>
                      </a:cubicBezTo>
                      <a:cubicBezTo>
                        <a:pt x="42668" y="34981"/>
                        <a:pt x="42681" y="34982"/>
                        <a:pt x="42697" y="34984"/>
                      </a:cubicBezTo>
                      <a:cubicBezTo>
                        <a:pt x="42723" y="35001"/>
                        <a:pt x="42749" y="35009"/>
                        <a:pt x="42773" y="35009"/>
                      </a:cubicBezTo>
                      <a:cubicBezTo>
                        <a:pt x="42933" y="35009"/>
                        <a:pt x="43031" y="34676"/>
                        <a:pt x="42830" y="34618"/>
                      </a:cubicBezTo>
                      <a:cubicBezTo>
                        <a:pt x="42597" y="34386"/>
                        <a:pt x="43594" y="33854"/>
                        <a:pt x="43793" y="33389"/>
                      </a:cubicBezTo>
                      <a:cubicBezTo>
                        <a:pt x="43561" y="33223"/>
                        <a:pt x="43993" y="32325"/>
                        <a:pt x="44259" y="32325"/>
                      </a:cubicBezTo>
                      <a:cubicBezTo>
                        <a:pt x="44283" y="32328"/>
                        <a:pt x="44306" y="32329"/>
                        <a:pt x="44327" y="32329"/>
                      </a:cubicBezTo>
                      <a:cubicBezTo>
                        <a:pt x="44793" y="32329"/>
                        <a:pt x="44478" y="31658"/>
                        <a:pt x="44923" y="31594"/>
                      </a:cubicBezTo>
                      <a:cubicBezTo>
                        <a:pt x="45123" y="31428"/>
                        <a:pt x="45156" y="31129"/>
                        <a:pt x="45256" y="30896"/>
                      </a:cubicBezTo>
                      <a:cubicBezTo>
                        <a:pt x="45821" y="28902"/>
                        <a:pt x="46884" y="27041"/>
                        <a:pt x="46751" y="24847"/>
                      </a:cubicBezTo>
                      <a:cubicBezTo>
                        <a:pt x="46630" y="24605"/>
                        <a:pt x="46950" y="22627"/>
                        <a:pt x="46556" y="22627"/>
                      </a:cubicBezTo>
                      <a:cubicBezTo>
                        <a:pt x="46518" y="22627"/>
                        <a:pt x="46472" y="22646"/>
                        <a:pt x="46419" y="22687"/>
                      </a:cubicBezTo>
                      <a:cubicBezTo>
                        <a:pt x="46120" y="22288"/>
                        <a:pt x="46851" y="22355"/>
                        <a:pt x="46751" y="22023"/>
                      </a:cubicBezTo>
                      <a:cubicBezTo>
                        <a:pt x="46467" y="21707"/>
                        <a:pt x="46992" y="20282"/>
                        <a:pt x="46590" y="20282"/>
                      </a:cubicBezTo>
                      <a:cubicBezTo>
                        <a:pt x="46569" y="20282"/>
                        <a:pt x="46545" y="20286"/>
                        <a:pt x="46519" y="20294"/>
                      </a:cubicBezTo>
                      <a:cubicBezTo>
                        <a:pt x="46286" y="20494"/>
                        <a:pt x="46585" y="20593"/>
                        <a:pt x="46386" y="20693"/>
                      </a:cubicBezTo>
                      <a:cubicBezTo>
                        <a:pt x="46396" y="20791"/>
                        <a:pt x="46361" y="20829"/>
                        <a:pt x="46315" y="20829"/>
                      </a:cubicBezTo>
                      <a:cubicBezTo>
                        <a:pt x="46222" y="20829"/>
                        <a:pt x="46085" y="20672"/>
                        <a:pt x="46219" y="20560"/>
                      </a:cubicBezTo>
                      <a:cubicBezTo>
                        <a:pt x="46286" y="20527"/>
                        <a:pt x="46319" y="20461"/>
                        <a:pt x="46253" y="20394"/>
                      </a:cubicBezTo>
                      <a:cubicBezTo>
                        <a:pt x="45721" y="19663"/>
                        <a:pt x="46552" y="18566"/>
                        <a:pt x="45920" y="18068"/>
                      </a:cubicBezTo>
                      <a:cubicBezTo>
                        <a:pt x="46386" y="17602"/>
                        <a:pt x="45787" y="16871"/>
                        <a:pt x="46120" y="16506"/>
                      </a:cubicBezTo>
                      <a:cubicBezTo>
                        <a:pt x="46181" y="16475"/>
                        <a:pt x="46157" y="16302"/>
                        <a:pt x="46075" y="16302"/>
                      </a:cubicBezTo>
                      <a:cubicBezTo>
                        <a:pt x="46068" y="16302"/>
                        <a:pt x="46061" y="16304"/>
                        <a:pt x="46053" y="16306"/>
                      </a:cubicBezTo>
                      <a:cubicBezTo>
                        <a:pt x="44325" y="14944"/>
                        <a:pt x="45754" y="10955"/>
                        <a:pt x="43827" y="9161"/>
                      </a:cubicBezTo>
                      <a:cubicBezTo>
                        <a:pt x="43361" y="9061"/>
                        <a:pt x="43760" y="8529"/>
                        <a:pt x="43361" y="8330"/>
                      </a:cubicBezTo>
                      <a:cubicBezTo>
                        <a:pt x="42863" y="8131"/>
                        <a:pt x="43029" y="7333"/>
                        <a:pt x="42464" y="7233"/>
                      </a:cubicBezTo>
                      <a:cubicBezTo>
                        <a:pt x="42517" y="7046"/>
                        <a:pt x="41945" y="6534"/>
                        <a:pt x="41721" y="6534"/>
                      </a:cubicBezTo>
                      <a:cubicBezTo>
                        <a:pt x="41667" y="6534"/>
                        <a:pt x="41633" y="6564"/>
                        <a:pt x="41633" y="6635"/>
                      </a:cubicBezTo>
                      <a:cubicBezTo>
                        <a:pt x="41400" y="4940"/>
                        <a:pt x="38875" y="4741"/>
                        <a:pt x="37645" y="3810"/>
                      </a:cubicBezTo>
                      <a:cubicBezTo>
                        <a:pt x="35784" y="2813"/>
                        <a:pt x="33258" y="1450"/>
                        <a:pt x="31463" y="1052"/>
                      </a:cubicBezTo>
                      <a:cubicBezTo>
                        <a:pt x="28734" y="465"/>
                        <a:pt x="25803" y="0"/>
                        <a:pt x="22929" y="0"/>
                      </a:cubicBezTo>
                      <a:close/>
                    </a:path>
                  </a:pathLst>
                </a:custGeom>
                <a:solidFill>
                  <a:srgbClr val="F2C84B">
                    <a:alpha val="724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2697" name="Google Shape;2697;p23"/>
                <p:cNvSpPr/>
                <p:nvPr/>
              </p:nvSpPr>
              <p:spPr>
                <a:xfrm>
                  <a:off x="4282075" y="2792050"/>
                  <a:ext cx="51375" cy="2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55" h="1010" extrusionOk="0">
                      <a:moveTo>
                        <a:pt x="627" y="1"/>
                      </a:moveTo>
                      <a:cubicBezTo>
                        <a:pt x="0" y="1"/>
                        <a:pt x="1139" y="751"/>
                        <a:pt x="1390" y="940"/>
                      </a:cubicBezTo>
                      <a:cubicBezTo>
                        <a:pt x="1431" y="981"/>
                        <a:pt x="1472" y="1009"/>
                        <a:pt x="1513" y="1009"/>
                      </a:cubicBezTo>
                      <a:cubicBezTo>
                        <a:pt x="1539" y="1009"/>
                        <a:pt x="1564" y="998"/>
                        <a:pt x="1589" y="973"/>
                      </a:cubicBezTo>
                      <a:cubicBezTo>
                        <a:pt x="1624" y="903"/>
                        <a:pt x="1659" y="879"/>
                        <a:pt x="1695" y="879"/>
                      </a:cubicBezTo>
                      <a:cubicBezTo>
                        <a:pt x="1776" y="879"/>
                        <a:pt x="1863" y="1001"/>
                        <a:pt x="1969" y="1001"/>
                      </a:cubicBezTo>
                      <a:cubicBezTo>
                        <a:pt x="1996" y="1001"/>
                        <a:pt x="2025" y="993"/>
                        <a:pt x="2055" y="973"/>
                      </a:cubicBezTo>
                      <a:cubicBezTo>
                        <a:pt x="2033" y="778"/>
                        <a:pt x="1913" y="626"/>
                        <a:pt x="1786" y="626"/>
                      </a:cubicBezTo>
                      <a:cubicBezTo>
                        <a:pt x="1717" y="626"/>
                        <a:pt x="1647" y="669"/>
                        <a:pt x="1589" y="773"/>
                      </a:cubicBezTo>
                      <a:cubicBezTo>
                        <a:pt x="1457" y="375"/>
                        <a:pt x="1024" y="275"/>
                        <a:pt x="759" y="9"/>
                      </a:cubicBezTo>
                      <a:cubicBezTo>
                        <a:pt x="708" y="3"/>
                        <a:pt x="665" y="1"/>
                        <a:pt x="627" y="1"/>
                      </a:cubicBezTo>
                      <a:close/>
                    </a:path>
                  </a:pathLst>
                </a:custGeom>
                <a:solidFill>
                  <a:srgbClr val="F2C84B">
                    <a:alpha val="724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2698" name="Google Shape;2698;p23"/>
                <p:cNvSpPr/>
                <p:nvPr/>
              </p:nvSpPr>
              <p:spPr>
                <a:xfrm>
                  <a:off x="4114075" y="2632525"/>
                  <a:ext cx="10625" cy="13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5" h="538" extrusionOk="0">
                      <a:moveTo>
                        <a:pt x="86" y="1"/>
                      </a:moveTo>
                      <a:cubicBezTo>
                        <a:pt x="43" y="1"/>
                        <a:pt x="9" y="31"/>
                        <a:pt x="1" y="109"/>
                      </a:cubicBezTo>
                      <a:cubicBezTo>
                        <a:pt x="1" y="273"/>
                        <a:pt x="233" y="537"/>
                        <a:pt x="346" y="537"/>
                      </a:cubicBezTo>
                      <a:cubicBezTo>
                        <a:pt x="393" y="537"/>
                        <a:pt x="419" y="492"/>
                        <a:pt x="400" y="375"/>
                      </a:cubicBezTo>
                      <a:cubicBezTo>
                        <a:pt x="424" y="252"/>
                        <a:pt x="212" y="1"/>
                        <a:pt x="86" y="1"/>
                      </a:cubicBezTo>
                      <a:close/>
                    </a:path>
                  </a:pathLst>
                </a:custGeom>
                <a:solidFill>
                  <a:srgbClr val="F2C84B">
                    <a:alpha val="724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2699" name="Google Shape;2699;p23"/>
                <p:cNvSpPr/>
                <p:nvPr/>
              </p:nvSpPr>
              <p:spPr>
                <a:xfrm>
                  <a:off x="4363350" y="2832500"/>
                  <a:ext cx="8325" cy="7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3" h="308" extrusionOk="0">
                      <a:moveTo>
                        <a:pt x="99" y="1"/>
                      </a:moveTo>
                      <a:cubicBezTo>
                        <a:pt x="44" y="1"/>
                        <a:pt x="0" y="26"/>
                        <a:pt x="0" y="86"/>
                      </a:cubicBezTo>
                      <a:cubicBezTo>
                        <a:pt x="22" y="175"/>
                        <a:pt x="148" y="308"/>
                        <a:pt x="239" y="308"/>
                      </a:cubicBezTo>
                      <a:cubicBezTo>
                        <a:pt x="285" y="308"/>
                        <a:pt x="321" y="274"/>
                        <a:pt x="333" y="186"/>
                      </a:cubicBezTo>
                      <a:cubicBezTo>
                        <a:pt x="333" y="80"/>
                        <a:pt x="197" y="1"/>
                        <a:pt x="99" y="1"/>
                      </a:cubicBezTo>
                      <a:close/>
                    </a:path>
                  </a:pathLst>
                </a:custGeom>
                <a:solidFill>
                  <a:srgbClr val="F2C84B">
                    <a:alpha val="724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2700" name="Google Shape;2700;p23"/>
                <p:cNvSpPr/>
                <p:nvPr/>
              </p:nvSpPr>
              <p:spPr>
                <a:xfrm>
                  <a:off x="4387425" y="2855125"/>
                  <a:ext cx="7525" cy="7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" h="311" extrusionOk="0">
                      <a:moveTo>
                        <a:pt x="54" y="0"/>
                      </a:moveTo>
                      <a:cubicBezTo>
                        <a:pt x="22" y="0"/>
                        <a:pt x="1" y="22"/>
                        <a:pt x="1" y="78"/>
                      </a:cubicBezTo>
                      <a:cubicBezTo>
                        <a:pt x="1" y="170"/>
                        <a:pt x="129" y="310"/>
                        <a:pt x="218" y="310"/>
                      </a:cubicBezTo>
                      <a:cubicBezTo>
                        <a:pt x="258" y="310"/>
                        <a:pt x="290" y="283"/>
                        <a:pt x="300" y="211"/>
                      </a:cubicBezTo>
                      <a:cubicBezTo>
                        <a:pt x="276" y="140"/>
                        <a:pt x="133" y="0"/>
                        <a:pt x="54" y="0"/>
                      </a:cubicBezTo>
                      <a:close/>
                    </a:path>
                  </a:pathLst>
                </a:custGeom>
                <a:solidFill>
                  <a:srgbClr val="F2C84B">
                    <a:alpha val="724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2701" name="Google Shape;2701;p23"/>
                <p:cNvSpPr/>
                <p:nvPr/>
              </p:nvSpPr>
              <p:spPr>
                <a:xfrm>
                  <a:off x="4154100" y="2683350"/>
                  <a:ext cx="5700" cy="5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" h="206" extrusionOk="0">
                      <a:moveTo>
                        <a:pt x="78" y="1"/>
                      </a:moveTo>
                      <a:cubicBezTo>
                        <a:pt x="1" y="1"/>
                        <a:pt x="1" y="206"/>
                        <a:pt x="78" y="206"/>
                      </a:cubicBezTo>
                      <a:cubicBezTo>
                        <a:pt x="83" y="206"/>
                        <a:pt x="89" y="205"/>
                        <a:pt x="95" y="203"/>
                      </a:cubicBezTo>
                      <a:cubicBezTo>
                        <a:pt x="228" y="203"/>
                        <a:pt x="228" y="3"/>
                        <a:pt x="95" y="3"/>
                      </a:cubicBezTo>
                      <a:cubicBezTo>
                        <a:pt x="89" y="1"/>
                        <a:pt x="83" y="1"/>
                        <a:pt x="78" y="1"/>
                      </a:cubicBezTo>
                      <a:close/>
                    </a:path>
                  </a:pathLst>
                </a:custGeom>
                <a:solidFill>
                  <a:srgbClr val="F2C84B">
                    <a:alpha val="724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</p:grpSp>
          <p:grpSp>
            <p:nvGrpSpPr>
              <p:cNvPr id="2702" name="Google Shape;2702;p23"/>
              <p:cNvGrpSpPr/>
              <p:nvPr/>
            </p:nvGrpSpPr>
            <p:grpSpPr>
              <a:xfrm rot="10800000">
                <a:off x="4212099" y="2046639"/>
                <a:ext cx="798176" cy="811594"/>
                <a:chOff x="4023775" y="1778925"/>
                <a:chExt cx="1174825" cy="1194575"/>
              </a:xfrm>
            </p:grpSpPr>
            <p:sp>
              <p:nvSpPr>
                <p:cNvPr id="2703" name="Google Shape;2703;p23"/>
                <p:cNvSpPr/>
                <p:nvPr/>
              </p:nvSpPr>
              <p:spPr>
                <a:xfrm>
                  <a:off x="4023775" y="1778925"/>
                  <a:ext cx="1174825" cy="1194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993" h="47783" extrusionOk="0">
                      <a:moveTo>
                        <a:pt x="23952" y="88"/>
                      </a:moveTo>
                      <a:cubicBezTo>
                        <a:pt x="23635" y="88"/>
                        <a:pt x="23318" y="96"/>
                        <a:pt x="23000" y="105"/>
                      </a:cubicBezTo>
                      <a:lnTo>
                        <a:pt x="23000" y="105"/>
                      </a:lnTo>
                      <a:cubicBezTo>
                        <a:pt x="23318" y="88"/>
                        <a:pt x="23635" y="88"/>
                        <a:pt x="23952" y="88"/>
                      </a:cubicBezTo>
                      <a:close/>
                      <a:moveTo>
                        <a:pt x="20376" y="351"/>
                      </a:moveTo>
                      <a:lnTo>
                        <a:pt x="20376" y="351"/>
                      </a:lnTo>
                      <a:cubicBezTo>
                        <a:pt x="20294" y="366"/>
                        <a:pt x="20215" y="387"/>
                        <a:pt x="20142" y="421"/>
                      </a:cubicBezTo>
                      <a:lnTo>
                        <a:pt x="20142" y="421"/>
                      </a:lnTo>
                      <a:cubicBezTo>
                        <a:pt x="20150" y="411"/>
                        <a:pt x="20157" y="399"/>
                        <a:pt x="20164" y="387"/>
                      </a:cubicBezTo>
                      <a:cubicBezTo>
                        <a:pt x="20232" y="370"/>
                        <a:pt x="20303" y="359"/>
                        <a:pt x="20376" y="351"/>
                      </a:cubicBezTo>
                      <a:close/>
                      <a:moveTo>
                        <a:pt x="19484" y="487"/>
                      </a:moveTo>
                      <a:lnTo>
                        <a:pt x="19484" y="487"/>
                      </a:lnTo>
                      <a:cubicBezTo>
                        <a:pt x="19363" y="514"/>
                        <a:pt x="19237" y="533"/>
                        <a:pt x="19100" y="553"/>
                      </a:cubicBezTo>
                      <a:cubicBezTo>
                        <a:pt x="19228" y="502"/>
                        <a:pt x="19356" y="490"/>
                        <a:pt x="19484" y="487"/>
                      </a:cubicBezTo>
                      <a:close/>
                      <a:moveTo>
                        <a:pt x="28505" y="719"/>
                      </a:moveTo>
                      <a:lnTo>
                        <a:pt x="28505" y="719"/>
                      </a:lnTo>
                      <a:cubicBezTo>
                        <a:pt x="28419" y="737"/>
                        <a:pt x="28332" y="754"/>
                        <a:pt x="28245" y="767"/>
                      </a:cubicBezTo>
                      <a:lnTo>
                        <a:pt x="28245" y="767"/>
                      </a:lnTo>
                      <a:lnTo>
                        <a:pt x="28505" y="719"/>
                      </a:lnTo>
                      <a:close/>
                      <a:moveTo>
                        <a:pt x="27519" y="778"/>
                      </a:moveTo>
                      <a:cubicBezTo>
                        <a:pt x="27523" y="780"/>
                        <a:pt x="27528" y="783"/>
                        <a:pt x="27532" y="786"/>
                      </a:cubicBezTo>
                      <a:lnTo>
                        <a:pt x="27532" y="786"/>
                      </a:lnTo>
                      <a:cubicBezTo>
                        <a:pt x="27528" y="783"/>
                        <a:pt x="27523" y="781"/>
                        <a:pt x="27519" y="778"/>
                      </a:cubicBezTo>
                      <a:close/>
                      <a:moveTo>
                        <a:pt x="16973" y="752"/>
                      </a:moveTo>
                      <a:cubicBezTo>
                        <a:pt x="16873" y="752"/>
                        <a:pt x="16807" y="786"/>
                        <a:pt x="16740" y="852"/>
                      </a:cubicBezTo>
                      <a:cubicBezTo>
                        <a:pt x="16807" y="786"/>
                        <a:pt x="16907" y="786"/>
                        <a:pt x="16973" y="786"/>
                      </a:cubicBezTo>
                      <a:lnTo>
                        <a:pt x="16973" y="752"/>
                      </a:lnTo>
                      <a:close/>
                      <a:moveTo>
                        <a:pt x="35119" y="2747"/>
                      </a:moveTo>
                      <a:cubicBezTo>
                        <a:pt x="35141" y="2747"/>
                        <a:pt x="35160" y="2750"/>
                        <a:pt x="35177" y="2755"/>
                      </a:cubicBezTo>
                      <a:lnTo>
                        <a:pt x="35177" y="2755"/>
                      </a:lnTo>
                      <a:cubicBezTo>
                        <a:pt x="35113" y="2747"/>
                        <a:pt x="35050" y="2747"/>
                        <a:pt x="34986" y="2747"/>
                      </a:cubicBezTo>
                      <a:close/>
                      <a:moveTo>
                        <a:pt x="37013" y="3710"/>
                      </a:moveTo>
                      <a:lnTo>
                        <a:pt x="37013" y="3710"/>
                      </a:lnTo>
                      <a:cubicBezTo>
                        <a:pt x="37112" y="3776"/>
                        <a:pt x="37210" y="3838"/>
                        <a:pt x="37308" y="3898"/>
                      </a:cubicBezTo>
                      <a:lnTo>
                        <a:pt x="37308" y="3898"/>
                      </a:lnTo>
                      <a:cubicBezTo>
                        <a:pt x="37204" y="3840"/>
                        <a:pt x="37105" y="3779"/>
                        <a:pt x="37013" y="3710"/>
                      </a:cubicBezTo>
                      <a:close/>
                      <a:moveTo>
                        <a:pt x="10127" y="5472"/>
                      </a:moveTo>
                      <a:lnTo>
                        <a:pt x="10127" y="5472"/>
                      </a:lnTo>
                      <a:cubicBezTo>
                        <a:pt x="10096" y="5517"/>
                        <a:pt x="10059" y="5556"/>
                        <a:pt x="10018" y="5591"/>
                      </a:cubicBezTo>
                      <a:lnTo>
                        <a:pt x="10018" y="5591"/>
                      </a:lnTo>
                      <a:cubicBezTo>
                        <a:pt x="10045" y="5542"/>
                        <a:pt x="10076" y="5497"/>
                        <a:pt x="10127" y="5472"/>
                      </a:cubicBezTo>
                      <a:close/>
                      <a:moveTo>
                        <a:pt x="9950" y="5644"/>
                      </a:moveTo>
                      <a:lnTo>
                        <a:pt x="9950" y="5644"/>
                      </a:lnTo>
                      <a:cubicBezTo>
                        <a:pt x="9921" y="5664"/>
                        <a:pt x="9891" y="5684"/>
                        <a:pt x="9861" y="5704"/>
                      </a:cubicBezTo>
                      <a:cubicBezTo>
                        <a:pt x="9886" y="5679"/>
                        <a:pt x="9911" y="5655"/>
                        <a:pt x="9950" y="5644"/>
                      </a:cubicBezTo>
                      <a:close/>
                      <a:moveTo>
                        <a:pt x="40304" y="6569"/>
                      </a:moveTo>
                      <a:lnTo>
                        <a:pt x="40304" y="6569"/>
                      </a:lnTo>
                      <a:cubicBezTo>
                        <a:pt x="40416" y="6625"/>
                        <a:pt x="40505" y="6728"/>
                        <a:pt x="40570" y="6839"/>
                      </a:cubicBezTo>
                      <a:lnTo>
                        <a:pt x="40570" y="6839"/>
                      </a:lnTo>
                      <a:cubicBezTo>
                        <a:pt x="40481" y="6746"/>
                        <a:pt x="40392" y="6657"/>
                        <a:pt x="40304" y="6569"/>
                      </a:cubicBezTo>
                      <a:close/>
                      <a:moveTo>
                        <a:pt x="40113" y="8309"/>
                      </a:moveTo>
                      <a:cubicBezTo>
                        <a:pt x="40184" y="8309"/>
                        <a:pt x="40263" y="8335"/>
                        <a:pt x="40328" y="8335"/>
                      </a:cubicBezTo>
                      <a:cubicBezTo>
                        <a:pt x="40334" y="8335"/>
                        <a:pt x="40340" y="8334"/>
                        <a:pt x="40346" y="8334"/>
                      </a:cubicBezTo>
                      <a:lnTo>
                        <a:pt x="40346" y="8334"/>
                      </a:lnTo>
                      <a:cubicBezTo>
                        <a:pt x="40057" y="8386"/>
                        <a:pt x="39845" y="8611"/>
                        <a:pt x="39636" y="8611"/>
                      </a:cubicBezTo>
                      <a:cubicBezTo>
                        <a:pt x="39519" y="8611"/>
                        <a:pt x="39402" y="8541"/>
                        <a:pt x="39273" y="8330"/>
                      </a:cubicBezTo>
                      <a:lnTo>
                        <a:pt x="39273" y="8330"/>
                      </a:lnTo>
                      <a:cubicBezTo>
                        <a:pt x="39376" y="8473"/>
                        <a:pt x="39528" y="8541"/>
                        <a:pt x="39677" y="8541"/>
                      </a:cubicBezTo>
                      <a:cubicBezTo>
                        <a:pt x="39770" y="8541"/>
                        <a:pt x="39861" y="8514"/>
                        <a:pt x="39938" y="8463"/>
                      </a:cubicBezTo>
                      <a:cubicBezTo>
                        <a:pt x="39969" y="8339"/>
                        <a:pt x="40036" y="8309"/>
                        <a:pt x="40113" y="8309"/>
                      </a:cubicBezTo>
                      <a:close/>
                      <a:moveTo>
                        <a:pt x="7368" y="9128"/>
                      </a:moveTo>
                      <a:cubicBezTo>
                        <a:pt x="7414" y="9150"/>
                        <a:pt x="7460" y="9173"/>
                        <a:pt x="7495" y="9218"/>
                      </a:cubicBezTo>
                      <a:lnTo>
                        <a:pt x="7495" y="9218"/>
                      </a:lnTo>
                      <a:cubicBezTo>
                        <a:pt x="7453" y="9186"/>
                        <a:pt x="7390" y="9170"/>
                        <a:pt x="7368" y="9128"/>
                      </a:cubicBezTo>
                      <a:close/>
                      <a:moveTo>
                        <a:pt x="43614" y="9216"/>
                      </a:moveTo>
                      <a:lnTo>
                        <a:pt x="43614" y="9216"/>
                      </a:lnTo>
                      <a:cubicBezTo>
                        <a:pt x="43609" y="9223"/>
                        <a:pt x="43603" y="9231"/>
                        <a:pt x="43598" y="9239"/>
                      </a:cubicBezTo>
                      <a:lnTo>
                        <a:pt x="43598" y="9239"/>
                      </a:lnTo>
                      <a:cubicBezTo>
                        <a:pt x="43602" y="9231"/>
                        <a:pt x="43607" y="9224"/>
                        <a:pt x="43614" y="9216"/>
                      </a:cubicBezTo>
                      <a:close/>
                      <a:moveTo>
                        <a:pt x="42073" y="9099"/>
                      </a:moveTo>
                      <a:lnTo>
                        <a:pt x="42073" y="9099"/>
                      </a:lnTo>
                      <a:cubicBezTo>
                        <a:pt x="42139" y="9206"/>
                        <a:pt x="42179" y="9318"/>
                        <a:pt x="42193" y="9452"/>
                      </a:cubicBezTo>
                      <a:lnTo>
                        <a:pt x="42193" y="9452"/>
                      </a:lnTo>
                      <a:cubicBezTo>
                        <a:pt x="42149" y="9337"/>
                        <a:pt x="42128" y="9206"/>
                        <a:pt x="42073" y="9099"/>
                      </a:cubicBezTo>
                      <a:close/>
                      <a:moveTo>
                        <a:pt x="36149" y="10058"/>
                      </a:moveTo>
                      <a:cubicBezTo>
                        <a:pt x="36149" y="10107"/>
                        <a:pt x="36114" y="10138"/>
                        <a:pt x="36069" y="10138"/>
                      </a:cubicBezTo>
                      <a:cubicBezTo>
                        <a:pt x="36067" y="10138"/>
                        <a:pt x="36065" y="10138"/>
                        <a:pt x="36063" y="10137"/>
                      </a:cubicBezTo>
                      <a:lnTo>
                        <a:pt x="36063" y="10137"/>
                      </a:lnTo>
                      <a:lnTo>
                        <a:pt x="36050" y="10125"/>
                      </a:lnTo>
                      <a:cubicBezTo>
                        <a:pt x="36116" y="10125"/>
                        <a:pt x="36149" y="10091"/>
                        <a:pt x="36149" y="10058"/>
                      </a:cubicBezTo>
                      <a:close/>
                      <a:moveTo>
                        <a:pt x="43993" y="10058"/>
                      </a:moveTo>
                      <a:lnTo>
                        <a:pt x="43993" y="10058"/>
                      </a:lnTo>
                      <a:cubicBezTo>
                        <a:pt x="43959" y="10058"/>
                        <a:pt x="43926" y="10091"/>
                        <a:pt x="43926" y="10158"/>
                      </a:cubicBezTo>
                      <a:cubicBezTo>
                        <a:pt x="43893" y="10125"/>
                        <a:pt x="43926" y="10058"/>
                        <a:pt x="43993" y="10058"/>
                      </a:cubicBezTo>
                      <a:close/>
                      <a:moveTo>
                        <a:pt x="12121" y="10457"/>
                      </a:moveTo>
                      <a:cubicBezTo>
                        <a:pt x="12128" y="10457"/>
                        <a:pt x="12136" y="10458"/>
                        <a:pt x="12145" y="10461"/>
                      </a:cubicBezTo>
                      <a:lnTo>
                        <a:pt x="12145" y="10461"/>
                      </a:lnTo>
                      <a:cubicBezTo>
                        <a:pt x="12106" y="10464"/>
                        <a:pt x="12071" y="10489"/>
                        <a:pt x="12088" y="10523"/>
                      </a:cubicBezTo>
                      <a:cubicBezTo>
                        <a:pt x="12054" y="10490"/>
                        <a:pt x="12088" y="10457"/>
                        <a:pt x="12121" y="10457"/>
                      </a:cubicBezTo>
                      <a:close/>
                      <a:moveTo>
                        <a:pt x="5108" y="11122"/>
                      </a:moveTo>
                      <a:cubicBezTo>
                        <a:pt x="5077" y="11141"/>
                        <a:pt x="5052" y="11162"/>
                        <a:pt x="5033" y="11185"/>
                      </a:cubicBezTo>
                      <a:lnTo>
                        <a:pt x="5033" y="11185"/>
                      </a:lnTo>
                      <a:cubicBezTo>
                        <a:pt x="5055" y="11162"/>
                        <a:pt x="5080" y="11140"/>
                        <a:pt x="5108" y="11122"/>
                      </a:cubicBezTo>
                      <a:close/>
                      <a:moveTo>
                        <a:pt x="5033" y="11185"/>
                      </a:moveTo>
                      <a:lnTo>
                        <a:pt x="5033" y="11185"/>
                      </a:lnTo>
                      <a:cubicBezTo>
                        <a:pt x="4985" y="11235"/>
                        <a:pt x="4954" y="11294"/>
                        <a:pt x="4945" y="11354"/>
                      </a:cubicBezTo>
                      <a:lnTo>
                        <a:pt x="4945" y="11354"/>
                      </a:lnTo>
                      <a:cubicBezTo>
                        <a:pt x="4969" y="11294"/>
                        <a:pt x="4990" y="11236"/>
                        <a:pt x="5033" y="11185"/>
                      </a:cubicBezTo>
                      <a:close/>
                      <a:moveTo>
                        <a:pt x="4945" y="11354"/>
                      </a:moveTo>
                      <a:lnTo>
                        <a:pt x="4945" y="11354"/>
                      </a:lnTo>
                      <a:cubicBezTo>
                        <a:pt x="4934" y="11381"/>
                        <a:pt x="4922" y="11408"/>
                        <a:pt x="4907" y="11435"/>
                      </a:cubicBezTo>
                      <a:lnTo>
                        <a:pt x="4907" y="11435"/>
                      </a:lnTo>
                      <a:lnTo>
                        <a:pt x="4942" y="11388"/>
                      </a:lnTo>
                      <a:cubicBezTo>
                        <a:pt x="4942" y="11376"/>
                        <a:pt x="4943" y="11365"/>
                        <a:pt x="4945" y="11354"/>
                      </a:cubicBezTo>
                      <a:close/>
                      <a:moveTo>
                        <a:pt x="4907" y="11435"/>
                      </a:moveTo>
                      <a:lnTo>
                        <a:pt x="4843" y="11520"/>
                      </a:lnTo>
                      <a:cubicBezTo>
                        <a:pt x="4870" y="11493"/>
                        <a:pt x="4890" y="11464"/>
                        <a:pt x="4907" y="11435"/>
                      </a:cubicBezTo>
                      <a:close/>
                      <a:moveTo>
                        <a:pt x="4311" y="12451"/>
                      </a:moveTo>
                      <a:cubicBezTo>
                        <a:pt x="4311" y="12451"/>
                        <a:pt x="4283" y="12478"/>
                        <a:pt x="4278" y="12508"/>
                      </a:cubicBezTo>
                      <a:lnTo>
                        <a:pt x="4278" y="12508"/>
                      </a:lnTo>
                      <a:cubicBezTo>
                        <a:pt x="4289" y="12489"/>
                        <a:pt x="4300" y="12470"/>
                        <a:pt x="4311" y="12451"/>
                      </a:cubicBezTo>
                      <a:close/>
                      <a:moveTo>
                        <a:pt x="4278" y="12508"/>
                      </a:moveTo>
                      <a:lnTo>
                        <a:pt x="4278" y="12508"/>
                      </a:lnTo>
                      <a:cubicBezTo>
                        <a:pt x="4196" y="12662"/>
                        <a:pt x="4137" y="12839"/>
                        <a:pt x="4078" y="13016"/>
                      </a:cubicBezTo>
                      <a:cubicBezTo>
                        <a:pt x="4145" y="12817"/>
                        <a:pt x="4211" y="12650"/>
                        <a:pt x="4278" y="12517"/>
                      </a:cubicBezTo>
                      <a:cubicBezTo>
                        <a:pt x="4278" y="12514"/>
                        <a:pt x="4278" y="12511"/>
                        <a:pt x="4278" y="12508"/>
                      </a:cubicBezTo>
                      <a:close/>
                      <a:moveTo>
                        <a:pt x="4145" y="12983"/>
                      </a:moveTo>
                      <a:cubicBezTo>
                        <a:pt x="4130" y="13034"/>
                        <a:pt x="4109" y="13081"/>
                        <a:pt x="4084" y="13125"/>
                      </a:cubicBezTo>
                      <a:lnTo>
                        <a:pt x="4084" y="13125"/>
                      </a:lnTo>
                      <a:cubicBezTo>
                        <a:pt x="4115" y="13086"/>
                        <a:pt x="4145" y="13045"/>
                        <a:pt x="4145" y="12983"/>
                      </a:cubicBezTo>
                      <a:close/>
                      <a:moveTo>
                        <a:pt x="4084" y="13125"/>
                      </a:moveTo>
                      <a:cubicBezTo>
                        <a:pt x="4059" y="13156"/>
                        <a:pt x="4033" y="13187"/>
                        <a:pt x="4020" y="13227"/>
                      </a:cubicBezTo>
                      <a:lnTo>
                        <a:pt x="4020" y="13227"/>
                      </a:lnTo>
                      <a:cubicBezTo>
                        <a:pt x="4042" y="13194"/>
                        <a:pt x="4064" y="13160"/>
                        <a:pt x="4084" y="13125"/>
                      </a:cubicBezTo>
                      <a:close/>
                      <a:moveTo>
                        <a:pt x="4020" y="13227"/>
                      </a:moveTo>
                      <a:cubicBezTo>
                        <a:pt x="3945" y="13338"/>
                        <a:pt x="3865" y="13441"/>
                        <a:pt x="3845" y="13581"/>
                      </a:cubicBezTo>
                      <a:cubicBezTo>
                        <a:pt x="3879" y="13481"/>
                        <a:pt x="3912" y="13348"/>
                        <a:pt x="4012" y="13282"/>
                      </a:cubicBezTo>
                      <a:cubicBezTo>
                        <a:pt x="4012" y="13261"/>
                        <a:pt x="4015" y="13243"/>
                        <a:pt x="4020" y="13227"/>
                      </a:cubicBezTo>
                      <a:close/>
                      <a:moveTo>
                        <a:pt x="11323" y="13714"/>
                      </a:moveTo>
                      <a:cubicBezTo>
                        <a:pt x="11390" y="13780"/>
                        <a:pt x="11523" y="13847"/>
                        <a:pt x="11356" y="13880"/>
                      </a:cubicBezTo>
                      <a:cubicBezTo>
                        <a:pt x="11349" y="13887"/>
                        <a:pt x="11342" y="13893"/>
                        <a:pt x="11335" y="13897"/>
                      </a:cubicBezTo>
                      <a:lnTo>
                        <a:pt x="11335" y="13897"/>
                      </a:lnTo>
                      <a:cubicBezTo>
                        <a:pt x="11368" y="13843"/>
                        <a:pt x="11367" y="13757"/>
                        <a:pt x="11323" y="13714"/>
                      </a:cubicBezTo>
                      <a:close/>
                      <a:moveTo>
                        <a:pt x="12088" y="14146"/>
                      </a:moveTo>
                      <a:lnTo>
                        <a:pt x="12088" y="14179"/>
                      </a:lnTo>
                      <a:cubicBezTo>
                        <a:pt x="12088" y="14280"/>
                        <a:pt x="12088" y="14368"/>
                        <a:pt x="12088" y="14452"/>
                      </a:cubicBezTo>
                      <a:lnTo>
                        <a:pt x="12088" y="14452"/>
                      </a:lnTo>
                      <a:cubicBezTo>
                        <a:pt x="12054" y="14312"/>
                        <a:pt x="11969" y="14170"/>
                        <a:pt x="12088" y="14146"/>
                      </a:cubicBezTo>
                      <a:close/>
                      <a:moveTo>
                        <a:pt x="40902" y="14512"/>
                      </a:moveTo>
                      <a:lnTo>
                        <a:pt x="40935" y="14578"/>
                      </a:lnTo>
                      <a:cubicBezTo>
                        <a:pt x="40952" y="14595"/>
                        <a:pt x="40968" y="14603"/>
                        <a:pt x="40989" y="14603"/>
                      </a:cubicBezTo>
                      <a:cubicBezTo>
                        <a:pt x="41010" y="14603"/>
                        <a:pt x="41035" y="14595"/>
                        <a:pt x="41068" y="14578"/>
                      </a:cubicBezTo>
                      <a:lnTo>
                        <a:pt x="41068" y="14578"/>
                      </a:lnTo>
                      <a:cubicBezTo>
                        <a:pt x="41039" y="14597"/>
                        <a:pt x="41013" y="14606"/>
                        <a:pt x="40990" y="14606"/>
                      </a:cubicBezTo>
                      <a:cubicBezTo>
                        <a:pt x="40935" y="14606"/>
                        <a:pt x="40902" y="14559"/>
                        <a:pt x="40902" y="14512"/>
                      </a:cubicBezTo>
                      <a:close/>
                      <a:moveTo>
                        <a:pt x="3700" y="14624"/>
                      </a:moveTo>
                      <a:cubicBezTo>
                        <a:pt x="3691" y="14640"/>
                        <a:pt x="3684" y="14656"/>
                        <a:pt x="3679" y="14673"/>
                      </a:cubicBezTo>
                      <a:lnTo>
                        <a:pt x="3679" y="14673"/>
                      </a:lnTo>
                      <a:lnTo>
                        <a:pt x="3679" y="14644"/>
                      </a:lnTo>
                      <a:cubicBezTo>
                        <a:pt x="3686" y="14638"/>
                        <a:pt x="3693" y="14631"/>
                        <a:pt x="3700" y="14624"/>
                      </a:cubicBezTo>
                      <a:close/>
                      <a:moveTo>
                        <a:pt x="8992" y="14630"/>
                      </a:moveTo>
                      <a:cubicBezTo>
                        <a:pt x="9010" y="14642"/>
                        <a:pt x="9031" y="14650"/>
                        <a:pt x="9057" y="14650"/>
                      </a:cubicBezTo>
                      <a:cubicBezTo>
                        <a:pt x="9069" y="14650"/>
                        <a:pt x="9082" y="14648"/>
                        <a:pt x="9097" y="14644"/>
                      </a:cubicBezTo>
                      <a:lnTo>
                        <a:pt x="9097" y="14644"/>
                      </a:lnTo>
                      <a:cubicBezTo>
                        <a:pt x="9089" y="14673"/>
                        <a:pt x="9078" y="14685"/>
                        <a:pt x="9063" y="14685"/>
                      </a:cubicBezTo>
                      <a:cubicBezTo>
                        <a:pt x="9043" y="14685"/>
                        <a:pt x="9017" y="14662"/>
                        <a:pt x="8992" y="14630"/>
                      </a:cubicBezTo>
                      <a:close/>
                      <a:moveTo>
                        <a:pt x="33025" y="14877"/>
                      </a:moveTo>
                      <a:lnTo>
                        <a:pt x="33025" y="14877"/>
                      </a:lnTo>
                      <a:cubicBezTo>
                        <a:pt x="33059" y="14910"/>
                        <a:pt x="33059" y="14977"/>
                        <a:pt x="33059" y="15043"/>
                      </a:cubicBezTo>
                      <a:cubicBezTo>
                        <a:pt x="33051" y="15051"/>
                        <a:pt x="33047" y="15071"/>
                        <a:pt x="33046" y="15099"/>
                      </a:cubicBezTo>
                      <a:lnTo>
                        <a:pt x="33046" y="15099"/>
                      </a:lnTo>
                      <a:cubicBezTo>
                        <a:pt x="33037" y="15005"/>
                        <a:pt x="33025" y="14935"/>
                        <a:pt x="33025" y="14877"/>
                      </a:cubicBezTo>
                      <a:close/>
                      <a:moveTo>
                        <a:pt x="3546" y="15342"/>
                      </a:moveTo>
                      <a:lnTo>
                        <a:pt x="3546" y="15376"/>
                      </a:lnTo>
                      <a:cubicBezTo>
                        <a:pt x="3513" y="15475"/>
                        <a:pt x="3480" y="15542"/>
                        <a:pt x="3447" y="15642"/>
                      </a:cubicBezTo>
                      <a:cubicBezTo>
                        <a:pt x="3480" y="15542"/>
                        <a:pt x="3513" y="15442"/>
                        <a:pt x="3546" y="15342"/>
                      </a:cubicBezTo>
                      <a:close/>
                      <a:moveTo>
                        <a:pt x="23786" y="15276"/>
                      </a:moveTo>
                      <a:cubicBezTo>
                        <a:pt x="23587" y="15342"/>
                        <a:pt x="23653" y="15475"/>
                        <a:pt x="23686" y="15608"/>
                      </a:cubicBezTo>
                      <a:cubicBezTo>
                        <a:pt x="23680" y="15602"/>
                        <a:pt x="23674" y="15599"/>
                        <a:pt x="23668" y="15599"/>
                      </a:cubicBezTo>
                      <a:cubicBezTo>
                        <a:pt x="23649" y="15599"/>
                        <a:pt x="23633" y="15624"/>
                        <a:pt x="23625" y="15648"/>
                      </a:cubicBezTo>
                      <a:lnTo>
                        <a:pt x="23625" y="15648"/>
                      </a:lnTo>
                      <a:cubicBezTo>
                        <a:pt x="23642" y="15516"/>
                        <a:pt x="23566" y="15338"/>
                        <a:pt x="23753" y="15276"/>
                      </a:cubicBezTo>
                      <a:close/>
                      <a:moveTo>
                        <a:pt x="44695" y="15644"/>
                      </a:moveTo>
                      <a:cubicBezTo>
                        <a:pt x="44711" y="15651"/>
                        <a:pt x="44762" y="15675"/>
                        <a:pt x="44790" y="15675"/>
                      </a:cubicBezTo>
                      <a:cubicBezTo>
                        <a:pt x="44745" y="15675"/>
                        <a:pt x="44715" y="15663"/>
                        <a:pt x="44695" y="15644"/>
                      </a:cubicBezTo>
                      <a:close/>
                      <a:moveTo>
                        <a:pt x="33059" y="15326"/>
                      </a:moveTo>
                      <a:lnTo>
                        <a:pt x="33059" y="15326"/>
                      </a:lnTo>
                      <a:cubicBezTo>
                        <a:pt x="33078" y="15583"/>
                        <a:pt x="33099" y="15920"/>
                        <a:pt x="32924" y="15920"/>
                      </a:cubicBezTo>
                      <a:cubicBezTo>
                        <a:pt x="32905" y="15920"/>
                        <a:pt x="32883" y="15916"/>
                        <a:pt x="32859" y="15907"/>
                      </a:cubicBezTo>
                      <a:lnTo>
                        <a:pt x="32859" y="15907"/>
                      </a:lnTo>
                      <a:cubicBezTo>
                        <a:pt x="32869" y="15911"/>
                        <a:pt x="32878" y="15912"/>
                        <a:pt x="32887" y="15912"/>
                      </a:cubicBezTo>
                      <a:cubicBezTo>
                        <a:pt x="32971" y="15912"/>
                        <a:pt x="33029" y="15766"/>
                        <a:pt x="33059" y="15376"/>
                      </a:cubicBezTo>
                      <a:lnTo>
                        <a:pt x="33059" y="15342"/>
                      </a:lnTo>
                      <a:cubicBezTo>
                        <a:pt x="33059" y="15337"/>
                        <a:pt x="33059" y="15331"/>
                        <a:pt x="33059" y="15326"/>
                      </a:cubicBezTo>
                      <a:close/>
                      <a:moveTo>
                        <a:pt x="3480" y="15774"/>
                      </a:moveTo>
                      <a:cubicBezTo>
                        <a:pt x="3480" y="15841"/>
                        <a:pt x="3546" y="15941"/>
                        <a:pt x="3480" y="15974"/>
                      </a:cubicBezTo>
                      <a:lnTo>
                        <a:pt x="3447" y="15974"/>
                      </a:lnTo>
                      <a:cubicBezTo>
                        <a:pt x="3513" y="15941"/>
                        <a:pt x="3447" y="15841"/>
                        <a:pt x="3480" y="15774"/>
                      </a:cubicBezTo>
                      <a:close/>
                      <a:moveTo>
                        <a:pt x="14082" y="16107"/>
                      </a:moveTo>
                      <a:lnTo>
                        <a:pt x="14082" y="16140"/>
                      </a:lnTo>
                      <a:lnTo>
                        <a:pt x="14015" y="16140"/>
                      </a:lnTo>
                      <a:cubicBezTo>
                        <a:pt x="14048" y="16140"/>
                        <a:pt x="14048" y="16140"/>
                        <a:pt x="14082" y="16107"/>
                      </a:cubicBezTo>
                      <a:close/>
                      <a:moveTo>
                        <a:pt x="8461" y="16173"/>
                      </a:moveTo>
                      <a:cubicBezTo>
                        <a:pt x="8463" y="16173"/>
                        <a:pt x="8465" y="16173"/>
                        <a:pt x="8465" y="16173"/>
                      </a:cubicBezTo>
                      <a:lnTo>
                        <a:pt x="8465" y="16178"/>
                      </a:lnTo>
                      <a:lnTo>
                        <a:pt x="8465" y="16178"/>
                      </a:lnTo>
                      <a:cubicBezTo>
                        <a:pt x="8464" y="16177"/>
                        <a:pt x="8462" y="16175"/>
                        <a:pt x="8461" y="16173"/>
                      </a:cubicBezTo>
                      <a:close/>
                      <a:moveTo>
                        <a:pt x="19702" y="16190"/>
                      </a:moveTo>
                      <a:lnTo>
                        <a:pt x="19702" y="16190"/>
                      </a:lnTo>
                      <a:cubicBezTo>
                        <a:pt x="19716" y="16201"/>
                        <a:pt x="19738" y="16207"/>
                        <a:pt x="19765" y="16207"/>
                      </a:cubicBezTo>
                      <a:cubicBezTo>
                        <a:pt x="19738" y="16207"/>
                        <a:pt x="19712" y="16207"/>
                        <a:pt x="19702" y="16190"/>
                      </a:cubicBezTo>
                      <a:close/>
                      <a:moveTo>
                        <a:pt x="21119" y="16231"/>
                      </a:moveTo>
                      <a:cubicBezTo>
                        <a:pt x="21183" y="16231"/>
                        <a:pt x="21256" y="16255"/>
                        <a:pt x="21321" y="16271"/>
                      </a:cubicBezTo>
                      <a:lnTo>
                        <a:pt x="21321" y="16271"/>
                      </a:lnTo>
                      <a:cubicBezTo>
                        <a:pt x="21262" y="16267"/>
                        <a:pt x="21196" y="16256"/>
                        <a:pt x="21136" y="16256"/>
                      </a:cubicBezTo>
                      <a:cubicBezTo>
                        <a:pt x="21061" y="16256"/>
                        <a:pt x="20994" y="16273"/>
                        <a:pt x="20961" y="16339"/>
                      </a:cubicBezTo>
                      <a:cubicBezTo>
                        <a:pt x="20994" y="16256"/>
                        <a:pt x="21053" y="16231"/>
                        <a:pt x="21119" y="16231"/>
                      </a:cubicBezTo>
                      <a:close/>
                      <a:moveTo>
                        <a:pt x="36050" y="16007"/>
                      </a:moveTo>
                      <a:cubicBezTo>
                        <a:pt x="36116" y="16107"/>
                        <a:pt x="36116" y="16273"/>
                        <a:pt x="36149" y="16339"/>
                      </a:cubicBezTo>
                      <a:cubicBezTo>
                        <a:pt x="36098" y="16238"/>
                        <a:pt x="36087" y="16097"/>
                        <a:pt x="35979" y="16037"/>
                      </a:cubicBezTo>
                      <a:lnTo>
                        <a:pt x="35979" y="16037"/>
                      </a:lnTo>
                      <a:cubicBezTo>
                        <a:pt x="35997" y="16036"/>
                        <a:pt x="36019" y="16028"/>
                        <a:pt x="36050" y="16007"/>
                      </a:cubicBezTo>
                      <a:close/>
                      <a:moveTo>
                        <a:pt x="8607" y="16192"/>
                      </a:moveTo>
                      <a:cubicBezTo>
                        <a:pt x="8705" y="16192"/>
                        <a:pt x="8808" y="16207"/>
                        <a:pt x="8897" y="16207"/>
                      </a:cubicBezTo>
                      <a:cubicBezTo>
                        <a:pt x="8664" y="16207"/>
                        <a:pt x="8399" y="16207"/>
                        <a:pt x="8664" y="16439"/>
                      </a:cubicBezTo>
                      <a:cubicBezTo>
                        <a:pt x="8584" y="16412"/>
                        <a:pt x="8547" y="16298"/>
                        <a:pt x="8482" y="16203"/>
                      </a:cubicBezTo>
                      <a:lnTo>
                        <a:pt x="8482" y="16203"/>
                      </a:lnTo>
                      <a:cubicBezTo>
                        <a:pt x="8522" y="16195"/>
                        <a:pt x="8564" y="16192"/>
                        <a:pt x="8607" y="16192"/>
                      </a:cubicBezTo>
                      <a:close/>
                      <a:moveTo>
                        <a:pt x="23720" y="16406"/>
                      </a:moveTo>
                      <a:cubicBezTo>
                        <a:pt x="23653" y="16406"/>
                        <a:pt x="23653" y="16439"/>
                        <a:pt x="23653" y="16506"/>
                      </a:cubicBezTo>
                      <a:cubicBezTo>
                        <a:pt x="23620" y="16472"/>
                        <a:pt x="23653" y="16406"/>
                        <a:pt x="23686" y="16406"/>
                      </a:cubicBezTo>
                      <a:close/>
                      <a:moveTo>
                        <a:pt x="44591" y="16140"/>
                      </a:moveTo>
                      <a:cubicBezTo>
                        <a:pt x="44591" y="16286"/>
                        <a:pt x="44360" y="16432"/>
                        <a:pt x="44417" y="16533"/>
                      </a:cubicBezTo>
                      <a:lnTo>
                        <a:pt x="44417" y="16533"/>
                      </a:lnTo>
                      <a:cubicBezTo>
                        <a:pt x="44393" y="16513"/>
                        <a:pt x="44365" y="16492"/>
                        <a:pt x="44325" y="16472"/>
                      </a:cubicBezTo>
                      <a:cubicBezTo>
                        <a:pt x="44491" y="16406"/>
                        <a:pt x="44524" y="16240"/>
                        <a:pt x="44591" y="16140"/>
                      </a:cubicBezTo>
                      <a:close/>
                      <a:moveTo>
                        <a:pt x="3508" y="16471"/>
                      </a:moveTo>
                      <a:cubicBezTo>
                        <a:pt x="3495" y="16518"/>
                        <a:pt x="3452" y="16565"/>
                        <a:pt x="3406" y="16613"/>
                      </a:cubicBezTo>
                      <a:lnTo>
                        <a:pt x="3406" y="16613"/>
                      </a:lnTo>
                      <a:cubicBezTo>
                        <a:pt x="3438" y="16558"/>
                        <a:pt x="3492" y="16523"/>
                        <a:pt x="3508" y="16471"/>
                      </a:cubicBezTo>
                      <a:close/>
                      <a:moveTo>
                        <a:pt x="13749" y="16240"/>
                      </a:moveTo>
                      <a:lnTo>
                        <a:pt x="13749" y="16240"/>
                      </a:lnTo>
                      <a:cubicBezTo>
                        <a:pt x="13450" y="16539"/>
                        <a:pt x="13384" y="16705"/>
                        <a:pt x="13384" y="16805"/>
                      </a:cubicBezTo>
                      <a:cubicBezTo>
                        <a:pt x="13284" y="16605"/>
                        <a:pt x="13317" y="16406"/>
                        <a:pt x="13450" y="16240"/>
                      </a:cubicBezTo>
                      <a:lnTo>
                        <a:pt x="13450" y="16240"/>
                      </a:lnTo>
                      <a:cubicBezTo>
                        <a:pt x="13432" y="16276"/>
                        <a:pt x="13444" y="16303"/>
                        <a:pt x="13502" y="16303"/>
                      </a:cubicBezTo>
                      <a:cubicBezTo>
                        <a:pt x="13550" y="16303"/>
                        <a:pt x="13629" y="16285"/>
                        <a:pt x="13749" y="16240"/>
                      </a:cubicBezTo>
                      <a:close/>
                      <a:moveTo>
                        <a:pt x="14181" y="17237"/>
                      </a:moveTo>
                      <a:lnTo>
                        <a:pt x="14181" y="17237"/>
                      </a:lnTo>
                      <a:cubicBezTo>
                        <a:pt x="14181" y="17263"/>
                        <a:pt x="14171" y="17279"/>
                        <a:pt x="14156" y="17287"/>
                      </a:cubicBezTo>
                      <a:lnTo>
                        <a:pt x="14156" y="17287"/>
                      </a:lnTo>
                      <a:cubicBezTo>
                        <a:pt x="14171" y="17274"/>
                        <a:pt x="14181" y="17255"/>
                        <a:pt x="14181" y="17237"/>
                      </a:cubicBezTo>
                      <a:close/>
                      <a:moveTo>
                        <a:pt x="14115" y="17270"/>
                      </a:moveTo>
                      <a:lnTo>
                        <a:pt x="14115" y="17289"/>
                      </a:lnTo>
                      <a:lnTo>
                        <a:pt x="14115" y="17289"/>
                      </a:lnTo>
                      <a:cubicBezTo>
                        <a:pt x="14103" y="17286"/>
                        <a:pt x="14091" y="17279"/>
                        <a:pt x="14082" y="17270"/>
                      </a:cubicBezTo>
                      <a:close/>
                      <a:moveTo>
                        <a:pt x="39406" y="17868"/>
                      </a:moveTo>
                      <a:cubicBezTo>
                        <a:pt x="39406" y="17935"/>
                        <a:pt x="39440" y="17935"/>
                        <a:pt x="39440" y="17935"/>
                      </a:cubicBezTo>
                      <a:cubicBezTo>
                        <a:pt x="39451" y="17946"/>
                        <a:pt x="39451" y="17949"/>
                        <a:pt x="39445" y="17949"/>
                      </a:cubicBezTo>
                      <a:cubicBezTo>
                        <a:pt x="39432" y="17949"/>
                        <a:pt x="39395" y="17935"/>
                        <a:pt x="39373" y="17935"/>
                      </a:cubicBezTo>
                      <a:lnTo>
                        <a:pt x="39406" y="17935"/>
                      </a:lnTo>
                      <a:lnTo>
                        <a:pt x="39406" y="17901"/>
                      </a:lnTo>
                      <a:cubicBezTo>
                        <a:pt x="39406" y="17901"/>
                        <a:pt x="39406" y="17868"/>
                        <a:pt x="39406" y="17868"/>
                      </a:cubicBezTo>
                      <a:close/>
                      <a:moveTo>
                        <a:pt x="30500" y="17935"/>
                      </a:moveTo>
                      <a:cubicBezTo>
                        <a:pt x="30500" y="17998"/>
                        <a:pt x="30470" y="18061"/>
                        <a:pt x="30750" y="18180"/>
                      </a:cubicBezTo>
                      <a:lnTo>
                        <a:pt x="30750" y="18180"/>
                      </a:lnTo>
                      <a:cubicBezTo>
                        <a:pt x="30611" y="18132"/>
                        <a:pt x="30411" y="18112"/>
                        <a:pt x="30500" y="17935"/>
                      </a:cubicBezTo>
                      <a:close/>
                      <a:moveTo>
                        <a:pt x="27660" y="18292"/>
                      </a:moveTo>
                      <a:lnTo>
                        <a:pt x="27660" y="18292"/>
                      </a:lnTo>
                      <a:cubicBezTo>
                        <a:pt x="27550" y="18485"/>
                        <a:pt x="27535" y="18726"/>
                        <a:pt x="27471" y="18942"/>
                      </a:cubicBezTo>
                      <a:lnTo>
                        <a:pt x="27471" y="18942"/>
                      </a:lnTo>
                      <a:cubicBezTo>
                        <a:pt x="27487" y="18823"/>
                        <a:pt x="27455" y="18699"/>
                        <a:pt x="27375" y="18599"/>
                      </a:cubicBezTo>
                      <a:cubicBezTo>
                        <a:pt x="27428" y="18495"/>
                        <a:pt x="27604" y="18349"/>
                        <a:pt x="27660" y="18292"/>
                      </a:cubicBezTo>
                      <a:close/>
                      <a:moveTo>
                        <a:pt x="44483" y="19003"/>
                      </a:moveTo>
                      <a:cubicBezTo>
                        <a:pt x="44485" y="19071"/>
                        <a:pt x="44508" y="19112"/>
                        <a:pt x="44544" y="19151"/>
                      </a:cubicBezTo>
                      <a:lnTo>
                        <a:pt x="44544" y="19151"/>
                      </a:lnTo>
                      <a:cubicBezTo>
                        <a:pt x="44529" y="19145"/>
                        <a:pt x="44511" y="19138"/>
                        <a:pt x="44491" y="19131"/>
                      </a:cubicBezTo>
                      <a:lnTo>
                        <a:pt x="44491" y="19131"/>
                      </a:lnTo>
                      <a:cubicBezTo>
                        <a:pt x="44524" y="19164"/>
                        <a:pt x="44524" y="19198"/>
                        <a:pt x="44524" y="19231"/>
                      </a:cubicBezTo>
                      <a:cubicBezTo>
                        <a:pt x="44524" y="19198"/>
                        <a:pt x="44524" y="19131"/>
                        <a:pt x="44458" y="19131"/>
                      </a:cubicBezTo>
                      <a:lnTo>
                        <a:pt x="44425" y="19131"/>
                      </a:lnTo>
                      <a:cubicBezTo>
                        <a:pt x="44441" y="19081"/>
                        <a:pt x="44466" y="19040"/>
                        <a:pt x="44483" y="19003"/>
                      </a:cubicBezTo>
                      <a:close/>
                      <a:moveTo>
                        <a:pt x="38513" y="20062"/>
                      </a:moveTo>
                      <a:cubicBezTo>
                        <a:pt x="38545" y="20062"/>
                        <a:pt x="38575" y="20063"/>
                        <a:pt x="38575" y="20095"/>
                      </a:cubicBezTo>
                      <a:cubicBezTo>
                        <a:pt x="38557" y="20076"/>
                        <a:pt x="38535" y="20065"/>
                        <a:pt x="38513" y="20062"/>
                      </a:cubicBezTo>
                      <a:close/>
                      <a:moveTo>
                        <a:pt x="31596" y="20627"/>
                      </a:moveTo>
                      <a:cubicBezTo>
                        <a:pt x="31512" y="20739"/>
                        <a:pt x="31617" y="20874"/>
                        <a:pt x="31732" y="20934"/>
                      </a:cubicBezTo>
                      <a:lnTo>
                        <a:pt x="31732" y="20934"/>
                      </a:lnTo>
                      <a:cubicBezTo>
                        <a:pt x="31700" y="20935"/>
                        <a:pt x="31661" y="20943"/>
                        <a:pt x="31629" y="20959"/>
                      </a:cubicBezTo>
                      <a:cubicBezTo>
                        <a:pt x="31663" y="20859"/>
                        <a:pt x="31463" y="20760"/>
                        <a:pt x="31596" y="20627"/>
                      </a:cubicBezTo>
                      <a:close/>
                      <a:moveTo>
                        <a:pt x="31563" y="21059"/>
                      </a:moveTo>
                      <a:cubicBezTo>
                        <a:pt x="31563" y="21225"/>
                        <a:pt x="31663" y="21158"/>
                        <a:pt x="31663" y="21258"/>
                      </a:cubicBezTo>
                      <a:cubicBezTo>
                        <a:pt x="31663" y="21158"/>
                        <a:pt x="31330" y="21192"/>
                        <a:pt x="31563" y="21059"/>
                      </a:cubicBezTo>
                      <a:close/>
                      <a:moveTo>
                        <a:pt x="24916" y="21491"/>
                      </a:moveTo>
                      <a:lnTo>
                        <a:pt x="24949" y="21524"/>
                      </a:lnTo>
                      <a:cubicBezTo>
                        <a:pt x="24949" y="21524"/>
                        <a:pt x="24949" y="21524"/>
                        <a:pt x="24956" y="21531"/>
                      </a:cubicBezTo>
                      <a:lnTo>
                        <a:pt x="24956" y="21531"/>
                      </a:lnTo>
                      <a:cubicBezTo>
                        <a:pt x="24952" y="21529"/>
                        <a:pt x="24949" y="21529"/>
                        <a:pt x="24945" y="21529"/>
                      </a:cubicBezTo>
                      <a:cubicBezTo>
                        <a:pt x="24915" y="21529"/>
                        <a:pt x="24883" y="21568"/>
                        <a:pt x="24883" y="21590"/>
                      </a:cubicBezTo>
                      <a:cubicBezTo>
                        <a:pt x="24850" y="21557"/>
                        <a:pt x="24883" y="21524"/>
                        <a:pt x="24916" y="21491"/>
                      </a:cubicBezTo>
                      <a:close/>
                      <a:moveTo>
                        <a:pt x="42364" y="21325"/>
                      </a:moveTo>
                      <a:cubicBezTo>
                        <a:pt x="42265" y="21358"/>
                        <a:pt x="42265" y="21458"/>
                        <a:pt x="42265" y="21757"/>
                      </a:cubicBezTo>
                      <a:cubicBezTo>
                        <a:pt x="42261" y="21764"/>
                        <a:pt x="42257" y="21773"/>
                        <a:pt x="42254" y="21781"/>
                      </a:cubicBezTo>
                      <a:lnTo>
                        <a:pt x="42254" y="21781"/>
                      </a:lnTo>
                      <a:cubicBezTo>
                        <a:pt x="42246" y="21576"/>
                        <a:pt x="42250" y="21348"/>
                        <a:pt x="42364" y="21325"/>
                      </a:cubicBezTo>
                      <a:close/>
                      <a:moveTo>
                        <a:pt x="45289" y="21524"/>
                      </a:moveTo>
                      <a:lnTo>
                        <a:pt x="45289" y="21524"/>
                      </a:lnTo>
                      <a:cubicBezTo>
                        <a:pt x="45222" y="21624"/>
                        <a:pt x="45156" y="21723"/>
                        <a:pt x="45156" y="21823"/>
                      </a:cubicBezTo>
                      <a:cubicBezTo>
                        <a:pt x="45156" y="21757"/>
                        <a:pt x="45156" y="21723"/>
                        <a:pt x="45189" y="21657"/>
                      </a:cubicBezTo>
                      <a:lnTo>
                        <a:pt x="45289" y="21524"/>
                      </a:lnTo>
                      <a:close/>
                      <a:moveTo>
                        <a:pt x="2317" y="22575"/>
                      </a:moveTo>
                      <a:cubicBezTo>
                        <a:pt x="2319" y="22582"/>
                        <a:pt x="2321" y="22588"/>
                        <a:pt x="2323" y="22595"/>
                      </a:cubicBezTo>
                      <a:lnTo>
                        <a:pt x="2323" y="22595"/>
                      </a:lnTo>
                      <a:cubicBezTo>
                        <a:pt x="2321" y="22593"/>
                        <a:pt x="2319" y="22590"/>
                        <a:pt x="2317" y="22588"/>
                      </a:cubicBezTo>
                      <a:cubicBezTo>
                        <a:pt x="2317" y="22583"/>
                        <a:pt x="2317" y="22579"/>
                        <a:pt x="2317" y="22575"/>
                      </a:cubicBezTo>
                      <a:close/>
                      <a:moveTo>
                        <a:pt x="2344" y="22650"/>
                      </a:moveTo>
                      <a:lnTo>
                        <a:pt x="2344" y="22650"/>
                      </a:lnTo>
                      <a:cubicBezTo>
                        <a:pt x="2356" y="22682"/>
                        <a:pt x="2363" y="22715"/>
                        <a:pt x="2350" y="22754"/>
                      </a:cubicBezTo>
                      <a:cubicBezTo>
                        <a:pt x="2350" y="22717"/>
                        <a:pt x="2350" y="22681"/>
                        <a:pt x="2344" y="22650"/>
                      </a:cubicBezTo>
                      <a:close/>
                      <a:moveTo>
                        <a:pt x="2259" y="22769"/>
                      </a:moveTo>
                      <a:lnTo>
                        <a:pt x="2259" y="22769"/>
                      </a:lnTo>
                      <a:cubicBezTo>
                        <a:pt x="2266" y="22799"/>
                        <a:pt x="2271" y="22833"/>
                        <a:pt x="2250" y="22853"/>
                      </a:cubicBezTo>
                      <a:cubicBezTo>
                        <a:pt x="2248" y="22856"/>
                        <a:pt x="2246" y="22858"/>
                        <a:pt x="2244" y="22861"/>
                      </a:cubicBezTo>
                      <a:lnTo>
                        <a:pt x="2244" y="22861"/>
                      </a:lnTo>
                      <a:cubicBezTo>
                        <a:pt x="2254" y="22831"/>
                        <a:pt x="2260" y="22800"/>
                        <a:pt x="2259" y="22769"/>
                      </a:cubicBezTo>
                      <a:close/>
                      <a:moveTo>
                        <a:pt x="2214" y="22928"/>
                      </a:moveTo>
                      <a:cubicBezTo>
                        <a:pt x="2207" y="22950"/>
                        <a:pt x="2199" y="22972"/>
                        <a:pt x="2184" y="22986"/>
                      </a:cubicBezTo>
                      <a:cubicBezTo>
                        <a:pt x="2192" y="22969"/>
                        <a:pt x="2203" y="22949"/>
                        <a:pt x="2214" y="22928"/>
                      </a:cubicBezTo>
                      <a:close/>
                      <a:moveTo>
                        <a:pt x="24883" y="22953"/>
                      </a:moveTo>
                      <a:cubicBezTo>
                        <a:pt x="24883" y="22953"/>
                        <a:pt x="24883" y="22986"/>
                        <a:pt x="24883" y="22986"/>
                      </a:cubicBezTo>
                      <a:cubicBezTo>
                        <a:pt x="24850" y="23053"/>
                        <a:pt x="24883" y="23119"/>
                        <a:pt x="24916" y="23186"/>
                      </a:cubicBezTo>
                      <a:cubicBezTo>
                        <a:pt x="24883" y="23119"/>
                        <a:pt x="24783" y="23053"/>
                        <a:pt x="24783" y="23020"/>
                      </a:cubicBezTo>
                      <a:lnTo>
                        <a:pt x="24783" y="23020"/>
                      </a:lnTo>
                      <a:lnTo>
                        <a:pt x="24816" y="23053"/>
                      </a:lnTo>
                      <a:cubicBezTo>
                        <a:pt x="24816" y="23053"/>
                        <a:pt x="24816" y="22986"/>
                        <a:pt x="24850" y="22986"/>
                      </a:cubicBezTo>
                      <a:lnTo>
                        <a:pt x="24883" y="22953"/>
                      </a:lnTo>
                      <a:close/>
                      <a:moveTo>
                        <a:pt x="41286" y="23854"/>
                      </a:moveTo>
                      <a:cubicBezTo>
                        <a:pt x="41307" y="23858"/>
                        <a:pt x="41333" y="23866"/>
                        <a:pt x="41367" y="23884"/>
                      </a:cubicBezTo>
                      <a:lnTo>
                        <a:pt x="41500" y="23950"/>
                      </a:lnTo>
                      <a:cubicBezTo>
                        <a:pt x="41452" y="23950"/>
                        <a:pt x="41351" y="23880"/>
                        <a:pt x="41286" y="23854"/>
                      </a:cubicBezTo>
                      <a:close/>
                      <a:moveTo>
                        <a:pt x="46531" y="24680"/>
                      </a:moveTo>
                      <a:cubicBezTo>
                        <a:pt x="46552" y="24738"/>
                        <a:pt x="46585" y="24793"/>
                        <a:pt x="46590" y="24854"/>
                      </a:cubicBezTo>
                      <a:lnTo>
                        <a:pt x="46590" y="24854"/>
                      </a:lnTo>
                      <a:cubicBezTo>
                        <a:pt x="46562" y="24793"/>
                        <a:pt x="46543" y="24738"/>
                        <a:pt x="46531" y="24680"/>
                      </a:cubicBezTo>
                      <a:close/>
                      <a:moveTo>
                        <a:pt x="10758" y="25246"/>
                      </a:moveTo>
                      <a:cubicBezTo>
                        <a:pt x="10758" y="25279"/>
                        <a:pt x="10791" y="25313"/>
                        <a:pt x="10791" y="25346"/>
                      </a:cubicBezTo>
                      <a:cubicBezTo>
                        <a:pt x="10759" y="25357"/>
                        <a:pt x="10724" y="25360"/>
                        <a:pt x="10687" y="25364"/>
                      </a:cubicBezTo>
                      <a:lnTo>
                        <a:pt x="10687" y="25364"/>
                      </a:lnTo>
                      <a:cubicBezTo>
                        <a:pt x="10730" y="25339"/>
                        <a:pt x="10758" y="25300"/>
                        <a:pt x="10758" y="25246"/>
                      </a:cubicBezTo>
                      <a:close/>
                      <a:moveTo>
                        <a:pt x="10385" y="25360"/>
                      </a:moveTo>
                      <a:cubicBezTo>
                        <a:pt x="10422" y="25384"/>
                        <a:pt x="10472" y="25397"/>
                        <a:pt x="10523" y="25400"/>
                      </a:cubicBezTo>
                      <a:lnTo>
                        <a:pt x="10523" y="25400"/>
                      </a:lnTo>
                      <a:cubicBezTo>
                        <a:pt x="10501" y="25411"/>
                        <a:pt x="10479" y="25426"/>
                        <a:pt x="10459" y="25446"/>
                      </a:cubicBezTo>
                      <a:cubicBezTo>
                        <a:pt x="10459" y="25446"/>
                        <a:pt x="10459" y="25403"/>
                        <a:pt x="10442" y="25403"/>
                      </a:cubicBezTo>
                      <a:cubicBezTo>
                        <a:pt x="10438" y="25403"/>
                        <a:pt x="10433" y="25406"/>
                        <a:pt x="10426" y="25412"/>
                      </a:cubicBezTo>
                      <a:cubicBezTo>
                        <a:pt x="10412" y="25399"/>
                        <a:pt x="10399" y="25380"/>
                        <a:pt x="10385" y="25360"/>
                      </a:cubicBezTo>
                      <a:close/>
                      <a:moveTo>
                        <a:pt x="3280" y="26609"/>
                      </a:moveTo>
                      <a:cubicBezTo>
                        <a:pt x="3280" y="26609"/>
                        <a:pt x="3280" y="26642"/>
                        <a:pt x="3314" y="26675"/>
                      </a:cubicBezTo>
                      <a:lnTo>
                        <a:pt x="3280" y="26675"/>
                      </a:lnTo>
                      <a:cubicBezTo>
                        <a:pt x="3280" y="26642"/>
                        <a:pt x="3280" y="26609"/>
                        <a:pt x="3280" y="26609"/>
                      </a:cubicBezTo>
                      <a:close/>
                      <a:moveTo>
                        <a:pt x="3253" y="26638"/>
                      </a:moveTo>
                      <a:cubicBezTo>
                        <a:pt x="3277" y="26689"/>
                        <a:pt x="3291" y="26750"/>
                        <a:pt x="3300" y="26816"/>
                      </a:cubicBezTo>
                      <a:lnTo>
                        <a:pt x="3300" y="26816"/>
                      </a:lnTo>
                      <a:cubicBezTo>
                        <a:pt x="3288" y="26785"/>
                        <a:pt x="3270" y="26759"/>
                        <a:pt x="3247" y="26742"/>
                      </a:cubicBezTo>
                      <a:cubicBezTo>
                        <a:pt x="3265" y="26706"/>
                        <a:pt x="3264" y="26669"/>
                        <a:pt x="3253" y="26638"/>
                      </a:cubicBezTo>
                      <a:close/>
                      <a:moveTo>
                        <a:pt x="3081" y="26842"/>
                      </a:moveTo>
                      <a:cubicBezTo>
                        <a:pt x="3081" y="26862"/>
                        <a:pt x="3084" y="26881"/>
                        <a:pt x="3088" y="26901"/>
                      </a:cubicBezTo>
                      <a:lnTo>
                        <a:pt x="3088" y="26901"/>
                      </a:lnTo>
                      <a:cubicBezTo>
                        <a:pt x="3081" y="26881"/>
                        <a:pt x="3081" y="26862"/>
                        <a:pt x="3081" y="26842"/>
                      </a:cubicBezTo>
                      <a:close/>
                      <a:moveTo>
                        <a:pt x="45987" y="27074"/>
                      </a:moveTo>
                      <a:cubicBezTo>
                        <a:pt x="46002" y="27074"/>
                        <a:pt x="46017" y="27081"/>
                        <a:pt x="46032" y="27089"/>
                      </a:cubicBezTo>
                      <a:lnTo>
                        <a:pt x="46032" y="27089"/>
                      </a:lnTo>
                      <a:cubicBezTo>
                        <a:pt x="46018" y="27086"/>
                        <a:pt x="46002" y="27082"/>
                        <a:pt x="45987" y="27074"/>
                      </a:cubicBezTo>
                      <a:close/>
                      <a:moveTo>
                        <a:pt x="3348" y="27202"/>
                      </a:moveTo>
                      <a:cubicBezTo>
                        <a:pt x="3369" y="27301"/>
                        <a:pt x="3406" y="27387"/>
                        <a:pt x="3480" y="27440"/>
                      </a:cubicBezTo>
                      <a:lnTo>
                        <a:pt x="3380" y="27407"/>
                      </a:lnTo>
                      <a:cubicBezTo>
                        <a:pt x="3361" y="27349"/>
                        <a:pt x="3353" y="27277"/>
                        <a:pt x="3348" y="27202"/>
                      </a:cubicBezTo>
                      <a:close/>
                      <a:moveTo>
                        <a:pt x="39954" y="27533"/>
                      </a:moveTo>
                      <a:cubicBezTo>
                        <a:pt x="40075" y="27645"/>
                        <a:pt x="40219" y="27818"/>
                        <a:pt x="40171" y="27938"/>
                      </a:cubicBezTo>
                      <a:cubicBezTo>
                        <a:pt x="40160" y="27971"/>
                        <a:pt x="40141" y="27983"/>
                        <a:pt x="40119" y="27983"/>
                      </a:cubicBezTo>
                      <a:cubicBezTo>
                        <a:pt x="40089" y="27983"/>
                        <a:pt x="40051" y="27962"/>
                        <a:pt x="40016" y="27949"/>
                      </a:cubicBezTo>
                      <a:lnTo>
                        <a:pt x="40016" y="27949"/>
                      </a:lnTo>
                      <a:cubicBezTo>
                        <a:pt x="40026" y="27950"/>
                        <a:pt x="40035" y="27951"/>
                        <a:pt x="40043" y="27951"/>
                      </a:cubicBezTo>
                      <a:cubicBezTo>
                        <a:pt x="40205" y="27951"/>
                        <a:pt x="40087" y="27684"/>
                        <a:pt x="39954" y="27533"/>
                      </a:cubicBezTo>
                      <a:close/>
                      <a:moveTo>
                        <a:pt x="4178" y="28705"/>
                      </a:moveTo>
                      <a:lnTo>
                        <a:pt x="4178" y="28705"/>
                      </a:lnTo>
                      <a:cubicBezTo>
                        <a:pt x="4179" y="28868"/>
                        <a:pt x="4377" y="28803"/>
                        <a:pt x="4377" y="28969"/>
                      </a:cubicBezTo>
                      <a:cubicBezTo>
                        <a:pt x="4377" y="28836"/>
                        <a:pt x="4179" y="28869"/>
                        <a:pt x="4178" y="28705"/>
                      </a:cubicBezTo>
                      <a:close/>
                      <a:moveTo>
                        <a:pt x="3812" y="28969"/>
                      </a:moveTo>
                      <a:lnTo>
                        <a:pt x="3812" y="28969"/>
                      </a:lnTo>
                      <a:cubicBezTo>
                        <a:pt x="3845" y="29068"/>
                        <a:pt x="3845" y="29201"/>
                        <a:pt x="3945" y="29234"/>
                      </a:cubicBezTo>
                      <a:cubicBezTo>
                        <a:pt x="3845" y="29201"/>
                        <a:pt x="3812" y="29068"/>
                        <a:pt x="3812" y="28969"/>
                      </a:cubicBezTo>
                      <a:close/>
                      <a:moveTo>
                        <a:pt x="22656" y="29500"/>
                      </a:moveTo>
                      <a:cubicBezTo>
                        <a:pt x="22623" y="29500"/>
                        <a:pt x="22598" y="29500"/>
                        <a:pt x="22594" y="29508"/>
                      </a:cubicBezTo>
                      <a:lnTo>
                        <a:pt x="22594" y="29508"/>
                      </a:lnTo>
                      <a:cubicBezTo>
                        <a:pt x="22593" y="29506"/>
                        <a:pt x="22591" y="29503"/>
                        <a:pt x="22590" y="29500"/>
                      </a:cubicBezTo>
                      <a:close/>
                      <a:moveTo>
                        <a:pt x="22556" y="29500"/>
                      </a:moveTo>
                      <a:cubicBezTo>
                        <a:pt x="22616" y="29545"/>
                        <a:pt x="22636" y="29563"/>
                        <a:pt x="22636" y="29563"/>
                      </a:cubicBezTo>
                      <a:cubicBezTo>
                        <a:pt x="22636" y="29563"/>
                        <a:pt x="22624" y="29552"/>
                        <a:pt x="22610" y="29533"/>
                      </a:cubicBezTo>
                      <a:lnTo>
                        <a:pt x="22610" y="29533"/>
                      </a:lnTo>
                      <a:cubicBezTo>
                        <a:pt x="22620" y="29542"/>
                        <a:pt x="22635" y="29553"/>
                        <a:pt x="22656" y="29567"/>
                      </a:cubicBezTo>
                      <a:lnTo>
                        <a:pt x="22656" y="29600"/>
                      </a:lnTo>
                      <a:cubicBezTo>
                        <a:pt x="22623" y="29567"/>
                        <a:pt x="22590" y="29534"/>
                        <a:pt x="22556" y="29500"/>
                      </a:cubicBezTo>
                      <a:close/>
                      <a:moveTo>
                        <a:pt x="3812" y="29268"/>
                      </a:moveTo>
                      <a:lnTo>
                        <a:pt x="3812" y="29268"/>
                      </a:lnTo>
                      <a:cubicBezTo>
                        <a:pt x="3746" y="29833"/>
                        <a:pt x="4876" y="30830"/>
                        <a:pt x="4377" y="31129"/>
                      </a:cubicBezTo>
                      <a:cubicBezTo>
                        <a:pt x="4111" y="30796"/>
                        <a:pt x="3580" y="29633"/>
                        <a:pt x="3812" y="29268"/>
                      </a:cubicBezTo>
                      <a:close/>
                      <a:moveTo>
                        <a:pt x="23644" y="31329"/>
                      </a:moveTo>
                      <a:cubicBezTo>
                        <a:pt x="23700" y="31329"/>
                        <a:pt x="23776" y="31353"/>
                        <a:pt x="23886" y="31395"/>
                      </a:cubicBezTo>
                      <a:cubicBezTo>
                        <a:pt x="23770" y="31366"/>
                        <a:pt x="23686" y="31343"/>
                        <a:pt x="23625" y="31343"/>
                      </a:cubicBezTo>
                      <a:cubicBezTo>
                        <a:pt x="23602" y="31343"/>
                        <a:pt x="23583" y="31346"/>
                        <a:pt x="23566" y="31354"/>
                      </a:cubicBezTo>
                      <a:lnTo>
                        <a:pt x="23566" y="31354"/>
                      </a:lnTo>
                      <a:cubicBezTo>
                        <a:pt x="23587" y="31337"/>
                        <a:pt x="23612" y="31329"/>
                        <a:pt x="23644" y="31329"/>
                      </a:cubicBezTo>
                      <a:close/>
                      <a:moveTo>
                        <a:pt x="23890" y="31303"/>
                      </a:moveTo>
                      <a:cubicBezTo>
                        <a:pt x="23919" y="31303"/>
                        <a:pt x="23952" y="31312"/>
                        <a:pt x="23986" y="31328"/>
                      </a:cubicBezTo>
                      <a:cubicBezTo>
                        <a:pt x="23968" y="31319"/>
                        <a:pt x="23952" y="31315"/>
                        <a:pt x="23939" y="31315"/>
                      </a:cubicBezTo>
                      <a:cubicBezTo>
                        <a:pt x="23904" y="31315"/>
                        <a:pt x="23886" y="31346"/>
                        <a:pt x="23886" y="31395"/>
                      </a:cubicBezTo>
                      <a:lnTo>
                        <a:pt x="23819" y="31328"/>
                      </a:lnTo>
                      <a:cubicBezTo>
                        <a:pt x="23836" y="31312"/>
                        <a:pt x="23861" y="31303"/>
                        <a:pt x="23890" y="31303"/>
                      </a:cubicBezTo>
                      <a:close/>
                      <a:moveTo>
                        <a:pt x="11688" y="32127"/>
                      </a:moveTo>
                      <a:lnTo>
                        <a:pt x="11688" y="32127"/>
                      </a:lnTo>
                      <a:cubicBezTo>
                        <a:pt x="11656" y="32194"/>
                        <a:pt x="11656" y="32292"/>
                        <a:pt x="11722" y="32325"/>
                      </a:cubicBezTo>
                      <a:lnTo>
                        <a:pt x="11689" y="32325"/>
                      </a:lnTo>
                      <a:cubicBezTo>
                        <a:pt x="11677" y="32334"/>
                        <a:pt x="11666" y="32343"/>
                        <a:pt x="11656" y="32352"/>
                      </a:cubicBezTo>
                      <a:lnTo>
                        <a:pt x="11656" y="32352"/>
                      </a:lnTo>
                      <a:cubicBezTo>
                        <a:pt x="11656" y="32267"/>
                        <a:pt x="11660" y="32185"/>
                        <a:pt x="11688" y="32127"/>
                      </a:cubicBezTo>
                      <a:close/>
                      <a:moveTo>
                        <a:pt x="4678" y="31478"/>
                      </a:moveTo>
                      <a:cubicBezTo>
                        <a:pt x="4898" y="31478"/>
                        <a:pt x="5431" y="32384"/>
                        <a:pt x="5166" y="32384"/>
                      </a:cubicBezTo>
                      <a:cubicBezTo>
                        <a:pt x="5101" y="32384"/>
                        <a:pt x="4988" y="32329"/>
                        <a:pt x="4809" y="32192"/>
                      </a:cubicBezTo>
                      <a:cubicBezTo>
                        <a:pt x="4676" y="31993"/>
                        <a:pt x="4610" y="31760"/>
                        <a:pt x="4610" y="31528"/>
                      </a:cubicBezTo>
                      <a:cubicBezTo>
                        <a:pt x="4626" y="31493"/>
                        <a:pt x="4649" y="31478"/>
                        <a:pt x="4678" y="31478"/>
                      </a:cubicBezTo>
                      <a:close/>
                      <a:moveTo>
                        <a:pt x="11638" y="32368"/>
                      </a:moveTo>
                      <a:cubicBezTo>
                        <a:pt x="11557" y="32445"/>
                        <a:pt x="11566" y="32501"/>
                        <a:pt x="11622" y="32558"/>
                      </a:cubicBezTo>
                      <a:cubicBezTo>
                        <a:pt x="11559" y="32495"/>
                        <a:pt x="11526" y="32431"/>
                        <a:pt x="11638" y="32368"/>
                      </a:cubicBezTo>
                      <a:close/>
                      <a:moveTo>
                        <a:pt x="33725" y="32488"/>
                      </a:moveTo>
                      <a:cubicBezTo>
                        <a:pt x="33716" y="32509"/>
                        <a:pt x="33763" y="32576"/>
                        <a:pt x="33889" y="32724"/>
                      </a:cubicBezTo>
                      <a:cubicBezTo>
                        <a:pt x="33854" y="32742"/>
                        <a:pt x="33822" y="32750"/>
                        <a:pt x="33795" y="32750"/>
                      </a:cubicBezTo>
                      <a:cubicBezTo>
                        <a:pt x="33644" y="32750"/>
                        <a:pt x="33621" y="32519"/>
                        <a:pt x="33725" y="32488"/>
                      </a:cubicBezTo>
                      <a:close/>
                      <a:moveTo>
                        <a:pt x="20629" y="32790"/>
                      </a:moveTo>
                      <a:lnTo>
                        <a:pt x="20629" y="32790"/>
                      </a:lnTo>
                      <a:cubicBezTo>
                        <a:pt x="20637" y="32799"/>
                        <a:pt x="20648" y="32803"/>
                        <a:pt x="20660" y="32804"/>
                      </a:cubicBezTo>
                      <a:lnTo>
                        <a:pt x="20660" y="32804"/>
                      </a:lnTo>
                      <a:cubicBezTo>
                        <a:pt x="20657" y="32812"/>
                        <a:pt x="20651" y="32815"/>
                        <a:pt x="20645" y="32815"/>
                      </a:cubicBezTo>
                      <a:cubicBezTo>
                        <a:pt x="20637" y="32815"/>
                        <a:pt x="20629" y="32807"/>
                        <a:pt x="20629" y="32790"/>
                      </a:cubicBezTo>
                      <a:close/>
                      <a:moveTo>
                        <a:pt x="3945" y="32957"/>
                      </a:moveTo>
                      <a:lnTo>
                        <a:pt x="3945" y="32957"/>
                      </a:lnTo>
                      <a:cubicBezTo>
                        <a:pt x="4012" y="32990"/>
                        <a:pt x="4078" y="33023"/>
                        <a:pt x="4111" y="33123"/>
                      </a:cubicBezTo>
                      <a:cubicBezTo>
                        <a:pt x="4078" y="33090"/>
                        <a:pt x="4078" y="33056"/>
                        <a:pt x="4045" y="33023"/>
                      </a:cubicBezTo>
                      <a:cubicBezTo>
                        <a:pt x="4012" y="33023"/>
                        <a:pt x="3978" y="32990"/>
                        <a:pt x="3945" y="32957"/>
                      </a:cubicBezTo>
                      <a:close/>
                      <a:moveTo>
                        <a:pt x="6915" y="33238"/>
                      </a:moveTo>
                      <a:lnTo>
                        <a:pt x="6970" y="33256"/>
                      </a:lnTo>
                      <a:cubicBezTo>
                        <a:pt x="6948" y="33256"/>
                        <a:pt x="6930" y="33249"/>
                        <a:pt x="6915" y="33238"/>
                      </a:cubicBezTo>
                      <a:close/>
                      <a:moveTo>
                        <a:pt x="8399" y="33256"/>
                      </a:moveTo>
                      <a:cubicBezTo>
                        <a:pt x="8432" y="33256"/>
                        <a:pt x="8465" y="33256"/>
                        <a:pt x="8465" y="33289"/>
                      </a:cubicBezTo>
                      <a:lnTo>
                        <a:pt x="8465" y="33322"/>
                      </a:lnTo>
                      <a:cubicBezTo>
                        <a:pt x="8465" y="33256"/>
                        <a:pt x="8432" y="33256"/>
                        <a:pt x="8399" y="33256"/>
                      </a:cubicBezTo>
                      <a:close/>
                      <a:moveTo>
                        <a:pt x="33856" y="33956"/>
                      </a:moveTo>
                      <a:cubicBezTo>
                        <a:pt x="33855" y="33987"/>
                        <a:pt x="33823" y="33988"/>
                        <a:pt x="33823" y="34020"/>
                      </a:cubicBezTo>
                      <a:lnTo>
                        <a:pt x="33823" y="33987"/>
                      </a:lnTo>
                      <a:cubicBezTo>
                        <a:pt x="33823" y="33987"/>
                        <a:pt x="33855" y="33987"/>
                        <a:pt x="33856" y="33956"/>
                      </a:cubicBezTo>
                      <a:close/>
                      <a:moveTo>
                        <a:pt x="5308" y="33555"/>
                      </a:moveTo>
                      <a:cubicBezTo>
                        <a:pt x="5443" y="33663"/>
                        <a:pt x="5622" y="34057"/>
                        <a:pt x="5487" y="34057"/>
                      </a:cubicBezTo>
                      <a:cubicBezTo>
                        <a:pt x="5457" y="34057"/>
                        <a:pt x="5409" y="34036"/>
                        <a:pt x="5341" y="33987"/>
                      </a:cubicBezTo>
                      <a:lnTo>
                        <a:pt x="5308" y="33987"/>
                      </a:lnTo>
                      <a:cubicBezTo>
                        <a:pt x="5208" y="33821"/>
                        <a:pt x="4909" y="33555"/>
                        <a:pt x="5308" y="33555"/>
                      </a:cubicBezTo>
                      <a:close/>
                      <a:moveTo>
                        <a:pt x="35584" y="34087"/>
                      </a:moveTo>
                      <a:cubicBezTo>
                        <a:pt x="35584" y="34120"/>
                        <a:pt x="35584" y="34120"/>
                        <a:pt x="35584" y="34120"/>
                      </a:cubicBezTo>
                      <a:cubicBezTo>
                        <a:pt x="35551" y="34120"/>
                        <a:pt x="35584" y="34120"/>
                        <a:pt x="35584" y="34087"/>
                      </a:cubicBezTo>
                      <a:close/>
                      <a:moveTo>
                        <a:pt x="7302" y="34020"/>
                      </a:moveTo>
                      <a:lnTo>
                        <a:pt x="7302" y="34020"/>
                      </a:lnTo>
                      <a:cubicBezTo>
                        <a:pt x="7327" y="34059"/>
                        <a:pt x="7353" y="34092"/>
                        <a:pt x="7381" y="34123"/>
                      </a:cubicBezTo>
                      <a:lnTo>
                        <a:pt x="7381" y="34123"/>
                      </a:lnTo>
                      <a:cubicBezTo>
                        <a:pt x="7352" y="34093"/>
                        <a:pt x="7325" y="34059"/>
                        <a:pt x="7302" y="34020"/>
                      </a:cubicBezTo>
                      <a:close/>
                      <a:moveTo>
                        <a:pt x="35651" y="33954"/>
                      </a:moveTo>
                      <a:cubicBezTo>
                        <a:pt x="35651" y="34043"/>
                        <a:pt x="35651" y="34158"/>
                        <a:pt x="35675" y="34158"/>
                      </a:cubicBezTo>
                      <a:cubicBezTo>
                        <a:pt x="35675" y="34158"/>
                        <a:pt x="35675" y="34158"/>
                        <a:pt x="35675" y="34158"/>
                      </a:cubicBezTo>
                      <a:lnTo>
                        <a:pt x="35675" y="34158"/>
                      </a:lnTo>
                      <a:cubicBezTo>
                        <a:pt x="35674" y="34158"/>
                        <a:pt x="35674" y="34158"/>
                        <a:pt x="35673" y="34158"/>
                      </a:cubicBezTo>
                      <a:cubicBezTo>
                        <a:pt x="35644" y="34158"/>
                        <a:pt x="35618" y="34050"/>
                        <a:pt x="35618" y="34020"/>
                      </a:cubicBezTo>
                      <a:lnTo>
                        <a:pt x="35584" y="34020"/>
                      </a:lnTo>
                      <a:cubicBezTo>
                        <a:pt x="35618" y="33987"/>
                        <a:pt x="35618" y="33987"/>
                        <a:pt x="35651" y="33954"/>
                      </a:cubicBezTo>
                      <a:close/>
                      <a:moveTo>
                        <a:pt x="5621" y="34167"/>
                      </a:moveTo>
                      <a:cubicBezTo>
                        <a:pt x="5640" y="34172"/>
                        <a:pt x="5658" y="34178"/>
                        <a:pt x="5673" y="34186"/>
                      </a:cubicBezTo>
                      <a:cubicBezTo>
                        <a:pt x="5646" y="34186"/>
                        <a:pt x="5641" y="34186"/>
                        <a:pt x="5621" y="34167"/>
                      </a:cubicBezTo>
                      <a:close/>
                      <a:moveTo>
                        <a:pt x="7467" y="34204"/>
                      </a:moveTo>
                      <a:cubicBezTo>
                        <a:pt x="7488" y="34220"/>
                        <a:pt x="7510" y="34237"/>
                        <a:pt x="7534" y="34253"/>
                      </a:cubicBezTo>
                      <a:lnTo>
                        <a:pt x="7562" y="34290"/>
                      </a:lnTo>
                      <a:lnTo>
                        <a:pt x="7562" y="34290"/>
                      </a:lnTo>
                      <a:cubicBezTo>
                        <a:pt x="7533" y="34260"/>
                        <a:pt x="7500" y="34233"/>
                        <a:pt x="7467" y="34204"/>
                      </a:cubicBezTo>
                      <a:close/>
                      <a:moveTo>
                        <a:pt x="33821" y="34160"/>
                      </a:moveTo>
                      <a:cubicBezTo>
                        <a:pt x="33830" y="34213"/>
                        <a:pt x="33841" y="34266"/>
                        <a:pt x="33823" y="34319"/>
                      </a:cubicBezTo>
                      <a:cubicBezTo>
                        <a:pt x="33778" y="34330"/>
                        <a:pt x="33737" y="34345"/>
                        <a:pt x="33699" y="34363"/>
                      </a:cubicBezTo>
                      <a:lnTo>
                        <a:pt x="33699" y="34363"/>
                      </a:lnTo>
                      <a:cubicBezTo>
                        <a:pt x="33763" y="34307"/>
                        <a:pt x="33806" y="34241"/>
                        <a:pt x="33821" y="34160"/>
                      </a:cubicBezTo>
                      <a:close/>
                      <a:moveTo>
                        <a:pt x="8133" y="34585"/>
                      </a:moveTo>
                      <a:lnTo>
                        <a:pt x="8133" y="34585"/>
                      </a:lnTo>
                      <a:cubicBezTo>
                        <a:pt x="8199" y="34652"/>
                        <a:pt x="8232" y="34718"/>
                        <a:pt x="8266" y="34785"/>
                      </a:cubicBezTo>
                      <a:cubicBezTo>
                        <a:pt x="8266" y="34818"/>
                        <a:pt x="8299" y="34818"/>
                        <a:pt x="8299" y="34851"/>
                      </a:cubicBezTo>
                      <a:cubicBezTo>
                        <a:pt x="8232" y="34785"/>
                        <a:pt x="8199" y="34685"/>
                        <a:pt x="8133" y="34585"/>
                      </a:cubicBezTo>
                      <a:close/>
                      <a:moveTo>
                        <a:pt x="7834" y="35017"/>
                      </a:moveTo>
                      <a:cubicBezTo>
                        <a:pt x="7867" y="35050"/>
                        <a:pt x="7900" y="35050"/>
                        <a:pt x="7933" y="35117"/>
                      </a:cubicBezTo>
                      <a:cubicBezTo>
                        <a:pt x="7900" y="35084"/>
                        <a:pt x="7867" y="35050"/>
                        <a:pt x="7834" y="35017"/>
                      </a:cubicBezTo>
                      <a:close/>
                      <a:moveTo>
                        <a:pt x="8066" y="34917"/>
                      </a:moveTo>
                      <a:cubicBezTo>
                        <a:pt x="8099" y="35017"/>
                        <a:pt x="8166" y="35117"/>
                        <a:pt x="8232" y="35183"/>
                      </a:cubicBezTo>
                      <a:cubicBezTo>
                        <a:pt x="8133" y="35117"/>
                        <a:pt x="8099" y="34917"/>
                        <a:pt x="7967" y="34917"/>
                      </a:cubicBezTo>
                      <a:close/>
                      <a:moveTo>
                        <a:pt x="26877" y="35391"/>
                      </a:moveTo>
                      <a:cubicBezTo>
                        <a:pt x="26885" y="35391"/>
                        <a:pt x="26894" y="35399"/>
                        <a:pt x="26910" y="35416"/>
                      </a:cubicBezTo>
                      <a:cubicBezTo>
                        <a:pt x="26900" y="35406"/>
                        <a:pt x="26888" y="35402"/>
                        <a:pt x="26875" y="35402"/>
                      </a:cubicBezTo>
                      <a:cubicBezTo>
                        <a:pt x="26868" y="35402"/>
                        <a:pt x="26861" y="35403"/>
                        <a:pt x="26854" y="35405"/>
                      </a:cubicBezTo>
                      <a:lnTo>
                        <a:pt x="26854" y="35405"/>
                      </a:lnTo>
                      <a:cubicBezTo>
                        <a:pt x="26864" y="35396"/>
                        <a:pt x="26871" y="35391"/>
                        <a:pt x="26877" y="35391"/>
                      </a:cubicBezTo>
                      <a:close/>
                      <a:moveTo>
                        <a:pt x="26844" y="35383"/>
                      </a:moveTo>
                      <a:lnTo>
                        <a:pt x="26844" y="35409"/>
                      </a:lnTo>
                      <a:lnTo>
                        <a:pt x="26844" y="35409"/>
                      </a:lnTo>
                      <a:cubicBezTo>
                        <a:pt x="26825" y="35418"/>
                        <a:pt x="26810" y="35434"/>
                        <a:pt x="26810" y="35449"/>
                      </a:cubicBezTo>
                      <a:cubicBezTo>
                        <a:pt x="26810" y="35416"/>
                        <a:pt x="26810" y="35416"/>
                        <a:pt x="26844" y="35383"/>
                      </a:cubicBezTo>
                      <a:close/>
                      <a:moveTo>
                        <a:pt x="40337" y="35383"/>
                      </a:moveTo>
                      <a:cubicBezTo>
                        <a:pt x="40337" y="35449"/>
                        <a:pt x="40370" y="35449"/>
                        <a:pt x="40403" y="35449"/>
                      </a:cubicBezTo>
                      <a:lnTo>
                        <a:pt x="40337" y="35449"/>
                      </a:lnTo>
                      <a:lnTo>
                        <a:pt x="40337" y="35383"/>
                      </a:lnTo>
                      <a:close/>
                      <a:moveTo>
                        <a:pt x="25415" y="35449"/>
                      </a:moveTo>
                      <a:lnTo>
                        <a:pt x="25415" y="35449"/>
                      </a:lnTo>
                      <a:cubicBezTo>
                        <a:pt x="25444" y="35566"/>
                        <a:pt x="25268" y="35734"/>
                        <a:pt x="25292" y="35863"/>
                      </a:cubicBezTo>
                      <a:lnTo>
                        <a:pt x="25292" y="35863"/>
                      </a:lnTo>
                      <a:cubicBezTo>
                        <a:pt x="25257" y="35871"/>
                        <a:pt x="25206" y="35898"/>
                        <a:pt x="25187" y="35898"/>
                      </a:cubicBezTo>
                      <a:cubicBezTo>
                        <a:pt x="25179" y="35898"/>
                        <a:pt x="25176" y="35893"/>
                        <a:pt x="25182" y="35881"/>
                      </a:cubicBezTo>
                      <a:lnTo>
                        <a:pt x="25182" y="35881"/>
                      </a:lnTo>
                      <a:lnTo>
                        <a:pt x="25182" y="35881"/>
                      </a:lnTo>
                      <a:cubicBezTo>
                        <a:pt x="25282" y="35748"/>
                        <a:pt x="25381" y="35615"/>
                        <a:pt x="25415" y="35449"/>
                      </a:cubicBezTo>
                      <a:close/>
                      <a:moveTo>
                        <a:pt x="30699" y="35915"/>
                      </a:moveTo>
                      <a:lnTo>
                        <a:pt x="30699" y="35915"/>
                      </a:lnTo>
                      <a:cubicBezTo>
                        <a:pt x="30732" y="35948"/>
                        <a:pt x="30699" y="35948"/>
                        <a:pt x="30666" y="35948"/>
                      </a:cubicBezTo>
                      <a:lnTo>
                        <a:pt x="30599" y="35948"/>
                      </a:lnTo>
                      <a:cubicBezTo>
                        <a:pt x="30632" y="35948"/>
                        <a:pt x="30732" y="35948"/>
                        <a:pt x="30699" y="35915"/>
                      </a:cubicBezTo>
                      <a:close/>
                      <a:moveTo>
                        <a:pt x="30865" y="36114"/>
                      </a:moveTo>
                      <a:cubicBezTo>
                        <a:pt x="30883" y="36126"/>
                        <a:pt x="30897" y="36135"/>
                        <a:pt x="30907" y="36141"/>
                      </a:cubicBezTo>
                      <a:lnTo>
                        <a:pt x="30907" y="36141"/>
                      </a:lnTo>
                      <a:cubicBezTo>
                        <a:pt x="30904" y="36142"/>
                        <a:pt x="30901" y="36145"/>
                        <a:pt x="30898" y="36147"/>
                      </a:cubicBezTo>
                      <a:lnTo>
                        <a:pt x="30865" y="36114"/>
                      </a:lnTo>
                      <a:close/>
                      <a:moveTo>
                        <a:pt x="30898" y="36081"/>
                      </a:moveTo>
                      <a:cubicBezTo>
                        <a:pt x="30932" y="36114"/>
                        <a:pt x="30998" y="36114"/>
                        <a:pt x="31031" y="36147"/>
                      </a:cubicBezTo>
                      <a:cubicBezTo>
                        <a:pt x="31009" y="36147"/>
                        <a:pt x="30972" y="36132"/>
                        <a:pt x="30940" y="36132"/>
                      </a:cubicBezTo>
                      <a:cubicBezTo>
                        <a:pt x="30933" y="36132"/>
                        <a:pt x="30926" y="36133"/>
                        <a:pt x="30919" y="36135"/>
                      </a:cubicBezTo>
                      <a:lnTo>
                        <a:pt x="30919" y="36135"/>
                      </a:lnTo>
                      <a:cubicBezTo>
                        <a:pt x="30913" y="36129"/>
                        <a:pt x="30906" y="36121"/>
                        <a:pt x="30898" y="36114"/>
                      </a:cubicBezTo>
                      <a:lnTo>
                        <a:pt x="30898" y="36081"/>
                      </a:lnTo>
                      <a:close/>
                      <a:moveTo>
                        <a:pt x="7515" y="36370"/>
                      </a:moveTo>
                      <a:cubicBezTo>
                        <a:pt x="7549" y="36425"/>
                        <a:pt x="7609" y="36496"/>
                        <a:pt x="7628" y="36569"/>
                      </a:cubicBezTo>
                      <a:lnTo>
                        <a:pt x="7628" y="36569"/>
                      </a:lnTo>
                      <a:lnTo>
                        <a:pt x="7515" y="36370"/>
                      </a:lnTo>
                      <a:close/>
                      <a:moveTo>
                        <a:pt x="35319" y="36845"/>
                      </a:moveTo>
                      <a:cubicBezTo>
                        <a:pt x="35319" y="36905"/>
                        <a:pt x="35292" y="36930"/>
                        <a:pt x="35264" y="36930"/>
                      </a:cubicBezTo>
                      <a:cubicBezTo>
                        <a:pt x="35244" y="36930"/>
                        <a:pt x="35223" y="36918"/>
                        <a:pt x="35208" y="36897"/>
                      </a:cubicBezTo>
                      <a:lnTo>
                        <a:pt x="35208" y="36897"/>
                      </a:lnTo>
                      <a:cubicBezTo>
                        <a:pt x="35218" y="36904"/>
                        <a:pt x="35229" y="36908"/>
                        <a:pt x="35241" y="36908"/>
                      </a:cubicBezTo>
                      <a:cubicBezTo>
                        <a:pt x="35267" y="36908"/>
                        <a:pt x="35296" y="36889"/>
                        <a:pt x="35319" y="36845"/>
                      </a:cubicBezTo>
                      <a:close/>
                      <a:moveTo>
                        <a:pt x="17405" y="36845"/>
                      </a:moveTo>
                      <a:lnTo>
                        <a:pt x="17405" y="36878"/>
                      </a:lnTo>
                      <a:cubicBezTo>
                        <a:pt x="17480" y="37004"/>
                        <a:pt x="17499" y="37167"/>
                        <a:pt x="17604" y="37211"/>
                      </a:cubicBezTo>
                      <a:lnTo>
                        <a:pt x="17604" y="37211"/>
                      </a:lnTo>
                      <a:cubicBezTo>
                        <a:pt x="17456" y="37168"/>
                        <a:pt x="17437" y="36964"/>
                        <a:pt x="17309" y="36868"/>
                      </a:cubicBezTo>
                      <a:lnTo>
                        <a:pt x="17309" y="36868"/>
                      </a:lnTo>
                      <a:cubicBezTo>
                        <a:pt x="17315" y="36869"/>
                        <a:pt x="17320" y="36870"/>
                        <a:pt x="17326" y="36870"/>
                      </a:cubicBezTo>
                      <a:cubicBezTo>
                        <a:pt x="17347" y="36870"/>
                        <a:pt x="17372" y="36862"/>
                        <a:pt x="17405" y="36845"/>
                      </a:cubicBezTo>
                      <a:close/>
                      <a:moveTo>
                        <a:pt x="8532" y="37310"/>
                      </a:moveTo>
                      <a:cubicBezTo>
                        <a:pt x="8532" y="37344"/>
                        <a:pt x="8498" y="37377"/>
                        <a:pt x="8498" y="37410"/>
                      </a:cubicBezTo>
                      <a:lnTo>
                        <a:pt x="8465" y="37410"/>
                      </a:lnTo>
                      <a:cubicBezTo>
                        <a:pt x="8498" y="37377"/>
                        <a:pt x="8498" y="37344"/>
                        <a:pt x="8532" y="37310"/>
                      </a:cubicBezTo>
                      <a:close/>
                      <a:moveTo>
                        <a:pt x="33642" y="37567"/>
                      </a:moveTo>
                      <a:cubicBezTo>
                        <a:pt x="33659" y="37567"/>
                        <a:pt x="33672" y="37589"/>
                        <a:pt x="33670" y="37612"/>
                      </a:cubicBezTo>
                      <a:lnTo>
                        <a:pt x="33670" y="37612"/>
                      </a:lnTo>
                      <a:cubicBezTo>
                        <a:pt x="33669" y="37592"/>
                        <a:pt x="33646" y="37576"/>
                        <a:pt x="33624" y="37576"/>
                      </a:cubicBezTo>
                      <a:cubicBezTo>
                        <a:pt x="33630" y="37570"/>
                        <a:pt x="33636" y="37567"/>
                        <a:pt x="33642" y="37567"/>
                      </a:cubicBezTo>
                      <a:close/>
                      <a:moveTo>
                        <a:pt x="5840" y="32392"/>
                      </a:moveTo>
                      <a:lnTo>
                        <a:pt x="5840" y="32392"/>
                      </a:lnTo>
                      <a:cubicBezTo>
                        <a:pt x="6371" y="32923"/>
                        <a:pt x="7169" y="33821"/>
                        <a:pt x="7302" y="34352"/>
                      </a:cubicBezTo>
                      <a:cubicBezTo>
                        <a:pt x="6737" y="34884"/>
                        <a:pt x="9263" y="36779"/>
                        <a:pt x="10060" y="37410"/>
                      </a:cubicBezTo>
                      <a:cubicBezTo>
                        <a:pt x="10027" y="37576"/>
                        <a:pt x="10293" y="37609"/>
                        <a:pt x="10193" y="37776"/>
                      </a:cubicBezTo>
                      <a:cubicBezTo>
                        <a:pt x="10143" y="37783"/>
                        <a:pt x="10095" y="37787"/>
                        <a:pt x="10047" y="37787"/>
                      </a:cubicBezTo>
                      <a:cubicBezTo>
                        <a:pt x="9044" y="37787"/>
                        <a:pt x="8488" y="36186"/>
                        <a:pt x="7568" y="35615"/>
                      </a:cubicBezTo>
                      <a:cubicBezTo>
                        <a:pt x="7136" y="34618"/>
                        <a:pt x="5574" y="33920"/>
                        <a:pt x="5507" y="32890"/>
                      </a:cubicBezTo>
                      <a:cubicBezTo>
                        <a:pt x="5536" y="32845"/>
                        <a:pt x="5569" y="32826"/>
                        <a:pt x="5605" y="32826"/>
                      </a:cubicBezTo>
                      <a:cubicBezTo>
                        <a:pt x="5867" y="32826"/>
                        <a:pt x="6312" y="33845"/>
                        <a:pt x="6604" y="34020"/>
                      </a:cubicBezTo>
                      <a:cubicBezTo>
                        <a:pt x="7402" y="33954"/>
                        <a:pt x="5740" y="33023"/>
                        <a:pt x="5840" y="32392"/>
                      </a:cubicBezTo>
                      <a:close/>
                      <a:moveTo>
                        <a:pt x="11287" y="37838"/>
                      </a:moveTo>
                      <a:cubicBezTo>
                        <a:pt x="11298" y="37850"/>
                        <a:pt x="11311" y="37863"/>
                        <a:pt x="11323" y="37875"/>
                      </a:cubicBezTo>
                      <a:lnTo>
                        <a:pt x="11323" y="37898"/>
                      </a:lnTo>
                      <a:lnTo>
                        <a:pt x="11323" y="37898"/>
                      </a:lnTo>
                      <a:cubicBezTo>
                        <a:pt x="11306" y="37884"/>
                        <a:pt x="11296" y="37861"/>
                        <a:pt x="11287" y="37838"/>
                      </a:cubicBezTo>
                      <a:close/>
                      <a:moveTo>
                        <a:pt x="8208" y="37654"/>
                      </a:moveTo>
                      <a:lnTo>
                        <a:pt x="8208" y="37654"/>
                      </a:lnTo>
                      <a:cubicBezTo>
                        <a:pt x="8300" y="37738"/>
                        <a:pt x="8414" y="37810"/>
                        <a:pt x="8479" y="37907"/>
                      </a:cubicBezTo>
                      <a:lnTo>
                        <a:pt x="8479" y="37907"/>
                      </a:lnTo>
                      <a:cubicBezTo>
                        <a:pt x="8373" y="37834"/>
                        <a:pt x="8294" y="37745"/>
                        <a:pt x="8208" y="37654"/>
                      </a:cubicBezTo>
                      <a:close/>
                      <a:moveTo>
                        <a:pt x="10426" y="37842"/>
                      </a:moveTo>
                      <a:lnTo>
                        <a:pt x="10426" y="37842"/>
                      </a:lnTo>
                      <a:cubicBezTo>
                        <a:pt x="10490" y="37928"/>
                        <a:pt x="10597" y="37972"/>
                        <a:pt x="10682" y="38038"/>
                      </a:cubicBezTo>
                      <a:lnTo>
                        <a:pt x="10682" y="38038"/>
                      </a:lnTo>
                      <a:cubicBezTo>
                        <a:pt x="10585" y="38004"/>
                        <a:pt x="10490" y="37938"/>
                        <a:pt x="10426" y="37842"/>
                      </a:cubicBezTo>
                      <a:close/>
                      <a:moveTo>
                        <a:pt x="9602" y="38033"/>
                      </a:moveTo>
                      <a:cubicBezTo>
                        <a:pt x="9628" y="38033"/>
                        <a:pt x="9654" y="38036"/>
                        <a:pt x="9679" y="38042"/>
                      </a:cubicBezTo>
                      <a:lnTo>
                        <a:pt x="9529" y="38042"/>
                      </a:lnTo>
                      <a:cubicBezTo>
                        <a:pt x="9553" y="38035"/>
                        <a:pt x="9577" y="38033"/>
                        <a:pt x="9602" y="38033"/>
                      </a:cubicBezTo>
                      <a:close/>
                      <a:moveTo>
                        <a:pt x="8517" y="37985"/>
                      </a:moveTo>
                      <a:cubicBezTo>
                        <a:pt x="8526" y="38013"/>
                        <a:pt x="8532" y="38043"/>
                        <a:pt x="8532" y="38075"/>
                      </a:cubicBezTo>
                      <a:cubicBezTo>
                        <a:pt x="8532" y="38036"/>
                        <a:pt x="8520" y="38008"/>
                        <a:pt x="8517" y="37985"/>
                      </a:cubicBezTo>
                      <a:close/>
                      <a:moveTo>
                        <a:pt x="9814" y="38093"/>
                      </a:moveTo>
                      <a:lnTo>
                        <a:pt x="9814" y="38093"/>
                      </a:lnTo>
                      <a:cubicBezTo>
                        <a:pt x="9842" y="38108"/>
                        <a:pt x="9869" y="38125"/>
                        <a:pt x="9894" y="38141"/>
                      </a:cubicBezTo>
                      <a:lnTo>
                        <a:pt x="9814" y="38093"/>
                      </a:lnTo>
                      <a:close/>
                      <a:moveTo>
                        <a:pt x="8964" y="37875"/>
                      </a:moveTo>
                      <a:lnTo>
                        <a:pt x="8964" y="37875"/>
                      </a:lnTo>
                      <a:cubicBezTo>
                        <a:pt x="9063" y="37942"/>
                        <a:pt x="9097" y="38174"/>
                        <a:pt x="9229" y="38174"/>
                      </a:cubicBezTo>
                      <a:lnTo>
                        <a:pt x="9163" y="38174"/>
                      </a:lnTo>
                      <a:cubicBezTo>
                        <a:pt x="9097" y="38075"/>
                        <a:pt x="9030" y="37975"/>
                        <a:pt x="8964" y="37875"/>
                      </a:cubicBezTo>
                      <a:close/>
                      <a:moveTo>
                        <a:pt x="10701" y="38053"/>
                      </a:moveTo>
                      <a:cubicBezTo>
                        <a:pt x="10739" y="38086"/>
                        <a:pt x="10771" y="38124"/>
                        <a:pt x="10791" y="38174"/>
                      </a:cubicBezTo>
                      <a:lnTo>
                        <a:pt x="10701" y="38053"/>
                      </a:lnTo>
                      <a:close/>
                      <a:moveTo>
                        <a:pt x="29635" y="38208"/>
                      </a:moveTo>
                      <a:cubicBezTo>
                        <a:pt x="29602" y="38208"/>
                        <a:pt x="29635" y="38274"/>
                        <a:pt x="29669" y="38341"/>
                      </a:cubicBezTo>
                      <a:cubicBezTo>
                        <a:pt x="29650" y="38350"/>
                        <a:pt x="29629" y="38357"/>
                        <a:pt x="29607" y="38361"/>
                      </a:cubicBezTo>
                      <a:lnTo>
                        <a:pt x="29607" y="38361"/>
                      </a:lnTo>
                      <a:cubicBezTo>
                        <a:pt x="29628" y="38296"/>
                        <a:pt x="29573" y="38208"/>
                        <a:pt x="29635" y="38208"/>
                      </a:cubicBezTo>
                      <a:close/>
                      <a:moveTo>
                        <a:pt x="10612" y="38973"/>
                      </a:moveTo>
                      <a:cubicBezTo>
                        <a:pt x="10669" y="38973"/>
                        <a:pt x="10721" y="39013"/>
                        <a:pt x="10758" y="39138"/>
                      </a:cubicBezTo>
                      <a:cubicBezTo>
                        <a:pt x="10707" y="39035"/>
                        <a:pt x="10650" y="39002"/>
                        <a:pt x="10592" y="39002"/>
                      </a:cubicBezTo>
                      <a:cubicBezTo>
                        <a:pt x="10501" y="39002"/>
                        <a:pt x="10408" y="39085"/>
                        <a:pt x="10326" y="39105"/>
                      </a:cubicBezTo>
                      <a:cubicBezTo>
                        <a:pt x="10409" y="39084"/>
                        <a:pt x="10518" y="38973"/>
                        <a:pt x="10612" y="38973"/>
                      </a:cubicBezTo>
                      <a:close/>
                      <a:moveTo>
                        <a:pt x="33687" y="39166"/>
                      </a:moveTo>
                      <a:cubicBezTo>
                        <a:pt x="33763" y="39166"/>
                        <a:pt x="33786" y="39275"/>
                        <a:pt x="33756" y="39304"/>
                      </a:cubicBezTo>
                      <a:cubicBezTo>
                        <a:pt x="33790" y="39238"/>
                        <a:pt x="33723" y="39171"/>
                        <a:pt x="33657" y="39171"/>
                      </a:cubicBezTo>
                      <a:cubicBezTo>
                        <a:pt x="33668" y="39168"/>
                        <a:pt x="33678" y="39166"/>
                        <a:pt x="33687" y="39166"/>
                      </a:cubicBezTo>
                      <a:close/>
                      <a:moveTo>
                        <a:pt x="10791" y="39171"/>
                      </a:moveTo>
                      <a:lnTo>
                        <a:pt x="10791" y="39171"/>
                      </a:lnTo>
                      <a:cubicBezTo>
                        <a:pt x="10961" y="39200"/>
                        <a:pt x="11130" y="39276"/>
                        <a:pt x="11258" y="39399"/>
                      </a:cubicBezTo>
                      <a:lnTo>
                        <a:pt x="11258" y="39399"/>
                      </a:lnTo>
                      <a:cubicBezTo>
                        <a:pt x="11116" y="39286"/>
                        <a:pt x="10905" y="39314"/>
                        <a:pt x="10791" y="39171"/>
                      </a:cubicBezTo>
                      <a:close/>
                      <a:moveTo>
                        <a:pt x="12830" y="40000"/>
                      </a:moveTo>
                      <a:lnTo>
                        <a:pt x="12830" y="40000"/>
                      </a:lnTo>
                      <a:cubicBezTo>
                        <a:pt x="12849" y="40009"/>
                        <a:pt x="12867" y="40017"/>
                        <a:pt x="12885" y="40036"/>
                      </a:cubicBezTo>
                      <a:lnTo>
                        <a:pt x="12918" y="40102"/>
                      </a:lnTo>
                      <a:cubicBezTo>
                        <a:pt x="12894" y="40077"/>
                        <a:pt x="12869" y="40034"/>
                        <a:pt x="12830" y="40000"/>
                      </a:cubicBezTo>
                      <a:close/>
                      <a:moveTo>
                        <a:pt x="37816" y="40079"/>
                      </a:moveTo>
                      <a:cubicBezTo>
                        <a:pt x="37817" y="40135"/>
                        <a:pt x="37806" y="40181"/>
                        <a:pt x="37745" y="40202"/>
                      </a:cubicBezTo>
                      <a:cubicBezTo>
                        <a:pt x="37803" y="40163"/>
                        <a:pt x="37816" y="40124"/>
                        <a:pt x="37816" y="40079"/>
                      </a:cubicBezTo>
                      <a:close/>
                      <a:moveTo>
                        <a:pt x="36149" y="40468"/>
                      </a:moveTo>
                      <a:cubicBezTo>
                        <a:pt x="36216" y="40567"/>
                        <a:pt x="35983" y="40567"/>
                        <a:pt x="35983" y="40601"/>
                      </a:cubicBezTo>
                      <a:lnTo>
                        <a:pt x="35950" y="40567"/>
                      </a:lnTo>
                      <a:cubicBezTo>
                        <a:pt x="36016" y="40567"/>
                        <a:pt x="36050" y="40468"/>
                        <a:pt x="36149" y="40468"/>
                      </a:cubicBezTo>
                      <a:close/>
                      <a:moveTo>
                        <a:pt x="36309" y="40574"/>
                      </a:moveTo>
                      <a:cubicBezTo>
                        <a:pt x="36292" y="40614"/>
                        <a:pt x="36364" y="40634"/>
                        <a:pt x="36415" y="40634"/>
                      </a:cubicBezTo>
                      <a:cubicBezTo>
                        <a:pt x="36349" y="40634"/>
                        <a:pt x="36316" y="40634"/>
                        <a:pt x="36282" y="40601"/>
                      </a:cubicBezTo>
                      <a:lnTo>
                        <a:pt x="36282" y="40601"/>
                      </a:lnTo>
                      <a:cubicBezTo>
                        <a:pt x="36316" y="40700"/>
                        <a:pt x="36316" y="40767"/>
                        <a:pt x="36349" y="40833"/>
                      </a:cubicBezTo>
                      <a:cubicBezTo>
                        <a:pt x="36295" y="40779"/>
                        <a:pt x="36285" y="40681"/>
                        <a:pt x="36247" y="40646"/>
                      </a:cubicBezTo>
                      <a:lnTo>
                        <a:pt x="36247" y="40646"/>
                      </a:lnTo>
                      <a:cubicBezTo>
                        <a:pt x="36248" y="40643"/>
                        <a:pt x="36249" y="40639"/>
                        <a:pt x="36249" y="40634"/>
                      </a:cubicBezTo>
                      <a:cubicBezTo>
                        <a:pt x="36269" y="40614"/>
                        <a:pt x="36289" y="40594"/>
                        <a:pt x="36309" y="40574"/>
                      </a:cubicBezTo>
                      <a:close/>
                      <a:moveTo>
                        <a:pt x="26977" y="40833"/>
                      </a:moveTo>
                      <a:cubicBezTo>
                        <a:pt x="26977" y="40866"/>
                        <a:pt x="26977" y="40866"/>
                        <a:pt x="26977" y="40866"/>
                      </a:cubicBezTo>
                      <a:cubicBezTo>
                        <a:pt x="26977" y="40866"/>
                        <a:pt x="26943" y="40866"/>
                        <a:pt x="26977" y="40833"/>
                      </a:cubicBezTo>
                      <a:close/>
                      <a:moveTo>
                        <a:pt x="37778" y="40866"/>
                      </a:moveTo>
                      <a:cubicBezTo>
                        <a:pt x="37778" y="40883"/>
                        <a:pt x="37786" y="40891"/>
                        <a:pt x="37799" y="40891"/>
                      </a:cubicBezTo>
                      <a:cubicBezTo>
                        <a:pt x="37811" y="40891"/>
                        <a:pt x="37828" y="40883"/>
                        <a:pt x="37844" y="40866"/>
                      </a:cubicBezTo>
                      <a:lnTo>
                        <a:pt x="37844" y="40866"/>
                      </a:lnTo>
                      <a:cubicBezTo>
                        <a:pt x="37811" y="40900"/>
                        <a:pt x="37811" y="40933"/>
                        <a:pt x="37778" y="40966"/>
                      </a:cubicBezTo>
                      <a:lnTo>
                        <a:pt x="37745" y="40966"/>
                      </a:lnTo>
                      <a:cubicBezTo>
                        <a:pt x="37716" y="41023"/>
                        <a:pt x="37639" y="41031"/>
                        <a:pt x="37597" y="41074"/>
                      </a:cubicBezTo>
                      <a:lnTo>
                        <a:pt x="37597" y="41074"/>
                      </a:lnTo>
                      <a:cubicBezTo>
                        <a:pt x="37651" y="41015"/>
                        <a:pt x="37778" y="40954"/>
                        <a:pt x="37778" y="40866"/>
                      </a:cubicBezTo>
                      <a:close/>
                      <a:moveTo>
                        <a:pt x="27243" y="41033"/>
                      </a:moveTo>
                      <a:lnTo>
                        <a:pt x="27375" y="41066"/>
                      </a:lnTo>
                      <a:cubicBezTo>
                        <a:pt x="27388" y="41081"/>
                        <a:pt x="27401" y="41094"/>
                        <a:pt x="27414" y="41104"/>
                      </a:cubicBezTo>
                      <a:lnTo>
                        <a:pt x="27414" y="41104"/>
                      </a:lnTo>
                      <a:cubicBezTo>
                        <a:pt x="27368" y="41084"/>
                        <a:pt x="27312" y="41060"/>
                        <a:pt x="27243" y="41033"/>
                      </a:cubicBezTo>
                      <a:close/>
                      <a:moveTo>
                        <a:pt x="27874" y="41033"/>
                      </a:moveTo>
                      <a:lnTo>
                        <a:pt x="27874" y="41033"/>
                      </a:lnTo>
                      <a:cubicBezTo>
                        <a:pt x="27774" y="41132"/>
                        <a:pt x="27608" y="41099"/>
                        <a:pt x="27608" y="41232"/>
                      </a:cubicBezTo>
                      <a:cubicBezTo>
                        <a:pt x="27608" y="41210"/>
                        <a:pt x="27593" y="41187"/>
                        <a:pt x="27482" y="41135"/>
                      </a:cubicBezTo>
                      <a:lnTo>
                        <a:pt x="27482" y="41135"/>
                      </a:lnTo>
                      <a:cubicBezTo>
                        <a:pt x="27495" y="41137"/>
                        <a:pt x="27508" y="41139"/>
                        <a:pt x="27522" y="41139"/>
                      </a:cubicBezTo>
                      <a:cubicBezTo>
                        <a:pt x="27634" y="41139"/>
                        <a:pt x="27762" y="41055"/>
                        <a:pt x="27874" y="41033"/>
                      </a:cubicBezTo>
                      <a:close/>
                      <a:moveTo>
                        <a:pt x="13899" y="41484"/>
                      </a:moveTo>
                      <a:cubicBezTo>
                        <a:pt x="13932" y="41484"/>
                        <a:pt x="13949" y="41508"/>
                        <a:pt x="13949" y="41531"/>
                      </a:cubicBezTo>
                      <a:cubicBezTo>
                        <a:pt x="13952" y="41533"/>
                        <a:pt x="13955" y="41534"/>
                        <a:pt x="13958" y="41536"/>
                      </a:cubicBezTo>
                      <a:lnTo>
                        <a:pt x="13958" y="41536"/>
                      </a:lnTo>
                      <a:cubicBezTo>
                        <a:pt x="13925" y="41520"/>
                        <a:pt x="13888" y="41508"/>
                        <a:pt x="13849" y="41498"/>
                      </a:cubicBezTo>
                      <a:cubicBezTo>
                        <a:pt x="13869" y="41488"/>
                        <a:pt x="13885" y="41484"/>
                        <a:pt x="13899" y="41484"/>
                      </a:cubicBezTo>
                      <a:close/>
                      <a:moveTo>
                        <a:pt x="16109" y="41664"/>
                      </a:moveTo>
                      <a:lnTo>
                        <a:pt x="16312" y="41813"/>
                      </a:lnTo>
                      <a:lnTo>
                        <a:pt x="16312" y="41813"/>
                      </a:lnTo>
                      <a:cubicBezTo>
                        <a:pt x="16239" y="41769"/>
                        <a:pt x="16168" y="41723"/>
                        <a:pt x="16109" y="41664"/>
                      </a:cubicBezTo>
                      <a:close/>
                      <a:moveTo>
                        <a:pt x="16774" y="43027"/>
                      </a:moveTo>
                      <a:lnTo>
                        <a:pt x="16807" y="43060"/>
                      </a:lnTo>
                      <a:cubicBezTo>
                        <a:pt x="16740" y="43027"/>
                        <a:pt x="16674" y="43027"/>
                        <a:pt x="16608" y="43027"/>
                      </a:cubicBezTo>
                      <a:close/>
                      <a:moveTo>
                        <a:pt x="33973" y="43592"/>
                      </a:moveTo>
                      <a:lnTo>
                        <a:pt x="33973" y="43592"/>
                      </a:lnTo>
                      <a:cubicBezTo>
                        <a:pt x="33958" y="43597"/>
                        <a:pt x="33946" y="43605"/>
                        <a:pt x="33934" y="43614"/>
                      </a:cubicBezTo>
                      <a:lnTo>
                        <a:pt x="33934" y="43614"/>
                      </a:lnTo>
                      <a:cubicBezTo>
                        <a:pt x="33941" y="43606"/>
                        <a:pt x="33949" y="43599"/>
                        <a:pt x="33956" y="43592"/>
                      </a:cubicBezTo>
                      <a:close/>
                      <a:moveTo>
                        <a:pt x="32726" y="43625"/>
                      </a:moveTo>
                      <a:lnTo>
                        <a:pt x="32726" y="43691"/>
                      </a:lnTo>
                      <a:cubicBezTo>
                        <a:pt x="32726" y="43625"/>
                        <a:pt x="32660" y="43625"/>
                        <a:pt x="32627" y="43625"/>
                      </a:cubicBezTo>
                      <a:close/>
                      <a:moveTo>
                        <a:pt x="17837" y="43758"/>
                      </a:moveTo>
                      <a:lnTo>
                        <a:pt x="17837" y="43758"/>
                      </a:lnTo>
                      <a:cubicBezTo>
                        <a:pt x="17808" y="43817"/>
                        <a:pt x="17700" y="43823"/>
                        <a:pt x="17699" y="43871"/>
                      </a:cubicBezTo>
                      <a:lnTo>
                        <a:pt x="17699" y="43871"/>
                      </a:lnTo>
                      <a:cubicBezTo>
                        <a:pt x="17698" y="43817"/>
                        <a:pt x="17807" y="43788"/>
                        <a:pt x="17837" y="43758"/>
                      </a:cubicBezTo>
                      <a:close/>
                      <a:moveTo>
                        <a:pt x="27841" y="44489"/>
                      </a:moveTo>
                      <a:lnTo>
                        <a:pt x="27841" y="44489"/>
                      </a:lnTo>
                      <a:cubicBezTo>
                        <a:pt x="27874" y="44522"/>
                        <a:pt x="27841" y="44555"/>
                        <a:pt x="27808" y="44589"/>
                      </a:cubicBezTo>
                      <a:lnTo>
                        <a:pt x="27783" y="44564"/>
                      </a:lnTo>
                      <a:lnTo>
                        <a:pt x="27783" y="44564"/>
                      </a:lnTo>
                      <a:cubicBezTo>
                        <a:pt x="27821" y="44559"/>
                        <a:pt x="27841" y="44514"/>
                        <a:pt x="27841" y="44489"/>
                      </a:cubicBezTo>
                      <a:close/>
                      <a:moveTo>
                        <a:pt x="31663" y="45287"/>
                      </a:moveTo>
                      <a:cubicBezTo>
                        <a:pt x="31676" y="45287"/>
                        <a:pt x="31691" y="45287"/>
                        <a:pt x="31707" y="45288"/>
                      </a:cubicBezTo>
                      <a:lnTo>
                        <a:pt x="31707" y="45288"/>
                      </a:lnTo>
                      <a:cubicBezTo>
                        <a:pt x="31686" y="45293"/>
                        <a:pt x="31670" y="45303"/>
                        <a:pt x="31663" y="45321"/>
                      </a:cubicBezTo>
                      <a:lnTo>
                        <a:pt x="31663" y="45321"/>
                      </a:lnTo>
                      <a:lnTo>
                        <a:pt x="31663" y="45287"/>
                      </a:lnTo>
                      <a:close/>
                      <a:moveTo>
                        <a:pt x="19299" y="45818"/>
                      </a:moveTo>
                      <a:cubicBezTo>
                        <a:pt x="19366" y="45852"/>
                        <a:pt x="19333" y="45918"/>
                        <a:pt x="19366" y="45985"/>
                      </a:cubicBezTo>
                      <a:cubicBezTo>
                        <a:pt x="19333" y="45918"/>
                        <a:pt x="19333" y="45885"/>
                        <a:pt x="19333" y="45852"/>
                      </a:cubicBezTo>
                      <a:lnTo>
                        <a:pt x="19299" y="45818"/>
                      </a:lnTo>
                      <a:close/>
                      <a:moveTo>
                        <a:pt x="27741" y="46317"/>
                      </a:moveTo>
                      <a:cubicBezTo>
                        <a:pt x="27688" y="46343"/>
                        <a:pt x="27635" y="46370"/>
                        <a:pt x="27582" y="46396"/>
                      </a:cubicBezTo>
                      <a:lnTo>
                        <a:pt x="27582" y="46396"/>
                      </a:lnTo>
                      <a:cubicBezTo>
                        <a:pt x="27627" y="46350"/>
                        <a:pt x="27684" y="46317"/>
                        <a:pt x="27741" y="46317"/>
                      </a:cubicBezTo>
                      <a:close/>
                      <a:moveTo>
                        <a:pt x="19572" y="46534"/>
                      </a:moveTo>
                      <a:cubicBezTo>
                        <a:pt x="19630" y="46542"/>
                        <a:pt x="19687" y="46552"/>
                        <a:pt x="19725" y="46573"/>
                      </a:cubicBezTo>
                      <a:lnTo>
                        <a:pt x="19725" y="46573"/>
                      </a:lnTo>
                      <a:cubicBezTo>
                        <a:pt x="19673" y="46560"/>
                        <a:pt x="19621" y="46547"/>
                        <a:pt x="19572" y="46534"/>
                      </a:cubicBezTo>
                      <a:close/>
                      <a:moveTo>
                        <a:pt x="25780" y="46716"/>
                      </a:moveTo>
                      <a:cubicBezTo>
                        <a:pt x="25764" y="46716"/>
                        <a:pt x="25753" y="46718"/>
                        <a:pt x="25747" y="46722"/>
                      </a:cubicBezTo>
                      <a:lnTo>
                        <a:pt x="25747" y="46722"/>
                      </a:lnTo>
                      <a:lnTo>
                        <a:pt x="25747" y="46716"/>
                      </a:lnTo>
                      <a:close/>
                      <a:moveTo>
                        <a:pt x="21668" y="46780"/>
                      </a:moveTo>
                      <a:cubicBezTo>
                        <a:pt x="21678" y="46790"/>
                        <a:pt x="21686" y="46802"/>
                        <a:pt x="21692" y="46815"/>
                      </a:cubicBezTo>
                      <a:lnTo>
                        <a:pt x="21668" y="46780"/>
                      </a:lnTo>
                      <a:close/>
                      <a:moveTo>
                        <a:pt x="26144" y="46825"/>
                      </a:moveTo>
                      <a:cubicBezTo>
                        <a:pt x="26073" y="46868"/>
                        <a:pt x="26007" y="46921"/>
                        <a:pt x="25946" y="46982"/>
                      </a:cubicBezTo>
                      <a:lnTo>
                        <a:pt x="26079" y="46849"/>
                      </a:lnTo>
                      <a:cubicBezTo>
                        <a:pt x="26100" y="46842"/>
                        <a:pt x="26122" y="46834"/>
                        <a:pt x="26144" y="46825"/>
                      </a:cubicBezTo>
                      <a:close/>
                      <a:moveTo>
                        <a:pt x="21792" y="46915"/>
                      </a:moveTo>
                      <a:cubicBezTo>
                        <a:pt x="21837" y="46938"/>
                        <a:pt x="21867" y="46975"/>
                        <a:pt x="21892" y="46987"/>
                      </a:cubicBezTo>
                      <a:lnTo>
                        <a:pt x="21892" y="46987"/>
                      </a:lnTo>
                      <a:lnTo>
                        <a:pt x="21892" y="47015"/>
                      </a:lnTo>
                      <a:lnTo>
                        <a:pt x="21792" y="46915"/>
                      </a:lnTo>
                      <a:close/>
                      <a:moveTo>
                        <a:pt x="25182" y="47048"/>
                      </a:moveTo>
                      <a:cubicBezTo>
                        <a:pt x="25155" y="47048"/>
                        <a:pt x="25063" y="47091"/>
                        <a:pt x="25029" y="47126"/>
                      </a:cubicBezTo>
                      <a:lnTo>
                        <a:pt x="25029" y="47126"/>
                      </a:lnTo>
                      <a:cubicBezTo>
                        <a:pt x="25065" y="47074"/>
                        <a:pt x="25123" y="47048"/>
                        <a:pt x="25182" y="47048"/>
                      </a:cubicBezTo>
                      <a:close/>
                      <a:moveTo>
                        <a:pt x="24988" y="47144"/>
                      </a:moveTo>
                      <a:cubicBezTo>
                        <a:pt x="24996" y="47144"/>
                        <a:pt x="25006" y="47145"/>
                        <a:pt x="25016" y="47148"/>
                      </a:cubicBezTo>
                      <a:cubicBezTo>
                        <a:pt x="24970" y="47155"/>
                        <a:pt x="24933" y="47175"/>
                        <a:pt x="24900" y="47202"/>
                      </a:cubicBezTo>
                      <a:lnTo>
                        <a:pt x="24900" y="47202"/>
                      </a:lnTo>
                      <a:cubicBezTo>
                        <a:pt x="24922" y="47169"/>
                        <a:pt x="24947" y="47144"/>
                        <a:pt x="24988" y="47144"/>
                      </a:cubicBezTo>
                      <a:close/>
                      <a:moveTo>
                        <a:pt x="24761" y="47347"/>
                      </a:moveTo>
                      <a:cubicBezTo>
                        <a:pt x="24708" y="47402"/>
                        <a:pt x="24646" y="47447"/>
                        <a:pt x="24551" y="47447"/>
                      </a:cubicBezTo>
                      <a:cubicBezTo>
                        <a:pt x="24617" y="47414"/>
                        <a:pt x="24683" y="47380"/>
                        <a:pt x="24750" y="47347"/>
                      </a:cubicBezTo>
                      <a:close/>
                      <a:moveTo>
                        <a:pt x="22929" y="0"/>
                      </a:moveTo>
                      <a:cubicBezTo>
                        <a:pt x="18316" y="0"/>
                        <a:pt x="13848" y="1197"/>
                        <a:pt x="10592" y="5006"/>
                      </a:cubicBezTo>
                      <a:cubicBezTo>
                        <a:pt x="2713" y="10941"/>
                        <a:pt x="1" y="23448"/>
                        <a:pt x="2910" y="32602"/>
                      </a:cubicBezTo>
                      <a:lnTo>
                        <a:pt x="2910" y="32602"/>
                      </a:lnTo>
                      <a:cubicBezTo>
                        <a:pt x="3050" y="33122"/>
                        <a:pt x="3302" y="33586"/>
                        <a:pt x="3613" y="34020"/>
                      </a:cubicBezTo>
                      <a:cubicBezTo>
                        <a:pt x="3797" y="33692"/>
                        <a:pt x="3439" y="33099"/>
                        <a:pt x="3292" y="32981"/>
                      </a:cubicBezTo>
                      <a:lnTo>
                        <a:pt x="3292" y="32981"/>
                      </a:lnTo>
                      <a:cubicBezTo>
                        <a:pt x="3032" y="32279"/>
                        <a:pt x="2607" y="31382"/>
                        <a:pt x="2948" y="30963"/>
                      </a:cubicBezTo>
                      <a:lnTo>
                        <a:pt x="2948" y="30963"/>
                      </a:lnTo>
                      <a:cubicBezTo>
                        <a:pt x="3546" y="32259"/>
                        <a:pt x="4278" y="34020"/>
                        <a:pt x="5108" y="34917"/>
                      </a:cubicBezTo>
                      <a:cubicBezTo>
                        <a:pt x="5054" y="35000"/>
                        <a:pt x="4886" y="35217"/>
                        <a:pt x="5014" y="35217"/>
                      </a:cubicBezTo>
                      <a:cubicBezTo>
                        <a:pt x="5042" y="35217"/>
                        <a:pt x="5083" y="35207"/>
                        <a:pt x="5142" y="35183"/>
                      </a:cubicBezTo>
                      <a:cubicBezTo>
                        <a:pt x="6272" y="35682"/>
                        <a:pt x="6837" y="37443"/>
                        <a:pt x="8066" y="38108"/>
                      </a:cubicBezTo>
                      <a:cubicBezTo>
                        <a:pt x="9163" y="39072"/>
                        <a:pt x="9628" y="40169"/>
                        <a:pt x="11024" y="40235"/>
                      </a:cubicBezTo>
                      <a:cubicBezTo>
                        <a:pt x="11094" y="40263"/>
                        <a:pt x="11140" y="40275"/>
                        <a:pt x="11167" y="40275"/>
                      </a:cubicBezTo>
                      <a:cubicBezTo>
                        <a:pt x="11334" y="40275"/>
                        <a:pt x="10805" y="39813"/>
                        <a:pt x="10891" y="39670"/>
                      </a:cubicBezTo>
                      <a:lnTo>
                        <a:pt x="10891" y="39670"/>
                      </a:lnTo>
                      <a:cubicBezTo>
                        <a:pt x="11323" y="39969"/>
                        <a:pt x="12054" y="40268"/>
                        <a:pt x="12486" y="40767"/>
                      </a:cubicBezTo>
                      <a:cubicBezTo>
                        <a:pt x="13517" y="41365"/>
                        <a:pt x="14613" y="41996"/>
                        <a:pt x="15710" y="42628"/>
                      </a:cubicBezTo>
                      <a:cubicBezTo>
                        <a:pt x="16167" y="42750"/>
                        <a:pt x="16065" y="43375"/>
                        <a:pt x="16533" y="43375"/>
                      </a:cubicBezTo>
                      <a:cubicBezTo>
                        <a:pt x="16575" y="43375"/>
                        <a:pt x="16622" y="43370"/>
                        <a:pt x="16674" y="43359"/>
                      </a:cubicBezTo>
                      <a:cubicBezTo>
                        <a:pt x="16747" y="43413"/>
                        <a:pt x="16799" y="43470"/>
                        <a:pt x="16835" y="43532"/>
                      </a:cubicBezTo>
                      <a:lnTo>
                        <a:pt x="16835" y="43532"/>
                      </a:lnTo>
                      <a:cubicBezTo>
                        <a:pt x="16826" y="43528"/>
                        <a:pt x="16816" y="43525"/>
                        <a:pt x="16807" y="43525"/>
                      </a:cubicBezTo>
                      <a:cubicBezTo>
                        <a:pt x="16820" y="43532"/>
                        <a:pt x="16832" y="43538"/>
                        <a:pt x="16843" y="43545"/>
                      </a:cubicBezTo>
                      <a:lnTo>
                        <a:pt x="16843" y="43545"/>
                      </a:lnTo>
                      <a:cubicBezTo>
                        <a:pt x="17038" y="43899"/>
                        <a:pt x="16737" y="44358"/>
                        <a:pt x="17073" y="44722"/>
                      </a:cubicBezTo>
                      <a:cubicBezTo>
                        <a:pt x="17195" y="44681"/>
                        <a:pt x="17295" y="44663"/>
                        <a:pt x="17378" y="44663"/>
                      </a:cubicBezTo>
                      <a:cubicBezTo>
                        <a:pt x="17972" y="44663"/>
                        <a:pt x="17678" y="45597"/>
                        <a:pt x="18203" y="45918"/>
                      </a:cubicBezTo>
                      <a:cubicBezTo>
                        <a:pt x="18402" y="46383"/>
                        <a:pt x="19100" y="46383"/>
                        <a:pt x="19432" y="46882"/>
                      </a:cubicBezTo>
                      <a:cubicBezTo>
                        <a:pt x="19498" y="46908"/>
                        <a:pt x="19544" y="46919"/>
                        <a:pt x="19577" y="46919"/>
                      </a:cubicBezTo>
                      <a:cubicBezTo>
                        <a:pt x="19711" y="46919"/>
                        <a:pt x="19625" y="46742"/>
                        <a:pt x="19732" y="46716"/>
                      </a:cubicBezTo>
                      <a:lnTo>
                        <a:pt x="19732" y="46716"/>
                      </a:lnTo>
                      <a:cubicBezTo>
                        <a:pt x="19632" y="47081"/>
                        <a:pt x="19898" y="46882"/>
                        <a:pt x="20097" y="47115"/>
                      </a:cubicBezTo>
                      <a:cubicBezTo>
                        <a:pt x="20562" y="47480"/>
                        <a:pt x="21559" y="47048"/>
                        <a:pt x="21759" y="47680"/>
                      </a:cubicBezTo>
                      <a:cubicBezTo>
                        <a:pt x="21822" y="47755"/>
                        <a:pt x="21875" y="47783"/>
                        <a:pt x="21926" y="47783"/>
                      </a:cubicBezTo>
                      <a:cubicBezTo>
                        <a:pt x="22010" y="47783"/>
                        <a:pt x="22088" y="47708"/>
                        <a:pt x="22191" y="47646"/>
                      </a:cubicBezTo>
                      <a:cubicBezTo>
                        <a:pt x="22369" y="47534"/>
                        <a:pt x="22561" y="47494"/>
                        <a:pt x="22760" y="47494"/>
                      </a:cubicBezTo>
                      <a:cubicBezTo>
                        <a:pt x="23268" y="47494"/>
                        <a:pt x="23823" y="47756"/>
                        <a:pt x="24304" y="47756"/>
                      </a:cubicBezTo>
                      <a:cubicBezTo>
                        <a:pt x="24586" y="47756"/>
                        <a:pt x="24842" y="47666"/>
                        <a:pt x="25049" y="47380"/>
                      </a:cubicBezTo>
                      <a:cubicBezTo>
                        <a:pt x="25144" y="47276"/>
                        <a:pt x="25255" y="47248"/>
                        <a:pt x="25371" y="47248"/>
                      </a:cubicBezTo>
                      <a:cubicBezTo>
                        <a:pt x="25513" y="47248"/>
                        <a:pt x="25663" y="47291"/>
                        <a:pt x="25802" y="47291"/>
                      </a:cubicBezTo>
                      <a:cubicBezTo>
                        <a:pt x="25948" y="47291"/>
                        <a:pt x="26082" y="47243"/>
                        <a:pt x="26179" y="47048"/>
                      </a:cubicBezTo>
                      <a:cubicBezTo>
                        <a:pt x="27907" y="46649"/>
                        <a:pt x="30100" y="46417"/>
                        <a:pt x="31861" y="45287"/>
                      </a:cubicBezTo>
                      <a:lnTo>
                        <a:pt x="31861" y="45287"/>
                      </a:lnTo>
                      <a:cubicBezTo>
                        <a:pt x="31934" y="45279"/>
                        <a:pt x="31995" y="45255"/>
                        <a:pt x="31995" y="45187"/>
                      </a:cubicBezTo>
                      <a:cubicBezTo>
                        <a:pt x="32033" y="45190"/>
                        <a:pt x="32070" y="45192"/>
                        <a:pt x="32105" y="45192"/>
                      </a:cubicBezTo>
                      <a:cubicBezTo>
                        <a:pt x="32748" y="45192"/>
                        <a:pt x="32959" y="44645"/>
                        <a:pt x="33557" y="44456"/>
                      </a:cubicBezTo>
                      <a:cubicBezTo>
                        <a:pt x="34089" y="44057"/>
                        <a:pt x="32959" y="44356"/>
                        <a:pt x="33358" y="44123"/>
                      </a:cubicBezTo>
                      <a:cubicBezTo>
                        <a:pt x="34521" y="43990"/>
                        <a:pt x="35385" y="42861"/>
                        <a:pt x="36116" y="42428"/>
                      </a:cubicBezTo>
                      <a:cubicBezTo>
                        <a:pt x="36881" y="42129"/>
                        <a:pt x="37379" y="41398"/>
                        <a:pt x="38011" y="40866"/>
                      </a:cubicBezTo>
                      <a:cubicBezTo>
                        <a:pt x="38310" y="40534"/>
                        <a:pt x="39041" y="40601"/>
                        <a:pt x="39107" y="39936"/>
                      </a:cubicBezTo>
                      <a:cubicBezTo>
                        <a:pt x="39156" y="39936"/>
                        <a:pt x="39186" y="39866"/>
                        <a:pt x="39225" y="39866"/>
                      </a:cubicBezTo>
                      <a:cubicBezTo>
                        <a:pt x="39240" y="39866"/>
                        <a:pt x="39255" y="39875"/>
                        <a:pt x="39273" y="39903"/>
                      </a:cubicBezTo>
                      <a:cubicBezTo>
                        <a:pt x="39306" y="39936"/>
                        <a:pt x="39331" y="39949"/>
                        <a:pt x="39350" y="39949"/>
                      </a:cubicBezTo>
                      <a:cubicBezTo>
                        <a:pt x="39446" y="39949"/>
                        <a:pt x="39395" y="39593"/>
                        <a:pt x="39506" y="39537"/>
                      </a:cubicBezTo>
                      <a:cubicBezTo>
                        <a:pt x="39610" y="39563"/>
                        <a:pt x="39612" y="39851"/>
                        <a:pt x="39703" y="39851"/>
                      </a:cubicBezTo>
                      <a:cubicBezTo>
                        <a:pt x="39729" y="39851"/>
                        <a:pt x="39761" y="39828"/>
                        <a:pt x="39805" y="39770"/>
                      </a:cubicBezTo>
                      <a:cubicBezTo>
                        <a:pt x="39539" y="38640"/>
                        <a:pt x="39174" y="39005"/>
                        <a:pt x="40337" y="38540"/>
                      </a:cubicBezTo>
                      <a:cubicBezTo>
                        <a:pt x="40338" y="38541"/>
                        <a:pt x="40340" y="38541"/>
                        <a:pt x="40341" y="38541"/>
                      </a:cubicBezTo>
                      <a:cubicBezTo>
                        <a:pt x="40407" y="38541"/>
                        <a:pt x="39975" y="37767"/>
                        <a:pt x="40195" y="37767"/>
                      </a:cubicBezTo>
                      <a:cubicBezTo>
                        <a:pt x="40233" y="37767"/>
                        <a:pt x="40289" y="37790"/>
                        <a:pt x="40370" y="37842"/>
                      </a:cubicBezTo>
                      <a:cubicBezTo>
                        <a:pt x="40611" y="37842"/>
                        <a:pt x="40723" y="37217"/>
                        <a:pt x="40931" y="37217"/>
                      </a:cubicBezTo>
                      <a:cubicBezTo>
                        <a:pt x="40981" y="37217"/>
                        <a:pt x="41037" y="37253"/>
                        <a:pt x="41101" y="37344"/>
                      </a:cubicBezTo>
                      <a:cubicBezTo>
                        <a:pt x="41467" y="37144"/>
                        <a:pt x="40669" y="36646"/>
                        <a:pt x="41234" y="36546"/>
                      </a:cubicBezTo>
                      <a:cubicBezTo>
                        <a:pt x="41334" y="36513"/>
                        <a:pt x="41567" y="36480"/>
                        <a:pt x="41434" y="36313"/>
                      </a:cubicBezTo>
                      <a:cubicBezTo>
                        <a:pt x="41234" y="36114"/>
                        <a:pt x="41567" y="35948"/>
                        <a:pt x="41633" y="35815"/>
                      </a:cubicBezTo>
                      <a:cubicBezTo>
                        <a:pt x="41646" y="35817"/>
                        <a:pt x="41659" y="35818"/>
                        <a:pt x="41672" y="35818"/>
                      </a:cubicBezTo>
                      <a:cubicBezTo>
                        <a:pt x="41954" y="35818"/>
                        <a:pt x="42098" y="35242"/>
                        <a:pt x="42400" y="35242"/>
                      </a:cubicBezTo>
                      <a:cubicBezTo>
                        <a:pt x="42459" y="35242"/>
                        <a:pt x="42524" y="35264"/>
                        <a:pt x="42597" y="35316"/>
                      </a:cubicBezTo>
                      <a:cubicBezTo>
                        <a:pt x="42659" y="35192"/>
                        <a:pt x="42489" y="34981"/>
                        <a:pt x="42656" y="34981"/>
                      </a:cubicBezTo>
                      <a:cubicBezTo>
                        <a:pt x="42668" y="34981"/>
                        <a:pt x="42681" y="34982"/>
                        <a:pt x="42697" y="34984"/>
                      </a:cubicBezTo>
                      <a:cubicBezTo>
                        <a:pt x="42723" y="35001"/>
                        <a:pt x="42749" y="35009"/>
                        <a:pt x="42773" y="35009"/>
                      </a:cubicBezTo>
                      <a:cubicBezTo>
                        <a:pt x="42933" y="35009"/>
                        <a:pt x="43031" y="34676"/>
                        <a:pt x="42830" y="34618"/>
                      </a:cubicBezTo>
                      <a:cubicBezTo>
                        <a:pt x="42597" y="34386"/>
                        <a:pt x="43594" y="33854"/>
                        <a:pt x="43793" y="33389"/>
                      </a:cubicBezTo>
                      <a:cubicBezTo>
                        <a:pt x="43561" y="33223"/>
                        <a:pt x="43993" y="32325"/>
                        <a:pt x="44259" y="32325"/>
                      </a:cubicBezTo>
                      <a:cubicBezTo>
                        <a:pt x="44283" y="32328"/>
                        <a:pt x="44306" y="32329"/>
                        <a:pt x="44327" y="32329"/>
                      </a:cubicBezTo>
                      <a:cubicBezTo>
                        <a:pt x="44793" y="32329"/>
                        <a:pt x="44478" y="31658"/>
                        <a:pt x="44923" y="31594"/>
                      </a:cubicBezTo>
                      <a:cubicBezTo>
                        <a:pt x="45123" y="31428"/>
                        <a:pt x="45156" y="31129"/>
                        <a:pt x="45256" y="30896"/>
                      </a:cubicBezTo>
                      <a:cubicBezTo>
                        <a:pt x="45821" y="28902"/>
                        <a:pt x="46884" y="27041"/>
                        <a:pt x="46751" y="24847"/>
                      </a:cubicBezTo>
                      <a:cubicBezTo>
                        <a:pt x="46630" y="24605"/>
                        <a:pt x="46950" y="22627"/>
                        <a:pt x="46556" y="22627"/>
                      </a:cubicBezTo>
                      <a:cubicBezTo>
                        <a:pt x="46518" y="22627"/>
                        <a:pt x="46472" y="22646"/>
                        <a:pt x="46419" y="22687"/>
                      </a:cubicBezTo>
                      <a:cubicBezTo>
                        <a:pt x="46120" y="22288"/>
                        <a:pt x="46851" y="22355"/>
                        <a:pt x="46751" y="22023"/>
                      </a:cubicBezTo>
                      <a:cubicBezTo>
                        <a:pt x="46467" y="21707"/>
                        <a:pt x="46992" y="20282"/>
                        <a:pt x="46590" y="20282"/>
                      </a:cubicBezTo>
                      <a:cubicBezTo>
                        <a:pt x="46569" y="20282"/>
                        <a:pt x="46545" y="20286"/>
                        <a:pt x="46519" y="20294"/>
                      </a:cubicBezTo>
                      <a:cubicBezTo>
                        <a:pt x="46286" y="20494"/>
                        <a:pt x="46585" y="20593"/>
                        <a:pt x="46386" y="20693"/>
                      </a:cubicBezTo>
                      <a:cubicBezTo>
                        <a:pt x="46396" y="20791"/>
                        <a:pt x="46361" y="20829"/>
                        <a:pt x="46315" y="20829"/>
                      </a:cubicBezTo>
                      <a:cubicBezTo>
                        <a:pt x="46222" y="20829"/>
                        <a:pt x="46085" y="20672"/>
                        <a:pt x="46219" y="20560"/>
                      </a:cubicBezTo>
                      <a:cubicBezTo>
                        <a:pt x="46286" y="20527"/>
                        <a:pt x="46319" y="20461"/>
                        <a:pt x="46253" y="20394"/>
                      </a:cubicBezTo>
                      <a:cubicBezTo>
                        <a:pt x="45721" y="19663"/>
                        <a:pt x="46552" y="18566"/>
                        <a:pt x="45920" y="18068"/>
                      </a:cubicBezTo>
                      <a:cubicBezTo>
                        <a:pt x="46386" y="17602"/>
                        <a:pt x="45787" y="16871"/>
                        <a:pt x="46120" y="16506"/>
                      </a:cubicBezTo>
                      <a:cubicBezTo>
                        <a:pt x="46181" y="16475"/>
                        <a:pt x="46157" y="16302"/>
                        <a:pt x="46075" y="16302"/>
                      </a:cubicBezTo>
                      <a:cubicBezTo>
                        <a:pt x="46068" y="16302"/>
                        <a:pt x="46061" y="16304"/>
                        <a:pt x="46053" y="16306"/>
                      </a:cubicBezTo>
                      <a:cubicBezTo>
                        <a:pt x="44325" y="14944"/>
                        <a:pt x="45754" y="10955"/>
                        <a:pt x="43827" y="9161"/>
                      </a:cubicBezTo>
                      <a:cubicBezTo>
                        <a:pt x="43361" y="9061"/>
                        <a:pt x="43760" y="8529"/>
                        <a:pt x="43361" y="8330"/>
                      </a:cubicBezTo>
                      <a:cubicBezTo>
                        <a:pt x="42863" y="8131"/>
                        <a:pt x="43029" y="7333"/>
                        <a:pt x="42464" y="7233"/>
                      </a:cubicBezTo>
                      <a:cubicBezTo>
                        <a:pt x="42517" y="7046"/>
                        <a:pt x="41945" y="6534"/>
                        <a:pt x="41721" y="6534"/>
                      </a:cubicBezTo>
                      <a:cubicBezTo>
                        <a:pt x="41667" y="6534"/>
                        <a:pt x="41633" y="6564"/>
                        <a:pt x="41633" y="6635"/>
                      </a:cubicBezTo>
                      <a:cubicBezTo>
                        <a:pt x="41400" y="4940"/>
                        <a:pt x="38875" y="4741"/>
                        <a:pt x="37645" y="3810"/>
                      </a:cubicBezTo>
                      <a:cubicBezTo>
                        <a:pt x="35784" y="2813"/>
                        <a:pt x="33258" y="1450"/>
                        <a:pt x="31463" y="1052"/>
                      </a:cubicBezTo>
                      <a:cubicBezTo>
                        <a:pt x="28734" y="465"/>
                        <a:pt x="25803" y="0"/>
                        <a:pt x="22929" y="0"/>
                      </a:cubicBezTo>
                      <a:close/>
                    </a:path>
                  </a:pathLst>
                </a:custGeom>
                <a:solidFill>
                  <a:srgbClr val="F2C84B">
                    <a:alpha val="724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2704" name="Google Shape;2704;p23"/>
                <p:cNvSpPr/>
                <p:nvPr/>
              </p:nvSpPr>
              <p:spPr>
                <a:xfrm>
                  <a:off x="4282075" y="2792050"/>
                  <a:ext cx="51375" cy="2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55" h="1010" extrusionOk="0">
                      <a:moveTo>
                        <a:pt x="627" y="1"/>
                      </a:moveTo>
                      <a:cubicBezTo>
                        <a:pt x="0" y="1"/>
                        <a:pt x="1139" y="751"/>
                        <a:pt x="1390" y="940"/>
                      </a:cubicBezTo>
                      <a:cubicBezTo>
                        <a:pt x="1431" y="981"/>
                        <a:pt x="1472" y="1009"/>
                        <a:pt x="1513" y="1009"/>
                      </a:cubicBezTo>
                      <a:cubicBezTo>
                        <a:pt x="1539" y="1009"/>
                        <a:pt x="1564" y="998"/>
                        <a:pt x="1589" y="973"/>
                      </a:cubicBezTo>
                      <a:cubicBezTo>
                        <a:pt x="1624" y="903"/>
                        <a:pt x="1659" y="879"/>
                        <a:pt x="1695" y="879"/>
                      </a:cubicBezTo>
                      <a:cubicBezTo>
                        <a:pt x="1776" y="879"/>
                        <a:pt x="1863" y="1001"/>
                        <a:pt x="1969" y="1001"/>
                      </a:cubicBezTo>
                      <a:cubicBezTo>
                        <a:pt x="1996" y="1001"/>
                        <a:pt x="2025" y="993"/>
                        <a:pt x="2055" y="973"/>
                      </a:cubicBezTo>
                      <a:cubicBezTo>
                        <a:pt x="2033" y="778"/>
                        <a:pt x="1913" y="626"/>
                        <a:pt x="1786" y="626"/>
                      </a:cubicBezTo>
                      <a:cubicBezTo>
                        <a:pt x="1717" y="626"/>
                        <a:pt x="1647" y="669"/>
                        <a:pt x="1589" y="773"/>
                      </a:cubicBezTo>
                      <a:cubicBezTo>
                        <a:pt x="1457" y="375"/>
                        <a:pt x="1024" y="275"/>
                        <a:pt x="759" y="9"/>
                      </a:cubicBezTo>
                      <a:cubicBezTo>
                        <a:pt x="708" y="3"/>
                        <a:pt x="665" y="1"/>
                        <a:pt x="627" y="1"/>
                      </a:cubicBezTo>
                      <a:close/>
                    </a:path>
                  </a:pathLst>
                </a:custGeom>
                <a:solidFill>
                  <a:srgbClr val="F2C84B">
                    <a:alpha val="724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2705" name="Google Shape;2705;p23"/>
                <p:cNvSpPr/>
                <p:nvPr/>
              </p:nvSpPr>
              <p:spPr>
                <a:xfrm>
                  <a:off x="4114075" y="2632525"/>
                  <a:ext cx="10625" cy="13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5" h="538" extrusionOk="0">
                      <a:moveTo>
                        <a:pt x="86" y="1"/>
                      </a:moveTo>
                      <a:cubicBezTo>
                        <a:pt x="43" y="1"/>
                        <a:pt x="9" y="31"/>
                        <a:pt x="1" y="109"/>
                      </a:cubicBezTo>
                      <a:cubicBezTo>
                        <a:pt x="1" y="273"/>
                        <a:pt x="233" y="537"/>
                        <a:pt x="346" y="537"/>
                      </a:cubicBezTo>
                      <a:cubicBezTo>
                        <a:pt x="393" y="537"/>
                        <a:pt x="419" y="492"/>
                        <a:pt x="400" y="375"/>
                      </a:cubicBezTo>
                      <a:cubicBezTo>
                        <a:pt x="424" y="252"/>
                        <a:pt x="212" y="1"/>
                        <a:pt x="86" y="1"/>
                      </a:cubicBezTo>
                      <a:close/>
                    </a:path>
                  </a:pathLst>
                </a:custGeom>
                <a:solidFill>
                  <a:srgbClr val="F2C84B">
                    <a:alpha val="724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2706" name="Google Shape;2706;p23"/>
                <p:cNvSpPr/>
                <p:nvPr/>
              </p:nvSpPr>
              <p:spPr>
                <a:xfrm>
                  <a:off x="4363350" y="2832500"/>
                  <a:ext cx="8325" cy="7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3" h="308" extrusionOk="0">
                      <a:moveTo>
                        <a:pt x="99" y="1"/>
                      </a:moveTo>
                      <a:cubicBezTo>
                        <a:pt x="44" y="1"/>
                        <a:pt x="0" y="26"/>
                        <a:pt x="0" y="86"/>
                      </a:cubicBezTo>
                      <a:cubicBezTo>
                        <a:pt x="22" y="175"/>
                        <a:pt x="148" y="308"/>
                        <a:pt x="239" y="308"/>
                      </a:cubicBezTo>
                      <a:cubicBezTo>
                        <a:pt x="285" y="308"/>
                        <a:pt x="321" y="274"/>
                        <a:pt x="333" y="186"/>
                      </a:cubicBezTo>
                      <a:cubicBezTo>
                        <a:pt x="333" y="80"/>
                        <a:pt x="197" y="1"/>
                        <a:pt x="99" y="1"/>
                      </a:cubicBezTo>
                      <a:close/>
                    </a:path>
                  </a:pathLst>
                </a:custGeom>
                <a:solidFill>
                  <a:srgbClr val="F2C84B">
                    <a:alpha val="724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2707" name="Google Shape;2707;p23"/>
                <p:cNvSpPr/>
                <p:nvPr/>
              </p:nvSpPr>
              <p:spPr>
                <a:xfrm>
                  <a:off x="4387425" y="2855125"/>
                  <a:ext cx="7525" cy="7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" h="311" extrusionOk="0">
                      <a:moveTo>
                        <a:pt x="54" y="0"/>
                      </a:moveTo>
                      <a:cubicBezTo>
                        <a:pt x="22" y="0"/>
                        <a:pt x="1" y="22"/>
                        <a:pt x="1" y="78"/>
                      </a:cubicBezTo>
                      <a:cubicBezTo>
                        <a:pt x="1" y="170"/>
                        <a:pt x="129" y="310"/>
                        <a:pt x="218" y="310"/>
                      </a:cubicBezTo>
                      <a:cubicBezTo>
                        <a:pt x="258" y="310"/>
                        <a:pt x="290" y="283"/>
                        <a:pt x="300" y="211"/>
                      </a:cubicBezTo>
                      <a:cubicBezTo>
                        <a:pt x="276" y="140"/>
                        <a:pt x="133" y="0"/>
                        <a:pt x="54" y="0"/>
                      </a:cubicBezTo>
                      <a:close/>
                    </a:path>
                  </a:pathLst>
                </a:custGeom>
                <a:solidFill>
                  <a:srgbClr val="F2C84B">
                    <a:alpha val="724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2708" name="Google Shape;2708;p23"/>
                <p:cNvSpPr/>
                <p:nvPr/>
              </p:nvSpPr>
              <p:spPr>
                <a:xfrm>
                  <a:off x="4154100" y="2683350"/>
                  <a:ext cx="5700" cy="5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" h="206" extrusionOk="0">
                      <a:moveTo>
                        <a:pt x="78" y="1"/>
                      </a:moveTo>
                      <a:cubicBezTo>
                        <a:pt x="1" y="1"/>
                        <a:pt x="1" y="206"/>
                        <a:pt x="78" y="206"/>
                      </a:cubicBezTo>
                      <a:cubicBezTo>
                        <a:pt x="83" y="206"/>
                        <a:pt x="89" y="205"/>
                        <a:pt x="95" y="203"/>
                      </a:cubicBezTo>
                      <a:cubicBezTo>
                        <a:pt x="228" y="203"/>
                        <a:pt x="228" y="3"/>
                        <a:pt x="95" y="3"/>
                      </a:cubicBezTo>
                      <a:cubicBezTo>
                        <a:pt x="89" y="1"/>
                        <a:pt x="83" y="1"/>
                        <a:pt x="78" y="1"/>
                      </a:cubicBezTo>
                      <a:close/>
                    </a:path>
                  </a:pathLst>
                </a:custGeom>
                <a:solidFill>
                  <a:srgbClr val="F2C84B">
                    <a:alpha val="724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</p:grpSp>
        </p:grpSp>
        <p:grpSp>
          <p:nvGrpSpPr>
            <p:cNvPr id="2709" name="Google Shape;2709;p23"/>
            <p:cNvGrpSpPr/>
            <p:nvPr/>
          </p:nvGrpSpPr>
          <p:grpSpPr>
            <a:xfrm flipH="1">
              <a:off x="612887" y="1365137"/>
              <a:ext cx="424423" cy="381701"/>
              <a:chOff x="882850" y="2647922"/>
              <a:chExt cx="1064250" cy="957125"/>
            </a:xfrm>
          </p:grpSpPr>
          <p:grpSp>
            <p:nvGrpSpPr>
              <p:cNvPr id="2710" name="Google Shape;2710;p23"/>
              <p:cNvGrpSpPr/>
              <p:nvPr/>
            </p:nvGrpSpPr>
            <p:grpSpPr>
              <a:xfrm>
                <a:off x="882850" y="2647922"/>
                <a:ext cx="1064250" cy="957125"/>
                <a:chOff x="6069100" y="3009725"/>
                <a:chExt cx="1064250" cy="957125"/>
              </a:xfrm>
            </p:grpSpPr>
            <p:sp>
              <p:nvSpPr>
                <p:cNvPr id="2711" name="Google Shape;2711;p23"/>
                <p:cNvSpPr/>
                <p:nvPr/>
              </p:nvSpPr>
              <p:spPr>
                <a:xfrm>
                  <a:off x="6178775" y="3741950"/>
                  <a:ext cx="25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" extrusionOk="0">
                      <a:moveTo>
                        <a:pt x="0" y="0"/>
                      </a:moveTo>
                      <a:close/>
                    </a:path>
                  </a:pathLst>
                </a:custGeom>
                <a:solidFill>
                  <a:srgbClr val="F25D27">
                    <a:alpha val="74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2712" name="Google Shape;2712;p23"/>
                <p:cNvSpPr/>
                <p:nvPr/>
              </p:nvSpPr>
              <p:spPr>
                <a:xfrm>
                  <a:off x="6069100" y="3009725"/>
                  <a:ext cx="1064250" cy="95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570" h="38285" extrusionOk="0">
                      <a:moveTo>
                        <a:pt x="13992" y="7786"/>
                      </a:moveTo>
                      <a:cubicBezTo>
                        <a:pt x="13974" y="7823"/>
                        <a:pt x="13950" y="7863"/>
                        <a:pt x="13923" y="7902"/>
                      </a:cubicBezTo>
                      <a:lnTo>
                        <a:pt x="13923" y="7902"/>
                      </a:lnTo>
                      <a:lnTo>
                        <a:pt x="13992" y="7786"/>
                      </a:lnTo>
                      <a:close/>
                      <a:moveTo>
                        <a:pt x="13862" y="7981"/>
                      </a:moveTo>
                      <a:cubicBezTo>
                        <a:pt x="13802" y="8053"/>
                        <a:pt x="13731" y="8117"/>
                        <a:pt x="13660" y="8152"/>
                      </a:cubicBezTo>
                      <a:cubicBezTo>
                        <a:pt x="13717" y="8095"/>
                        <a:pt x="13798" y="8038"/>
                        <a:pt x="13862" y="7981"/>
                      </a:cubicBezTo>
                      <a:close/>
                      <a:moveTo>
                        <a:pt x="9074" y="9083"/>
                      </a:moveTo>
                      <a:lnTo>
                        <a:pt x="9074" y="9083"/>
                      </a:lnTo>
                      <a:cubicBezTo>
                        <a:pt x="9173" y="9348"/>
                        <a:pt x="9339" y="9581"/>
                        <a:pt x="9539" y="9780"/>
                      </a:cubicBezTo>
                      <a:cubicBezTo>
                        <a:pt x="9339" y="9581"/>
                        <a:pt x="9040" y="9448"/>
                        <a:pt x="9074" y="9083"/>
                      </a:cubicBezTo>
                      <a:close/>
                      <a:moveTo>
                        <a:pt x="11810" y="9542"/>
                      </a:moveTo>
                      <a:lnTo>
                        <a:pt x="11810" y="9542"/>
                      </a:lnTo>
                      <a:cubicBezTo>
                        <a:pt x="11585" y="9704"/>
                        <a:pt x="11359" y="9877"/>
                        <a:pt x="11134" y="10080"/>
                      </a:cubicBezTo>
                      <a:cubicBezTo>
                        <a:pt x="11300" y="9913"/>
                        <a:pt x="11466" y="9780"/>
                        <a:pt x="11633" y="9614"/>
                      </a:cubicBezTo>
                      <a:cubicBezTo>
                        <a:pt x="11695" y="9593"/>
                        <a:pt x="11754" y="9569"/>
                        <a:pt x="11810" y="9542"/>
                      </a:cubicBezTo>
                      <a:close/>
                      <a:moveTo>
                        <a:pt x="10868" y="10246"/>
                      </a:moveTo>
                      <a:cubicBezTo>
                        <a:pt x="10847" y="10262"/>
                        <a:pt x="10824" y="10276"/>
                        <a:pt x="10802" y="10290"/>
                      </a:cubicBezTo>
                      <a:lnTo>
                        <a:pt x="10802" y="10290"/>
                      </a:lnTo>
                      <a:cubicBezTo>
                        <a:pt x="10824" y="10275"/>
                        <a:pt x="10846" y="10261"/>
                        <a:pt x="10868" y="10246"/>
                      </a:cubicBezTo>
                      <a:close/>
                      <a:moveTo>
                        <a:pt x="10643" y="10382"/>
                      </a:moveTo>
                      <a:lnTo>
                        <a:pt x="10643" y="10382"/>
                      </a:lnTo>
                      <a:cubicBezTo>
                        <a:pt x="10592" y="10415"/>
                        <a:pt x="10548" y="10456"/>
                        <a:pt x="10517" y="10514"/>
                      </a:cubicBezTo>
                      <a:lnTo>
                        <a:pt x="10517" y="10514"/>
                      </a:lnTo>
                      <a:cubicBezTo>
                        <a:pt x="10537" y="10467"/>
                        <a:pt x="10542" y="10439"/>
                        <a:pt x="10569" y="10412"/>
                      </a:cubicBezTo>
                      <a:cubicBezTo>
                        <a:pt x="10594" y="10404"/>
                        <a:pt x="10618" y="10394"/>
                        <a:pt x="10643" y="10382"/>
                      </a:cubicBezTo>
                      <a:close/>
                      <a:moveTo>
                        <a:pt x="8907" y="11077"/>
                      </a:moveTo>
                      <a:cubicBezTo>
                        <a:pt x="8907" y="11210"/>
                        <a:pt x="8974" y="11376"/>
                        <a:pt x="9040" y="11509"/>
                      </a:cubicBezTo>
                      <a:cubicBezTo>
                        <a:pt x="8941" y="11376"/>
                        <a:pt x="8907" y="11243"/>
                        <a:pt x="8907" y="11077"/>
                      </a:cubicBezTo>
                      <a:close/>
                      <a:moveTo>
                        <a:pt x="39184" y="11376"/>
                      </a:moveTo>
                      <a:lnTo>
                        <a:pt x="39184" y="11376"/>
                      </a:lnTo>
                      <a:cubicBezTo>
                        <a:pt x="39252" y="11496"/>
                        <a:pt x="39303" y="11624"/>
                        <a:pt x="39346" y="11762"/>
                      </a:cubicBezTo>
                      <a:lnTo>
                        <a:pt x="39346" y="11762"/>
                      </a:lnTo>
                      <a:cubicBezTo>
                        <a:pt x="39295" y="11632"/>
                        <a:pt x="39241" y="11503"/>
                        <a:pt x="39184" y="11376"/>
                      </a:cubicBezTo>
                      <a:close/>
                      <a:moveTo>
                        <a:pt x="39518" y="12245"/>
                      </a:moveTo>
                      <a:lnTo>
                        <a:pt x="39518" y="12245"/>
                      </a:lnTo>
                      <a:cubicBezTo>
                        <a:pt x="39695" y="12463"/>
                        <a:pt x="39669" y="12761"/>
                        <a:pt x="39793" y="12970"/>
                      </a:cubicBezTo>
                      <a:lnTo>
                        <a:pt x="39793" y="12970"/>
                      </a:lnTo>
                      <a:cubicBezTo>
                        <a:pt x="39781" y="12962"/>
                        <a:pt x="39765" y="12954"/>
                        <a:pt x="39749" y="12938"/>
                      </a:cubicBezTo>
                      <a:lnTo>
                        <a:pt x="39749" y="12938"/>
                      </a:lnTo>
                      <a:cubicBezTo>
                        <a:pt x="39746" y="12961"/>
                        <a:pt x="39744" y="12987"/>
                        <a:pt x="39743" y="13013"/>
                      </a:cubicBezTo>
                      <a:lnTo>
                        <a:pt x="39743" y="13013"/>
                      </a:lnTo>
                      <a:cubicBezTo>
                        <a:pt x="39676" y="12755"/>
                        <a:pt x="39602" y="12499"/>
                        <a:pt x="39518" y="12245"/>
                      </a:cubicBezTo>
                      <a:close/>
                      <a:moveTo>
                        <a:pt x="39849" y="13237"/>
                      </a:moveTo>
                      <a:lnTo>
                        <a:pt x="39849" y="13436"/>
                      </a:lnTo>
                      <a:cubicBezTo>
                        <a:pt x="39843" y="13413"/>
                        <a:pt x="39838" y="13390"/>
                        <a:pt x="39832" y="13366"/>
                      </a:cubicBezTo>
                      <a:lnTo>
                        <a:pt x="39832" y="13366"/>
                      </a:lnTo>
                      <a:cubicBezTo>
                        <a:pt x="39838" y="13338"/>
                        <a:pt x="39844" y="13296"/>
                        <a:pt x="39849" y="13237"/>
                      </a:cubicBezTo>
                      <a:close/>
                      <a:moveTo>
                        <a:pt x="5368" y="17424"/>
                      </a:moveTo>
                      <a:lnTo>
                        <a:pt x="5351" y="17458"/>
                      </a:lnTo>
                      <a:cubicBezTo>
                        <a:pt x="5351" y="17441"/>
                        <a:pt x="5360" y="17433"/>
                        <a:pt x="5368" y="17424"/>
                      </a:cubicBezTo>
                      <a:close/>
                      <a:moveTo>
                        <a:pt x="21736" y="26863"/>
                      </a:moveTo>
                      <a:cubicBezTo>
                        <a:pt x="21570" y="26996"/>
                        <a:pt x="21171" y="26963"/>
                        <a:pt x="21171" y="27262"/>
                      </a:cubicBezTo>
                      <a:cubicBezTo>
                        <a:pt x="20745" y="27262"/>
                        <a:pt x="20338" y="27262"/>
                        <a:pt x="20235" y="27589"/>
                      </a:cubicBezTo>
                      <a:lnTo>
                        <a:pt x="20235" y="27589"/>
                      </a:lnTo>
                      <a:cubicBezTo>
                        <a:pt x="20262" y="27274"/>
                        <a:pt x="20420" y="27236"/>
                        <a:pt x="21038" y="27162"/>
                      </a:cubicBezTo>
                      <a:cubicBezTo>
                        <a:pt x="21204" y="26929"/>
                        <a:pt x="21536" y="26996"/>
                        <a:pt x="21736" y="26863"/>
                      </a:cubicBezTo>
                      <a:close/>
                      <a:moveTo>
                        <a:pt x="19908" y="37631"/>
                      </a:moveTo>
                      <a:lnTo>
                        <a:pt x="19908" y="37664"/>
                      </a:lnTo>
                      <a:lnTo>
                        <a:pt x="19576" y="37664"/>
                      </a:lnTo>
                      <a:cubicBezTo>
                        <a:pt x="19675" y="37631"/>
                        <a:pt x="19808" y="37631"/>
                        <a:pt x="19908" y="37631"/>
                      </a:cubicBezTo>
                      <a:close/>
                      <a:moveTo>
                        <a:pt x="25810" y="37731"/>
                      </a:moveTo>
                      <a:lnTo>
                        <a:pt x="25810" y="37731"/>
                      </a:lnTo>
                      <a:cubicBezTo>
                        <a:pt x="25791" y="37740"/>
                        <a:pt x="25768" y="37744"/>
                        <a:pt x="25743" y="37744"/>
                      </a:cubicBezTo>
                      <a:cubicBezTo>
                        <a:pt x="25693" y="37744"/>
                        <a:pt x="25635" y="37731"/>
                        <a:pt x="25591" y="37731"/>
                      </a:cubicBezTo>
                      <a:close/>
                      <a:moveTo>
                        <a:pt x="23147" y="0"/>
                      </a:moveTo>
                      <a:cubicBezTo>
                        <a:pt x="17323" y="0"/>
                        <a:pt x="11403" y="3142"/>
                        <a:pt x="7445" y="9714"/>
                      </a:cubicBezTo>
                      <a:cubicBezTo>
                        <a:pt x="3025" y="13835"/>
                        <a:pt x="1" y="20316"/>
                        <a:pt x="2260" y="26165"/>
                      </a:cubicBezTo>
                      <a:cubicBezTo>
                        <a:pt x="2260" y="26099"/>
                        <a:pt x="2327" y="26032"/>
                        <a:pt x="2360" y="25966"/>
                      </a:cubicBezTo>
                      <a:cubicBezTo>
                        <a:pt x="2460" y="27561"/>
                        <a:pt x="4255" y="29223"/>
                        <a:pt x="5684" y="30186"/>
                      </a:cubicBezTo>
                      <a:cubicBezTo>
                        <a:pt x="12095" y="35672"/>
                        <a:pt x="18684" y="38284"/>
                        <a:pt x="24379" y="38284"/>
                      </a:cubicBezTo>
                      <a:cubicBezTo>
                        <a:pt x="35039" y="38284"/>
                        <a:pt x="42569" y="29132"/>
                        <a:pt x="39948" y="12539"/>
                      </a:cubicBezTo>
                      <a:cubicBezTo>
                        <a:pt x="36699" y="4335"/>
                        <a:pt x="29988" y="0"/>
                        <a:pt x="23147" y="0"/>
                      </a:cubicBezTo>
                      <a:close/>
                    </a:path>
                  </a:pathLst>
                </a:custGeom>
                <a:solidFill>
                  <a:srgbClr val="F25D27">
                    <a:alpha val="74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</p:grpSp>
          <p:grpSp>
            <p:nvGrpSpPr>
              <p:cNvPr id="2713" name="Google Shape;2713;p23"/>
              <p:cNvGrpSpPr/>
              <p:nvPr/>
            </p:nvGrpSpPr>
            <p:grpSpPr>
              <a:xfrm rot="10800000">
                <a:off x="1008698" y="2761102"/>
                <a:ext cx="812555" cy="730765"/>
                <a:chOff x="6069100" y="3009725"/>
                <a:chExt cx="1064250" cy="957125"/>
              </a:xfrm>
            </p:grpSpPr>
            <p:sp>
              <p:nvSpPr>
                <p:cNvPr id="2714" name="Google Shape;2714;p23"/>
                <p:cNvSpPr/>
                <p:nvPr/>
              </p:nvSpPr>
              <p:spPr>
                <a:xfrm>
                  <a:off x="6178775" y="3741950"/>
                  <a:ext cx="25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" extrusionOk="0">
                      <a:moveTo>
                        <a:pt x="0" y="0"/>
                      </a:moveTo>
                      <a:close/>
                    </a:path>
                  </a:pathLst>
                </a:custGeom>
                <a:solidFill>
                  <a:srgbClr val="F25D27">
                    <a:alpha val="74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2715" name="Google Shape;2715;p23"/>
                <p:cNvSpPr/>
                <p:nvPr/>
              </p:nvSpPr>
              <p:spPr>
                <a:xfrm>
                  <a:off x="6069100" y="3009725"/>
                  <a:ext cx="1064250" cy="95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570" h="38285" extrusionOk="0">
                      <a:moveTo>
                        <a:pt x="13992" y="7786"/>
                      </a:moveTo>
                      <a:cubicBezTo>
                        <a:pt x="13974" y="7823"/>
                        <a:pt x="13950" y="7863"/>
                        <a:pt x="13923" y="7902"/>
                      </a:cubicBezTo>
                      <a:lnTo>
                        <a:pt x="13923" y="7902"/>
                      </a:lnTo>
                      <a:lnTo>
                        <a:pt x="13992" y="7786"/>
                      </a:lnTo>
                      <a:close/>
                      <a:moveTo>
                        <a:pt x="13862" y="7981"/>
                      </a:moveTo>
                      <a:cubicBezTo>
                        <a:pt x="13802" y="8053"/>
                        <a:pt x="13731" y="8117"/>
                        <a:pt x="13660" y="8152"/>
                      </a:cubicBezTo>
                      <a:cubicBezTo>
                        <a:pt x="13717" y="8095"/>
                        <a:pt x="13798" y="8038"/>
                        <a:pt x="13862" y="7981"/>
                      </a:cubicBezTo>
                      <a:close/>
                      <a:moveTo>
                        <a:pt x="9074" y="9083"/>
                      </a:moveTo>
                      <a:lnTo>
                        <a:pt x="9074" y="9083"/>
                      </a:lnTo>
                      <a:cubicBezTo>
                        <a:pt x="9173" y="9348"/>
                        <a:pt x="9339" y="9581"/>
                        <a:pt x="9539" y="9780"/>
                      </a:cubicBezTo>
                      <a:cubicBezTo>
                        <a:pt x="9339" y="9581"/>
                        <a:pt x="9040" y="9448"/>
                        <a:pt x="9074" y="9083"/>
                      </a:cubicBezTo>
                      <a:close/>
                      <a:moveTo>
                        <a:pt x="11810" y="9542"/>
                      </a:moveTo>
                      <a:lnTo>
                        <a:pt x="11810" y="9542"/>
                      </a:lnTo>
                      <a:cubicBezTo>
                        <a:pt x="11585" y="9704"/>
                        <a:pt x="11359" y="9877"/>
                        <a:pt x="11134" y="10080"/>
                      </a:cubicBezTo>
                      <a:cubicBezTo>
                        <a:pt x="11300" y="9913"/>
                        <a:pt x="11466" y="9780"/>
                        <a:pt x="11633" y="9614"/>
                      </a:cubicBezTo>
                      <a:cubicBezTo>
                        <a:pt x="11695" y="9593"/>
                        <a:pt x="11754" y="9569"/>
                        <a:pt x="11810" y="9542"/>
                      </a:cubicBezTo>
                      <a:close/>
                      <a:moveTo>
                        <a:pt x="10868" y="10246"/>
                      </a:moveTo>
                      <a:cubicBezTo>
                        <a:pt x="10847" y="10262"/>
                        <a:pt x="10824" y="10276"/>
                        <a:pt x="10802" y="10290"/>
                      </a:cubicBezTo>
                      <a:lnTo>
                        <a:pt x="10802" y="10290"/>
                      </a:lnTo>
                      <a:cubicBezTo>
                        <a:pt x="10824" y="10275"/>
                        <a:pt x="10846" y="10261"/>
                        <a:pt x="10868" y="10246"/>
                      </a:cubicBezTo>
                      <a:close/>
                      <a:moveTo>
                        <a:pt x="10643" y="10382"/>
                      </a:moveTo>
                      <a:lnTo>
                        <a:pt x="10643" y="10382"/>
                      </a:lnTo>
                      <a:cubicBezTo>
                        <a:pt x="10592" y="10415"/>
                        <a:pt x="10548" y="10456"/>
                        <a:pt x="10517" y="10514"/>
                      </a:cubicBezTo>
                      <a:lnTo>
                        <a:pt x="10517" y="10514"/>
                      </a:lnTo>
                      <a:cubicBezTo>
                        <a:pt x="10537" y="10467"/>
                        <a:pt x="10542" y="10439"/>
                        <a:pt x="10569" y="10412"/>
                      </a:cubicBezTo>
                      <a:cubicBezTo>
                        <a:pt x="10594" y="10404"/>
                        <a:pt x="10618" y="10394"/>
                        <a:pt x="10643" y="10382"/>
                      </a:cubicBezTo>
                      <a:close/>
                      <a:moveTo>
                        <a:pt x="8907" y="11077"/>
                      </a:moveTo>
                      <a:cubicBezTo>
                        <a:pt x="8907" y="11210"/>
                        <a:pt x="8974" y="11376"/>
                        <a:pt x="9040" y="11509"/>
                      </a:cubicBezTo>
                      <a:cubicBezTo>
                        <a:pt x="8941" y="11376"/>
                        <a:pt x="8907" y="11243"/>
                        <a:pt x="8907" y="11077"/>
                      </a:cubicBezTo>
                      <a:close/>
                      <a:moveTo>
                        <a:pt x="39184" y="11376"/>
                      </a:moveTo>
                      <a:lnTo>
                        <a:pt x="39184" y="11376"/>
                      </a:lnTo>
                      <a:cubicBezTo>
                        <a:pt x="39252" y="11496"/>
                        <a:pt x="39303" y="11624"/>
                        <a:pt x="39346" y="11762"/>
                      </a:cubicBezTo>
                      <a:lnTo>
                        <a:pt x="39346" y="11762"/>
                      </a:lnTo>
                      <a:cubicBezTo>
                        <a:pt x="39295" y="11632"/>
                        <a:pt x="39241" y="11503"/>
                        <a:pt x="39184" y="11376"/>
                      </a:cubicBezTo>
                      <a:close/>
                      <a:moveTo>
                        <a:pt x="39518" y="12245"/>
                      </a:moveTo>
                      <a:lnTo>
                        <a:pt x="39518" y="12245"/>
                      </a:lnTo>
                      <a:cubicBezTo>
                        <a:pt x="39695" y="12463"/>
                        <a:pt x="39669" y="12761"/>
                        <a:pt x="39793" y="12970"/>
                      </a:cubicBezTo>
                      <a:lnTo>
                        <a:pt x="39793" y="12970"/>
                      </a:lnTo>
                      <a:cubicBezTo>
                        <a:pt x="39781" y="12962"/>
                        <a:pt x="39765" y="12954"/>
                        <a:pt x="39749" y="12938"/>
                      </a:cubicBezTo>
                      <a:lnTo>
                        <a:pt x="39749" y="12938"/>
                      </a:lnTo>
                      <a:cubicBezTo>
                        <a:pt x="39746" y="12961"/>
                        <a:pt x="39744" y="12987"/>
                        <a:pt x="39743" y="13013"/>
                      </a:cubicBezTo>
                      <a:lnTo>
                        <a:pt x="39743" y="13013"/>
                      </a:lnTo>
                      <a:cubicBezTo>
                        <a:pt x="39676" y="12755"/>
                        <a:pt x="39602" y="12499"/>
                        <a:pt x="39518" y="12245"/>
                      </a:cubicBezTo>
                      <a:close/>
                      <a:moveTo>
                        <a:pt x="39849" y="13237"/>
                      </a:moveTo>
                      <a:lnTo>
                        <a:pt x="39849" y="13436"/>
                      </a:lnTo>
                      <a:cubicBezTo>
                        <a:pt x="39843" y="13413"/>
                        <a:pt x="39838" y="13390"/>
                        <a:pt x="39832" y="13366"/>
                      </a:cubicBezTo>
                      <a:lnTo>
                        <a:pt x="39832" y="13366"/>
                      </a:lnTo>
                      <a:cubicBezTo>
                        <a:pt x="39838" y="13338"/>
                        <a:pt x="39844" y="13296"/>
                        <a:pt x="39849" y="13237"/>
                      </a:cubicBezTo>
                      <a:close/>
                      <a:moveTo>
                        <a:pt x="5368" y="17424"/>
                      </a:moveTo>
                      <a:lnTo>
                        <a:pt x="5351" y="17458"/>
                      </a:lnTo>
                      <a:cubicBezTo>
                        <a:pt x="5351" y="17441"/>
                        <a:pt x="5360" y="17433"/>
                        <a:pt x="5368" y="17424"/>
                      </a:cubicBezTo>
                      <a:close/>
                      <a:moveTo>
                        <a:pt x="21736" y="26863"/>
                      </a:moveTo>
                      <a:cubicBezTo>
                        <a:pt x="21570" y="26996"/>
                        <a:pt x="21171" y="26963"/>
                        <a:pt x="21171" y="27262"/>
                      </a:cubicBezTo>
                      <a:cubicBezTo>
                        <a:pt x="20745" y="27262"/>
                        <a:pt x="20338" y="27262"/>
                        <a:pt x="20235" y="27589"/>
                      </a:cubicBezTo>
                      <a:lnTo>
                        <a:pt x="20235" y="27589"/>
                      </a:lnTo>
                      <a:cubicBezTo>
                        <a:pt x="20262" y="27274"/>
                        <a:pt x="20420" y="27236"/>
                        <a:pt x="21038" y="27162"/>
                      </a:cubicBezTo>
                      <a:cubicBezTo>
                        <a:pt x="21204" y="26929"/>
                        <a:pt x="21536" y="26996"/>
                        <a:pt x="21736" y="26863"/>
                      </a:cubicBezTo>
                      <a:close/>
                      <a:moveTo>
                        <a:pt x="19908" y="37631"/>
                      </a:moveTo>
                      <a:lnTo>
                        <a:pt x="19908" y="37664"/>
                      </a:lnTo>
                      <a:lnTo>
                        <a:pt x="19576" y="37664"/>
                      </a:lnTo>
                      <a:cubicBezTo>
                        <a:pt x="19675" y="37631"/>
                        <a:pt x="19808" y="37631"/>
                        <a:pt x="19908" y="37631"/>
                      </a:cubicBezTo>
                      <a:close/>
                      <a:moveTo>
                        <a:pt x="25810" y="37731"/>
                      </a:moveTo>
                      <a:lnTo>
                        <a:pt x="25810" y="37731"/>
                      </a:lnTo>
                      <a:cubicBezTo>
                        <a:pt x="25791" y="37740"/>
                        <a:pt x="25768" y="37744"/>
                        <a:pt x="25743" y="37744"/>
                      </a:cubicBezTo>
                      <a:cubicBezTo>
                        <a:pt x="25693" y="37744"/>
                        <a:pt x="25635" y="37731"/>
                        <a:pt x="25591" y="37731"/>
                      </a:cubicBezTo>
                      <a:close/>
                      <a:moveTo>
                        <a:pt x="23147" y="0"/>
                      </a:moveTo>
                      <a:cubicBezTo>
                        <a:pt x="17323" y="0"/>
                        <a:pt x="11403" y="3142"/>
                        <a:pt x="7445" y="9714"/>
                      </a:cubicBezTo>
                      <a:cubicBezTo>
                        <a:pt x="3025" y="13835"/>
                        <a:pt x="1" y="20316"/>
                        <a:pt x="2260" y="26165"/>
                      </a:cubicBezTo>
                      <a:cubicBezTo>
                        <a:pt x="2260" y="26099"/>
                        <a:pt x="2327" y="26032"/>
                        <a:pt x="2360" y="25966"/>
                      </a:cubicBezTo>
                      <a:cubicBezTo>
                        <a:pt x="2460" y="27561"/>
                        <a:pt x="4255" y="29223"/>
                        <a:pt x="5684" y="30186"/>
                      </a:cubicBezTo>
                      <a:cubicBezTo>
                        <a:pt x="12095" y="35672"/>
                        <a:pt x="18684" y="38284"/>
                        <a:pt x="24379" y="38284"/>
                      </a:cubicBezTo>
                      <a:cubicBezTo>
                        <a:pt x="35039" y="38284"/>
                        <a:pt x="42569" y="29132"/>
                        <a:pt x="39948" y="12539"/>
                      </a:cubicBezTo>
                      <a:cubicBezTo>
                        <a:pt x="36699" y="4335"/>
                        <a:pt x="29988" y="0"/>
                        <a:pt x="23147" y="0"/>
                      </a:cubicBezTo>
                      <a:close/>
                    </a:path>
                  </a:pathLst>
                </a:custGeom>
                <a:solidFill>
                  <a:srgbClr val="F25D27">
                    <a:alpha val="74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</p:grpSp>
        </p:grp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24">
    <p:spTree>
      <p:nvGrpSpPr>
        <p:cNvPr id="1" name="Shape 30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50" name="Google Shape;3050;p27"/>
          <p:cNvGrpSpPr/>
          <p:nvPr/>
        </p:nvGrpSpPr>
        <p:grpSpPr>
          <a:xfrm>
            <a:off x="347060" y="492510"/>
            <a:ext cx="11467718" cy="5872981"/>
            <a:chOff x="260940" y="357856"/>
            <a:chExt cx="8622119" cy="4404736"/>
          </a:xfrm>
        </p:grpSpPr>
        <p:grpSp>
          <p:nvGrpSpPr>
            <p:cNvPr id="3051" name="Google Shape;3051;p27"/>
            <p:cNvGrpSpPr/>
            <p:nvPr/>
          </p:nvGrpSpPr>
          <p:grpSpPr>
            <a:xfrm>
              <a:off x="8458637" y="2372513"/>
              <a:ext cx="424423" cy="381701"/>
              <a:chOff x="882850" y="2647922"/>
              <a:chExt cx="1064250" cy="957125"/>
            </a:xfrm>
          </p:grpSpPr>
          <p:grpSp>
            <p:nvGrpSpPr>
              <p:cNvPr id="3052" name="Google Shape;3052;p27"/>
              <p:cNvGrpSpPr/>
              <p:nvPr/>
            </p:nvGrpSpPr>
            <p:grpSpPr>
              <a:xfrm>
                <a:off x="882850" y="2647922"/>
                <a:ext cx="1064250" cy="957125"/>
                <a:chOff x="6069100" y="3009725"/>
                <a:chExt cx="1064250" cy="957125"/>
              </a:xfrm>
            </p:grpSpPr>
            <p:sp>
              <p:nvSpPr>
                <p:cNvPr id="3053" name="Google Shape;3053;p27"/>
                <p:cNvSpPr/>
                <p:nvPr/>
              </p:nvSpPr>
              <p:spPr>
                <a:xfrm>
                  <a:off x="6178775" y="3741950"/>
                  <a:ext cx="25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" extrusionOk="0">
                      <a:moveTo>
                        <a:pt x="0" y="0"/>
                      </a:moveTo>
                      <a:close/>
                    </a:path>
                  </a:pathLst>
                </a:custGeom>
                <a:solidFill>
                  <a:srgbClr val="F2C84B">
                    <a:alpha val="724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3054" name="Google Shape;3054;p27"/>
                <p:cNvSpPr/>
                <p:nvPr/>
              </p:nvSpPr>
              <p:spPr>
                <a:xfrm>
                  <a:off x="6069100" y="3009725"/>
                  <a:ext cx="1064250" cy="95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570" h="38285" extrusionOk="0">
                      <a:moveTo>
                        <a:pt x="13992" y="7786"/>
                      </a:moveTo>
                      <a:cubicBezTo>
                        <a:pt x="13974" y="7823"/>
                        <a:pt x="13950" y="7863"/>
                        <a:pt x="13923" y="7902"/>
                      </a:cubicBezTo>
                      <a:lnTo>
                        <a:pt x="13923" y="7902"/>
                      </a:lnTo>
                      <a:lnTo>
                        <a:pt x="13992" y="7786"/>
                      </a:lnTo>
                      <a:close/>
                      <a:moveTo>
                        <a:pt x="13862" y="7981"/>
                      </a:moveTo>
                      <a:cubicBezTo>
                        <a:pt x="13802" y="8053"/>
                        <a:pt x="13731" y="8117"/>
                        <a:pt x="13660" y="8152"/>
                      </a:cubicBezTo>
                      <a:cubicBezTo>
                        <a:pt x="13717" y="8095"/>
                        <a:pt x="13798" y="8038"/>
                        <a:pt x="13862" y="7981"/>
                      </a:cubicBezTo>
                      <a:close/>
                      <a:moveTo>
                        <a:pt x="9074" y="9083"/>
                      </a:moveTo>
                      <a:lnTo>
                        <a:pt x="9074" y="9083"/>
                      </a:lnTo>
                      <a:cubicBezTo>
                        <a:pt x="9173" y="9348"/>
                        <a:pt x="9339" y="9581"/>
                        <a:pt x="9539" y="9780"/>
                      </a:cubicBezTo>
                      <a:cubicBezTo>
                        <a:pt x="9339" y="9581"/>
                        <a:pt x="9040" y="9448"/>
                        <a:pt x="9074" y="9083"/>
                      </a:cubicBezTo>
                      <a:close/>
                      <a:moveTo>
                        <a:pt x="11810" y="9542"/>
                      </a:moveTo>
                      <a:lnTo>
                        <a:pt x="11810" y="9542"/>
                      </a:lnTo>
                      <a:cubicBezTo>
                        <a:pt x="11585" y="9704"/>
                        <a:pt x="11359" y="9877"/>
                        <a:pt x="11134" y="10080"/>
                      </a:cubicBezTo>
                      <a:cubicBezTo>
                        <a:pt x="11300" y="9913"/>
                        <a:pt x="11466" y="9780"/>
                        <a:pt x="11633" y="9614"/>
                      </a:cubicBezTo>
                      <a:cubicBezTo>
                        <a:pt x="11695" y="9593"/>
                        <a:pt x="11754" y="9569"/>
                        <a:pt x="11810" y="9542"/>
                      </a:cubicBezTo>
                      <a:close/>
                      <a:moveTo>
                        <a:pt x="10868" y="10246"/>
                      </a:moveTo>
                      <a:cubicBezTo>
                        <a:pt x="10847" y="10262"/>
                        <a:pt x="10824" y="10276"/>
                        <a:pt x="10802" y="10290"/>
                      </a:cubicBezTo>
                      <a:lnTo>
                        <a:pt x="10802" y="10290"/>
                      </a:lnTo>
                      <a:cubicBezTo>
                        <a:pt x="10824" y="10275"/>
                        <a:pt x="10846" y="10261"/>
                        <a:pt x="10868" y="10246"/>
                      </a:cubicBezTo>
                      <a:close/>
                      <a:moveTo>
                        <a:pt x="10643" y="10382"/>
                      </a:moveTo>
                      <a:lnTo>
                        <a:pt x="10643" y="10382"/>
                      </a:lnTo>
                      <a:cubicBezTo>
                        <a:pt x="10592" y="10415"/>
                        <a:pt x="10548" y="10456"/>
                        <a:pt x="10517" y="10514"/>
                      </a:cubicBezTo>
                      <a:lnTo>
                        <a:pt x="10517" y="10514"/>
                      </a:lnTo>
                      <a:cubicBezTo>
                        <a:pt x="10537" y="10467"/>
                        <a:pt x="10542" y="10439"/>
                        <a:pt x="10569" y="10412"/>
                      </a:cubicBezTo>
                      <a:cubicBezTo>
                        <a:pt x="10594" y="10404"/>
                        <a:pt x="10618" y="10394"/>
                        <a:pt x="10643" y="10382"/>
                      </a:cubicBezTo>
                      <a:close/>
                      <a:moveTo>
                        <a:pt x="8907" y="11077"/>
                      </a:moveTo>
                      <a:cubicBezTo>
                        <a:pt x="8907" y="11210"/>
                        <a:pt x="8974" y="11376"/>
                        <a:pt x="9040" y="11509"/>
                      </a:cubicBezTo>
                      <a:cubicBezTo>
                        <a:pt x="8941" y="11376"/>
                        <a:pt x="8907" y="11243"/>
                        <a:pt x="8907" y="11077"/>
                      </a:cubicBezTo>
                      <a:close/>
                      <a:moveTo>
                        <a:pt x="39184" y="11376"/>
                      </a:moveTo>
                      <a:lnTo>
                        <a:pt x="39184" y="11376"/>
                      </a:lnTo>
                      <a:cubicBezTo>
                        <a:pt x="39252" y="11496"/>
                        <a:pt x="39303" y="11624"/>
                        <a:pt x="39346" y="11762"/>
                      </a:cubicBezTo>
                      <a:lnTo>
                        <a:pt x="39346" y="11762"/>
                      </a:lnTo>
                      <a:cubicBezTo>
                        <a:pt x="39295" y="11632"/>
                        <a:pt x="39241" y="11503"/>
                        <a:pt x="39184" y="11376"/>
                      </a:cubicBezTo>
                      <a:close/>
                      <a:moveTo>
                        <a:pt x="39518" y="12245"/>
                      </a:moveTo>
                      <a:lnTo>
                        <a:pt x="39518" y="12245"/>
                      </a:lnTo>
                      <a:cubicBezTo>
                        <a:pt x="39695" y="12463"/>
                        <a:pt x="39669" y="12761"/>
                        <a:pt x="39793" y="12970"/>
                      </a:cubicBezTo>
                      <a:lnTo>
                        <a:pt x="39793" y="12970"/>
                      </a:lnTo>
                      <a:cubicBezTo>
                        <a:pt x="39781" y="12962"/>
                        <a:pt x="39765" y="12954"/>
                        <a:pt x="39749" y="12938"/>
                      </a:cubicBezTo>
                      <a:lnTo>
                        <a:pt x="39749" y="12938"/>
                      </a:lnTo>
                      <a:cubicBezTo>
                        <a:pt x="39746" y="12961"/>
                        <a:pt x="39744" y="12987"/>
                        <a:pt x="39743" y="13013"/>
                      </a:cubicBezTo>
                      <a:lnTo>
                        <a:pt x="39743" y="13013"/>
                      </a:lnTo>
                      <a:cubicBezTo>
                        <a:pt x="39676" y="12755"/>
                        <a:pt x="39602" y="12499"/>
                        <a:pt x="39518" y="12245"/>
                      </a:cubicBezTo>
                      <a:close/>
                      <a:moveTo>
                        <a:pt x="39849" y="13237"/>
                      </a:moveTo>
                      <a:lnTo>
                        <a:pt x="39849" y="13436"/>
                      </a:lnTo>
                      <a:cubicBezTo>
                        <a:pt x="39843" y="13413"/>
                        <a:pt x="39838" y="13390"/>
                        <a:pt x="39832" y="13366"/>
                      </a:cubicBezTo>
                      <a:lnTo>
                        <a:pt x="39832" y="13366"/>
                      </a:lnTo>
                      <a:cubicBezTo>
                        <a:pt x="39838" y="13338"/>
                        <a:pt x="39844" y="13296"/>
                        <a:pt x="39849" y="13237"/>
                      </a:cubicBezTo>
                      <a:close/>
                      <a:moveTo>
                        <a:pt x="5368" y="17424"/>
                      </a:moveTo>
                      <a:lnTo>
                        <a:pt x="5351" y="17458"/>
                      </a:lnTo>
                      <a:cubicBezTo>
                        <a:pt x="5351" y="17441"/>
                        <a:pt x="5360" y="17433"/>
                        <a:pt x="5368" y="17424"/>
                      </a:cubicBezTo>
                      <a:close/>
                      <a:moveTo>
                        <a:pt x="21736" y="26863"/>
                      </a:moveTo>
                      <a:cubicBezTo>
                        <a:pt x="21570" y="26996"/>
                        <a:pt x="21171" y="26963"/>
                        <a:pt x="21171" y="27262"/>
                      </a:cubicBezTo>
                      <a:cubicBezTo>
                        <a:pt x="20745" y="27262"/>
                        <a:pt x="20338" y="27262"/>
                        <a:pt x="20235" y="27589"/>
                      </a:cubicBezTo>
                      <a:lnTo>
                        <a:pt x="20235" y="27589"/>
                      </a:lnTo>
                      <a:cubicBezTo>
                        <a:pt x="20262" y="27274"/>
                        <a:pt x="20420" y="27236"/>
                        <a:pt x="21038" y="27162"/>
                      </a:cubicBezTo>
                      <a:cubicBezTo>
                        <a:pt x="21204" y="26929"/>
                        <a:pt x="21536" y="26996"/>
                        <a:pt x="21736" y="26863"/>
                      </a:cubicBezTo>
                      <a:close/>
                      <a:moveTo>
                        <a:pt x="19908" y="37631"/>
                      </a:moveTo>
                      <a:lnTo>
                        <a:pt x="19908" y="37664"/>
                      </a:lnTo>
                      <a:lnTo>
                        <a:pt x="19576" y="37664"/>
                      </a:lnTo>
                      <a:cubicBezTo>
                        <a:pt x="19675" y="37631"/>
                        <a:pt x="19808" y="37631"/>
                        <a:pt x="19908" y="37631"/>
                      </a:cubicBezTo>
                      <a:close/>
                      <a:moveTo>
                        <a:pt x="25810" y="37731"/>
                      </a:moveTo>
                      <a:lnTo>
                        <a:pt x="25810" y="37731"/>
                      </a:lnTo>
                      <a:cubicBezTo>
                        <a:pt x="25791" y="37740"/>
                        <a:pt x="25768" y="37744"/>
                        <a:pt x="25743" y="37744"/>
                      </a:cubicBezTo>
                      <a:cubicBezTo>
                        <a:pt x="25693" y="37744"/>
                        <a:pt x="25635" y="37731"/>
                        <a:pt x="25591" y="37731"/>
                      </a:cubicBezTo>
                      <a:close/>
                      <a:moveTo>
                        <a:pt x="23147" y="0"/>
                      </a:moveTo>
                      <a:cubicBezTo>
                        <a:pt x="17323" y="0"/>
                        <a:pt x="11403" y="3142"/>
                        <a:pt x="7445" y="9714"/>
                      </a:cubicBezTo>
                      <a:cubicBezTo>
                        <a:pt x="3025" y="13835"/>
                        <a:pt x="1" y="20316"/>
                        <a:pt x="2260" y="26165"/>
                      </a:cubicBezTo>
                      <a:cubicBezTo>
                        <a:pt x="2260" y="26099"/>
                        <a:pt x="2327" y="26032"/>
                        <a:pt x="2360" y="25966"/>
                      </a:cubicBezTo>
                      <a:cubicBezTo>
                        <a:pt x="2460" y="27561"/>
                        <a:pt x="4255" y="29223"/>
                        <a:pt x="5684" y="30186"/>
                      </a:cubicBezTo>
                      <a:cubicBezTo>
                        <a:pt x="12095" y="35672"/>
                        <a:pt x="18684" y="38284"/>
                        <a:pt x="24379" y="38284"/>
                      </a:cubicBezTo>
                      <a:cubicBezTo>
                        <a:pt x="35039" y="38284"/>
                        <a:pt x="42569" y="29132"/>
                        <a:pt x="39948" y="12539"/>
                      </a:cubicBezTo>
                      <a:cubicBezTo>
                        <a:pt x="36699" y="4335"/>
                        <a:pt x="29988" y="0"/>
                        <a:pt x="23147" y="0"/>
                      </a:cubicBezTo>
                      <a:close/>
                    </a:path>
                  </a:pathLst>
                </a:custGeom>
                <a:solidFill>
                  <a:srgbClr val="F2C84B">
                    <a:alpha val="724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</p:grpSp>
          <p:grpSp>
            <p:nvGrpSpPr>
              <p:cNvPr id="3055" name="Google Shape;3055;p27"/>
              <p:cNvGrpSpPr/>
              <p:nvPr/>
            </p:nvGrpSpPr>
            <p:grpSpPr>
              <a:xfrm rot="10800000">
                <a:off x="1008698" y="2761102"/>
                <a:ext cx="812555" cy="730765"/>
                <a:chOff x="6069100" y="3009725"/>
                <a:chExt cx="1064250" cy="957125"/>
              </a:xfrm>
            </p:grpSpPr>
            <p:sp>
              <p:nvSpPr>
                <p:cNvPr id="3056" name="Google Shape;3056;p27"/>
                <p:cNvSpPr/>
                <p:nvPr/>
              </p:nvSpPr>
              <p:spPr>
                <a:xfrm>
                  <a:off x="6178775" y="3741950"/>
                  <a:ext cx="25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" extrusionOk="0">
                      <a:moveTo>
                        <a:pt x="0" y="0"/>
                      </a:moveTo>
                      <a:close/>
                    </a:path>
                  </a:pathLst>
                </a:custGeom>
                <a:solidFill>
                  <a:srgbClr val="F2C84B">
                    <a:alpha val="724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3057" name="Google Shape;3057;p27"/>
                <p:cNvSpPr/>
                <p:nvPr/>
              </p:nvSpPr>
              <p:spPr>
                <a:xfrm>
                  <a:off x="6069100" y="3009725"/>
                  <a:ext cx="1064250" cy="95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570" h="38285" extrusionOk="0">
                      <a:moveTo>
                        <a:pt x="13992" y="7786"/>
                      </a:moveTo>
                      <a:cubicBezTo>
                        <a:pt x="13974" y="7823"/>
                        <a:pt x="13950" y="7863"/>
                        <a:pt x="13923" y="7902"/>
                      </a:cubicBezTo>
                      <a:lnTo>
                        <a:pt x="13923" y="7902"/>
                      </a:lnTo>
                      <a:lnTo>
                        <a:pt x="13992" y="7786"/>
                      </a:lnTo>
                      <a:close/>
                      <a:moveTo>
                        <a:pt x="13862" y="7981"/>
                      </a:moveTo>
                      <a:cubicBezTo>
                        <a:pt x="13802" y="8053"/>
                        <a:pt x="13731" y="8117"/>
                        <a:pt x="13660" y="8152"/>
                      </a:cubicBezTo>
                      <a:cubicBezTo>
                        <a:pt x="13717" y="8095"/>
                        <a:pt x="13798" y="8038"/>
                        <a:pt x="13862" y="7981"/>
                      </a:cubicBezTo>
                      <a:close/>
                      <a:moveTo>
                        <a:pt x="9074" y="9083"/>
                      </a:moveTo>
                      <a:lnTo>
                        <a:pt x="9074" y="9083"/>
                      </a:lnTo>
                      <a:cubicBezTo>
                        <a:pt x="9173" y="9348"/>
                        <a:pt x="9339" y="9581"/>
                        <a:pt x="9539" y="9780"/>
                      </a:cubicBezTo>
                      <a:cubicBezTo>
                        <a:pt x="9339" y="9581"/>
                        <a:pt x="9040" y="9448"/>
                        <a:pt x="9074" y="9083"/>
                      </a:cubicBezTo>
                      <a:close/>
                      <a:moveTo>
                        <a:pt x="11810" y="9542"/>
                      </a:moveTo>
                      <a:lnTo>
                        <a:pt x="11810" y="9542"/>
                      </a:lnTo>
                      <a:cubicBezTo>
                        <a:pt x="11585" y="9704"/>
                        <a:pt x="11359" y="9877"/>
                        <a:pt x="11134" y="10080"/>
                      </a:cubicBezTo>
                      <a:cubicBezTo>
                        <a:pt x="11300" y="9913"/>
                        <a:pt x="11466" y="9780"/>
                        <a:pt x="11633" y="9614"/>
                      </a:cubicBezTo>
                      <a:cubicBezTo>
                        <a:pt x="11695" y="9593"/>
                        <a:pt x="11754" y="9569"/>
                        <a:pt x="11810" y="9542"/>
                      </a:cubicBezTo>
                      <a:close/>
                      <a:moveTo>
                        <a:pt x="10868" y="10246"/>
                      </a:moveTo>
                      <a:cubicBezTo>
                        <a:pt x="10847" y="10262"/>
                        <a:pt x="10824" y="10276"/>
                        <a:pt x="10802" y="10290"/>
                      </a:cubicBezTo>
                      <a:lnTo>
                        <a:pt x="10802" y="10290"/>
                      </a:lnTo>
                      <a:cubicBezTo>
                        <a:pt x="10824" y="10275"/>
                        <a:pt x="10846" y="10261"/>
                        <a:pt x="10868" y="10246"/>
                      </a:cubicBezTo>
                      <a:close/>
                      <a:moveTo>
                        <a:pt x="10643" y="10382"/>
                      </a:moveTo>
                      <a:lnTo>
                        <a:pt x="10643" y="10382"/>
                      </a:lnTo>
                      <a:cubicBezTo>
                        <a:pt x="10592" y="10415"/>
                        <a:pt x="10548" y="10456"/>
                        <a:pt x="10517" y="10514"/>
                      </a:cubicBezTo>
                      <a:lnTo>
                        <a:pt x="10517" y="10514"/>
                      </a:lnTo>
                      <a:cubicBezTo>
                        <a:pt x="10537" y="10467"/>
                        <a:pt x="10542" y="10439"/>
                        <a:pt x="10569" y="10412"/>
                      </a:cubicBezTo>
                      <a:cubicBezTo>
                        <a:pt x="10594" y="10404"/>
                        <a:pt x="10618" y="10394"/>
                        <a:pt x="10643" y="10382"/>
                      </a:cubicBezTo>
                      <a:close/>
                      <a:moveTo>
                        <a:pt x="8907" y="11077"/>
                      </a:moveTo>
                      <a:cubicBezTo>
                        <a:pt x="8907" y="11210"/>
                        <a:pt x="8974" y="11376"/>
                        <a:pt x="9040" y="11509"/>
                      </a:cubicBezTo>
                      <a:cubicBezTo>
                        <a:pt x="8941" y="11376"/>
                        <a:pt x="8907" y="11243"/>
                        <a:pt x="8907" y="11077"/>
                      </a:cubicBezTo>
                      <a:close/>
                      <a:moveTo>
                        <a:pt x="39184" y="11376"/>
                      </a:moveTo>
                      <a:lnTo>
                        <a:pt x="39184" y="11376"/>
                      </a:lnTo>
                      <a:cubicBezTo>
                        <a:pt x="39252" y="11496"/>
                        <a:pt x="39303" y="11624"/>
                        <a:pt x="39346" y="11762"/>
                      </a:cubicBezTo>
                      <a:lnTo>
                        <a:pt x="39346" y="11762"/>
                      </a:lnTo>
                      <a:cubicBezTo>
                        <a:pt x="39295" y="11632"/>
                        <a:pt x="39241" y="11503"/>
                        <a:pt x="39184" y="11376"/>
                      </a:cubicBezTo>
                      <a:close/>
                      <a:moveTo>
                        <a:pt x="39518" y="12245"/>
                      </a:moveTo>
                      <a:lnTo>
                        <a:pt x="39518" y="12245"/>
                      </a:lnTo>
                      <a:cubicBezTo>
                        <a:pt x="39695" y="12463"/>
                        <a:pt x="39669" y="12761"/>
                        <a:pt x="39793" y="12970"/>
                      </a:cubicBezTo>
                      <a:lnTo>
                        <a:pt x="39793" y="12970"/>
                      </a:lnTo>
                      <a:cubicBezTo>
                        <a:pt x="39781" y="12962"/>
                        <a:pt x="39765" y="12954"/>
                        <a:pt x="39749" y="12938"/>
                      </a:cubicBezTo>
                      <a:lnTo>
                        <a:pt x="39749" y="12938"/>
                      </a:lnTo>
                      <a:cubicBezTo>
                        <a:pt x="39746" y="12961"/>
                        <a:pt x="39744" y="12987"/>
                        <a:pt x="39743" y="13013"/>
                      </a:cubicBezTo>
                      <a:lnTo>
                        <a:pt x="39743" y="13013"/>
                      </a:lnTo>
                      <a:cubicBezTo>
                        <a:pt x="39676" y="12755"/>
                        <a:pt x="39602" y="12499"/>
                        <a:pt x="39518" y="12245"/>
                      </a:cubicBezTo>
                      <a:close/>
                      <a:moveTo>
                        <a:pt x="39849" y="13237"/>
                      </a:moveTo>
                      <a:lnTo>
                        <a:pt x="39849" y="13436"/>
                      </a:lnTo>
                      <a:cubicBezTo>
                        <a:pt x="39843" y="13413"/>
                        <a:pt x="39838" y="13390"/>
                        <a:pt x="39832" y="13366"/>
                      </a:cubicBezTo>
                      <a:lnTo>
                        <a:pt x="39832" y="13366"/>
                      </a:lnTo>
                      <a:cubicBezTo>
                        <a:pt x="39838" y="13338"/>
                        <a:pt x="39844" y="13296"/>
                        <a:pt x="39849" y="13237"/>
                      </a:cubicBezTo>
                      <a:close/>
                      <a:moveTo>
                        <a:pt x="5368" y="17424"/>
                      </a:moveTo>
                      <a:lnTo>
                        <a:pt x="5351" y="17458"/>
                      </a:lnTo>
                      <a:cubicBezTo>
                        <a:pt x="5351" y="17441"/>
                        <a:pt x="5360" y="17433"/>
                        <a:pt x="5368" y="17424"/>
                      </a:cubicBezTo>
                      <a:close/>
                      <a:moveTo>
                        <a:pt x="21736" y="26863"/>
                      </a:moveTo>
                      <a:cubicBezTo>
                        <a:pt x="21570" y="26996"/>
                        <a:pt x="21171" y="26963"/>
                        <a:pt x="21171" y="27262"/>
                      </a:cubicBezTo>
                      <a:cubicBezTo>
                        <a:pt x="20745" y="27262"/>
                        <a:pt x="20338" y="27262"/>
                        <a:pt x="20235" y="27589"/>
                      </a:cubicBezTo>
                      <a:lnTo>
                        <a:pt x="20235" y="27589"/>
                      </a:lnTo>
                      <a:cubicBezTo>
                        <a:pt x="20262" y="27274"/>
                        <a:pt x="20420" y="27236"/>
                        <a:pt x="21038" y="27162"/>
                      </a:cubicBezTo>
                      <a:cubicBezTo>
                        <a:pt x="21204" y="26929"/>
                        <a:pt x="21536" y="26996"/>
                        <a:pt x="21736" y="26863"/>
                      </a:cubicBezTo>
                      <a:close/>
                      <a:moveTo>
                        <a:pt x="19908" y="37631"/>
                      </a:moveTo>
                      <a:lnTo>
                        <a:pt x="19908" y="37664"/>
                      </a:lnTo>
                      <a:lnTo>
                        <a:pt x="19576" y="37664"/>
                      </a:lnTo>
                      <a:cubicBezTo>
                        <a:pt x="19675" y="37631"/>
                        <a:pt x="19808" y="37631"/>
                        <a:pt x="19908" y="37631"/>
                      </a:cubicBezTo>
                      <a:close/>
                      <a:moveTo>
                        <a:pt x="25810" y="37731"/>
                      </a:moveTo>
                      <a:lnTo>
                        <a:pt x="25810" y="37731"/>
                      </a:lnTo>
                      <a:cubicBezTo>
                        <a:pt x="25791" y="37740"/>
                        <a:pt x="25768" y="37744"/>
                        <a:pt x="25743" y="37744"/>
                      </a:cubicBezTo>
                      <a:cubicBezTo>
                        <a:pt x="25693" y="37744"/>
                        <a:pt x="25635" y="37731"/>
                        <a:pt x="25591" y="37731"/>
                      </a:cubicBezTo>
                      <a:close/>
                      <a:moveTo>
                        <a:pt x="23147" y="0"/>
                      </a:moveTo>
                      <a:cubicBezTo>
                        <a:pt x="17323" y="0"/>
                        <a:pt x="11403" y="3142"/>
                        <a:pt x="7445" y="9714"/>
                      </a:cubicBezTo>
                      <a:cubicBezTo>
                        <a:pt x="3025" y="13835"/>
                        <a:pt x="1" y="20316"/>
                        <a:pt x="2260" y="26165"/>
                      </a:cubicBezTo>
                      <a:cubicBezTo>
                        <a:pt x="2260" y="26099"/>
                        <a:pt x="2327" y="26032"/>
                        <a:pt x="2360" y="25966"/>
                      </a:cubicBezTo>
                      <a:cubicBezTo>
                        <a:pt x="2460" y="27561"/>
                        <a:pt x="4255" y="29223"/>
                        <a:pt x="5684" y="30186"/>
                      </a:cubicBezTo>
                      <a:cubicBezTo>
                        <a:pt x="12095" y="35672"/>
                        <a:pt x="18684" y="38284"/>
                        <a:pt x="24379" y="38284"/>
                      </a:cubicBezTo>
                      <a:cubicBezTo>
                        <a:pt x="35039" y="38284"/>
                        <a:pt x="42569" y="29132"/>
                        <a:pt x="39948" y="12539"/>
                      </a:cubicBezTo>
                      <a:cubicBezTo>
                        <a:pt x="36699" y="4335"/>
                        <a:pt x="29988" y="0"/>
                        <a:pt x="23147" y="0"/>
                      </a:cubicBezTo>
                      <a:close/>
                    </a:path>
                  </a:pathLst>
                </a:custGeom>
                <a:solidFill>
                  <a:srgbClr val="F2C84B">
                    <a:alpha val="724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</p:grpSp>
        </p:grpSp>
        <p:grpSp>
          <p:nvGrpSpPr>
            <p:cNvPr id="3058" name="Google Shape;3058;p27"/>
            <p:cNvGrpSpPr/>
            <p:nvPr/>
          </p:nvGrpSpPr>
          <p:grpSpPr>
            <a:xfrm>
              <a:off x="7290599" y="357856"/>
              <a:ext cx="424322" cy="335712"/>
              <a:chOff x="4414850" y="3021000"/>
              <a:chExt cx="1302400" cy="1030425"/>
            </a:xfrm>
          </p:grpSpPr>
          <p:sp>
            <p:nvSpPr>
              <p:cNvPr id="3059" name="Google Shape;3059;p27"/>
              <p:cNvSpPr/>
              <p:nvPr/>
            </p:nvSpPr>
            <p:spPr>
              <a:xfrm>
                <a:off x="4414850" y="3021000"/>
                <a:ext cx="1302400" cy="1030425"/>
              </a:xfrm>
              <a:custGeom>
                <a:avLst/>
                <a:gdLst/>
                <a:ahLst/>
                <a:cxnLst/>
                <a:rect l="l" t="t" r="r" b="b"/>
                <a:pathLst>
                  <a:path w="52096" h="41217" extrusionOk="0">
                    <a:moveTo>
                      <a:pt x="13464" y="15389"/>
                    </a:moveTo>
                    <a:cubicBezTo>
                      <a:pt x="13704" y="15443"/>
                      <a:pt x="13951" y="15475"/>
                      <a:pt x="14202" y="15483"/>
                    </a:cubicBezTo>
                    <a:lnTo>
                      <a:pt x="14202" y="15483"/>
                    </a:lnTo>
                    <a:cubicBezTo>
                      <a:pt x="14138" y="15495"/>
                      <a:pt x="14076" y="15500"/>
                      <a:pt x="14015" y="15500"/>
                    </a:cubicBezTo>
                    <a:cubicBezTo>
                      <a:pt x="13827" y="15500"/>
                      <a:pt x="13646" y="15450"/>
                      <a:pt x="13464" y="15389"/>
                    </a:cubicBezTo>
                    <a:close/>
                    <a:moveTo>
                      <a:pt x="8980" y="29428"/>
                    </a:moveTo>
                    <a:lnTo>
                      <a:pt x="8980" y="29428"/>
                    </a:lnTo>
                    <a:cubicBezTo>
                      <a:pt x="9102" y="29832"/>
                      <a:pt x="9289" y="30304"/>
                      <a:pt x="8815" y="30304"/>
                    </a:cubicBezTo>
                    <a:cubicBezTo>
                      <a:pt x="8792" y="30304"/>
                      <a:pt x="8768" y="30303"/>
                      <a:pt x="8741" y="30300"/>
                    </a:cubicBezTo>
                    <a:lnTo>
                      <a:pt x="8741" y="30267"/>
                    </a:lnTo>
                    <a:cubicBezTo>
                      <a:pt x="8482" y="30383"/>
                      <a:pt x="8272" y="30323"/>
                      <a:pt x="8156" y="30370"/>
                    </a:cubicBezTo>
                    <a:lnTo>
                      <a:pt x="8156" y="30370"/>
                    </a:lnTo>
                    <a:cubicBezTo>
                      <a:pt x="8486" y="30161"/>
                      <a:pt x="8970" y="29938"/>
                      <a:pt x="8980" y="29428"/>
                    </a:cubicBezTo>
                    <a:close/>
                    <a:moveTo>
                      <a:pt x="11070" y="33294"/>
                    </a:moveTo>
                    <a:lnTo>
                      <a:pt x="11070" y="33294"/>
                    </a:lnTo>
                    <a:cubicBezTo>
                      <a:pt x="11158" y="33341"/>
                      <a:pt x="11246" y="33392"/>
                      <a:pt x="11334" y="33458"/>
                    </a:cubicBezTo>
                    <a:cubicBezTo>
                      <a:pt x="11235" y="33392"/>
                      <a:pt x="11137" y="33359"/>
                      <a:pt x="11070" y="33294"/>
                    </a:cubicBezTo>
                    <a:close/>
                    <a:moveTo>
                      <a:pt x="11334" y="33458"/>
                    </a:moveTo>
                    <a:lnTo>
                      <a:pt x="11334" y="33458"/>
                    </a:lnTo>
                    <a:cubicBezTo>
                      <a:pt x="11433" y="33491"/>
                      <a:pt x="11533" y="33591"/>
                      <a:pt x="11600" y="33657"/>
                    </a:cubicBezTo>
                    <a:cubicBezTo>
                      <a:pt x="11533" y="33591"/>
                      <a:pt x="11433" y="33524"/>
                      <a:pt x="11334" y="33458"/>
                    </a:cubicBezTo>
                    <a:close/>
                    <a:moveTo>
                      <a:pt x="30997" y="0"/>
                    </a:moveTo>
                    <a:cubicBezTo>
                      <a:pt x="27336" y="0"/>
                      <a:pt x="23621" y="1037"/>
                      <a:pt x="20287" y="3325"/>
                    </a:cubicBezTo>
                    <a:lnTo>
                      <a:pt x="20287" y="3325"/>
                    </a:lnTo>
                    <a:cubicBezTo>
                      <a:pt x="16048" y="4530"/>
                      <a:pt x="12956" y="7922"/>
                      <a:pt x="9705" y="10393"/>
                    </a:cubicBezTo>
                    <a:cubicBezTo>
                      <a:pt x="832" y="14281"/>
                      <a:pt x="1" y="27409"/>
                      <a:pt x="5750" y="34289"/>
                    </a:cubicBezTo>
                    <a:cubicBezTo>
                      <a:pt x="11459" y="38684"/>
                      <a:pt x="19905" y="41217"/>
                      <a:pt x="27962" y="41217"/>
                    </a:cubicBezTo>
                    <a:cubicBezTo>
                      <a:pt x="40499" y="41217"/>
                      <a:pt x="52095" y="35086"/>
                      <a:pt x="50982" y="20297"/>
                    </a:cubicBezTo>
                    <a:cubicBezTo>
                      <a:pt x="51461" y="8437"/>
                      <a:pt x="41445" y="0"/>
                      <a:pt x="30997" y="0"/>
                    </a:cubicBezTo>
                    <a:close/>
                  </a:path>
                </a:pathLst>
              </a:custGeom>
              <a:solidFill>
                <a:srgbClr val="F25D27">
                  <a:alpha val="744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060" name="Google Shape;3060;p27"/>
              <p:cNvSpPr/>
              <p:nvPr/>
            </p:nvSpPr>
            <p:spPr>
              <a:xfrm rot="10799469">
                <a:off x="4644599" y="3202812"/>
                <a:ext cx="842913" cy="666788"/>
              </a:xfrm>
              <a:custGeom>
                <a:avLst/>
                <a:gdLst/>
                <a:ahLst/>
                <a:cxnLst/>
                <a:rect l="l" t="t" r="r" b="b"/>
                <a:pathLst>
                  <a:path w="52096" h="41217" extrusionOk="0">
                    <a:moveTo>
                      <a:pt x="13464" y="15389"/>
                    </a:moveTo>
                    <a:cubicBezTo>
                      <a:pt x="13704" y="15443"/>
                      <a:pt x="13951" y="15475"/>
                      <a:pt x="14202" y="15483"/>
                    </a:cubicBezTo>
                    <a:lnTo>
                      <a:pt x="14202" y="15483"/>
                    </a:lnTo>
                    <a:cubicBezTo>
                      <a:pt x="14138" y="15495"/>
                      <a:pt x="14076" y="15500"/>
                      <a:pt x="14015" y="15500"/>
                    </a:cubicBezTo>
                    <a:cubicBezTo>
                      <a:pt x="13827" y="15500"/>
                      <a:pt x="13646" y="15450"/>
                      <a:pt x="13464" y="15389"/>
                    </a:cubicBezTo>
                    <a:close/>
                    <a:moveTo>
                      <a:pt x="8980" y="29428"/>
                    </a:moveTo>
                    <a:lnTo>
                      <a:pt x="8980" y="29428"/>
                    </a:lnTo>
                    <a:cubicBezTo>
                      <a:pt x="9102" y="29832"/>
                      <a:pt x="9289" y="30304"/>
                      <a:pt x="8815" y="30304"/>
                    </a:cubicBezTo>
                    <a:cubicBezTo>
                      <a:pt x="8792" y="30304"/>
                      <a:pt x="8768" y="30303"/>
                      <a:pt x="8741" y="30300"/>
                    </a:cubicBezTo>
                    <a:lnTo>
                      <a:pt x="8741" y="30267"/>
                    </a:lnTo>
                    <a:cubicBezTo>
                      <a:pt x="8482" y="30383"/>
                      <a:pt x="8272" y="30323"/>
                      <a:pt x="8156" y="30370"/>
                    </a:cubicBezTo>
                    <a:lnTo>
                      <a:pt x="8156" y="30370"/>
                    </a:lnTo>
                    <a:cubicBezTo>
                      <a:pt x="8486" y="30161"/>
                      <a:pt x="8970" y="29938"/>
                      <a:pt x="8980" y="29428"/>
                    </a:cubicBezTo>
                    <a:close/>
                    <a:moveTo>
                      <a:pt x="11070" y="33294"/>
                    </a:moveTo>
                    <a:lnTo>
                      <a:pt x="11070" y="33294"/>
                    </a:lnTo>
                    <a:cubicBezTo>
                      <a:pt x="11158" y="33341"/>
                      <a:pt x="11246" y="33392"/>
                      <a:pt x="11334" y="33458"/>
                    </a:cubicBezTo>
                    <a:cubicBezTo>
                      <a:pt x="11235" y="33392"/>
                      <a:pt x="11137" y="33359"/>
                      <a:pt x="11070" y="33294"/>
                    </a:cubicBezTo>
                    <a:close/>
                    <a:moveTo>
                      <a:pt x="11334" y="33458"/>
                    </a:moveTo>
                    <a:lnTo>
                      <a:pt x="11334" y="33458"/>
                    </a:lnTo>
                    <a:cubicBezTo>
                      <a:pt x="11433" y="33491"/>
                      <a:pt x="11533" y="33591"/>
                      <a:pt x="11600" y="33657"/>
                    </a:cubicBezTo>
                    <a:cubicBezTo>
                      <a:pt x="11533" y="33591"/>
                      <a:pt x="11433" y="33524"/>
                      <a:pt x="11334" y="33458"/>
                    </a:cubicBezTo>
                    <a:close/>
                    <a:moveTo>
                      <a:pt x="30997" y="0"/>
                    </a:moveTo>
                    <a:cubicBezTo>
                      <a:pt x="27336" y="0"/>
                      <a:pt x="23621" y="1037"/>
                      <a:pt x="20287" y="3325"/>
                    </a:cubicBezTo>
                    <a:lnTo>
                      <a:pt x="20287" y="3325"/>
                    </a:lnTo>
                    <a:cubicBezTo>
                      <a:pt x="16048" y="4530"/>
                      <a:pt x="12956" y="7922"/>
                      <a:pt x="9705" y="10393"/>
                    </a:cubicBezTo>
                    <a:cubicBezTo>
                      <a:pt x="832" y="14281"/>
                      <a:pt x="1" y="27409"/>
                      <a:pt x="5750" y="34289"/>
                    </a:cubicBezTo>
                    <a:cubicBezTo>
                      <a:pt x="11459" y="38684"/>
                      <a:pt x="19905" y="41217"/>
                      <a:pt x="27962" y="41217"/>
                    </a:cubicBezTo>
                    <a:cubicBezTo>
                      <a:pt x="40499" y="41217"/>
                      <a:pt x="52095" y="35086"/>
                      <a:pt x="50982" y="20297"/>
                    </a:cubicBezTo>
                    <a:cubicBezTo>
                      <a:pt x="51461" y="8437"/>
                      <a:pt x="41445" y="0"/>
                      <a:pt x="30997" y="0"/>
                    </a:cubicBezTo>
                    <a:close/>
                  </a:path>
                </a:pathLst>
              </a:custGeom>
              <a:solidFill>
                <a:srgbClr val="F25D27">
                  <a:alpha val="744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grpSp>
          <p:nvGrpSpPr>
            <p:cNvPr id="3061" name="Google Shape;3061;p27"/>
            <p:cNvGrpSpPr/>
            <p:nvPr/>
          </p:nvGrpSpPr>
          <p:grpSpPr>
            <a:xfrm>
              <a:off x="6842504" y="4433159"/>
              <a:ext cx="424338" cy="323264"/>
              <a:chOff x="2213900" y="503525"/>
              <a:chExt cx="1369275" cy="1043125"/>
            </a:xfrm>
          </p:grpSpPr>
          <p:sp>
            <p:nvSpPr>
              <p:cNvPr id="3062" name="Google Shape;3062;p27"/>
              <p:cNvSpPr/>
              <p:nvPr/>
            </p:nvSpPr>
            <p:spPr>
              <a:xfrm>
                <a:off x="2213900" y="503525"/>
                <a:ext cx="1369275" cy="1043125"/>
              </a:xfrm>
              <a:custGeom>
                <a:avLst/>
                <a:gdLst/>
                <a:ahLst/>
                <a:cxnLst/>
                <a:rect l="l" t="t" r="r" b="b"/>
                <a:pathLst>
                  <a:path w="54771" h="41725" extrusionOk="0">
                    <a:moveTo>
                      <a:pt x="11962" y="12574"/>
                    </a:moveTo>
                    <a:lnTo>
                      <a:pt x="11962" y="12574"/>
                    </a:lnTo>
                    <a:cubicBezTo>
                      <a:pt x="11950" y="12618"/>
                      <a:pt x="11909" y="12685"/>
                      <a:pt x="11859" y="12727"/>
                    </a:cubicBezTo>
                    <a:lnTo>
                      <a:pt x="11859" y="12727"/>
                    </a:lnTo>
                    <a:cubicBezTo>
                      <a:pt x="11896" y="12667"/>
                      <a:pt x="11948" y="12620"/>
                      <a:pt x="11962" y="12574"/>
                    </a:cubicBezTo>
                    <a:close/>
                    <a:moveTo>
                      <a:pt x="11732" y="12751"/>
                    </a:moveTo>
                    <a:lnTo>
                      <a:pt x="11772" y="12765"/>
                    </a:lnTo>
                    <a:lnTo>
                      <a:pt x="11772" y="12765"/>
                    </a:lnTo>
                    <a:cubicBezTo>
                      <a:pt x="11759" y="12764"/>
                      <a:pt x="11745" y="12760"/>
                      <a:pt x="11732" y="12751"/>
                    </a:cubicBezTo>
                    <a:close/>
                    <a:moveTo>
                      <a:pt x="44634" y="19166"/>
                    </a:moveTo>
                    <a:cubicBezTo>
                      <a:pt x="44620" y="19205"/>
                      <a:pt x="44599" y="19242"/>
                      <a:pt x="44575" y="19274"/>
                    </a:cubicBezTo>
                    <a:lnTo>
                      <a:pt x="44575" y="19274"/>
                    </a:lnTo>
                    <a:cubicBezTo>
                      <a:pt x="44598" y="19238"/>
                      <a:pt x="44616" y="19202"/>
                      <a:pt x="44634" y="19166"/>
                    </a:cubicBezTo>
                    <a:close/>
                    <a:moveTo>
                      <a:pt x="23806" y="0"/>
                    </a:moveTo>
                    <a:cubicBezTo>
                      <a:pt x="22001" y="0"/>
                      <a:pt x="20253" y="485"/>
                      <a:pt x="18612" y="1817"/>
                    </a:cubicBezTo>
                    <a:cubicBezTo>
                      <a:pt x="14026" y="3512"/>
                      <a:pt x="12796" y="8863"/>
                      <a:pt x="10735" y="12785"/>
                    </a:cubicBezTo>
                    <a:cubicBezTo>
                      <a:pt x="6780" y="17271"/>
                      <a:pt x="1" y="23353"/>
                      <a:pt x="1995" y="29701"/>
                    </a:cubicBezTo>
                    <a:cubicBezTo>
                      <a:pt x="2560" y="30798"/>
                      <a:pt x="1928" y="32459"/>
                      <a:pt x="2393" y="33789"/>
                    </a:cubicBezTo>
                    <a:cubicBezTo>
                      <a:pt x="4454" y="35251"/>
                      <a:pt x="4687" y="37943"/>
                      <a:pt x="6913" y="39339"/>
                    </a:cubicBezTo>
                    <a:cubicBezTo>
                      <a:pt x="7276" y="39312"/>
                      <a:pt x="7616" y="39253"/>
                      <a:pt x="7931" y="39253"/>
                    </a:cubicBezTo>
                    <a:cubicBezTo>
                      <a:pt x="8395" y="39253"/>
                      <a:pt x="8803" y="39382"/>
                      <a:pt x="9140" y="39937"/>
                    </a:cubicBezTo>
                    <a:cubicBezTo>
                      <a:pt x="10799" y="41299"/>
                      <a:pt x="12814" y="41725"/>
                      <a:pt x="14908" y="41725"/>
                    </a:cubicBezTo>
                    <a:cubicBezTo>
                      <a:pt x="17515" y="41725"/>
                      <a:pt x="20245" y="41066"/>
                      <a:pt x="22567" y="40735"/>
                    </a:cubicBezTo>
                    <a:cubicBezTo>
                      <a:pt x="28383" y="38973"/>
                      <a:pt x="34531" y="40070"/>
                      <a:pt x="40447" y="38940"/>
                    </a:cubicBezTo>
                    <a:cubicBezTo>
                      <a:pt x="45598" y="37112"/>
                      <a:pt x="51315" y="35450"/>
                      <a:pt x="52976" y="29933"/>
                    </a:cubicBezTo>
                    <a:cubicBezTo>
                      <a:pt x="52411" y="28205"/>
                      <a:pt x="54405" y="27408"/>
                      <a:pt x="54638" y="25979"/>
                    </a:cubicBezTo>
                    <a:cubicBezTo>
                      <a:pt x="54705" y="24516"/>
                      <a:pt x="54239" y="23054"/>
                      <a:pt x="54306" y="21625"/>
                    </a:cubicBezTo>
                    <a:cubicBezTo>
                      <a:pt x="54771" y="20495"/>
                      <a:pt x="53375" y="19996"/>
                      <a:pt x="53375" y="18800"/>
                    </a:cubicBezTo>
                    <a:cubicBezTo>
                      <a:pt x="51747" y="10824"/>
                      <a:pt x="45897" y="4409"/>
                      <a:pt x="37921" y="3446"/>
                    </a:cubicBezTo>
                    <a:cubicBezTo>
                      <a:pt x="33365" y="3136"/>
                      <a:pt x="28398" y="0"/>
                      <a:pt x="23806" y="0"/>
                    </a:cubicBezTo>
                    <a:close/>
                  </a:path>
                </a:pathLst>
              </a:custGeom>
              <a:solidFill>
                <a:srgbClr val="F25D27">
                  <a:alpha val="744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063" name="Google Shape;3063;p27"/>
              <p:cNvSpPr/>
              <p:nvPr/>
            </p:nvSpPr>
            <p:spPr>
              <a:xfrm>
                <a:off x="2366250" y="635956"/>
                <a:ext cx="1021616" cy="778276"/>
              </a:xfrm>
              <a:custGeom>
                <a:avLst/>
                <a:gdLst/>
                <a:ahLst/>
                <a:cxnLst/>
                <a:rect l="l" t="t" r="r" b="b"/>
                <a:pathLst>
                  <a:path w="54771" h="41725" extrusionOk="0">
                    <a:moveTo>
                      <a:pt x="11962" y="12574"/>
                    </a:moveTo>
                    <a:lnTo>
                      <a:pt x="11962" y="12574"/>
                    </a:lnTo>
                    <a:cubicBezTo>
                      <a:pt x="11950" y="12618"/>
                      <a:pt x="11909" y="12685"/>
                      <a:pt x="11859" y="12727"/>
                    </a:cubicBezTo>
                    <a:lnTo>
                      <a:pt x="11859" y="12727"/>
                    </a:lnTo>
                    <a:cubicBezTo>
                      <a:pt x="11896" y="12667"/>
                      <a:pt x="11948" y="12620"/>
                      <a:pt x="11962" y="12574"/>
                    </a:cubicBezTo>
                    <a:close/>
                    <a:moveTo>
                      <a:pt x="11732" y="12751"/>
                    </a:moveTo>
                    <a:lnTo>
                      <a:pt x="11772" y="12765"/>
                    </a:lnTo>
                    <a:lnTo>
                      <a:pt x="11772" y="12765"/>
                    </a:lnTo>
                    <a:cubicBezTo>
                      <a:pt x="11759" y="12764"/>
                      <a:pt x="11745" y="12760"/>
                      <a:pt x="11732" y="12751"/>
                    </a:cubicBezTo>
                    <a:close/>
                    <a:moveTo>
                      <a:pt x="44634" y="19166"/>
                    </a:moveTo>
                    <a:cubicBezTo>
                      <a:pt x="44620" y="19205"/>
                      <a:pt x="44599" y="19242"/>
                      <a:pt x="44575" y="19274"/>
                    </a:cubicBezTo>
                    <a:lnTo>
                      <a:pt x="44575" y="19274"/>
                    </a:lnTo>
                    <a:cubicBezTo>
                      <a:pt x="44598" y="19238"/>
                      <a:pt x="44616" y="19202"/>
                      <a:pt x="44634" y="19166"/>
                    </a:cubicBezTo>
                    <a:close/>
                    <a:moveTo>
                      <a:pt x="23806" y="0"/>
                    </a:moveTo>
                    <a:cubicBezTo>
                      <a:pt x="22001" y="0"/>
                      <a:pt x="20253" y="485"/>
                      <a:pt x="18612" y="1817"/>
                    </a:cubicBezTo>
                    <a:cubicBezTo>
                      <a:pt x="14026" y="3512"/>
                      <a:pt x="12796" y="8863"/>
                      <a:pt x="10735" y="12785"/>
                    </a:cubicBezTo>
                    <a:cubicBezTo>
                      <a:pt x="6780" y="17271"/>
                      <a:pt x="1" y="23353"/>
                      <a:pt x="1995" y="29701"/>
                    </a:cubicBezTo>
                    <a:cubicBezTo>
                      <a:pt x="2560" y="30798"/>
                      <a:pt x="1928" y="32459"/>
                      <a:pt x="2393" y="33789"/>
                    </a:cubicBezTo>
                    <a:cubicBezTo>
                      <a:pt x="4454" y="35251"/>
                      <a:pt x="4687" y="37943"/>
                      <a:pt x="6913" y="39339"/>
                    </a:cubicBezTo>
                    <a:cubicBezTo>
                      <a:pt x="7276" y="39312"/>
                      <a:pt x="7616" y="39253"/>
                      <a:pt x="7931" y="39253"/>
                    </a:cubicBezTo>
                    <a:cubicBezTo>
                      <a:pt x="8395" y="39253"/>
                      <a:pt x="8803" y="39382"/>
                      <a:pt x="9140" y="39937"/>
                    </a:cubicBezTo>
                    <a:cubicBezTo>
                      <a:pt x="10799" y="41299"/>
                      <a:pt x="12814" y="41725"/>
                      <a:pt x="14908" y="41725"/>
                    </a:cubicBezTo>
                    <a:cubicBezTo>
                      <a:pt x="17515" y="41725"/>
                      <a:pt x="20245" y="41066"/>
                      <a:pt x="22567" y="40735"/>
                    </a:cubicBezTo>
                    <a:cubicBezTo>
                      <a:pt x="28383" y="38973"/>
                      <a:pt x="34531" y="40070"/>
                      <a:pt x="40447" y="38940"/>
                    </a:cubicBezTo>
                    <a:cubicBezTo>
                      <a:pt x="45598" y="37112"/>
                      <a:pt x="51315" y="35450"/>
                      <a:pt x="52976" y="29933"/>
                    </a:cubicBezTo>
                    <a:cubicBezTo>
                      <a:pt x="52411" y="28205"/>
                      <a:pt x="54405" y="27408"/>
                      <a:pt x="54638" y="25979"/>
                    </a:cubicBezTo>
                    <a:cubicBezTo>
                      <a:pt x="54705" y="24516"/>
                      <a:pt x="54239" y="23054"/>
                      <a:pt x="54306" y="21625"/>
                    </a:cubicBezTo>
                    <a:cubicBezTo>
                      <a:pt x="54771" y="20495"/>
                      <a:pt x="53375" y="19996"/>
                      <a:pt x="53375" y="18800"/>
                    </a:cubicBezTo>
                    <a:cubicBezTo>
                      <a:pt x="51747" y="10824"/>
                      <a:pt x="45897" y="4409"/>
                      <a:pt x="37921" y="3446"/>
                    </a:cubicBezTo>
                    <a:cubicBezTo>
                      <a:pt x="33365" y="3136"/>
                      <a:pt x="28398" y="0"/>
                      <a:pt x="23806" y="0"/>
                    </a:cubicBezTo>
                    <a:close/>
                  </a:path>
                </a:pathLst>
              </a:custGeom>
              <a:solidFill>
                <a:srgbClr val="F25D27">
                  <a:alpha val="744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grpSp>
          <p:nvGrpSpPr>
            <p:cNvPr id="3064" name="Google Shape;3064;p27"/>
            <p:cNvGrpSpPr/>
            <p:nvPr/>
          </p:nvGrpSpPr>
          <p:grpSpPr>
            <a:xfrm>
              <a:off x="8183530" y="1342190"/>
              <a:ext cx="424423" cy="381701"/>
              <a:chOff x="882850" y="2647922"/>
              <a:chExt cx="1064250" cy="957125"/>
            </a:xfrm>
          </p:grpSpPr>
          <p:grpSp>
            <p:nvGrpSpPr>
              <p:cNvPr id="3065" name="Google Shape;3065;p27"/>
              <p:cNvGrpSpPr/>
              <p:nvPr/>
            </p:nvGrpSpPr>
            <p:grpSpPr>
              <a:xfrm>
                <a:off x="882850" y="2647922"/>
                <a:ext cx="1064250" cy="957125"/>
                <a:chOff x="6069100" y="3009725"/>
                <a:chExt cx="1064250" cy="957125"/>
              </a:xfrm>
            </p:grpSpPr>
            <p:sp>
              <p:nvSpPr>
                <p:cNvPr id="3066" name="Google Shape;3066;p27"/>
                <p:cNvSpPr/>
                <p:nvPr/>
              </p:nvSpPr>
              <p:spPr>
                <a:xfrm>
                  <a:off x="6178775" y="3741950"/>
                  <a:ext cx="25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" extrusionOk="0">
                      <a:moveTo>
                        <a:pt x="0" y="0"/>
                      </a:moveTo>
                      <a:close/>
                    </a:path>
                  </a:pathLst>
                </a:custGeom>
                <a:solidFill>
                  <a:srgbClr val="F2B1A2">
                    <a:alpha val="7344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3067" name="Google Shape;3067;p27"/>
                <p:cNvSpPr/>
                <p:nvPr/>
              </p:nvSpPr>
              <p:spPr>
                <a:xfrm>
                  <a:off x="6069100" y="3009725"/>
                  <a:ext cx="1064250" cy="95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570" h="38285" extrusionOk="0">
                      <a:moveTo>
                        <a:pt x="13992" y="7786"/>
                      </a:moveTo>
                      <a:cubicBezTo>
                        <a:pt x="13974" y="7823"/>
                        <a:pt x="13950" y="7863"/>
                        <a:pt x="13923" y="7902"/>
                      </a:cubicBezTo>
                      <a:lnTo>
                        <a:pt x="13923" y="7902"/>
                      </a:lnTo>
                      <a:lnTo>
                        <a:pt x="13992" y="7786"/>
                      </a:lnTo>
                      <a:close/>
                      <a:moveTo>
                        <a:pt x="13862" y="7981"/>
                      </a:moveTo>
                      <a:cubicBezTo>
                        <a:pt x="13802" y="8053"/>
                        <a:pt x="13731" y="8117"/>
                        <a:pt x="13660" y="8152"/>
                      </a:cubicBezTo>
                      <a:cubicBezTo>
                        <a:pt x="13717" y="8095"/>
                        <a:pt x="13798" y="8038"/>
                        <a:pt x="13862" y="7981"/>
                      </a:cubicBezTo>
                      <a:close/>
                      <a:moveTo>
                        <a:pt x="9074" y="9083"/>
                      </a:moveTo>
                      <a:lnTo>
                        <a:pt x="9074" y="9083"/>
                      </a:lnTo>
                      <a:cubicBezTo>
                        <a:pt x="9173" y="9348"/>
                        <a:pt x="9339" y="9581"/>
                        <a:pt x="9539" y="9780"/>
                      </a:cubicBezTo>
                      <a:cubicBezTo>
                        <a:pt x="9339" y="9581"/>
                        <a:pt x="9040" y="9448"/>
                        <a:pt x="9074" y="9083"/>
                      </a:cubicBezTo>
                      <a:close/>
                      <a:moveTo>
                        <a:pt x="11810" y="9542"/>
                      </a:moveTo>
                      <a:lnTo>
                        <a:pt x="11810" y="9542"/>
                      </a:lnTo>
                      <a:cubicBezTo>
                        <a:pt x="11585" y="9704"/>
                        <a:pt x="11359" y="9877"/>
                        <a:pt x="11134" y="10080"/>
                      </a:cubicBezTo>
                      <a:cubicBezTo>
                        <a:pt x="11300" y="9913"/>
                        <a:pt x="11466" y="9780"/>
                        <a:pt x="11633" y="9614"/>
                      </a:cubicBezTo>
                      <a:cubicBezTo>
                        <a:pt x="11695" y="9593"/>
                        <a:pt x="11754" y="9569"/>
                        <a:pt x="11810" y="9542"/>
                      </a:cubicBezTo>
                      <a:close/>
                      <a:moveTo>
                        <a:pt x="10868" y="10246"/>
                      </a:moveTo>
                      <a:cubicBezTo>
                        <a:pt x="10847" y="10262"/>
                        <a:pt x="10824" y="10276"/>
                        <a:pt x="10802" y="10290"/>
                      </a:cubicBezTo>
                      <a:lnTo>
                        <a:pt x="10802" y="10290"/>
                      </a:lnTo>
                      <a:cubicBezTo>
                        <a:pt x="10824" y="10275"/>
                        <a:pt x="10846" y="10261"/>
                        <a:pt x="10868" y="10246"/>
                      </a:cubicBezTo>
                      <a:close/>
                      <a:moveTo>
                        <a:pt x="10643" y="10382"/>
                      </a:moveTo>
                      <a:lnTo>
                        <a:pt x="10643" y="10382"/>
                      </a:lnTo>
                      <a:cubicBezTo>
                        <a:pt x="10592" y="10415"/>
                        <a:pt x="10548" y="10456"/>
                        <a:pt x="10517" y="10514"/>
                      </a:cubicBezTo>
                      <a:lnTo>
                        <a:pt x="10517" y="10514"/>
                      </a:lnTo>
                      <a:cubicBezTo>
                        <a:pt x="10537" y="10467"/>
                        <a:pt x="10542" y="10439"/>
                        <a:pt x="10569" y="10412"/>
                      </a:cubicBezTo>
                      <a:cubicBezTo>
                        <a:pt x="10594" y="10404"/>
                        <a:pt x="10618" y="10394"/>
                        <a:pt x="10643" y="10382"/>
                      </a:cubicBezTo>
                      <a:close/>
                      <a:moveTo>
                        <a:pt x="8907" y="11077"/>
                      </a:moveTo>
                      <a:cubicBezTo>
                        <a:pt x="8907" y="11210"/>
                        <a:pt x="8974" y="11376"/>
                        <a:pt x="9040" y="11509"/>
                      </a:cubicBezTo>
                      <a:cubicBezTo>
                        <a:pt x="8941" y="11376"/>
                        <a:pt x="8907" y="11243"/>
                        <a:pt x="8907" y="11077"/>
                      </a:cubicBezTo>
                      <a:close/>
                      <a:moveTo>
                        <a:pt x="39184" y="11376"/>
                      </a:moveTo>
                      <a:lnTo>
                        <a:pt x="39184" y="11376"/>
                      </a:lnTo>
                      <a:cubicBezTo>
                        <a:pt x="39252" y="11496"/>
                        <a:pt x="39303" y="11624"/>
                        <a:pt x="39346" y="11762"/>
                      </a:cubicBezTo>
                      <a:lnTo>
                        <a:pt x="39346" y="11762"/>
                      </a:lnTo>
                      <a:cubicBezTo>
                        <a:pt x="39295" y="11632"/>
                        <a:pt x="39241" y="11503"/>
                        <a:pt x="39184" y="11376"/>
                      </a:cubicBezTo>
                      <a:close/>
                      <a:moveTo>
                        <a:pt x="39518" y="12245"/>
                      </a:moveTo>
                      <a:lnTo>
                        <a:pt x="39518" y="12245"/>
                      </a:lnTo>
                      <a:cubicBezTo>
                        <a:pt x="39695" y="12463"/>
                        <a:pt x="39669" y="12761"/>
                        <a:pt x="39793" y="12970"/>
                      </a:cubicBezTo>
                      <a:lnTo>
                        <a:pt x="39793" y="12970"/>
                      </a:lnTo>
                      <a:cubicBezTo>
                        <a:pt x="39781" y="12962"/>
                        <a:pt x="39765" y="12954"/>
                        <a:pt x="39749" y="12938"/>
                      </a:cubicBezTo>
                      <a:lnTo>
                        <a:pt x="39749" y="12938"/>
                      </a:lnTo>
                      <a:cubicBezTo>
                        <a:pt x="39746" y="12961"/>
                        <a:pt x="39744" y="12987"/>
                        <a:pt x="39743" y="13013"/>
                      </a:cubicBezTo>
                      <a:lnTo>
                        <a:pt x="39743" y="13013"/>
                      </a:lnTo>
                      <a:cubicBezTo>
                        <a:pt x="39676" y="12755"/>
                        <a:pt x="39602" y="12499"/>
                        <a:pt x="39518" y="12245"/>
                      </a:cubicBezTo>
                      <a:close/>
                      <a:moveTo>
                        <a:pt x="39849" y="13237"/>
                      </a:moveTo>
                      <a:lnTo>
                        <a:pt x="39849" y="13436"/>
                      </a:lnTo>
                      <a:cubicBezTo>
                        <a:pt x="39843" y="13413"/>
                        <a:pt x="39838" y="13390"/>
                        <a:pt x="39832" y="13366"/>
                      </a:cubicBezTo>
                      <a:lnTo>
                        <a:pt x="39832" y="13366"/>
                      </a:lnTo>
                      <a:cubicBezTo>
                        <a:pt x="39838" y="13338"/>
                        <a:pt x="39844" y="13296"/>
                        <a:pt x="39849" y="13237"/>
                      </a:cubicBezTo>
                      <a:close/>
                      <a:moveTo>
                        <a:pt x="5368" y="17424"/>
                      </a:moveTo>
                      <a:lnTo>
                        <a:pt x="5351" y="17458"/>
                      </a:lnTo>
                      <a:cubicBezTo>
                        <a:pt x="5351" y="17441"/>
                        <a:pt x="5360" y="17433"/>
                        <a:pt x="5368" y="17424"/>
                      </a:cubicBezTo>
                      <a:close/>
                      <a:moveTo>
                        <a:pt x="21736" y="26863"/>
                      </a:moveTo>
                      <a:cubicBezTo>
                        <a:pt x="21570" y="26996"/>
                        <a:pt x="21171" y="26963"/>
                        <a:pt x="21171" y="27262"/>
                      </a:cubicBezTo>
                      <a:cubicBezTo>
                        <a:pt x="20745" y="27262"/>
                        <a:pt x="20338" y="27262"/>
                        <a:pt x="20235" y="27589"/>
                      </a:cubicBezTo>
                      <a:lnTo>
                        <a:pt x="20235" y="27589"/>
                      </a:lnTo>
                      <a:cubicBezTo>
                        <a:pt x="20262" y="27274"/>
                        <a:pt x="20420" y="27236"/>
                        <a:pt x="21038" y="27162"/>
                      </a:cubicBezTo>
                      <a:cubicBezTo>
                        <a:pt x="21204" y="26929"/>
                        <a:pt x="21536" y="26996"/>
                        <a:pt x="21736" y="26863"/>
                      </a:cubicBezTo>
                      <a:close/>
                      <a:moveTo>
                        <a:pt x="19908" y="37631"/>
                      </a:moveTo>
                      <a:lnTo>
                        <a:pt x="19908" y="37664"/>
                      </a:lnTo>
                      <a:lnTo>
                        <a:pt x="19576" y="37664"/>
                      </a:lnTo>
                      <a:cubicBezTo>
                        <a:pt x="19675" y="37631"/>
                        <a:pt x="19808" y="37631"/>
                        <a:pt x="19908" y="37631"/>
                      </a:cubicBezTo>
                      <a:close/>
                      <a:moveTo>
                        <a:pt x="25810" y="37731"/>
                      </a:moveTo>
                      <a:lnTo>
                        <a:pt x="25810" y="37731"/>
                      </a:lnTo>
                      <a:cubicBezTo>
                        <a:pt x="25791" y="37740"/>
                        <a:pt x="25768" y="37744"/>
                        <a:pt x="25743" y="37744"/>
                      </a:cubicBezTo>
                      <a:cubicBezTo>
                        <a:pt x="25693" y="37744"/>
                        <a:pt x="25635" y="37731"/>
                        <a:pt x="25591" y="37731"/>
                      </a:cubicBezTo>
                      <a:close/>
                      <a:moveTo>
                        <a:pt x="23147" y="0"/>
                      </a:moveTo>
                      <a:cubicBezTo>
                        <a:pt x="17323" y="0"/>
                        <a:pt x="11403" y="3142"/>
                        <a:pt x="7445" y="9714"/>
                      </a:cubicBezTo>
                      <a:cubicBezTo>
                        <a:pt x="3025" y="13835"/>
                        <a:pt x="1" y="20316"/>
                        <a:pt x="2260" y="26165"/>
                      </a:cubicBezTo>
                      <a:cubicBezTo>
                        <a:pt x="2260" y="26099"/>
                        <a:pt x="2327" y="26032"/>
                        <a:pt x="2360" y="25966"/>
                      </a:cubicBezTo>
                      <a:cubicBezTo>
                        <a:pt x="2460" y="27561"/>
                        <a:pt x="4255" y="29223"/>
                        <a:pt x="5684" y="30186"/>
                      </a:cubicBezTo>
                      <a:cubicBezTo>
                        <a:pt x="12095" y="35672"/>
                        <a:pt x="18684" y="38284"/>
                        <a:pt x="24379" y="38284"/>
                      </a:cubicBezTo>
                      <a:cubicBezTo>
                        <a:pt x="35039" y="38284"/>
                        <a:pt x="42569" y="29132"/>
                        <a:pt x="39948" y="12539"/>
                      </a:cubicBezTo>
                      <a:cubicBezTo>
                        <a:pt x="36699" y="4335"/>
                        <a:pt x="29988" y="0"/>
                        <a:pt x="23147" y="0"/>
                      </a:cubicBezTo>
                      <a:close/>
                    </a:path>
                  </a:pathLst>
                </a:custGeom>
                <a:solidFill>
                  <a:srgbClr val="F2B1A2">
                    <a:alpha val="7344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</p:grpSp>
          <p:grpSp>
            <p:nvGrpSpPr>
              <p:cNvPr id="3068" name="Google Shape;3068;p27"/>
              <p:cNvGrpSpPr/>
              <p:nvPr/>
            </p:nvGrpSpPr>
            <p:grpSpPr>
              <a:xfrm rot="10800000">
                <a:off x="1008698" y="2761102"/>
                <a:ext cx="812555" cy="730765"/>
                <a:chOff x="6069100" y="3009725"/>
                <a:chExt cx="1064250" cy="957125"/>
              </a:xfrm>
            </p:grpSpPr>
            <p:sp>
              <p:nvSpPr>
                <p:cNvPr id="3069" name="Google Shape;3069;p27"/>
                <p:cNvSpPr/>
                <p:nvPr/>
              </p:nvSpPr>
              <p:spPr>
                <a:xfrm>
                  <a:off x="6178775" y="3741950"/>
                  <a:ext cx="25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" extrusionOk="0">
                      <a:moveTo>
                        <a:pt x="0" y="0"/>
                      </a:moveTo>
                      <a:close/>
                    </a:path>
                  </a:pathLst>
                </a:custGeom>
                <a:solidFill>
                  <a:srgbClr val="F2B1A2">
                    <a:alpha val="7344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3070" name="Google Shape;3070;p27"/>
                <p:cNvSpPr/>
                <p:nvPr/>
              </p:nvSpPr>
              <p:spPr>
                <a:xfrm>
                  <a:off x="6069100" y="3009725"/>
                  <a:ext cx="1064250" cy="95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570" h="38285" extrusionOk="0">
                      <a:moveTo>
                        <a:pt x="13992" y="7786"/>
                      </a:moveTo>
                      <a:cubicBezTo>
                        <a:pt x="13974" y="7823"/>
                        <a:pt x="13950" y="7863"/>
                        <a:pt x="13923" y="7902"/>
                      </a:cubicBezTo>
                      <a:lnTo>
                        <a:pt x="13923" y="7902"/>
                      </a:lnTo>
                      <a:lnTo>
                        <a:pt x="13992" y="7786"/>
                      </a:lnTo>
                      <a:close/>
                      <a:moveTo>
                        <a:pt x="13862" y="7981"/>
                      </a:moveTo>
                      <a:cubicBezTo>
                        <a:pt x="13802" y="8053"/>
                        <a:pt x="13731" y="8117"/>
                        <a:pt x="13660" y="8152"/>
                      </a:cubicBezTo>
                      <a:cubicBezTo>
                        <a:pt x="13717" y="8095"/>
                        <a:pt x="13798" y="8038"/>
                        <a:pt x="13862" y="7981"/>
                      </a:cubicBezTo>
                      <a:close/>
                      <a:moveTo>
                        <a:pt x="9074" y="9083"/>
                      </a:moveTo>
                      <a:lnTo>
                        <a:pt x="9074" y="9083"/>
                      </a:lnTo>
                      <a:cubicBezTo>
                        <a:pt x="9173" y="9348"/>
                        <a:pt x="9339" y="9581"/>
                        <a:pt x="9539" y="9780"/>
                      </a:cubicBezTo>
                      <a:cubicBezTo>
                        <a:pt x="9339" y="9581"/>
                        <a:pt x="9040" y="9448"/>
                        <a:pt x="9074" y="9083"/>
                      </a:cubicBezTo>
                      <a:close/>
                      <a:moveTo>
                        <a:pt x="11810" y="9542"/>
                      </a:moveTo>
                      <a:lnTo>
                        <a:pt x="11810" y="9542"/>
                      </a:lnTo>
                      <a:cubicBezTo>
                        <a:pt x="11585" y="9704"/>
                        <a:pt x="11359" y="9877"/>
                        <a:pt x="11134" y="10080"/>
                      </a:cubicBezTo>
                      <a:cubicBezTo>
                        <a:pt x="11300" y="9913"/>
                        <a:pt x="11466" y="9780"/>
                        <a:pt x="11633" y="9614"/>
                      </a:cubicBezTo>
                      <a:cubicBezTo>
                        <a:pt x="11695" y="9593"/>
                        <a:pt x="11754" y="9569"/>
                        <a:pt x="11810" y="9542"/>
                      </a:cubicBezTo>
                      <a:close/>
                      <a:moveTo>
                        <a:pt x="10868" y="10246"/>
                      </a:moveTo>
                      <a:cubicBezTo>
                        <a:pt x="10847" y="10262"/>
                        <a:pt x="10824" y="10276"/>
                        <a:pt x="10802" y="10290"/>
                      </a:cubicBezTo>
                      <a:lnTo>
                        <a:pt x="10802" y="10290"/>
                      </a:lnTo>
                      <a:cubicBezTo>
                        <a:pt x="10824" y="10275"/>
                        <a:pt x="10846" y="10261"/>
                        <a:pt x="10868" y="10246"/>
                      </a:cubicBezTo>
                      <a:close/>
                      <a:moveTo>
                        <a:pt x="10643" y="10382"/>
                      </a:moveTo>
                      <a:lnTo>
                        <a:pt x="10643" y="10382"/>
                      </a:lnTo>
                      <a:cubicBezTo>
                        <a:pt x="10592" y="10415"/>
                        <a:pt x="10548" y="10456"/>
                        <a:pt x="10517" y="10514"/>
                      </a:cubicBezTo>
                      <a:lnTo>
                        <a:pt x="10517" y="10514"/>
                      </a:lnTo>
                      <a:cubicBezTo>
                        <a:pt x="10537" y="10467"/>
                        <a:pt x="10542" y="10439"/>
                        <a:pt x="10569" y="10412"/>
                      </a:cubicBezTo>
                      <a:cubicBezTo>
                        <a:pt x="10594" y="10404"/>
                        <a:pt x="10618" y="10394"/>
                        <a:pt x="10643" y="10382"/>
                      </a:cubicBezTo>
                      <a:close/>
                      <a:moveTo>
                        <a:pt x="8907" y="11077"/>
                      </a:moveTo>
                      <a:cubicBezTo>
                        <a:pt x="8907" y="11210"/>
                        <a:pt x="8974" y="11376"/>
                        <a:pt x="9040" y="11509"/>
                      </a:cubicBezTo>
                      <a:cubicBezTo>
                        <a:pt x="8941" y="11376"/>
                        <a:pt x="8907" y="11243"/>
                        <a:pt x="8907" y="11077"/>
                      </a:cubicBezTo>
                      <a:close/>
                      <a:moveTo>
                        <a:pt x="39184" y="11376"/>
                      </a:moveTo>
                      <a:lnTo>
                        <a:pt x="39184" y="11376"/>
                      </a:lnTo>
                      <a:cubicBezTo>
                        <a:pt x="39252" y="11496"/>
                        <a:pt x="39303" y="11624"/>
                        <a:pt x="39346" y="11762"/>
                      </a:cubicBezTo>
                      <a:lnTo>
                        <a:pt x="39346" y="11762"/>
                      </a:lnTo>
                      <a:cubicBezTo>
                        <a:pt x="39295" y="11632"/>
                        <a:pt x="39241" y="11503"/>
                        <a:pt x="39184" y="11376"/>
                      </a:cubicBezTo>
                      <a:close/>
                      <a:moveTo>
                        <a:pt x="39518" y="12245"/>
                      </a:moveTo>
                      <a:lnTo>
                        <a:pt x="39518" y="12245"/>
                      </a:lnTo>
                      <a:cubicBezTo>
                        <a:pt x="39695" y="12463"/>
                        <a:pt x="39669" y="12761"/>
                        <a:pt x="39793" y="12970"/>
                      </a:cubicBezTo>
                      <a:lnTo>
                        <a:pt x="39793" y="12970"/>
                      </a:lnTo>
                      <a:cubicBezTo>
                        <a:pt x="39781" y="12962"/>
                        <a:pt x="39765" y="12954"/>
                        <a:pt x="39749" y="12938"/>
                      </a:cubicBezTo>
                      <a:lnTo>
                        <a:pt x="39749" y="12938"/>
                      </a:lnTo>
                      <a:cubicBezTo>
                        <a:pt x="39746" y="12961"/>
                        <a:pt x="39744" y="12987"/>
                        <a:pt x="39743" y="13013"/>
                      </a:cubicBezTo>
                      <a:lnTo>
                        <a:pt x="39743" y="13013"/>
                      </a:lnTo>
                      <a:cubicBezTo>
                        <a:pt x="39676" y="12755"/>
                        <a:pt x="39602" y="12499"/>
                        <a:pt x="39518" y="12245"/>
                      </a:cubicBezTo>
                      <a:close/>
                      <a:moveTo>
                        <a:pt x="39849" y="13237"/>
                      </a:moveTo>
                      <a:lnTo>
                        <a:pt x="39849" y="13436"/>
                      </a:lnTo>
                      <a:cubicBezTo>
                        <a:pt x="39843" y="13413"/>
                        <a:pt x="39838" y="13390"/>
                        <a:pt x="39832" y="13366"/>
                      </a:cubicBezTo>
                      <a:lnTo>
                        <a:pt x="39832" y="13366"/>
                      </a:lnTo>
                      <a:cubicBezTo>
                        <a:pt x="39838" y="13338"/>
                        <a:pt x="39844" y="13296"/>
                        <a:pt x="39849" y="13237"/>
                      </a:cubicBezTo>
                      <a:close/>
                      <a:moveTo>
                        <a:pt x="5368" y="17424"/>
                      </a:moveTo>
                      <a:lnTo>
                        <a:pt x="5351" y="17458"/>
                      </a:lnTo>
                      <a:cubicBezTo>
                        <a:pt x="5351" y="17441"/>
                        <a:pt x="5360" y="17433"/>
                        <a:pt x="5368" y="17424"/>
                      </a:cubicBezTo>
                      <a:close/>
                      <a:moveTo>
                        <a:pt x="21736" y="26863"/>
                      </a:moveTo>
                      <a:cubicBezTo>
                        <a:pt x="21570" y="26996"/>
                        <a:pt x="21171" y="26963"/>
                        <a:pt x="21171" y="27262"/>
                      </a:cubicBezTo>
                      <a:cubicBezTo>
                        <a:pt x="20745" y="27262"/>
                        <a:pt x="20338" y="27262"/>
                        <a:pt x="20235" y="27589"/>
                      </a:cubicBezTo>
                      <a:lnTo>
                        <a:pt x="20235" y="27589"/>
                      </a:lnTo>
                      <a:cubicBezTo>
                        <a:pt x="20262" y="27274"/>
                        <a:pt x="20420" y="27236"/>
                        <a:pt x="21038" y="27162"/>
                      </a:cubicBezTo>
                      <a:cubicBezTo>
                        <a:pt x="21204" y="26929"/>
                        <a:pt x="21536" y="26996"/>
                        <a:pt x="21736" y="26863"/>
                      </a:cubicBezTo>
                      <a:close/>
                      <a:moveTo>
                        <a:pt x="19908" y="37631"/>
                      </a:moveTo>
                      <a:lnTo>
                        <a:pt x="19908" y="37664"/>
                      </a:lnTo>
                      <a:lnTo>
                        <a:pt x="19576" y="37664"/>
                      </a:lnTo>
                      <a:cubicBezTo>
                        <a:pt x="19675" y="37631"/>
                        <a:pt x="19808" y="37631"/>
                        <a:pt x="19908" y="37631"/>
                      </a:cubicBezTo>
                      <a:close/>
                      <a:moveTo>
                        <a:pt x="25810" y="37731"/>
                      </a:moveTo>
                      <a:lnTo>
                        <a:pt x="25810" y="37731"/>
                      </a:lnTo>
                      <a:cubicBezTo>
                        <a:pt x="25791" y="37740"/>
                        <a:pt x="25768" y="37744"/>
                        <a:pt x="25743" y="37744"/>
                      </a:cubicBezTo>
                      <a:cubicBezTo>
                        <a:pt x="25693" y="37744"/>
                        <a:pt x="25635" y="37731"/>
                        <a:pt x="25591" y="37731"/>
                      </a:cubicBezTo>
                      <a:close/>
                      <a:moveTo>
                        <a:pt x="23147" y="0"/>
                      </a:moveTo>
                      <a:cubicBezTo>
                        <a:pt x="17323" y="0"/>
                        <a:pt x="11403" y="3142"/>
                        <a:pt x="7445" y="9714"/>
                      </a:cubicBezTo>
                      <a:cubicBezTo>
                        <a:pt x="3025" y="13835"/>
                        <a:pt x="1" y="20316"/>
                        <a:pt x="2260" y="26165"/>
                      </a:cubicBezTo>
                      <a:cubicBezTo>
                        <a:pt x="2260" y="26099"/>
                        <a:pt x="2327" y="26032"/>
                        <a:pt x="2360" y="25966"/>
                      </a:cubicBezTo>
                      <a:cubicBezTo>
                        <a:pt x="2460" y="27561"/>
                        <a:pt x="4255" y="29223"/>
                        <a:pt x="5684" y="30186"/>
                      </a:cubicBezTo>
                      <a:cubicBezTo>
                        <a:pt x="12095" y="35672"/>
                        <a:pt x="18684" y="38284"/>
                        <a:pt x="24379" y="38284"/>
                      </a:cubicBezTo>
                      <a:cubicBezTo>
                        <a:pt x="35039" y="38284"/>
                        <a:pt x="42569" y="29132"/>
                        <a:pt x="39948" y="12539"/>
                      </a:cubicBezTo>
                      <a:cubicBezTo>
                        <a:pt x="36699" y="4335"/>
                        <a:pt x="29988" y="0"/>
                        <a:pt x="23147" y="0"/>
                      </a:cubicBezTo>
                      <a:close/>
                    </a:path>
                  </a:pathLst>
                </a:custGeom>
                <a:solidFill>
                  <a:srgbClr val="F2B1A2">
                    <a:alpha val="7344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</p:grpSp>
        </p:grpSp>
        <p:grpSp>
          <p:nvGrpSpPr>
            <p:cNvPr id="3071" name="Google Shape;3071;p27"/>
            <p:cNvGrpSpPr/>
            <p:nvPr/>
          </p:nvGrpSpPr>
          <p:grpSpPr>
            <a:xfrm>
              <a:off x="8078529" y="3402836"/>
              <a:ext cx="424423" cy="381701"/>
              <a:chOff x="882850" y="2647922"/>
              <a:chExt cx="1064250" cy="957125"/>
            </a:xfrm>
          </p:grpSpPr>
          <p:grpSp>
            <p:nvGrpSpPr>
              <p:cNvPr id="3072" name="Google Shape;3072;p27"/>
              <p:cNvGrpSpPr/>
              <p:nvPr/>
            </p:nvGrpSpPr>
            <p:grpSpPr>
              <a:xfrm>
                <a:off x="882850" y="2647922"/>
                <a:ext cx="1064250" cy="957125"/>
                <a:chOff x="6069100" y="3009725"/>
                <a:chExt cx="1064250" cy="957125"/>
              </a:xfrm>
            </p:grpSpPr>
            <p:sp>
              <p:nvSpPr>
                <p:cNvPr id="3073" name="Google Shape;3073;p27"/>
                <p:cNvSpPr/>
                <p:nvPr/>
              </p:nvSpPr>
              <p:spPr>
                <a:xfrm>
                  <a:off x="6178775" y="3741950"/>
                  <a:ext cx="25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" extrusionOk="0">
                      <a:moveTo>
                        <a:pt x="0" y="0"/>
                      </a:moveTo>
                      <a:close/>
                    </a:path>
                  </a:pathLst>
                </a:custGeom>
                <a:solidFill>
                  <a:srgbClr val="9BBFBC">
                    <a:alpha val="703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3074" name="Google Shape;3074;p27"/>
                <p:cNvSpPr/>
                <p:nvPr/>
              </p:nvSpPr>
              <p:spPr>
                <a:xfrm>
                  <a:off x="6069100" y="3009725"/>
                  <a:ext cx="1064250" cy="95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570" h="38285" extrusionOk="0">
                      <a:moveTo>
                        <a:pt x="13992" y="7786"/>
                      </a:moveTo>
                      <a:cubicBezTo>
                        <a:pt x="13974" y="7823"/>
                        <a:pt x="13950" y="7863"/>
                        <a:pt x="13923" y="7902"/>
                      </a:cubicBezTo>
                      <a:lnTo>
                        <a:pt x="13923" y="7902"/>
                      </a:lnTo>
                      <a:lnTo>
                        <a:pt x="13992" y="7786"/>
                      </a:lnTo>
                      <a:close/>
                      <a:moveTo>
                        <a:pt x="13862" y="7981"/>
                      </a:moveTo>
                      <a:cubicBezTo>
                        <a:pt x="13802" y="8053"/>
                        <a:pt x="13731" y="8117"/>
                        <a:pt x="13660" y="8152"/>
                      </a:cubicBezTo>
                      <a:cubicBezTo>
                        <a:pt x="13717" y="8095"/>
                        <a:pt x="13798" y="8038"/>
                        <a:pt x="13862" y="7981"/>
                      </a:cubicBezTo>
                      <a:close/>
                      <a:moveTo>
                        <a:pt x="9074" y="9083"/>
                      </a:moveTo>
                      <a:lnTo>
                        <a:pt x="9074" y="9083"/>
                      </a:lnTo>
                      <a:cubicBezTo>
                        <a:pt x="9173" y="9348"/>
                        <a:pt x="9339" y="9581"/>
                        <a:pt x="9539" y="9780"/>
                      </a:cubicBezTo>
                      <a:cubicBezTo>
                        <a:pt x="9339" y="9581"/>
                        <a:pt x="9040" y="9448"/>
                        <a:pt x="9074" y="9083"/>
                      </a:cubicBezTo>
                      <a:close/>
                      <a:moveTo>
                        <a:pt x="11810" y="9542"/>
                      </a:moveTo>
                      <a:lnTo>
                        <a:pt x="11810" y="9542"/>
                      </a:lnTo>
                      <a:cubicBezTo>
                        <a:pt x="11585" y="9704"/>
                        <a:pt x="11359" y="9877"/>
                        <a:pt x="11134" y="10080"/>
                      </a:cubicBezTo>
                      <a:cubicBezTo>
                        <a:pt x="11300" y="9913"/>
                        <a:pt x="11466" y="9780"/>
                        <a:pt x="11633" y="9614"/>
                      </a:cubicBezTo>
                      <a:cubicBezTo>
                        <a:pt x="11695" y="9593"/>
                        <a:pt x="11754" y="9569"/>
                        <a:pt x="11810" y="9542"/>
                      </a:cubicBezTo>
                      <a:close/>
                      <a:moveTo>
                        <a:pt x="10868" y="10246"/>
                      </a:moveTo>
                      <a:cubicBezTo>
                        <a:pt x="10847" y="10262"/>
                        <a:pt x="10824" y="10276"/>
                        <a:pt x="10802" y="10290"/>
                      </a:cubicBezTo>
                      <a:lnTo>
                        <a:pt x="10802" y="10290"/>
                      </a:lnTo>
                      <a:cubicBezTo>
                        <a:pt x="10824" y="10275"/>
                        <a:pt x="10846" y="10261"/>
                        <a:pt x="10868" y="10246"/>
                      </a:cubicBezTo>
                      <a:close/>
                      <a:moveTo>
                        <a:pt x="10643" y="10382"/>
                      </a:moveTo>
                      <a:lnTo>
                        <a:pt x="10643" y="10382"/>
                      </a:lnTo>
                      <a:cubicBezTo>
                        <a:pt x="10592" y="10415"/>
                        <a:pt x="10548" y="10456"/>
                        <a:pt x="10517" y="10514"/>
                      </a:cubicBezTo>
                      <a:lnTo>
                        <a:pt x="10517" y="10514"/>
                      </a:lnTo>
                      <a:cubicBezTo>
                        <a:pt x="10537" y="10467"/>
                        <a:pt x="10542" y="10439"/>
                        <a:pt x="10569" y="10412"/>
                      </a:cubicBezTo>
                      <a:cubicBezTo>
                        <a:pt x="10594" y="10404"/>
                        <a:pt x="10618" y="10394"/>
                        <a:pt x="10643" y="10382"/>
                      </a:cubicBezTo>
                      <a:close/>
                      <a:moveTo>
                        <a:pt x="8907" y="11077"/>
                      </a:moveTo>
                      <a:cubicBezTo>
                        <a:pt x="8907" y="11210"/>
                        <a:pt x="8974" y="11376"/>
                        <a:pt x="9040" y="11509"/>
                      </a:cubicBezTo>
                      <a:cubicBezTo>
                        <a:pt x="8941" y="11376"/>
                        <a:pt x="8907" y="11243"/>
                        <a:pt x="8907" y="11077"/>
                      </a:cubicBezTo>
                      <a:close/>
                      <a:moveTo>
                        <a:pt x="39184" y="11376"/>
                      </a:moveTo>
                      <a:lnTo>
                        <a:pt x="39184" y="11376"/>
                      </a:lnTo>
                      <a:cubicBezTo>
                        <a:pt x="39252" y="11496"/>
                        <a:pt x="39303" y="11624"/>
                        <a:pt x="39346" y="11762"/>
                      </a:cubicBezTo>
                      <a:lnTo>
                        <a:pt x="39346" y="11762"/>
                      </a:lnTo>
                      <a:cubicBezTo>
                        <a:pt x="39295" y="11632"/>
                        <a:pt x="39241" y="11503"/>
                        <a:pt x="39184" y="11376"/>
                      </a:cubicBezTo>
                      <a:close/>
                      <a:moveTo>
                        <a:pt x="39518" y="12245"/>
                      </a:moveTo>
                      <a:lnTo>
                        <a:pt x="39518" y="12245"/>
                      </a:lnTo>
                      <a:cubicBezTo>
                        <a:pt x="39695" y="12463"/>
                        <a:pt x="39669" y="12761"/>
                        <a:pt x="39793" y="12970"/>
                      </a:cubicBezTo>
                      <a:lnTo>
                        <a:pt x="39793" y="12970"/>
                      </a:lnTo>
                      <a:cubicBezTo>
                        <a:pt x="39781" y="12962"/>
                        <a:pt x="39765" y="12954"/>
                        <a:pt x="39749" y="12938"/>
                      </a:cubicBezTo>
                      <a:lnTo>
                        <a:pt x="39749" y="12938"/>
                      </a:lnTo>
                      <a:cubicBezTo>
                        <a:pt x="39746" y="12961"/>
                        <a:pt x="39744" y="12987"/>
                        <a:pt x="39743" y="13013"/>
                      </a:cubicBezTo>
                      <a:lnTo>
                        <a:pt x="39743" y="13013"/>
                      </a:lnTo>
                      <a:cubicBezTo>
                        <a:pt x="39676" y="12755"/>
                        <a:pt x="39602" y="12499"/>
                        <a:pt x="39518" y="12245"/>
                      </a:cubicBezTo>
                      <a:close/>
                      <a:moveTo>
                        <a:pt x="39849" y="13237"/>
                      </a:moveTo>
                      <a:lnTo>
                        <a:pt x="39849" y="13436"/>
                      </a:lnTo>
                      <a:cubicBezTo>
                        <a:pt x="39843" y="13413"/>
                        <a:pt x="39838" y="13390"/>
                        <a:pt x="39832" y="13366"/>
                      </a:cubicBezTo>
                      <a:lnTo>
                        <a:pt x="39832" y="13366"/>
                      </a:lnTo>
                      <a:cubicBezTo>
                        <a:pt x="39838" y="13338"/>
                        <a:pt x="39844" y="13296"/>
                        <a:pt x="39849" y="13237"/>
                      </a:cubicBezTo>
                      <a:close/>
                      <a:moveTo>
                        <a:pt x="5368" y="17424"/>
                      </a:moveTo>
                      <a:lnTo>
                        <a:pt x="5351" y="17458"/>
                      </a:lnTo>
                      <a:cubicBezTo>
                        <a:pt x="5351" y="17441"/>
                        <a:pt x="5360" y="17433"/>
                        <a:pt x="5368" y="17424"/>
                      </a:cubicBezTo>
                      <a:close/>
                      <a:moveTo>
                        <a:pt x="21736" y="26863"/>
                      </a:moveTo>
                      <a:cubicBezTo>
                        <a:pt x="21570" y="26996"/>
                        <a:pt x="21171" y="26963"/>
                        <a:pt x="21171" y="27262"/>
                      </a:cubicBezTo>
                      <a:cubicBezTo>
                        <a:pt x="20745" y="27262"/>
                        <a:pt x="20338" y="27262"/>
                        <a:pt x="20235" y="27589"/>
                      </a:cubicBezTo>
                      <a:lnTo>
                        <a:pt x="20235" y="27589"/>
                      </a:lnTo>
                      <a:cubicBezTo>
                        <a:pt x="20262" y="27274"/>
                        <a:pt x="20420" y="27236"/>
                        <a:pt x="21038" y="27162"/>
                      </a:cubicBezTo>
                      <a:cubicBezTo>
                        <a:pt x="21204" y="26929"/>
                        <a:pt x="21536" y="26996"/>
                        <a:pt x="21736" y="26863"/>
                      </a:cubicBezTo>
                      <a:close/>
                      <a:moveTo>
                        <a:pt x="19908" y="37631"/>
                      </a:moveTo>
                      <a:lnTo>
                        <a:pt x="19908" y="37664"/>
                      </a:lnTo>
                      <a:lnTo>
                        <a:pt x="19576" y="37664"/>
                      </a:lnTo>
                      <a:cubicBezTo>
                        <a:pt x="19675" y="37631"/>
                        <a:pt x="19808" y="37631"/>
                        <a:pt x="19908" y="37631"/>
                      </a:cubicBezTo>
                      <a:close/>
                      <a:moveTo>
                        <a:pt x="25810" y="37731"/>
                      </a:moveTo>
                      <a:lnTo>
                        <a:pt x="25810" y="37731"/>
                      </a:lnTo>
                      <a:cubicBezTo>
                        <a:pt x="25791" y="37740"/>
                        <a:pt x="25768" y="37744"/>
                        <a:pt x="25743" y="37744"/>
                      </a:cubicBezTo>
                      <a:cubicBezTo>
                        <a:pt x="25693" y="37744"/>
                        <a:pt x="25635" y="37731"/>
                        <a:pt x="25591" y="37731"/>
                      </a:cubicBezTo>
                      <a:close/>
                      <a:moveTo>
                        <a:pt x="23147" y="0"/>
                      </a:moveTo>
                      <a:cubicBezTo>
                        <a:pt x="17323" y="0"/>
                        <a:pt x="11403" y="3142"/>
                        <a:pt x="7445" y="9714"/>
                      </a:cubicBezTo>
                      <a:cubicBezTo>
                        <a:pt x="3025" y="13835"/>
                        <a:pt x="1" y="20316"/>
                        <a:pt x="2260" y="26165"/>
                      </a:cubicBezTo>
                      <a:cubicBezTo>
                        <a:pt x="2260" y="26099"/>
                        <a:pt x="2327" y="26032"/>
                        <a:pt x="2360" y="25966"/>
                      </a:cubicBezTo>
                      <a:cubicBezTo>
                        <a:pt x="2460" y="27561"/>
                        <a:pt x="4255" y="29223"/>
                        <a:pt x="5684" y="30186"/>
                      </a:cubicBezTo>
                      <a:cubicBezTo>
                        <a:pt x="12095" y="35672"/>
                        <a:pt x="18684" y="38284"/>
                        <a:pt x="24379" y="38284"/>
                      </a:cubicBezTo>
                      <a:cubicBezTo>
                        <a:pt x="35039" y="38284"/>
                        <a:pt x="42569" y="29132"/>
                        <a:pt x="39948" y="12539"/>
                      </a:cubicBezTo>
                      <a:cubicBezTo>
                        <a:pt x="36699" y="4335"/>
                        <a:pt x="29988" y="0"/>
                        <a:pt x="23147" y="0"/>
                      </a:cubicBezTo>
                      <a:close/>
                    </a:path>
                  </a:pathLst>
                </a:custGeom>
                <a:solidFill>
                  <a:srgbClr val="9BBFBC">
                    <a:alpha val="703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</p:grpSp>
          <p:grpSp>
            <p:nvGrpSpPr>
              <p:cNvPr id="3075" name="Google Shape;3075;p27"/>
              <p:cNvGrpSpPr/>
              <p:nvPr/>
            </p:nvGrpSpPr>
            <p:grpSpPr>
              <a:xfrm rot="10800000">
                <a:off x="1008698" y="2761102"/>
                <a:ext cx="812555" cy="730765"/>
                <a:chOff x="6069100" y="3009725"/>
                <a:chExt cx="1064250" cy="957125"/>
              </a:xfrm>
            </p:grpSpPr>
            <p:sp>
              <p:nvSpPr>
                <p:cNvPr id="3076" name="Google Shape;3076;p27"/>
                <p:cNvSpPr/>
                <p:nvPr/>
              </p:nvSpPr>
              <p:spPr>
                <a:xfrm>
                  <a:off x="6178775" y="3741950"/>
                  <a:ext cx="25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" extrusionOk="0">
                      <a:moveTo>
                        <a:pt x="0" y="0"/>
                      </a:moveTo>
                      <a:close/>
                    </a:path>
                  </a:pathLst>
                </a:custGeom>
                <a:solidFill>
                  <a:srgbClr val="9BBFBC">
                    <a:alpha val="703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3077" name="Google Shape;3077;p27"/>
                <p:cNvSpPr/>
                <p:nvPr/>
              </p:nvSpPr>
              <p:spPr>
                <a:xfrm>
                  <a:off x="6069100" y="3009725"/>
                  <a:ext cx="1064250" cy="95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570" h="38285" extrusionOk="0">
                      <a:moveTo>
                        <a:pt x="13992" y="7786"/>
                      </a:moveTo>
                      <a:cubicBezTo>
                        <a:pt x="13974" y="7823"/>
                        <a:pt x="13950" y="7863"/>
                        <a:pt x="13923" y="7902"/>
                      </a:cubicBezTo>
                      <a:lnTo>
                        <a:pt x="13923" y="7902"/>
                      </a:lnTo>
                      <a:lnTo>
                        <a:pt x="13992" y="7786"/>
                      </a:lnTo>
                      <a:close/>
                      <a:moveTo>
                        <a:pt x="13862" y="7981"/>
                      </a:moveTo>
                      <a:cubicBezTo>
                        <a:pt x="13802" y="8053"/>
                        <a:pt x="13731" y="8117"/>
                        <a:pt x="13660" y="8152"/>
                      </a:cubicBezTo>
                      <a:cubicBezTo>
                        <a:pt x="13717" y="8095"/>
                        <a:pt x="13798" y="8038"/>
                        <a:pt x="13862" y="7981"/>
                      </a:cubicBezTo>
                      <a:close/>
                      <a:moveTo>
                        <a:pt x="9074" y="9083"/>
                      </a:moveTo>
                      <a:lnTo>
                        <a:pt x="9074" y="9083"/>
                      </a:lnTo>
                      <a:cubicBezTo>
                        <a:pt x="9173" y="9348"/>
                        <a:pt x="9339" y="9581"/>
                        <a:pt x="9539" y="9780"/>
                      </a:cubicBezTo>
                      <a:cubicBezTo>
                        <a:pt x="9339" y="9581"/>
                        <a:pt x="9040" y="9448"/>
                        <a:pt x="9074" y="9083"/>
                      </a:cubicBezTo>
                      <a:close/>
                      <a:moveTo>
                        <a:pt x="11810" y="9542"/>
                      </a:moveTo>
                      <a:lnTo>
                        <a:pt x="11810" y="9542"/>
                      </a:lnTo>
                      <a:cubicBezTo>
                        <a:pt x="11585" y="9704"/>
                        <a:pt x="11359" y="9877"/>
                        <a:pt x="11134" y="10080"/>
                      </a:cubicBezTo>
                      <a:cubicBezTo>
                        <a:pt x="11300" y="9913"/>
                        <a:pt x="11466" y="9780"/>
                        <a:pt x="11633" y="9614"/>
                      </a:cubicBezTo>
                      <a:cubicBezTo>
                        <a:pt x="11695" y="9593"/>
                        <a:pt x="11754" y="9569"/>
                        <a:pt x="11810" y="9542"/>
                      </a:cubicBezTo>
                      <a:close/>
                      <a:moveTo>
                        <a:pt x="10868" y="10246"/>
                      </a:moveTo>
                      <a:cubicBezTo>
                        <a:pt x="10847" y="10262"/>
                        <a:pt x="10824" y="10276"/>
                        <a:pt x="10802" y="10290"/>
                      </a:cubicBezTo>
                      <a:lnTo>
                        <a:pt x="10802" y="10290"/>
                      </a:lnTo>
                      <a:cubicBezTo>
                        <a:pt x="10824" y="10275"/>
                        <a:pt x="10846" y="10261"/>
                        <a:pt x="10868" y="10246"/>
                      </a:cubicBezTo>
                      <a:close/>
                      <a:moveTo>
                        <a:pt x="10643" y="10382"/>
                      </a:moveTo>
                      <a:lnTo>
                        <a:pt x="10643" y="10382"/>
                      </a:lnTo>
                      <a:cubicBezTo>
                        <a:pt x="10592" y="10415"/>
                        <a:pt x="10548" y="10456"/>
                        <a:pt x="10517" y="10514"/>
                      </a:cubicBezTo>
                      <a:lnTo>
                        <a:pt x="10517" y="10514"/>
                      </a:lnTo>
                      <a:cubicBezTo>
                        <a:pt x="10537" y="10467"/>
                        <a:pt x="10542" y="10439"/>
                        <a:pt x="10569" y="10412"/>
                      </a:cubicBezTo>
                      <a:cubicBezTo>
                        <a:pt x="10594" y="10404"/>
                        <a:pt x="10618" y="10394"/>
                        <a:pt x="10643" y="10382"/>
                      </a:cubicBezTo>
                      <a:close/>
                      <a:moveTo>
                        <a:pt x="8907" y="11077"/>
                      </a:moveTo>
                      <a:cubicBezTo>
                        <a:pt x="8907" y="11210"/>
                        <a:pt x="8974" y="11376"/>
                        <a:pt x="9040" y="11509"/>
                      </a:cubicBezTo>
                      <a:cubicBezTo>
                        <a:pt x="8941" y="11376"/>
                        <a:pt x="8907" y="11243"/>
                        <a:pt x="8907" y="11077"/>
                      </a:cubicBezTo>
                      <a:close/>
                      <a:moveTo>
                        <a:pt x="39184" y="11376"/>
                      </a:moveTo>
                      <a:lnTo>
                        <a:pt x="39184" y="11376"/>
                      </a:lnTo>
                      <a:cubicBezTo>
                        <a:pt x="39252" y="11496"/>
                        <a:pt x="39303" y="11624"/>
                        <a:pt x="39346" y="11762"/>
                      </a:cubicBezTo>
                      <a:lnTo>
                        <a:pt x="39346" y="11762"/>
                      </a:lnTo>
                      <a:cubicBezTo>
                        <a:pt x="39295" y="11632"/>
                        <a:pt x="39241" y="11503"/>
                        <a:pt x="39184" y="11376"/>
                      </a:cubicBezTo>
                      <a:close/>
                      <a:moveTo>
                        <a:pt x="39518" y="12245"/>
                      </a:moveTo>
                      <a:lnTo>
                        <a:pt x="39518" y="12245"/>
                      </a:lnTo>
                      <a:cubicBezTo>
                        <a:pt x="39695" y="12463"/>
                        <a:pt x="39669" y="12761"/>
                        <a:pt x="39793" y="12970"/>
                      </a:cubicBezTo>
                      <a:lnTo>
                        <a:pt x="39793" y="12970"/>
                      </a:lnTo>
                      <a:cubicBezTo>
                        <a:pt x="39781" y="12962"/>
                        <a:pt x="39765" y="12954"/>
                        <a:pt x="39749" y="12938"/>
                      </a:cubicBezTo>
                      <a:lnTo>
                        <a:pt x="39749" y="12938"/>
                      </a:lnTo>
                      <a:cubicBezTo>
                        <a:pt x="39746" y="12961"/>
                        <a:pt x="39744" y="12987"/>
                        <a:pt x="39743" y="13013"/>
                      </a:cubicBezTo>
                      <a:lnTo>
                        <a:pt x="39743" y="13013"/>
                      </a:lnTo>
                      <a:cubicBezTo>
                        <a:pt x="39676" y="12755"/>
                        <a:pt x="39602" y="12499"/>
                        <a:pt x="39518" y="12245"/>
                      </a:cubicBezTo>
                      <a:close/>
                      <a:moveTo>
                        <a:pt x="39849" y="13237"/>
                      </a:moveTo>
                      <a:lnTo>
                        <a:pt x="39849" y="13436"/>
                      </a:lnTo>
                      <a:cubicBezTo>
                        <a:pt x="39843" y="13413"/>
                        <a:pt x="39838" y="13390"/>
                        <a:pt x="39832" y="13366"/>
                      </a:cubicBezTo>
                      <a:lnTo>
                        <a:pt x="39832" y="13366"/>
                      </a:lnTo>
                      <a:cubicBezTo>
                        <a:pt x="39838" y="13338"/>
                        <a:pt x="39844" y="13296"/>
                        <a:pt x="39849" y="13237"/>
                      </a:cubicBezTo>
                      <a:close/>
                      <a:moveTo>
                        <a:pt x="5368" y="17424"/>
                      </a:moveTo>
                      <a:lnTo>
                        <a:pt x="5351" y="17458"/>
                      </a:lnTo>
                      <a:cubicBezTo>
                        <a:pt x="5351" y="17441"/>
                        <a:pt x="5360" y="17433"/>
                        <a:pt x="5368" y="17424"/>
                      </a:cubicBezTo>
                      <a:close/>
                      <a:moveTo>
                        <a:pt x="21736" y="26863"/>
                      </a:moveTo>
                      <a:cubicBezTo>
                        <a:pt x="21570" y="26996"/>
                        <a:pt x="21171" y="26963"/>
                        <a:pt x="21171" y="27262"/>
                      </a:cubicBezTo>
                      <a:cubicBezTo>
                        <a:pt x="20745" y="27262"/>
                        <a:pt x="20338" y="27262"/>
                        <a:pt x="20235" y="27589"/>
                      </a:cubicBezTo>
                      <a:lnTo>
                        <a:pt x="20235" y="27589"/>
                      </a:lnTo>
                      <a:cubicBezTo>
                        <a:pt x="20262" y="27274"/>
                        <a:pt x="20420" y="27236"/>
                        <a:pt x="21038" y="27162"/>
                      </a:cubicBezTo>
                      <a:cubicBezTo>
                        <a:pt x="21204" y="26929"/>
                        <a:pt x="21536" y="26996"/>
                        <a:pt x="21736" y="26863"/>
                      </a:cubicBezTo>
                      <a:close/>
                      <a:moveTo>
                        <a:pt x="19908" y="37631"/>
                      </a:moveTo>
                      <a:lnTo>
                        <a:pt x="19908" y="37664"/>
                      </a:lnTo>
                      <a:lnTo>
                        <a:pt x="19576" y="37664"/>
                      </a:lnTo>
                      <a:cubicBezTo>
                        <a:pt x="19675" y="37631"/>
                        <a:pt x="19808" y="37631"/>
                        <a:pt x="19908" y="37631"/>
                      </a:cubicBezTo>
                      <a:close/>
                      <a:moveTo>
                        <a:pt x="25810" y="37731"/>
                      </a:moveTo>
                      <a:lnTo>
                        <a:pt x="25810" y="37731"/>
                      </a:lnTo>
                      <a:cubicBezTo>
                        <a:pt x="25791" y="37740"/>
                        <a:pt x="25768" y="37744"/>
                        <a:pt x="25743" y="37744"/>
                      </a:cubicBezTo>
                      <a:cubicBezTo>
                        <a:pt x="25693" y="37744"/>
                        <a:pt x="25635" y="37731"/>
                        <a:pt x="25591" y="37731"/>
                      </a:cubicBezTo>
                      <a:close/>
                      <a:moveTo>
                        <a:pt x="23147" y="0"/>
                      </a:moveTo>
                      <a:cubicBezTo>
                        <a:pt x="17323" y="0"/>
                        <a:pt x="11403" y="3142"/>
                        <a:pt x="7445" y="9714"/>
                      </a:cubicBezTo>
                      <a:cubicBezTo>
                        <a:pt x="3025" y="13835"/>
                        <a:pt x="1" y="20316"/>
                        <a:pt x="2260" y="26165"/>
                      </a:cubicBezTo>
                      <a:cubicBezTo>
                        <a:pt x="2260" y="26099"/>
                        <a:pt x="2327" y="26032"/>
                        <a:pt x="2360" y="25966"/>
                      </a:cubicBezTo>
                      <a:cubicBezTo>
                        <a:pt x="2460" y="27561"/>
                        <a:pt x="4255" y="29223"/>
                        <a:pt x="5684" y="30186"/>
                      </a:cubicBezTo>
                      <a:cubicBezTo>
                        <a:pt x="12095" y="35672"/>
                        <a:pt x="18684" y="38284"/>
                        <a:pt x="24379" y="38284"/>
                      </a:cubicBezTo>
                      <a:cubicBezTo>
                        <a:pt x="35039" y="38284"/>
                        <a:pt x="42569" y="29132"/>
                        <a:pt x="39948" y="12539"/>
                      </a:cubicBezTo>
                      <a:cubicBezTo>
                        <a:pt x="36699" y="4335"/>
                        <a:pt x="29988" y="0"/>
                        <a:pt x="23147" y="0"/>
                      </a:cubicBezTo>
                      <a:close/>
                    </a:path>
                  </a:pathLst>
                </a:custGeom>
                <a:solidFill>
                  <a:srgbClr val="9BBFBC">
                    <a:alpha val="703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</p:grpSp>
        </p:grpSp>
        <p:grpSp>
          <p:nvGrpSpPr>
            <p:cNvPr id="3078" name="Google Shape;3078;p27"/>
            <p:cNvGrpSpPr/>
            <p:nvPr/>
          </p:nvGrpSpPr>
          <p:grpSpPr>
            <a:xfrm flipH="1">
              <a:off x="639567" y="1208808"/>
              <a:ext cx="424347" cy="431480"/>
              <a:chOff x="4023775" y="1855149"/>
              <a:chExt cx="1174825" cy="1194575"/>
            </a:xfrm>
          </p:grpSpPr>
          <p:grpSp>
            <p:nvGrpSpPr>
              <p:cNvPr id="3079" name="Google Shape;3079;p27"/>
              <p:cNvGrpSpPr/>
              <p:nvPr/>
            </p:nvGrpSpPr>
            <p:grpSpPr>
              <a:xfrm>
                <a:off x="4023775" y="1855149"/>
                <a:ext cx="1174825" cy="1194575"/>
                <a:chOff x="4023775" y="1778925"/>
                <a:chExt cx="1174825" cy="1194575"/>
              </a:xfrm>
            </p:grpSpPr>
            <p:sp>
              <p:nvSpPr>
                <p:cNvPr id="3080" name="Google Shape;3080;p27"/>
                <p:cNvSpPr/>
                <p:nvPr/>
              </p:nvSpPr>
              <p:spPr>
                <a:xfrm>
                  <a:off x="4023775" y="1778925"/>
                  <a:ext cx="1174825" cy="1194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993" h="47783" extrusionOk="0">
                      <a:moveTo>
                        <a:pt x="23952" y="88"/>
                      </a:moveTo>
                      <a:cubicBezTo>
                        <a:pt x="23635" y="88"/>
                        <a:pt x="23318" y="96"/>
                        <a:pt x="23000" y="105"/>
                      </a:cubicBezTo>
                      <a:lnTo>
                        <a:pt x="23000" y="105"/>
                      </a:lnTo>
                      <a:cubicBezTo>
                        <a:pt x="23318" y="88"/>
                        <a:pt x="23635" y="88"/>
                        <a:pt x="23952" y="88"/>
                      </a:cubicBezTo>
                      <a:close/>
                      <a:moveTo>
                        <a:pt x="20376" y="351"/>
                      </a:moveTo>
                      <a:lnTo>
                        <a:pt x="20376" y="351"/>
                      </a:lnTo>
                      <a:cubicBezTo>
                        <a:pt x="20294" y="366"/>
                        <a:pt x="20215" y="387"/>
                        <a:pt x="20142" y="421"/>
                      </a:cubicBezTo>
                      <a:lnTo>
                        <a:pt x="20142" y="421"/>
                      </a:lnTo>
                      <a:cubicBezTo>
                        <a:pt x="20150" y="411"/>
                        <a:pt x="20157" y="399"/>
                        <a:pt x="20164" y="387"/>
                      </a:cubicBezTo>
                      <a:cubicBezTo>
                        <a:pt x="20232" y="370"/>
                        <a:pt x="20303" y="359"/>
                        <a:pt x="20376" y="351"/>
                      </a:cubicBezTo>
                      <a:close/>
                      <a:moveTo>
                        <a:pt x="19484" y="487"/>
                      </a:moveTo>
                      <a:lnTo>
                        <a:pt x="19484" y="487"/>
                      </a:lnTo>
                      <a:cubicBezTo>
                        <a:pt x="19363" y="514"/>
                        <a:pt x="19237" y="533"/>
                        <a:pt x="19100" y="553"/>
                      </a:cubicBezTo>
                      <a:cubicBezTo>
                        <a:pt x="19228" y="502"/>
                        <a:pt x="19356" y="490"/>
                        <a:pt x="19484" y="487"/>
                      </a:cubicBezTo>
                      <a:close/>
                      <a:moveTo>
                        <a:pt x="28505" y="719"/>
                      </a:moveTo>
                      <a:lnTo>
                        <a:pt x="28505" y="719"/>
                      </a:lnTo>
                      <a:cubicBezTo>
                        <a:pt x="28419" y="737"/>
                        <a:pt x="28332" y="754"/>
                        <a:pt x="28245" y="767"/>
                      </a:cubicBezTo>
                      <a:lnTo>
                        <a:pt x="28245" y="767"/>
                      </a:lnTo>
                      <a:lnTo>
                        <a:pt x="28505" y="719"/>
                      </a:lnTo>
                      <a:close/>
                      <a:moveTo>
                        <a:pt x="27519" y="778"/>
                      </a:moveTo>
                      <a:cubicBezTo>
                        <a:pt x="27523" y="780"/>
                        <a:pt x="27528" y="783"/>
                        <a:pt x="27532" y="786"/>
                      </a:cubicBezTo>
                      <a:lnTo>
                        <a:pt x="27532" y="786"/>
                      </a:lnTo>
                      <a:cubicBezTo>
                        <a:pt x="27528" y="783"/>
                        <a:pt x="27523" y="781"/>
                        <a:pt x="27519" y="778"/>
                      </a:cubicBezTo>
                      <a:close/>
                      <a:moveTo>
                        <a:pt x="16973" y="752"/>
                      </a:moveTo>
                      <a:cubicBezTo>
                        <a:pt x="16873" y="752"/>
                        <a:pt x="16807" y="786"/>
                        <a:pt x="16740" y="852"/>
                      </a:cubicBezTo>
                      <a:cubicBezTo>
                        <a:pt x="16807" y="786"/>
                        <a:pt x="16907" y="786"/>
                        <a:pt x="16973" y="786"/>
                      </a:cubicBezTo>
                      <a:lnTo>
                        <a:pt x="16973" y="752"/>
                      </a:lnTo>
                      <a:close/>
                      <a:moveTo>
                        <a:pt x="35119" y="2747"/>
                      </a:moveTo>
                      <a:cubicBezTo>
                        <a:pt x="35141" y="2747"/>
                        <a:pt x="35160" y="2750"/>
                        <a:pt x="35177" y="2755"/>
                      </a:cubicBezTo>
                      <a:lnTo>
                        <a:pt x="35177" y="2755"/>
                      </a:lnTo>
                      <a:cubicBezTo>
                        <a:pt x="35113" y="2747"/>
                        <a:pt x="35050" y="2747"/>
                        <a:pt x="34986" y="2747"/>
                      </a:cubicBezTo>
                      <a:close/>
                      <a:moveTo>
                        <a:pt x="37013" y="3710"/>
                      </a:moveTo>
                      <a:lnTo>
                        <a:pt x="37013" y="3710"/>
                      </a:lnTo>
                      <a:cubicBezTo>
                        <a:pt x="37112" y="3776"/>
                        <a:pt x="37210" y="3838"/>
                        <a:pt x="37308" y="3898"/>
                      </a:cubicBezTo>
                      <a:lnTo>
                        <a:pt x="37308" y="3898"/>
                      </a:lnTo>
                      <a:cubicBezTo>
                        <a:pt x="37204" y="3840"/>
                        <a:pt x="37105" y="3779"/>
                        <a:pt x="37013" y="3710"/>
                      </a:cubicBezTo>
                      <a:close/>
                      <a:moveTo>
                        <a:pt x="10127" y="5472"/>
                      </a:moveTo>
                      <a:lnTo>
                        <a:pt x="10127" y="5472"/>
                      </a:lnTo>
                      <a:cubicBezTo>
                        <a:pt x="10096" y="5517"/>
                        <a:pt x="10059" y="5556"/>
                        <a:pt x="10018" y="5591"/>
                      </a:cubicBezTo>
                      <a:lnTo>
                        <a:pt x="10018" y="5591"/>
                      </a:lnTo>
                      <a:cubicBezTo>
                        <a:pt x="10045" y="5542"/>
                        <a:pt x="10076" y="5497"/>
                        <a:pt x="10127" y="5472"/>
                      </a:cubicBezTo>
                      <a:close/>
                      <a:moveTo>
                        <a:pt x="9950" y="5644"/>
                      </a:moveTo>
                      <a:lnTo>
                        <a:pt x="9950" y="5644"/>
                      </a:lnTo>
                      <a:cubicBezTo>
                        <a:pt x="9921" y="5664"/>
                        <a:pt x="9891" y="5684"/>
                        <a:pt x="9861" y="5704"/>
                      </a:cubicBezTo>
                      <a:cubicBezTo>
                        <a:pt x="9886" y="5679"/>
                        <a:pt x="9911" y="5655"/>
                        <a:pt x="9950" y="5644"/>
                      </a:cubicBezTo>
                      <a:close/>
                      <a:moveTo>
                        <a:pt x="40304" y="6569"/>
                      </a:moveTo>
                      <a:lnTo>
                        <a:pt x="40304" y="6569"/>
                      </a:lnTo>
                      <a:cubicBezTo>
                        <a:pt x="40416" y="6625"/>
                        <a:pt x="40505" y="6728"/>
                        <a:pt x="40570" y="6839"/>
                      </a:cubicBezTo>
                      <a:lnTo>
                        <a:pt x="40570" y="6839"/>
                      </a:lnTo>
                      <a:cubicBezTo>
                        <a:pt x="40481" y="6746"/>
                        <a:pt x="40392" y="6657"/>
                        <a:pt x="40304" y="6569"/>
                      </a:cubicBezTo>
                      <a:close/>
                      <a:moveTo>
                        <a:pt x="40113" y="8309"/>
                      </a:moveTo>
                      <a:cubicBezTo>
                        <a:pt x="40184" y="8309"/>
                        <a:pt x="40263" y="8335"/>
                        <a:pt x="40328" y="8335"/>
                      </a:cubicBezTo>
                      <a:cubicBezTo>
                        <a:pt x="40334" y="8335"/>
                        <a:pt x="40340" y="8334"/>
                        <a:pt x="40346" y="8334"/>
                      </a:cubicBezTo>
                      <a:lnTo>
                        <a:pt x="40346" y="8334"/>
                      </a:lnTo>
                      <a:cubicBezTo>
                        <a:pt x="40057" y="8386"/>
                        <a:pt x="39845" y="8611"/>
                        <a:pt x="39636" y="8611"/>
                      </a:cubicBezTo>
                      <a:cubicBezTo>
                        <a:pt x="39519" y="8611"/>
                        <a:pt x="39402" y="8541"/>
                        <a:pt x="39273" y="8330"/>
                      </a:cubicBezTo>
                      <a:lnTo>
                        <a:pt x="39273" y="8330"/>
                      </a:lnTo>
                      <a:cubicBezTo>
                        <a:pt x="39376" y="8473"/>
                        <a:pt x="39528" y="8541"/>
                        <a:pt x="39677" y="8541"/>
                      </a:cubicBezTo>
                      <a:cubicBezTo>
                        <a:pt x="39770" y="8541"/>
                        <a:pt x="39861" y="8514"/>
                        <a:pt x="39938" y="8463"/>
                      </a:cubicBezTo>
                      <a:cubicBezTo>
                        <a:pt x="39969" y="8339"/>
                        <a:pt x="40036" y="8309"/>
                        <a:pt x="40113" y="8309"/>
                      </a:cubicBezTo>
                      <a:close/>
                      <a:moveTo>
                        <a:pt x="7368" y="9128"/>
                      </a:moveTo>
                      <a:cubicBezTo>
                        <a:pt x="7414" y="9150"/>
                        <a:pt x="7460" y="9173"/>
                        <a:pt x="7495" y="9218"/>
                      </a:cubicBezTo>
                      <a:lnTo>
                        <a:pt x="7495" y="9218"/>
                      </a:lnTo>
                      <a:cubicBezTo>
                        <a:pt x="7453" y="9186"/>
                        <a:pt x="7390" y="9170"/>
                        <a:pt x="7368" y="9128"/>
                      </a:cubicBezTo>
                      <a:close/>
                      <a:moveTo>
                        <a:pt x="43614" y="9216"/>
                      </a:moveTo>
                      <a:lnTo>
                        <a:pt x="43614" y="9216"/>
                      </a:lnTo>
                      <a:cubicBezTo>
                        <a:pt x="43609" y="9223"/>
                        <a:pt x="43603" y="9231"/>
                        <a:pt x="43598" y="9239"/>
                      </a:cubicBezTo>
                      <a:lnTo>
                        <a:pt x="43598" y="9239"/>
                      </a:lnTo>
                      <a:cubicBezTo>
                        <a:pt x="43602" y="9231"/>
                        <a:pt x="43607" y="9224"/>
                        <a:pt x="43614" y="9216"/>
                      </a:cubicBezTo>
                      <a:close/>
                      <a:moveTo>
                        <a:pt x="42073" y="9099"/>
                      </a:moveTo>
                      <a:lnTo>
                        <a:pt x="42073" y="9099"/>
                      </a:lnTo>
                      <a:cubicBezTo>
                        <a:pt x="42139" y="9206"/>
                        <a:pt x="42179" y="9318"/>
                        <a:pt x="42193" y="9452"/>
                      </a:cubicBezTo>
                      <a:lnTo>
                        <a:pt x="42193" y="9452"/>
                      </a:lnTo>
                      <a:cubicBezTo>
                        <a:pt x="42149" y="9337"/>
                        <a:pt x="42128" y="9206"/>
                        <a:pt x="42073" y="9099"/>
                      </a:cubicBezTo>
                      <a:close/>
                      <a:moveTo>
                        <a:pt x="36149" y="10058"/>
                      </a:moveTo>
                      <a:cubicBezTo>
                        <a:pt x="36149" y="10107"/>
                        <a:pt x="36114" y="10138"/>
                        <a:pt x="36069" y="10138"/>
                      </a:cubicBezTo>
                      <a:cubicBezTo>
                        <a:pt x="36067" y="10138"/>
                        <a:pt x="36065" y="10138"/>
                        <a:pt x="36063" y="10137"/>
                      </a:cubicBezTo>
                      <a:lnTo>
                        <a:pt x="36063" y="10137"/>
                      </a:lnTo>
                      <a:lnTo>
                        <a:pt x="36050" y="10125"/>
                      </a:lnTo>
                      <a:cubicBezTo>
                        <a:pt x="36116" y="10125"/>
                        <a:pt x="36149" y="10091"/>
                        <a:pt x="36149" y="10058"/>
                      </a:cubicBezTo>
                      <a:close/>
                      <a:moveTo>
                        <a:pt x="43993" y="10058"/>
                      </a:moveTo>
                      <a:lnTo>
                        <a:pt x="43993" y="10058"/>
                      </a:lnTo>
                      <a:cubicBezTo>
                        <a:pt x="43959" y="10058"/>
                        <a:pt x="43926" y="10091"/>
                        <a:pt x="43926" y="10158"/>
                      </a:cubicBezTo>
                      <a:cubicBezTo>
                        <a:pt x="43893" y="10125"/>
                        <a:pt x="43926" y="10058"/>
                        <a:pt x="43993" y="10058"/>
                      </a:cubicBezTo>
                      <a:close/>
                      <a:moveTo>
                        <a:pt x="12121" y="10457"/>
                      </a:moveTo>
                      <a:cubicBezTo>
                        <a:pt x="12128" y="10457"/>
                        <a:pt x="12136" y="10458"/>
                        <a:pt x="12145" y="10461"/>
                      </a:cubicBezTo>
                      <a:lnTo>
                        <a:pt x="12145" y="10461"/>
                      </a:lnTo>
                      <a:cubicBezTo>
                        <a:pt x="12106" y="10464"/>
                        <a:pt x="12071" y="10489"/>
                        <a:pt x="12088" y="10523"/>
                      </a:cubicBezTo>
                      <a:cubicBezTo>
                        <a:pt x="12054" y="10490"/>
                        <a:pt x="12088" y="10457"/>
                        <a:pt x="12121" y="10457"/>
                      </a:cubicBezTo>
                      <a:close/>
                      <a:moveTo>
                        <a:pt x="5108" y="11122"/>
                      </a:moveTo>
                      <a:cubicBezTo>
                        <a:pt x="5077" y="11141"/>
                        <a:pt x="5052" y="11162"/>
                        <a:pt x="5033" y="11185"/>
                      </a:cubicBezTo>
                      <a:lnTo>
                        <a:pt x="5033" y="11185"/>
                      </a:lnTo>
                      <a:cubicBezTo>
                        <a:pt x="5055" y="11162"/>
                        <a:pt x="5080" y="11140"/>
                        <a:pt x="5108" y="11122"/>
                      </a:cubicBezTo>
                      <a:close/>
                      <a:moveTo>
                        <a:pt x="5033" y="11185"/>
                      </a:moveTo>
                      <a:lnTo>
                        <a:pt x="5033" y="11185"/>
                      </a:lnTo>
                      <a:cubicBezTo>
                        <a:pt x="4985" y="11235"/>
                        <a:pt x="4954" y="11294"/>
                        <a:pt x="4945" y="11354"/>
                      </a:cubicBezTo>
                      <a:lnTo>
                        <a:pt x="4945" y="11354"/>
                      </a:lnTo>
                      <a:cubicBezTo>
                        <a:pt x="4969" y="11294"/>
                        <a:pt x="4990" y="11236"/>
                        <a:pt x="5033" y="11185"/>
                      </a:cubicBezTo>
                      <a:close/>
                      <a:moveTo>
                        <a:pt x="4945" y="11354"/>
                      </a:moveTo>
                      <a:lnTo>
                        <a:pt x="4945" y="11354"/>
                      </a:lnTo>
                      <a:cubicBezTo>
                        <a:pt x="4934" y="11381"/>
                        <a:pt x="4922" y="11408"/>
                        <a:pt x="4907" y="11435"/>
                      </a:cubicBezTo>
                      <a:lnTo>
                        <a:pt x="4907" y="11435"/>
                      </a:lnTo>
                      <a:lnTo>
                        <a:pt x="4942" y="11388"/>
                      </a:lnTo>
                      <a:cubicBezTo>
                        <a:pt x="4942" y="11376"/>
                        <a:pt x="4943" y="11365"/>
                        <a:pt x="4945" y="11354"/>
                      </a:cubicBezTo>
                      <a:close/>
                      <a:moveTo>
                        <a:pt x="4907" y="11435"/>
                      </a:moveTo>
                      <a:lnTo>
                        <a:pt x="4843" y="11520"/>
                      </a:lnTo>
                      <a:cubicBezTo>
                        <a:pt x="4870" y="11493"/>
                        <a:pt x="4890" y="11464"/>
                        <a:pt x="4907" y="11435"/>
                      </a:cubicBezTo>
                      <a:close/>
                      <a:moveTo>
                        <a:pt x="4311" y="12451"/>
                      </a:moveTo>
                      <a:cubicBezTo>
                        <a:pt x="4311" y="12451"/>
                        <a:pt x="4283" y="12478"/>
                        <a:pt x="4278" y="12508"/>
                      </a:cubicBezTo>
                      <a:lnTo>
                        <a:pt x="4278" y="12508"/>
                      </a:lnTo>
                      <a:cubicBezTo>
                        <a:pt x="4289" y="12489"/>
                        <a:pt x="4300" y="12470"/>
                        <a:pt x="4311" y="12451"/>
                      </a:cubicBezTo>
                      <a:close/>
                      <a:moveTo>
                        <a:pt x="4278" y="12508"/>
                      </a:moveTo>
                      <a:lnTo>
                        <a:pt x="4278" y="12508"/>
                      </a:lnTo>
                      <a:cubicBezTo>
                        <a:pt x="4196" y="12662"/>
                        <a:pt x="4137" y="12839"/>
                        <a:pt x="4078" y="13016"/>
                      </a:cubicBezTo>
                      <a:cubicBezTo>
                        <a:pt x="4145" y="12817"/>
                        <a:pt x="4211" y="12650"/>
                        <a:pt x="4278" y="12517"/>
                      </a:cubicBezTo>
                      <a:cubicBezTo>
                        <a:pt x="4278" y="12514"/>
                        <a:pt x="4278" y="12511"/>
                        <a:pt x="4278" y="12508"/>
                      </a:cubicBezTo>
                      <a:close/>
                      <a:moveTo>
                        <a:pt x="4145" y="12983"/>
                      </a:moveTo>
                      <a:cubicBezTo>
                        <a:pt x="4130" y="13034"/>
                        <a:pt x="4109" y="13081"/>
                        <a:pt x="4084" y="13125"/>
                      </a:cubicBezTo>
                      <a:lnTo>
                        <a:pt x="4084" y="13125"/>
                      </a:lnTo>
                      <a:cubicBezTo>
                        <a:pt x="4115" y="13086"/>
                        <a:pt x="4145" y="13045"/>
                        <a:pt x="4145" y="12983"/>
                      </a:cubicBezTo>
                      <a:close/>
                      <a:moveTo>
                        <a:pt x="4084" y="13125"/>
                      </a:moveTo>
                      <a:cubicBezTo>
                        <a:pt x="4059" y="13156"/>
                        <a:pt x="4033" y="13187"/>
                        <a:pt x="4020" y="13227"/>
                      </a:cubicBezTo>
                      <a:lnTo>
                        <a:pt x="4020" y="13227"/>
                      </a:lnTo>
                      <a:cubicBezTo>
                        <a:pt x="4042" y="13194"/>
                        <a:pt x="4064" y="13160"/>
                        <a:pt x="4084" y="13125"/>
                      </a:cubicBezTo>
                      <a:close/>
                      <a:moveTo>
                        <a:pt x="4020" y="13227"/>
                      </a:moveTo>
                      <a:cubicBezTo>
                        <a:pt x="3945" y="13338"/>
                        <a:pt x="3865" y="13441"/>
                        <a:pt x="3845" y="13581"/>
                      </a:cubicBezTo>
                      <a:cubicBezTo>
                        <a:pt x="3879" y="13481"/>
                        <a:pt x="3912" y="13348"/>
                        <a:pt x="4012" y="13282"/>
                      </a:cubicBezTo>
                      <a:cubicBezTo>
                        <a:pt x="4012" y="13261"/>
                        <a:pt x="4015" y="13243"/>
                        <a:pt x="4020" y="13227"/>
                      </a:cubicBezTo>
                      <a:close/>
                      <a:moveTo>
                        <a:pt x="11323" y="13714"/>
                      </a:moveTo>
                      <a:cubicBezTo>
                        <a:pt x="11390" y="13780"/>
                        <a:pt x="11523" y="13847"/>
                        <a:pt x="11356" y="13880"/>
                      </a:cubicBezTo>
                      <a:cubicBezTo>
                        <a:pt x="11349" y="13887"/>
                        <a:pt x="11342" y="13893"/>
                        <a:pt x="11335" y="13897"/>
                      </a:cubicBezTo>
                      <a:lnTo>
                        <a:pt x="11335" y="13897"/>
                      </a:lnTo>
                      <a:cubicBezTo>
                        <a:pt x="11368" y="13843"/>
                        <a:pt x="11367" y="13757"/>
                        <a:pt x="11323" y="13714"/>
                      </a:cubicBezTo>
                      <a:close/>
                      <a:moveTo>
                        <a:pt x="12088" y="14146"/>
                      </a:moveTo>
                      <a:lnTo>
                        <a:pt x="12088" y="14179"/>
                      </a:lnTo>
                      <a:cubicBezTo>
                        <a:pt x="12088" y="14280"/>
                        <a:pt x="12088" y="14368"/>
                        <a:pt x="12088" y="14452"/>
                      </a:cubicBezTo>
                      <a:lnTo>
                        <a:pt x="12088" y="14452"/>
                      </a:lnTo>
                      <a:cubicBezTo>
                        <a:pt x="12054" y="14312"/>
                        <a:pt x="11969" y="14170"/>
                        <a:pt x="12088" y="14146"/>
                      </a:cubicBezTo>
                      <a:close/>
                      <a:moveTo>
                        <a:pt x="40902" y="14512"/>
                      </a:moveTo>
                      <a:lnTo>
                        <a:pt x="40935" y="14578"/>
                      </a:lnTo>
                      <a:cubicBezTo>
                        <a:pt x="40952" y="14595"/>
                        <a:pt x="40968" y="14603"/>
                        <a:pt x="40989" y="14603"/>
                      </a:cubicBezTo>
                      <a:cubicBezTo>
                        <a:pt x="41010" y="14603"/>
                        <a:pt x="41035" y="14595"/>
                        <a:pt x="41068" y="14578"/>
                      </a:cubicBezTo>
                      <a:lnTo>
                        <a:pt x="41068" y="14578"/>
                      </a:lnTo>
                      <a:cubicBezTo>
                        <a:pt x="41039" y="14597"/>
                        <a:pt x="41013" y="14606"/>
                        <a:pt x="40990" y="14606"/>
                      </a:cubicBezTo>
                      <a:cubicBezTo>
                        <a:pt x="40935" y="14606"/>
                        <a:pt x="40902" y="14559"/>
                        <a:pt x="40902" y="14512"/>
                      </a:cubicBezTo>
                      <a:close/>
                      <a:moveTo>
                        <a:pt x="3700" y="14624"/>
                      </a:moveTo>
                      <a:cubicBezTo>
                        <a:pt x="3691" y="14640"/>
                        <a:pt x="3684" y="14656"/>
                        <a:pt x="3679" y="14673"/>
                      </a:cubicBezTo>
                      <a:lnTo>
                        <a:pt x="3679" y="14673"/>
                      </a:lnTo>
                      <a:lnTo>
                        <a:pt x="3679" y="14644"/>
                      </a:lnTo>
                      <a:cubicBezTo>
                        <a:pt x="3686" y="14638"/>
                        <a:pt x="3693" y="14631"/>
                        <a:pt x="3700" y="14624"/>
                      </a:cubicBezTo>
                      <a:close/>
                      <a:moveTo>
                        <a:pt x="8992" y="14630"/>
                      </a:moveTo>
                      <a:cubicBezTo>
                        <a:pt x="9010" y="14642"/>
                        <a:pt x="9031" y="14650"/>
                        <a:pt x="9057" y="14650"/>
                      </a:cubicBezTo>
                      <a:cubicBezTo>
                        <a:pt x="9069" y="14650"/>
                        <a:pt x="9082" y="14648"/>
                        <a:pt x="9097" y="14644"/>
                      </a:cubicBezTo>
                      <a:lnTo>
                        <a:pt x="9097" y="14644"/>
                      </a:lnTo>
                      <a:cubicBezTo>
                        <a:pt x="9089" y="14673"/>
                        <a:pt x="9078" y="14685"/>
                        <a:pt x="9063" y="14685"/>
                      </a:cubicBezTo>
                      <a:cubicBezTo>
                        <a:pt x="9043" y="14685"/>
                        <a:pt x="9017" y="14662"/>
                        <a:pt x="8992" y="14630"/>
                      </a:cubicBezTo>
                      <a:close/>
                      <a:moveTo>
                        <a:pt x="33025" y="14877"/>
                      </a:moveTo>
                      <a:lnTo>
                        <a:pt x="33025" y="14877"/>
                      </a:lnTo>
                      <a:cubicBezTo>
                        <a:pt x="33059" y="14910"/>
                        <a:pt x="33059" y="14977"/>
                        <a:pt x="33059" y="15043"/>
                      </a:cubicBezTo>
                      <a:cubicBezTo>
                        <a:pt x="33051" y="15051"/>
                        <a:pt x="33047" y="15071"/>
                        <a:pt x="33046" y="15099"/>
                      </a:cubicBezTo>
                      <a:lnTo>
                        <a:pt x="33046" y="15099"/>
                      </a:lnTo>
                      <a:cubicBezTo>
                        <a:pt x="33037" y="15005"/>
                        <a:pt x="33025" y="14935"/>
                        <a:pt x="33025" y="14877"/>
                      </a:cubicBezTo>
                      <a:close/>
                      <a:moveTo>
                        <a:pt x="3546" y="15342"/>
                      </a:moveTo>
                      <a:lnTo>
                        <a:pt x="3546" y="15376"/>
                      </a:lnTo>
                      <a:cubicBezTo>
                        <a:pt x="3513" y="15475"/>
                        <a:pt x="3480" y="15542"/>
                        <a:pt x="3447" y="15642"/>
                      </a:cubicBezTo>
                      <a:cubicBezTo>
                        <a:pt x="3480" y="15542"/>
                        <a:pt x="3513" y="15442"/>
                        <a:pt x="3546" y="15342"/>
                      </a:cubicBezTo>
                      <a:close/>
                      <a:moveTo>
                        <a:pt x="23786" y="15276"/>
                      </a:moveTo>
                      <a:cubicBezTo>
                        <a:pt x="23587" y="15342"/>
                        <a:pt x="23653" y="15475"/>
                        <a:pt x="23686" y="15608"/>
                      </a:cubicBezTo>
                      <a:cubicBezTo>
                        <a:pt x="23680" y="15602"/>
                        <a:pt x="23674" y="15599"/>
                        <a:pt x="23668" y="15599"/>
                      </a:cubicBezTo>
                      <a:cubicBezTo>
                        <a:pt x="23649" y="15599"/>
                        <a:pt x="23633" y="15624"/>
                        <a:pt x="23625" y="15648"/>
                      </a:cubicBezTo>
                      <a:lnTo>
                        <a:pt x="23625" y="15648"/>
                      </a:lnTo>
                      <a:cubicBezTo>
                        <a:pt x="23642" y="15516"/>
                        <a:pt x="23566" y="15338"/>
                        <a:pt x="23753" y="15276"/>
                      </a:cubicBezTo>
                      <a:close/>
                      <a:moveTo>
                        <a:pt x="44695" y="15644"/>
                      </a:moveTo>
                      <a:cubicBezTo>
                        <a:pt x="44711" y="15651"/>
                        <a:pt x="44762" y="15675"/>
                        <a:pt x="44790" y="15675"/>
                      </a:cubicBezTo>
                      <a:cubicBezTo>
                        <a:pt x="44745" y="15675"/>
                        <a:pt x="44715" y="15663"/>
                        <a:pt x="44695" y="15644"/>
                      </a:cubicBezTo>
                      <a:close/>
                      <a:moveTo>
                        <a:pt x="33059" y="15326"/>
                      </a:moveTo>
                      <a:lnTo>
                        <a:pt x="33059" y="15326"/>
                      </a:lnTo>
                      <a:cubicBezTo>
                        <a:pt x="33078" y="15583"/>
                        <a:pt x="33099" y="15920"/>
                        <a:pt x="32924" y="15920"/>
                      </a:cubicBezTo>
                      <a:cubicBezTo>
                        <a:pt x="32905" y="15920"/>
                        <a:pt x="32883" y="15916"/>
                        <a:pt x="32859" y="15907"/>
                      </a:cubicBezTo>
                      <a:lnTo>
                        <a:pt x="32859" y="15907"/>
                      </a:lnTo>
                      <a:cubicBezTo>
                        <a:pt x="32869" y="15911"/>
                        <a:pt x="32878" y="15912"/>
                        <a:pt x="32887" y="15912"/>
                      </a:cubicBezTo>
                      <a:cubicBezTo>
                        <a:pt x="32971" y="15912"/>
                        <a:pt x="33029" y="15766"/>
                        <a:pt x="33059" y="15376"/>
                      </a:cubicBezTo>
                      <a:lnTo>
                        <a:pt x="33059" y="15342"/>
                      </a:lnTo>
                      <a:cubicBezTo>
                        <a:pt x="33059" y="15337"/>
                        <a:pt x="33059" y="15331"/>
                        <a:pt x="33059" y="15326"/>
                      </a:cubicBezTo>
                      <a:close/>
                      <a:moveTo>
                        <a:pt x="3480" y="15774"/>
                      </a:moveTo>
                      <a:cubicBezTo>
                        <a:pt x="3480" y="15841"/>
                        <a:pt x="3546" y="15941"/>
                        <a:pt x="3480" y="15974"/>
                      </a:cubicBezTo>
                      <a:lnTo>
                        <a:pt x="3447" y="15974"/>
                      </a:lnTo>
                      <a:cubicBezTo>
                        <a:pt x="3513" y="15941"/>
                        <a:pt x="3447" y="15841"/>
                        <a:pt x="3480" y="15774"/>
                      </a:cubicBezTo>
                      <a:close/>
                      <a:moveTo>
                        <a:pt x="14082" y="16107"/>
                      </a:moveTo>
                      <a:lnTo>
                        <a:pt x="14082" y="16140"/>
                      </a:lnTo>
                      <a:lnTo>
                        <a:pt x="14015" y="16140"/>
                      </a:lnTo>
                      <a:cubicBezTo>
                        <a:pt x="14048" y="16140"/>
                        <a:pt x="14048" y="16140"/>
                        <a:pt x="14082" y="16107"/>
                      </a:cubicBezTo>
                      <a:close/>
                      <a:moveTo>
                        <a:pt x="8461" y="16173"/>
                      </a:moveTo>
                      <a:cubicBezTo>
                        <a:pt x="8463" y="16173"/>
                        <a:pt x="8465" y="16173"/>
                        <a:pt x="8465" y="16173"/>
                      </a:cubicBezTo>
                      <a:lnTo>
                        <a:pt x="8465" y="16178"/>
                      </a:lnTo>
                      <a:lnTo>
                        <a:pt x="8465" y="16178"/>
                      </a:lnTo>
                      <a:cubicBezTo>
                        <a:pt x="8464" y="16177"/>
                        <a:pt x="8462" y="16175"/>
                        <a:pt x="8461" y="16173"/>
                      </a:cubicBezTo>
                      <a:close/>
                      <a:moveTo>
                        <a:pt x="19702" y="16190"/>
                      </a:moveTo>
                      <a:lnTo>
                        <a:pt x="19702" y="16190"/>
                      </a:lnTo>
                      <a:cubicBezTo>
                        <a:pt x="19716" y="16201"/>
                        <a:pt x="19738" y="16207"/>
                        <a:pt x="19765" y="16207"/>
                      </a:cubicBezTo>
                      <a:cubicBezTo>
                        <a:pt x="19738" y="16207"/>
                        <a:pt x="19712" y="16207"/>
                        <a:pt x="19702" y="16190"/>
                      </a:cubicBezTo>
                      <a:close/>
                      <a:moveTo>
                        <a:pt x="21119" y="16231"/>
                      </a:moveTo>
                      <a:cubicBezTo>
                        <a:pt x="21183" y="16231"/>
                        <a:pt x="21256" y="16255"/>
                        <a:pt x="21321" y="16271"/>
                      </a:cubicBezTo>
                      <a:lnTo>
                        <a:pt x="21321" y="16271"/>
                      </a:lnTo>
                      <a:cubicBezTo>
                        <a:pt x="21262" y="16267"/>
                        <a:pt x="21196" y="16256"/>
                        <a:pt x="21136" y="16256"/>
                      </a:cubicBezTo>
                      <a:cubicBezTo>
                        <a:pt x="21061" y="16256"/>
                        <a:pt x="20994" y="16273"/>
                        <a:pt x="20961" y="16339"/>
                      </a:cubicBezTo>
                      <a:cubicBezTo>
                        <a:pt x="20994" y="16256"/>
                        <a:pt x="21053" y="16231"/>
                        <a:pt x="21119" y="16231"/>
                      </a:cubicBezTo>
                      <a:close/>
                      <a:moveTo>
                        <a:pt x="36050" y="16007"/>
                      </a:moveTo>
                      <a:cubicBezTo>
                        <a:pt x="36116" y="16107"/>
                        <a:pt x="36116" y="16273"/>
                        <a:pt x="36149" y="16339"/>
                      </a:cubicBezTo>
                      <a:cubicBezTo>
                        <a:pt x="36098" y="16238"/>
                        <a:pt x="36087" y="16097"/>
                        <a:pt x="35979" y="16037"/>
                      </a:cubicBezTo>
                      <a:lnTo>
                        <a:pt x="35979" y="16037"/>
                      </a:lnTo>
                      <a:cubicBezTo>
                        <a:pt x="35997" y="16036"/>
                        <a:pt x="36019" y="16028"/>
                        <a:pt x="36050" y="16007"/>
                      </a:cubicBezTo>
                      <a:close/>
                      <a:moveTo>
                        <a:pt x="8607" y="16192"/>
                      </a:moveTo>
                      <a:cubicBezTo>
                        <a:pt x="8705" y="16192"/>
                        <a:pt x="8808" y="16207"/>
                        <a:pt x="8897" y="16207"/>
                      </a:cubicBezTo>
                      <a:cubicBezTo>
                        <a:pt x="8664" y="16207"/>
                        <a:pt x="8399" y="16207"/>
                        <a:pt x="8664" y="16439"/>
                      </a:cubicBezTo>
                      <a:cubicBezTo>
                        <a:pt x="8584" y="16412"/>
                        <a:pt x="8547" y="16298"/>
                        <a:pt x="8482" y="16203"/>
                      </a:cubicBezTo>
                      <a:lnTo>
                        <a:pt x="8482" y="16203"/>
                      </a:lnTo>
                      <a:cubicBezTo>
                        <a:pt x="8522" y="16195"/>
                        <a:pt x="8564" y="16192"/>
                        <a:pt x="8607" y="16192"/>
                      </a:cubicBezTo>
                      <a:close/>
                      <a:moveTo>
                        <a:pt x="23720" y="16406"/>
                      </a:moveTo>
                      <a:cubicBezTo>
                        <a:pt x="23653" y="16406"/>
                        <a:pt x="23653" y="16439"/>
                        <a:pt x="23653" y="16506"/>
                      </a:cubicBezTo>
                      <a:cubicBezTo>
                        <a:pt x="23620" y="16472"/>
                        <a:pt x="23653" y="16406"/>
                        <a:pt x="23686" y="16406"/>
                      </a:cubicBezTo>
                      <a:close/>
                      <a:moveTo>
                        <a:pt x="44591" y="16140"/>
                      </a:moveTo>
                      <a:cubicBezTo>
                        <a:pt x="44591" y="16286"/>
                        <a:pt x="44360" y="16432"/>
                        <a:pt x="44417" y="16533"/>
                      </a:cubicBezTo>
                      <a:lnTo>
                        <a:pt x="44417" y="16533"/>
                      </a:lnTo>
                      <a:cubicBezTo>
                        <a:pt x="44393" y="16513"/>
                        <a:pt x="44365" y="16492"/>
                        <a:pt x="44325" y="16472"/>
                      </a:cubicBezTo>
                      <a:cubicBezTo>
                        <a:pt x="44491" y="16406"/>
                        <a:pt x="44524" y="16240"/>
                        <a:pt x="44591" y="16140"/>
                      </a:cubicBezTo>
                      <a:close/>
                      <a:moveTo>
                        <a:pt x="3508" y="16471"/>
                      </a:moveTo>
                      <a:cubicBezTo>
                        <a:pt x="3495" y="16518"/>
                        <a:pt x="3452" y="16565"/>
                        <a:pt x="3406" y="16613"/>
                      </a:cubicBezTo>
                      <a:lnTo>
                        <a:pt x="3406" y="16613"/>
                      </a:lnTo>
                      <a:cubicBezTo>
                        <a:pt x="3438" y="16558"/>
                        <a:pt x="3492" y="16523"/>
                        <a:pt x="3508" y="16471"/>
                      </a:cubicBezTo>
                      <a:close/>
                      <a:moveTo>
                        <a:pt x="13749" y="16240"/>
                      </a:moveTo>
                      <a:lnTo>
                        <a:pt x="13749" y="16240"/>
                      </a:lnTo>
                      <a:cubicBezTo>
                        <a:pt x="13450" y="16539"/>
                        <a:pt x="13384" y="16705"/>
                        <a:pt x="13384" y="16805"/>
                      </a:cubicBezTo>
                      <a:cubicBezTo>
                        <a:pt x="13284" y="16605"/>
                        <a:pt x="13317" y="16406"/>
                        <a:pt x="13450" y="16240"/>
                      </a:cubicBezTo>
                      <a:lnTo>
                        <a:pt x="13450" y="16240"/>
                      </a:lnTo>
                      <a:cubicBezTo>
                        <a:pt x="13432" y="16276"/>
                        <a:pt x="13444" y="16303"/>
                        <a:pt x="13502" y="16303"/>
                      </a:cubicBezTo>
                      <a:cubicBezTo>
                        <a:pt x="13550" y="16303"/>
                        <a:pt x="13629" y="16285"/>
                        <a:pt x="13749" y="16240"/>
                      </a:cubicBezTo>
                      <a:close/>
                      <a:moveTo>
                        <a:pt x="14181" y="17237"/>
                      </a:moveTo>
                      <a:lnTo>
                        <a:pt x="14181" y="17237"/>
                      </a:lnTo>
                      <a:cubicBezTo>
                        <a:pt x="14181" y="17263"/>
                        <a:pt x="14171" y="17279"/>
                        <a:pt x="14156" y="17287"/>
                      </a:cubicBezTo>
                      <a:lnTo>
                        <a:pt x="14156" y="17287"/>
                      </a:lnTo>
                      <a:cubicBezTo>
                        <a:pt x="14171" y="17274"/>
                        <a:pt x="14181" y="17255"/>
                        <a:pt x="14181" y="17237"/>
                      </a:cubicBezTo>
                      <a:close/>
                      <a:moveTo>
                        <a:pt x="14115" y="17270"/>
                      </a:moveTo>
                      <a:lnTo>
                        <a:pt x="14115" y="17289"/>
                      </a:lnTo>
                      <a:lnTo>
                        <a:pt x="14115" y="17289"/>
                      </a:lnTo>
                      <a:cubicBezTo>
                        <a:pt x="14103" y="17286"/>
                        <a:pt x="14091" y="17279"/>
                        <a:pt x="14082" y="17270"/>
                      </a:cubicBezTo>
                      <a:close/>
                      <a:moveTo>
                        <a:pt x="39406" y="17868"/>
                      </a:moveTo>
                      <a:cubicBezTo>
                        <a:pt x="39406" y="17935"/>
                        <a:pt x="39440" y="17935"/>
                        <a:pt x="39440" y="17935"/>
                      </a:cubicBezTo>
                      <a:cubicBezTo>
                        <a:pt x="39451" y="17946"/>
                        <a:pt x="39451" y="17949"/>
                        <a:pt x="39445" y="17949"/>
                      </a:cubicBezTo>
                      <a:cubicBezTo>
                        <a:pt x="39432" y="17949"/>
                        <a:pt x="39395" y="17935"/>
                        <a:pt x="39373" y="17935"/>
                      </a:cubicBezTo>
                      <a:lnTo>
                        <a:pt x="39406" y="17935"/>
                      </a:lnTo>
                      <a:lnTo>
                        <a:pt x="39406" y="17901"/>
                      </a:lnTo>
                      <a:cubicBezTo>
                        <a:pt x="39406" y="17901"/>
                        <a:pt x="39406" y="17868"/>
                        <a:pt x="39406" y="17868"/>
                      </a:cubicBezTo>
                      <a:close/>
                      <a:moveTo>
                        <a:pt x="30500" y="17935"/>
                      </a:moveTo>
                      <a:cubicBezTo>
                        <a:pt x="30500" y="17998"/>
                        <a:pt x="30470" y="18061"/>
                        <a:pt x="30750" y="18180"/>
                      </a:cubicBezTo>
                      <a:lnTo>
                        <a:pt x="30750" y="18180"/>
                      </a:lnTo>
                      <a:cubicBezTo>
                        <a:pt x="30611" y="18132"/>
                        <a:pt x="30411" y="18112"/>
                        <a:pt x="30500" y="17935"/>
                      </a:cubicBezTo>
                      <a:close/>
                      <a:moveTo>
                        <a:pt x="27660" y="18292"/>
                      </a:moveTo>
                      <a:lnTo>
                        <a:pt x="27660" y="18292"/>
                      </a:lnTo>
                      <a:cubicBezTo>
                        <a:pt x="27550" y="18485"/>
                        <a:pt x="27535" y="18726"/>
                        <a:pt x="27471" y="18942"/>
                      </a:cubicBezTo>
                      <a:lnTo>
                        <a:pt x="27471" y="18942"/>
                      </a:lnTo>
                      <a:cubicBezTo>
                        <a:pt x="27487" y="18823"/>
                        <a:pt x="27455" y="18699"/>
                        <a:pt x="27375" y="18599"/>
                      </a:cubicBezTo>
                      <a:cubicBezTo>
                        <a:pt x="27428" y="18495"/>
                        <a:pt x="27604" y="18349"/>
                        <a:pt x="27660" y="18292"/>
                      </a:cubicBezTo>
                      <a:close/>
                      <a:moveTo>
                        <a:pt x="44483" y="19003"/>
                      </a:moveTo>
                      <a:cubicBezTo>
                        <a:pt x="44485" y="19071"/>
                        <a:pt x="44508" y="19112"/>
                        <a:pt x="44544" y="19151"/>
                      </a:cubicBezTo>
                      <a:lnTo>
                        <a:pt x="44544" y="19151"/>
                      </a:lnTo>
                      <a:cubicBezTo>
                        <a:pt x="44529" y="19145"/>
                        <a:pt x="44511" y="19138"/>
                        <a:pt x="44491" y="19131"/>
                      </a:cubicBezTo>
                      <a:lnTo>
                        <a:pt x="44491" y="19131"/>
                      </a:lnTo>
                      <a:cubicBezTo>
                        <a:pt x="44524" y="19164"/>
                        <a:pt x="44524" y="19198"/>
                        <a:pt x="44524" y="19231"/>
                      </a:cubicBezTo>
                      <a:cubicBezTo>
                        <a:pt x="44524" y="19198"/>
                        <a:pt x="44524" y="19131"/>
                        <a:pt x="44458" y="19131"/>
                      </a:cubicBezTo>
                      <a:lnTo>
                        <a:pt x="44425" y="19131"/>
                      </a:lnTo>
                      <a:cubicBezTo>
                        <a:pt x="44441" y="19081"/>
                        <a:pt x="44466" y="19040"/>
                        <a:pt x="44483" y="19003"/>
                      </a:cubicBezTo>
                      <a:close/>
                      <a:moveTo>
                        <a:pt x="38513" y="20062"/>
                      </a:moveTo>
                      <a:cubicBezTo>
                        <a:pt x="38545" y="20062"/>
                        <a:pt x="38575" y="20063"/>
                        <a:pt x="38575" y="20095"/>
                      </a:cubicBezTo>
                      <a:cubicBezTo>
                        <a:pt x="38557" y="20076"/>
                        <a:pt x="38535" y="20065"/>
                        <a:pt x="38513" y="20062"/>
                      </a:cubicBezTo>
                      <a:close/>
                      <a:moveTo>
                        <a:pt x="31596" y="20627"/>
                      </a:moveTo>
                      <a:cubicBezTo>
                        <a:pt x="31512" y="20739"/>
                        <a:pt x="31617" y="20874"/>
                        <a:pt x="31732" y="20934"/>
                      </a:cubicBezTo>
                      <a:lnTo>
                        <a:pt x="31732" y="20934"/>
                      </a:lnTo>
                      <a:cubicBezTo>
                        <a:pt x="31700" y="20935"/>
                        <a:pt x="31661" y="20943"/>
                        <a:pt x="31629" y="20959"/>
                      </a:cubicBezTo>
                      <a:cubicBezTo>
                        <a:pt x="31663" y="20859"/>
                        <a:pt x="31463" y="20760"/>
                        <a:pt x="31596" y="20627"/>
                      </a:cubicBezTo>
                      <a:close/>
                      <a:moveTo>
                        <a:pt x="31563" y="21059"/>
                      </a:moveTo>
                      <a:cubicBezTo>
                        <a:pt x="31563" y="21225"/>
                        <a:pt x="31663" y="21158"/>
                        <a:pt x="31663" y="21258"/>
                      </a:cubicBezTo>
                      <a:cubicBezTo>
                        <a:pt x="31663" y="21158"/>
                        <a:pt x="31330" y="21192"/>
                        <a:pt x="31563" y="21059"/>
                      </a:cubicBezTo>
                      <a:close/>
                      <a:moveTo>
                        <a:pt x="24916" y="21491"/>
                      </a:moveTo>
                      <a:lnTo>
                        <a:pt x="24949" y="21524"/>
                      </a:lnTo>
                      <a:cubicBezTo>
                        <a:pt x="24949" y="21524"/>
                        <a:pt x="24949" y="21524"/>
                        <a:pt x="24956" y="21531"/>
                      </a:cubicBezTo>
                      <a:lnTo>
                        <a:pt x="24956" y="21531"/>
                      </a:lnTo>
                      <a:cubicBezTo>
                        <a:pt x="24952" y="21529"/>
                        <a:pt x="24949" y="21529"/>
                        <a:pt x="24945" y="21529"/>
                      </a:cubicBezTo>
                      <a:cubicBezTo>
                        <a:pt x="24915" y="21529"/>
                        <a:pt x="24883" y="21568"/>
                        <a:pt x="24883" y="21590"/>
                      </a:cubicBezTo>
                      <a:cubicBezTo>
                        <a:pt x="24850" y="21557"/>
                        <a:pt x="24883" y="21524"/>
                        <a:pt x="24916" y="21491"/>
                      </a:cubicBezTo>
                      <a:close/>
                      <a:moveTo>
                        <a:pt x="42364" y="21325"/>
                      </a:moveTo>
                      <a:cubicBezTo>
                        <a:pt x="42265" y="21358"/>
                        <a:pt x="42265" y="21458"/>
                        <a:pt x="42265" y="21757"/>
                      </a:cubicBezTo>
                      <a:cubicBezTo>
                        <a:pt x="42261" y="21764"/>
                        <a:pt x="42257" y="21773"/>
                        <a:pt x="42254" y="21781"/>
                      </a:cubicBezTo>
                      <a:lnTo>
                        <a:pt x="42254" y="21781"/>
                      </a:lnTo>
                      <a:cubicBezTo>
                        <a:pt x="42246" y="21576"/>
                        <a:pt x="42250" y="21348"/>
                        <a:pt x="42364" y="21325"/>
                      </a:cubicBezTo>
                      <a:close/>
                      <a:moveTo>
                        <a:pt x="45289" y="21524"/>
                      </a:moveTo>
                      <a:lnTo>
                        <a:pt x="45289" y="21524"/>
                      </a:lnTo>
                      <a:cubicBezTo>
                        <a:pt x="45222" y="21624"/>
                        <a:pt x="45156" y="21723"/>
                        <a:pt x="45156" y="21823"/>
                      </a:cubicBezTo>
                      <a:cubicBezTo>
                        <a:pt x="45156" y="21757"/>
                        <a:pt x="45156" y="21723"/>
                        <a:pt x="45189" y="21657"/>
                      </a:cubicBezTo>
                      <a:lnTo>
                        <a:pt x="45289" y="21524"/>
                      </a:lnTo>
                      <a:close/>
                      <a:moveTo>
                        <a:pt x="2317" y="22575"/>
                      </a:moveTo>
                      <a:cubicBezTo>
                        <a:pt x="2319" y="22582"/>
                        <a:pt x="2321" y="22588"/>
                        <a:pt x="2323" y="22595"/>
                      </a:cubicBezTo>
                      <a:lnTo>
                        <a:pt x="2323" y="22595"/>
                      </a:lnTo>
                      <a:cubicBezTo>
                        <a:pt x="2321" y="22593"/>
                        <a:pt x="2319" y="22590"/>
                        <a:pt x="2317" y="22588"/>
                      </a:cubicBezTo>
                      <a:cubicBezTo>
                        <a:pt x="2317" y="22583"/>
                        <a:pt x="2317" y="22579"/>
                        <a:pt x="2317" y="22575"/>
                      </a:cubicBezTo>
                      <a:close/>
                      <a:moveTo>
                        <a:pt x="2344" y="22650"/>
                      </a:moveTo>
                      <a:lnTo>
                        <a:pt x="2344" y="22650"/>
                      </a:lnTo>
                      <a:cubicBezTo>
                        <a:pt x="2356" y="22682"/>
                        <a:pt x="2363" y="22715"/>
                        <a:pt x="2350" y="22754"/>
                      </a:cubicBezTo>
                      <a:cubicBezTo>
                        <a:pt x="2350" y="22717"/>
                        <a:pt x="2350" y="22681"/>
                        <a:pt x="2344" y="22650"/>
                      </a:cubicBezTo>
                      <a:close/>
                      <a:moveTo>
                        <a:pt x="2259" y="22769"/>
                      </a:moveTo>
                      <a:lnTo>
                        <a:pt x="2259" y="22769"/>
                      </a:lnTo>
                      <a:cubicBezTo>
                        <a:pt x="2266" y="22799"/>
                        <a:pt x="2271" y="22833"/>
                        <a:pt x="2250" y="22853"/>
                      </a:cubicBezTo>
                      <a:cubicBezTo>
                        <a:pt x="2248" y="22856"/>
                        <a:pt x="2246" y="22858"/>
                        <a:pt x="2244" y="22861"/>
                      </a:cubicBezTo>
                      <a:lnTo>
                        <a:pt x="2244" y="22861"/>
                      </a:lnTo>
                      <a:cubicBezTo>
                        <a:pt x="2254" y="22831"/>
                        <a:pt x="2260" y="22800"/>
                        <a:pt x="2259" y="22769"/>
                      </a:cubicBezTo>
                      <a:close/>
                      <a:moveTo>
                        <a:pt x="2214" y="22928"/>
                      </a:moveTo>
                      <a:cubicBezTo>
                        <a:pt x="2207" y="22950"/>
                        <a:pt x="2199" y="22972"/>
                        <a:pt x="2184" y="22986"/>
                      </a:cubicBezTo>
                      <a:cubicBezTo>
                        <a:pt x="2192" y="22969"/>
                        <a:pt x="2203" y="22949"/>
                        <a:pt x="2214" y="22928"/>
                      </a:cubicBezTo>
                      <a:close/>
                      <a:moveTo>
                        <a:pt x="24883" y="22953"/>
                      </a:moveTo>
                      <a:cubicBezTo>
                        <a:pt x="24883" y="22953"/>
                        <a:pt x="24883" y="22986"/>
                        <a:pt x="24883" y="22986"/>
                      </a:cubicBezTo>
                      <a:cubicBezTo>
                        <a:pt x="24850" y="23053"/>
                        <a:pt x="24883" y="23119"/>
                        <a:pt x="24916" y="23186"/>
                      </a:cubicBezTo>
                      <a:cubicBezTo>
                        <a:pt x="24883" y="23119"/>
                        <a:pt x="24783" y="23053"/>
                        <a:pt x="24783" y="23020"/>
                      </a:cubicBezTo>
                      <a:lnTo>
                        <a:pt x="24783" y="23020"/>
                      </a:lnTo>
                      <a:lnTo>
                        <a:pt x="24816" y="23053"/>
                      </a:lnTo>
                      <a:cubicBezTo>
                        <a:pt x="24816" y="23053"/>
                        <a:pt x="24816" y="22986"/>
                        <a:pt x="24850" y="22986"/>
                      </a:cubicBezTo>
                      <a:lnTo>
                        <a:pt x="24883" y="22953"/>
                      </a:lnTo>
                      <a:close/>
                      <a:moveTo>
                        <a:pt x="41286" y="23854"/>
                      </a:moveTo>
                      <a:cubicBezTo>
                        <a:pt x="41307" y="23858"/>
                        <a:pt x="41333" y="23866"/>
                        <a:pt x="41367" y="23884"/>
                      </a:cubicBezTo>
                      <a:lnTo>
                        <a:pt x="41500" y="23950"/>
                      </a:lnTo>
                      <a:cubicBezTo>
                        <a:pt x="41452" y="23950"/>
                        <a:pt x="41351" y="23880"/>
                        <a:pt x="41286" y="23854"/>
                      </a:cubicBezTo>
                      <a:close/>
                      <a:moveTo>
                        <a:pt x="46531" y="24680"/>
                      </a:moveTo>
                      <a:cubicBezTo>
                        <a:pt x="46552" y="24738"/>
                        <a:pt x="46585" y="24793"/>
                        <a:pt x="46590" y="24854"/>
                      </a:cubicBezTo>
                      <a:lnTo>
                        <a:pt x="46590" y="24854"/>
                      </a:lnTo>
                      <a:cubicBezTo>
                        <a:pt x="46562" y="24793"/>
                        <a:pt x="46543" y="24738"/>
                        <a:pt x="46531" y="24680"/>
                      </a:cubicBezTo>
                      <a:close/>
                      <a:moveTo>
                        <a:pt x="10758" y="25246"/>
                      </a:moveTo>
                      <a:cubicBezTo>
                        <a:pt x="10758" y="25279"/>
                        <a:pt x="10791" y="25313"/>
                        <a:pt x="10791" y="25346"/>
                      </a:cubicBezTo>
                      <a:cubicBezTo>
                        <a:pt x="10759" y="25357"/>
                        <a:pt x="10724" y="25360"/>
                        <a:pt x="10687" y="25364"/>
                      </a:cubicBezTo>
                      <a:lnTo>
                        <a:pt x="10687" y="25364"/>
                      </a:lnTo>
                      <a:cubicBezTo>
                        <a:pt x="10730" y="25339"/>
                        <a:pt x="10758" y="25300"/>
                        <a:pt x="10758" y="25246"/>
                      </a:cubicBezTo>
                      <a:close/>
                      <a:moveTo>
                        <a:pt x="10385" y="25360"/>
                      </a:moveTo>
                      <a:cubicBezTo>
                        <a:pt x="10422" y="25384"/>
                        <a:pt x="10472" y="25397"/>
                        <a:pt x="10523" y="25400"/>
                      </a:cubicBezTo>
                      <a:lnTo>
                        <a:pt x="10523" y="25400"/>
                      </a:lnTo>
                      <a:cubicBezTo>
                        <a:pt x="10501" y="25411"/>
                        <a:pt x="10479" y="25426"/>
                        <a:pt x="10459" y="25446"/>
                      </a:cubicBezTo>
                      <a:cubicBezTo>
                        <a:pt x="10459" y="25446"/>
                        <a:pt x="10459" y="25403"/>
                        <a:pt x="10442" y="25403"/>
                      </a:cubicBezTo>
                      <a:cubicBezTo>
                        <a:pt x="10438" y="25403"/>
                        <a:pt x="10433" y="25406"/>
                        <a:pt x="10426" y="25412"/>
                      </a:cubicBezTo>
                      <a:cubicBezTo>
                        <a:pt x="10412" y="25399"/>
                        <a:pt x="10399" y="25380"/>
                        <a:pt x="10385" y="25360"/>
                      </a:cubicBezTo>
                      <a:close/>
                      <a:moveTo>
                        <a:pt x="3280" y="26609"/>
                      </a:moveTo>
                      <a:cubicBezTo>
                        <a:pt x="3280" y="26609"/>
                        <a:pt x="3280" y="26642"/>
                        <a:pt x="3314" y="26675"/>
                      </a:cubicBezTo>
                      <a:lnTo>
                        <a:pt x="3280" y="26675"/>
                      </a:lnTo>
                      <a:cubicBezTo>
                        <a:pt x="3280" y="26642"/>
                        <a:pt x="3280" y="26609"/>
                        <a:pt x="3280" y="26609"/>
                      </a:cubicBezTo>
                      <a:close/>
                      <a:moveTo>
                        <a:pt x="3253" y="26638"/>
                      </a:moveTo>
                      <a:cubicBezTo>
                        <a:pt x="3277" y="26689"/>
                        <a:pt x="3291" y="26750"/>
                        <a:pt x="3300" y="26816"/>
                      </a:cubicBezTo>
                      <a:lnTo>
                        <a:pt x="3300" y="26816"/>
                      </a:lnTo>
                      <a:cubicBezTo>
                        <a:pt x="3288" y="26785"/>
                        <a:pt x="3270" y="26759"/>
                        <a:pt x="3247" y="26742"/>
                      </a:cubicBezTo>
                      <a:cubicBezTo>
                        <a:pt x="3265" y="26706"/>
                        <a:pt x="3264" y="26669"/>
                        <a:pt x="3253" y="26638"/>
                      </a:cubicBezTo>
                      <a:close/>
                      <a:moveTo>
                        <a:pt x="3081" y="26842"/>
                      </a:moveTo>
                      <a:cubicBezTo>
                        <a:pt x="3081" y="26862"/>
                        <a:pt x="3084" y="26881"/>
                        <a:pt x="3088" y="26901"/>
                      </a:cubicBezTo>
                      <a:lnTo>
                        <a:pt x="3088" y="26901"/>
                      </a:lnTo>
                      <a:cubicBezTo>
                        <a:pt x="3081" y="26881"/>
                        <a:pt x="3081" y="26862"/>
                        <a:pt x="3081" y="26842"/>
                      </a:cubicBezTo>
                      <a:close/>
                      <a:moveTo>
                        <a:pt x="45987" y="27074"/>
                      </a:moveTo>
                      <a:cubicBezTo>
                        <a:pt x="46002" y="27074"/>
                        <a:pt x="46017" y="27081"/>
                        <a:pt x="46032" y="27089"/>
                      </a:cubicBezTo>
                      <a:lnTo>
                        <a:pt x="46032" y="27089"/>
                      </a:lnTo>
                      <a:cubicBezTo>
                        <a:pt x="46018" y="27086"/>
                        <a:pt x="46002" y="27082"/>
                        <a:pt x="45987" y="27074"/>
                      </a:cubicBezTo>
                      <a:close/>
                      <a:moveTo>
                        <a:pt x="3348" y="27202"/>
                      </a:moveTo>
                      <a:cubicBezTo>
                        <a:pt x="3369" y="27301"/>
                        <a:pt x="3406" y="27387"/>
                        <a:pt x="3480" y="27440"/>
                      </a:cubicBezTo>
                      <a:lnTo>
                        <a:pt x="3380" y="27407"/>
                      </a:lnTo>
                      <a:cubicBezTo>
                        <a:pt x="3361" y="27349"/>
                        <a:pt x="3353" y="27277"/>
                        <a:pt x="3348" y="27202"/>
                      </a:cubicBezTo>
                      <a:close/>
                      <a:moveTo>
                        <a:pt x="39954" y="27533"/>
                      </a:moveTo>
                      <a:cubicBezTo>
                        <a:pt x="40075" y="27645"/>
                        <a:pt x="40219" y="27818"/>
                        <a:pt x="40171" y="27938"/>
                      </a:cubicBezTo>
                      <a:cubicBezTo>
                        <a:pt x="40160" y="27971"/>
                        <a:pt x="40141" y="27983"/>
                        <a:pt x="40119" y="27983"/>
                      </a:cubicBezTo>
                      <a:cubicBezTo>
                        <a:pt x="40089" y="27983"/>
                        <a:pt x="40051" y="27962"/>
                        <a:pt x="40016" y="27949"/>
                      </a:cubicBezTo>
                      <a:lnTo>
                        <a:pt x="40016" y="27949"/>
                      </a:lnTo>
                      <a:cubicBezTo>
                        <a:pt x="40026" y="27950"/>
                        <a:pt x="40035" y="27951"/>
                        <a:pt x="40043" y="27951"/>
                      </a:cubicBezTo>
                      <a:cubicBezTo>
                        <a:pt x="40205" y="27951"/>
                        <a:pt x="40087" y="27684"/>
                        <a:pt x="39954" y="27533"/>
                      </a:cubicBezTo>
                      <a:close/>
                      <a:moveTo>
                        <a:pt x="4178" y="28705"/>
                      </a:moveTo>
                      <a:lnTo>
                        <a:pt x="4178" y="28705"/>
                      </a:lnTo>
                      <a:cubicBezTo>
                        <a:pt x="4179" y="28868"/>
                        <a:pt x="4377" y="28803"/>
                        <a:pt x="4377" y="28969"/>
                      </a:cubicBezTo>
                      <a:cubicBezTo>
                        <a:pt x="4377" y="28836"/>
                        <a:pt x="4179" y="28869"/>
                        <a:pt x="4178" y="28705"/>
                      </a:cubicBezTo>
                      <a:close/>
                      <a:moveTo>
                        <a:pt x="3812" y="28969"/>
                      </a:moveTo>
                      <a:lnTo>
                        <a:pt x="3812" y="28969"/>
                      </a:lnTo>
                      <a:cubicBezTo>
                        <a:pt x="3845" y="29068"/>
                        <a:pt x="3845" y="29201"/>
                        <a:pt x="3945" y="29234"/>
                      </a:cubicBezTo>
                      <a:cubicBezTo>
                        <a:pt x="3845" y="29201"/>
                        <a:pt x="3812" y="29068"/>
                        <a:pt x="3812" y="28969"/>
                      </a:cubicBezTo>
                      <a:close/>
                      <a:moveTo>
                        <a:pt x="22656" y="29500"/>
                      </a:moveTo>
                      <a:cubicBezTo>
                        <a:pt x="22623" y="29500"/>
                        <a:pt x="22598" y="29500"/>
                        <a:pt x="22594" y="29508"/>
                      </a:cubicBezTo>
                      <a:lnTo>
                        <a:pt x="22594" y="29508"/>
                      </a:lnTo>
                      <a:cubicBezTo>
                        <a:pt x="22593" y="29506"/>
                        <a:pt x="22591" y="29503"/>
                        <a:pt x="22590" y="29500"/>
                      </a:cubicBezTo>
                      <a:close/>
                      <a:moveTo>
                        <a:pt x="22556" y="29500"/>
                      </a:moveTo>
                      <a:cubicBezTo>
                        <a:pt x="22616" y="29545"/>
                        <a:pt x="22636" y="29563"/>
                        <a:pt x="22636" y="29563"/>
                      </a:cubicBezTo>
                      <a:cubicBezTo>
                        <a:pt x="22636" y="29563"/>
                        <a:pt x="22624" y="29552"/>
                        <a:pt x="22610" y="29533"/>
                      </a:cubicBezTo>
                      <a:lnTo>
                        <a:pt x="22610" y="29533"/>
                      </a:lnTo>
                      <a:cubicBezTo>
                        <a:pt x="22620" y="29542"/>
                        <a:pt x="22635" y="29553"/>
                        <a:pt x="22656" y="29567"/>
                      </a:cubicBezTo>
                      <a:lnTo>
                        <a:pt x="22656" y="29600"/>
                      </a:lnTo>
                      <a:cubicBezTo>
                        <a:pt x="22623" y="29567"/>
                        <a:pt x="22590" y="29534"/>
                        <a:pt x="22556" y="29500"/>
                      </a:cubicBezTo>
                      <a:close/>
                      <a:moveTo>
                        <a:pt x="3812" y="29268"/>
                      </a:moveTo>
                      <a:lnTo>
                        <a:pt x="3812" y="29268"/>
                      </a:lnTo>
                      <a:cubicBezTo>
                        <a:pt x="3746" y="29833"/>
                        <a:pt x="4876" y="30830"/>
                        <a:pt x="4377" y="31129"/>
                      </a:cubicBezTo>
                      <a:cubicBezTo>
                        <a:pt x="4111" y="30796"/>
                        <a:pt x="3580" y="29633"/>
                        <a:pt x="3812" y="29268"/>
                      </a:cubicBezTo>
                      <a:close/>
                      <a:moveTo>
                        <a:pt x="23644" y="31329"/>
                      </a:moveTo>
                      <a:cubicBezTo>
                        <a:pt x="23700" y="31329"/>
                        <a:pt x="23776" y="31353"/>
                        <a:pt x="23886" y="31395"/>
                      </a:cubicBezTo>
                      <a:cubicBezTo>
                        <a:pt x="23770" y="31366"/>
                        <a:pt x="23686" y="31343"/>
                        <a:pt x="23625" y="31343"/>
                      </a:cubicBezTo>
                      <a:cubicBezTo>
                        <a:pt x="23602" y="31343"/>
                        <a:pt x="23583" y="31346"/>
                        <a:pt x="23566" y="31354"/>
                      </a:cubicBezTo>
                      <a:lnTo>
                        <a:pt x="23566" y="31354"/>
                      </a:lnTo>
                      <a:cubicBezTo>
                        <a:pt x="23587" y="31337"/>
                        <a:pt x="23612" y="31329"/>
                        <a:pt x="23644" y="31329"/>
                      </a:cubicBezTo>
                      <a:close/>
                      <a:moveTo>
                        <a:pt x="23890" y="31303"/>
                      </a:moveTo>
                      <a:cubicBezTo>
                        <a:pt x="23919" y="31303"/>
                        <a:pt x="23952" y="31312"/>
                        <a:pt x="23986" y="31328"/>
                      </a:cubicBezTo>
                      <a:cubicBezTo>
                        <a:pt x="23968" y="31319"/>
                        <a:pt x="23952" y="31315"/>
                        <a:pt x="23939" y="31315"/>
                      </a:cubicBezTo>
                      <a:cubicBezTo>
                        <a:pt x="23904" y="31315"/>
                        <a:pt x="23886" y="31346"/>
                        <a:pt x="23886" y="31395"/>
                      </a:cubicBezTo>
                      <a:lnTo>
                        <a:pt x="23819" y="31328"/>
                      </a:lnTo>
                      <a:cubicBezTo>
                        <a:pt x="23836" y="31312"/>
                        <a:pt x="23861" y="31303"/>
                        <a:pt x="23890" y="31303"/>
                      </a:cubicBezTo>
                      <a:close/>
                      <a:moveTo>
                        <a:pt x="11688" y="32127"/>
                      </a:moveTo>
                      <a:lnTo>
                        <a:pt x="11688" y="32127"/>
                      </a:lnTo>
                      <a:cubicBezTo>
                        <a:pt x="11656" y="32194"/>
                        <a:pt x="11656" y="32292"/>
                        <a:pt x="11722" y="32325"/>
                      </a:cubicBezTo>
                      <a:lnTo>
                        <a:pt x="11689" y="32325"/>
                      </a:lnTo>
                      <a:cubicBezTo>
                        <a:pt x="11677" y="32334"/>
                        <a:pt x="11666" y="32343"/>
                        <a:pt x="11656" y="32352"/>
                      </a:cubicBezTo>
                      <a:lnTo>
                        <a:pt x="11656" y="32352"/>
                      </a:lnTo>
                      <a:cubicBezTo>
                        <a:pt x="11656" y="32267"/>
                        <a:pt x="11660" y="32185"/>
                        <a:pt x="11688" y="32127"/>
                      </a:cubicBezTo>
                      <a:close/>
                      <a:moveTo>
                        <a:pt x="4678" y="31478"/>
                      </a:moveTo>
                      <a:cubicBezTo>
                        <a:pt x="4898" y="31478"/>
                        <a:pt x="5431" y="32384"/>
                        <a:pt x="5166" y="32384"/>
                      </a:cubicBezTo>
                      <a:cubicBezTo>
                        <a:pt x="5101" y="32384"/>
                        <a:pt x="4988" y="32329"/>
                        <a:pt x="4809" y="32192"/>
                      </a:cubicBezTo>
                      <a:cubicBezTo>
                        <a:pt x="4676" y="31993"/>
                        <a:pt x="4610" y="31760"/>
                        <a:pt x="4610" y="31528"/>
                      </a:cubicBezTo>
                      <a:cubicBezTo>
                        <a:pt x="4626" y="31493"/>
                        <a:pt x="4649" y="31478"/>
                        <a:pt x="4678" y="31478"/>
                      </a:cubicBezTo>
                      <a:close/>
                      <a:moveTo>
                        <a:pt x="11638" y="32368"/>
                      </a:moveTo>
                      <a:cubicBezTo>
                        <a:pt x="11557" y="32445"/>
                        <a:pt x="11566" y="32501"/>
                        <a:pt x="11622" y="32558"/>
                      </a:cubicBezTo>
                      <a:cubicBezTo>
                        <a:pt x="11559" y="32495"/>
                        <a:pt x="11526" y="32431"/>
                        <a:pt x="11638" y="32368"/>
                      </a:cubicBezTo>
                      <a:close/>
                      <a:moveTo>
                        <a:pt x="33725" y="32488"/>
                      </a:moveTo>
                      <a:cubicBezTo>
                        <a:pt x="33716" y="32509"/>
                        <a:pt x="33763" y="32576"/>
                        <a:pt x="33889" y="32724"/>
                      </a:cubicBezTo>
                      <a:cubicBezTo>
                        <a:pt x="33854" y="32742"/>
                        <a:pt x="33822" y="32750"/>
                        <a:pt x="33795" y="32750"/>
                      </a:cubicBezTo>
                      <a:cubicBezTo>
                        <a:pt x="33644" y="32750"/>
                        <a:pt x="33621" y="32519"/>
                        <a:pt x="33725" y="32488"/>
                      </a:cubicBezTo>
                      <a:close/>
                      <a:moveTo>
                        <a:pt x="20629" y="32790"/>
                      </a:moveTo>
                      <a:lnTo>
                        <a:pt x="20629" y="32790"/>
                      </a:lnTo>
                      <a:cubicBezTo>
                        <a:pt x="20637" y="32799"/>
                        <a:pt x="20648" y="32803"/>
                        <a:pt x="20660" y="32804"/>
                      </a:cubicBezTo>
                      <a:lnTo>
                        <a:pt x="20660" y="32804"/>
                      </a:lnTo>
                      <a:cubicBezTo>
                        <a:pt x="20657" y="32812"/>
                        <a:pt x="20651" y="32815"/>
                        <a:pt x="20645" y="32815"/>
                      </a:cubicBezTo>
                      <a:cubicBezTo>
                        <a:pt x="20637" y="32815"/>
                        <a:pt x="20629" y="32807"/>
                        <a:pt x="20629" y="32790"/>
                      </a:cubicBezTo>
                      <a:close/>
                      <a:moveTo>
                        <a:pt x="3945" y="32957"/>
                      </a:moveTo>
                      <a:lnTo>
                        <a:pt x="3945" y="32957"/>
                      </a:lnTo>
                      <a:cubicBezTo>
                        <a:pt x="4012" y="32990"/>
                        <a:pt x="4078" y="33023"/>
                        <a:pt x="4111" y="33123"/>
                      </a:cubicBezTo>
                      <a:cubicBezTo>
                        <a:pt x="4078" y="33090"/>
                        <a:pt x="4078" y="33056"/>
                        <a:pt x="4045" y="33023"/>
                      </a:cubicBezTo>
                      <a:cubicBezTo>
                        <a:pt x="4012" y="33023"/>
                        <a:pt x="3978" y="32990"/>
                        <a:pt x="3945" y="32957"/>
                      </a:cubicBezTo>
                      <a:close/>
                      <a:moveTo>
                        <a:pt x="6915" y="33238"/>
                      </a:moveTo>
                      <a:lnTo>
                        <a:pt x="6970" y="33256"/>
                      </a:lnTo>
                      <a:cubicBezTo>
                        <a:pt x="6948" y="33256"/>
                        <a:pt x="6930" y="33249"/>
                        <a:pt x="6915" y="33238"/>
                      </a:cubicBezTo>
                      <a:close/>
                      <a:moveTo>
                        <a:pt x="8399" y="33256"/>
                      </a:moveTo>
                      <a:cubicBezTo>
                        <a:pt x="8432" y="33256"/>
                        <a:pt x="8465" y="33256"/>
                        <a:pt x="8465" y="33289"/>
                      </a:cubicBezTo>
                      <a:lnTo>
                        <a:pt x="8465" y="33322"/>
                      </a:lnTo>
                      <a:cubicBezTo>
                        <a:pt x="8465" y="33256"/>
                        <a:pt x="8432" y="33256"/>
                        <a:pt x="8399" y="33256"/>
                      </a:cubicBezTo>
                      <a:close/>
                      <a:moveTo>
                        <a:pt x="33856" y="33956"/>
                      </a:moveTo>
                      <a:cubicBezTo>
                        <a:pt x="33855" y="33987"/>
                        <a:pt x="33823" y="33988"/>
                        <a:pt x="33823" y="34020"/>
                      </a:cubicBezTo>
                      <a:lnTo>
                        <a:pt x="33823" y="33987"/>
                      </a:lnTo>
                      <a:cubicBezTo>
                        <a:pt x="33823" y="33987"/>
                        <a:pt x="33855" y="33987"/>
                        <a:pt x="33856" y="33956"/>
                      </a:cubicBezTo>
                      <a:close/>
                      <a:moveTo>
                        <a:pt x="5308" y="33555"/>
                      </a:moveTo>
                      <a:cubicBezTo>
                        <a:pt x="5443" y="33663"/>
                        <a:pt x="5622" y="34057"/>
                        <a:pt x="5487" y="34057"/>
                      </a:cubicBezTo>
                      <a:cubicBezTo>
                        <a:pt x="5457" y="34057"/>
                        <a:pt x="5409" y="34036"/>
                        <a:pt x="5341" y="33987"/>
                      </a:cubicBezTo>
                      <a:lnTo>
                        <a:pt x="5308" y="33987"/>
                      </a:lnTo>
                      <a:cubicBezTo>
                        <a:pt x="5208" y="33821"/>
                        <a:pt x="4909" y="33555"/>
                        <a:pt x="5308" y="33555"/>
                      </a:cubicBezTo>
                      <a:close/>
                      <a:moveTo>
                        <a:pt x="35584" y="34087"/>
                      </a:moveTo>
                      <a:cubicBezTo>
                        <a:pt x="35584" y="34120"/>
                        <a:pt x="35584" y="34120"/>
                        <a:pt x="35584" y="34120"/>
                      </a:cubicBezTo>
                      <a:cubicBezTo>
                        <a:pt x="35551" y="34120"/>
                        <a:pt x="35584" y="34120"/>
                        <a:pt x="35584" y="34087"/>
                      </a:cubicBezTo>
                      <a:close/>
                      <a:moveTo>
                        <a:pt x="7302" y="34020"/>
                      </a:moveTo>
                      <a:lnTo>
                        <a:pt x="7302" y="34020"/>
                      </a:lnTo>
                      <a:cubicBezTo>
                        <a:pt x="7327" y="34059"/>
                        <a:pt x="7353" y="34092"/>
                        <a:pt x="7381" y="34123"/>
                      </a:cubicBezTo>
                      <a:lnTo>
                        <a:pt x="7381" y="34123"/>
                      </a:lnTo>
                      <a:cubicBezTo>
                        <a:pt x="7352" y="34093"/>
                        <a:pt x="7325" y="34059"/>
                        <a:pt x="7302" y="34020"/>
                      </a:cubicBezTo>
                      <a:close/>
                      <a:moveTo>
                        <a:pt x="35651" y="33954"/>
                      </a:moveTo>
                      <a:cubicBezTo>
                        <a:pt x="35651" y="34043"/>
                        <a:pt x="35651" y="34158"/>
                        <a:pt x="35675" y="34158"/>
                      </a:cubicBezTo>
                      <a:cubicBezTo>
                        <a:pt x="35675" y="34158"/>
                        <a:pt x="35675" y="34158"/>
                        <a:pt x="35675" y="34158"/>
                      </a:cubicBezTo>
                      <a:lnTo>
                        <a:pt x="35675" y="34158"/>
                      </a:lnTo>
                      <a:cubicBezTo>
                        <a:pt x="35674" y="34158"/>
                        <a:pt x="35674" y="34158"/>
                        <a:pt x="35673" y="34158"/>
                      </a:cubicBezTo>
                      <a:cubicBezTo>
                        <a:pt x="35644" y="34158"/>
                        <a:pt x="35618" y="34050"/>
                        <a:pt x="35618" y="34020"/>
                      </a:cubicBezTo>
                      <a:lnTo>
                        <a:pt x="35584" y="34020"/>
                      </a:lnTo>
                      <a:cubicBezTo>
                        <a:pt x="35618" y="33987"/>
                        <a:pt x="35618" y="33987"/>
                        <a:pt x="35651" y="33954"/>
                      </a:cubicBezTo>
                      <a:close/>
                      <a:moveTo>
                        <a:pt x="5621" y="34167"/>
                      </a:moveTo>
                      <a:cubicBezTo>
                        <a:pt x="5640" y="34172"/>
                        <a:pt x="5658" y="34178"/>
                        <a:pt x="5673" y="34186"/>
                      </a:cubicBezTo>
                      <a:cubicBezTo>
                        <a:pt x="5646" y="34186"/>
                        <a:pt x="5641" y="34186"/>
                        <a:pt x="5621" y="34167"/>
                      </a:cubicBezTo>
                      <a:close/>
                      <a:moveTo>
                        <a:pt x="7467" y="34204"/>
                      </a:moveTo>
                      <a:cubicBezTo>
                        <a:pt x="7488" y="34220"/>
                        <a:pt x="7510" y="34237"/>
                        <a:pt x="7534" y="34253"/>
                      </a:cubicBezTo>
                      <a:lnTo>
                        <a:pt x="7562" y="34290"/>
                      </a:lnTo>
                      <a:lnTo>
                        <a:pt x="7562" y="34290"/>
                      </a:lnTo>
                      <a:cubicBezTo>
                        <a:pt x="7533" y="34260"/>
                        <a:pt x="7500" y="34233"/>
                        <a:pt x="7467" y="34204"/>
                      </a:cubicBezTo>
                      <a:close/>
                      <a:moveTo>
                        <a:pt x="33821" y="34160"/>
                      </a:moveTo>
                      <a:cubicBezTo>
                        <a:pt x="33830" y="34213"/>
                        <a:pt x="33841" y="34266"/>
                        <a:pt x="33823" y="34319"/>
                      </a:cubicBezTo>
                      <a:cubicBezTo>
                        <a:pt x="33778" y="34330"/>
                        <a:pt x="33737" y="34345"/>
                        <a:pt x="33699" y="34363"/>
                      </a:cubicBezTo>
                      <a:lnTo>
                        <a:pt x="33699" y="34363"/>
                      </a:lnTo>
                      <a:cubicBezTo>
                        <a:pt x="33763" y="34307"/>
                        <a:pt x="33806" y="34241"/>
                        <a:pt x="33821" y="34160"/>
                      </a:cubicBezTo>
                      <a:close/>
                      <a:moveTo>
                        <a:pt x="8133" y="34585"/>
                      </a:moveTo>
                      <a:lnTo>
                        <a:pt x="8133" y="34585"/>
                      </a:lnTo>
                      <a:cubicBezTo>
                        <a:pt x="8199" y="34652"/>
                        <a:pt x="8232" y="34718"/>
                        <a:pt x="8266" y="34785"/>
                      </a:cubicBezTo>
                      <a:cubicBezTo>
                        <a:pt x="8266" y="34818"/>
                        <a:pt x="8299" y="34818"/>
                        <a:pt x="8299" y="34851"/>
                      </a:cubicBezTo>
                      <a:cubicBezTo>
                        <a:pt x="8232" y="34785"/>
                        <a:pt x="8199" y="34685"/>
                        <a:pt x="8133" y="34585"/>
                      </a:cubicBezTo>
                      <a:close/>
                      <a:moveTo>
                        <a:pt x="7834" y="35017"/>
                      </a:moveTo>
                      <a:cubicBezTo>
                        <a:pt x="7867" y="35050"/>
                        <a:pt x="7900" y="35050"/>
                        <a:pt x="7933" y="35117"/>
                      </a:cubicBezTo>
                      <a:cubicBezTo>
                        <a:pt x="7900" y="35084"/>
                        <a:pt x="7867" y="35050"/>
                        <a:pt x="7834" y="35017"/>
                      </a:cubicBezTo>
                      <a:close/>
                      <a:moveTo>
                        <a:pt x="8066" y="34917"/>
                      </a:moveTo>
                      <a:cubicBezTo>
                        <a:pt x="8099" y="35017"/>
                        <a:pt x="8166" y="35117"/>
                        <a:pt x="8232" y="35183"/>
                      </a:cubicBezTo>
                      <a:cubicBezTo>
                        <a:pt x="8133" y="35117"/>
                        <a:pt x="8099" y="34917"/>
                        <a:pt x="7967" y="34917"/>
                      </a:cubicBezTo>
                      <a:close/>
                      <a:moveTo>
                        <a:pt x="26877" y="35391"/>
                      </a:moveTo>
                      <a:cubicBezTo>
                        <a:pt x="26885" y="35391"/>
                        <a:pt x="26894" y="35399"/>
                        <a:pt x="26910" y="35416"/>
                      </a:cubicBezTo>
                      <a:cubicBezTo>
                        <a:pt x="26900" y="35406"/>
                        <a:pt x="26888" y="35402"/>
                        <a:pt x="26875" y="35402"/>
                      </a:cubicBezTo>
                      <a:cubicBezTo>
                        <a:pt x="26868" y="35402"/>
                        <a:pt x="26861" y="35403"/>
                        <a:pt x="26854" y="35405"/>
                      </a:cubicBezTo>
                      <a:lnTo>
                        <a:pt x="26854" y="35405"/>
                      </a:lnTo>
                      <a:cubicBezTo>
                        <a:pt x="26864" y="35396"/>
                        <a:pt x="26871" y="35391"/>
                        <a:pt x="26877" y="35391"/>
                      </a:cubicBezTo>
                      <a:close/>
                      <a:moveTo>
                        <a:pt x="26844" y="35383"/>
                      </a:moveTo>
                      <a:lnTo>
                        <a:pt x="26844" y="35409"/>
                      </a:lnTo>
                      <a:lnTo>
                        <a:pt x="26844" y="35409"/>
                      </a:lnTo>
                      <a:cubicBezTo>
                        <a:pt x="26825" y="35418"/>
                        <a:pt x="26810" y="35434"/>
                        <a:pt x="26810" y="35449"/>
                      </a:cubicBezTo>
                      <a:cubicBezTo>
                        <a:pt x="26810" y="35416"/>
                        <a:pt x="26810" y="35416"/>
                        <a:pt x="26844" y="35383"/>
                      </a:cubicBezTo>
                      <a:close/>
                      <a:moveTo>
                        <a:pt x="40337" y="35383"/>
                      </a:moveTo>
                      <a:cubicBezTo>
                        <a:pt x="40337" y="35449"/>
                        <a:pt x="40370" y="35449"/>
                        <a:pt x="40403" y="35449"/>
                      </a:cubicBezTo>
                      <a:lnTo>
                        <a:pt x="40337" y="35449"/>
                      </a:lnTo>
                      <a:lnTo>
                        <a:pt x="40337" y="35383"/>
                      </a:lnTo>
                      <a:close/>
                      <a:moveTo>
                        <a:pt x="25415" y="35449"/>
                      </a:moveTo>
                      <a:lnTo>
                        <a:pt x="25415" y="35449"/>
                      </a:lnTo>
                      <a:cubicBezTo>
                        <a:pt x="25444" y="35566"/>
                        <a:pt x="25268" y="35734"/>
                        <a:pt x="25292" y="35863"/>
                      </a:cubicBezTo>
                      <a:lnTo>
                        <a:pt x="25292" y="35863"/>
                      </a:lnTo>
                      <a:cubicBezTo>
                        <a:pt x="25257" y="35871"/>
                        <a:pt x="25206" y="35898"/>
                        <a:pt x="25187" y="35898"/>
                      </a:cubicBezTo>
                      <a:cubicBezTo>
                        <a:pt x="25179" y="35898"/>
                        <a:pt x="25176" y="35893"/>
                        <a:pt x="25182" y="35881"/>
                      </a:cubicBezTo>
                      <a:lnTo>
                        <a:pt x="25182" y="35881"/>
                      </a:lnTo>
                      <a:lnTo>
                        <a:pt x="25182" y="35881"/>
                      </a:lnTo>
                      <a:cubicBezTo>
                        <a:pt x="25282" y="35748"/>
                        <a:pt x="25381" y="35615"/>
                        <a:pt x="25415" y="35449"/>
                      </a:cubicBezTo>
                      <a:close/>
                      <a:moveTo>
                        <a:pt x="30699" y="35915"/>
                      </a:moveTo>
                      <a:lnTo>
                        <a:pt x="30699" y="35915"/>
                      </a:lnTo>
                      <a:cubicBezTo>
                        <a:pt x="30732" y="35948"/>
                        <a:pt x="30699" y="35948"/>
                        <a:pt x="30666" y="35948"/>
                      </a:cubicBezTo>
                      <a:lnTo>
                        <a:pt x="30599" y="35948"/>
                      </a:lnTo>
                      <a:cubicBezTo>
                        <a:pt x="30632" y="35948"/>
                        <a:pt x="30732" y="35948"/>
                        <a:pt x="30699" y="35915"/>
                      </a:cubicBezTo>
                      <a:close/>
                      <a:moveTo>
                        <a:pt x="30865" y="36114"/>
                      </a:moveTo>
                      <a:cubicBezTo>
                        <a:pt x="30883" y="36126"/>
                        <a:pt x="30897" y="36135"/>
                        <a:pt x="30907" y="36141"/>
                      </a:cubicBezTo>
                      <a:lnTo>
                        <a:pt x="30907" y="36141"/>
                      </a:lnTo>
                      <a:cubicBezTo>
                        <a:pt x="30904" y="36142"/>
                        <a:pt x="30901" y="36145"/>
                        <a:pt x="30898" y="36147"/>
                      </a:cubicBezTo>
                      <a:lnTo>
                        <a:pt x="30865" y="36114"/>
                      </a:lnTo>
                      <a:close/>
                      <a:moveTo>
                        <a:pt x="30898" y="36081"/>
                      </a:moveTo>
                      <a:cubicBezTo>
                        <a:pt x="30932" y="36114"/>
                        <a:pt x="30998" y="36114"/>
                        <a:pt x="31031" y="36147"/>
                      </a:cubicBezTo>
                      <a:cubicBezTo>
                        <a:pt x="31009" y="36147"/>
                        <a:pt x="30972" y="36132"/>
                        <a:pt x="30940" y="36132"/>
                      </a:cubicBezTo>
                      <a:cubicBezTo>
                        <a:pt x="30933" y="36132"/>
                        <a:pt x="30926" y="36133"/>
                        <a:pt x="30919" y="36135"/>
                      </a:cubicBezTo>
                      <a:lnTo>
                        <a:pt x="30919" y="36135"/>
                      </a:lnTo>
                      <a:cubicBezTo>
                        <a:pt x="30913" y="36129"/>
                        <a:pt x="30906" y="36121"/>
                        <a:pt x="30898" y="36114"/>
                      </a:cubicBezTo>
                      <a:lnTo>
                        <a:pt x="30898" y="36081"/>
                      </a:lnTo>
                      <a:close/>
                      <a:moveTo>
                        <a:pt x="7515" y="36370"/>
                      </a:moveTo>
                      <a:cubicBezTo>
                        <a:pt x="7549" y="36425"/>
                        <a:pt x="7609" y="36496"/>
                        <a:pt x="7628" y="36569"/>
                      </a:cubicBezTo>
                      <a:lnTo>
                        <a:pt x="7628" y="36569"/>
                      </a:lnTo>
                      <a:lnTo>
                        <a:pt x="7515" y="36370"/>
                      </a:lnTo>
                      <a:close/>
                      <a:moveTo>
                        <a:pt x="35319" y="36845"/>
                      </a:moveTo>
                      <a:cubicBezTo>
                        <a:pt x="35319" y="36905"/>
                        <a:pt x="35292" y="36930"/>
                        <a:pt x="35264" y="36930"/>
                      </a:cubicBezTo>
                      <a:cubicBezTo>
                        <a:pt x="35244" y="36930"/>
                        <a:pt x="35223" y="36918"/>
                        <a:pt x="35208" y="36897"/>
                      </a:cubicBezTo>
                      <a:lnTo>
                        <a:pt x="35208" y="36897"/>
                      </a:lnTo>
                      <a:cubicBezTo>
                        <a:pt x="35218" y="36904"/>
                        <a:pt x="35229" y="36908"/>
                        <a:pt x="35241" y="36908"/>
                      </a:cubicBezTo>
                      <a:cubicBezTo>
                        <a:pt x="35267" y="36908"/>
                        <a:pt x="35296" y="36889"/>
                        <a:pt x="35319" y="36845"/>
                      </a:cubicBezTo>
                      <a:close/>
                      <a:moveTo>
                        <a:pt x="17405" y="36845"/>
                      </a:moveTo>
                      <a:lnTo>
                        <a:pt x="17405" y="36878"/>
                      </a:lnTo>
                      <a:cubicBezTo>
                        <a:pt x="17480" y="37004"/>
                        <a:pt x="17499" y="37167"/>
                        <a:pt x="17604" y="37211"/>
                      </a:cubicBezTo>
                      <a:lnTo>
                        <a:pt x="17604" y="37211"/>
                      </a:lnTo>
                      <a:cubicBezTo>
                        <a:pt x="17456" y="37168"/>
                        <a:pt x="17437" y="36964"/>
                        <a:pt x="17309" y="36868"/>
                      </a:cubicBezTo>
                      <a:lnTo>
                        <a:pt x="17309" y="36868"/>
                      </a:lnTo>
                      <a:cubicBezTo>
                        <a:pt x="17315" y="36869"/>
                        <a:pt x="17320" y="36870"/>
                        <a:pt x="17326" y="36870"/>
                      </a:cubicBezTo>
                      <a:cubicBezTo>
                        <a:pt x="17347" y="36870"/>
                        <a:pt x="17372" y="36862"/>
                        <a:pt x="17405" y="36845"/>
                      </a:cubicBezTo>
                      <a:close/>
                      <a:moveTo>
                        <a:pt x="8532" y="37310"/>
                      </a:moveTo>
                      <a:cubicBezTo>
                        <a:pt x="8532" y="37344"/>
                        <a:pt x="8498" y="37377"/>
                        <a:pt x="8498" y="37410"/>
                      </a:cubicBezTo>
                      <a:lnTo>
                        <a:pt x="8465" y="37410"/>
                      </a:lnTo>
                      <a:cubicBezTo>
                        <a:pt x="8498" y="37377"/>
                        <a:pt x="8498" y="37344"/>
                        <a:pt x="8532" y="37310"/>
                      </a:cubicBezTo>
                      <a:close/>
                      <a:moveTo>
                        <a:pt x="33642" y="37567"/>
                      </a:moveTo>
                      <a:cubicBezTo>
                        <a:pt x="33659" y="37567"/>
                        <a:pt x="33672" y="37589"/>
                        <a:pt x="33670" y="37612"/>
                      </a:cubicBezTo>
                      <a:lnTo>
                        <a:pt x="33670" y="37612"/>
                      </a:lnTo>
                      <a:cubicBezTo>
                        <a:pt x="33669" y="37592"/>
                        <a:pt x="33646" y="37576"/>
                        <a:pt x="33624" y="37576"/>
                      </a:cubicBezTo>
                      <a:cubicBezTo>
                        <a:pt x="33630" y="37570"/>
                        <a:pt x="33636" y="37567"/>
                        <a:pt x="33642" y="37567"/>
                      </a:cubicBezTo>
                      <a:close/>
                      <a:moveTo>
                        <a:pt x="5840" y="32392"/>
                      </a:moveTo>
                      <a:lnTo>
                        <a:pt x="5840" y="32392"/>
                      </a:lnTo>
                      <a:cubicBezTo>
                        <a:pt x="6371" y="32923"/>
                        <a:pt x="7169" y="33821"/>
                        <a:pt x="7302" y="34352"/>
                      </a:cubicBezTo>
                      <a:cubicBezTo>
                        <a:pt x="6737" y="34884"/>
                        <a:pt x="9263" y="36779"/>
                        <a:pt x="10060" y="37410"/>
                      </a:cubicBezTo>
                      <a:cubicBezTo>
                        <a:pt x="10027" y="37576"/>
                        <a:pt x="10293" y="37609"/>
                        <a:pt x="10193" y="37776"/>
                      </a:cubicBezTo>
                      <a:cubicBezTo>
                        <a:pt x="10143" y="37783"/>
                        <a:pt x="10095" y="37787"/>
                        <a:pt x="10047" y="37787"/>
                      </a:cubicBezTo>
                      <a:cubicBezTo>
                        <a:pt x="9044" y="37787"/>
                        <a:pt x="8488" y="36186"/>
                        <a:pt x="7568" y="35615"/>
                      </a:cubicBezTo>
                      <a:cubicBezTo>
                        <a:pt x="7136" y="34618"/>
                        <a:pt x="5574" y="33920"/>
                        <a:pt x="5507" y="32890"/>
                      </a:cubicBezTo>
                      <a:cubicBezTo>
                        <a:pt x="5536" y="32845"/>
                        <a:pt x="5569" y="32826"/>
                        <a:pt x="5605" y="32826"/>
                      </a:cubicBezTo>
                      <a:cubicBezTo>
                        <a:pt x="5867" y="32826"/>
                        <a:pt x="6312" y="33845"/>
                        <a:pt x="6604" y="34020"/>
                      </a:cubicBezTo>
                      <a:cubicBezTo>
                        <a:pt x="7402" y="33954"/>
                        <a:pt x="5740" y="33023"/>
                        <a:pt x="5840" y="32392"/>
                      </a:cubicBezTo>
                      <a:close/>
                      <a:moveTo>
                        <a:pt x="11287" y="37838"/>
                      </a:moveTo>
                      <a:cubicBezTo>
                        <a:pt x="11298" y="37850"/>
                        <a:pt x="11311" y="37863"/>
                        <a:pt x="11323" y="37875"/>
                      </a:cubicBezTo>
                      <a:lnTo>
                        <a:pt x="11323" y="37898"/>
                      </a:lnTo>
                      <a:lnTo>
                        <a:pt x="11323" y="37898"/>
                      </a:lnTo>
                      <a:cubicBezTo>
                        <a:pt x="11306" y="37884"/>
                        <a:pt x="11296" y="37861"/>
                        <a:pt x="11287" y="37838"/>
                      </a:cubicBezTo>
                      <a:close/>
                      <a:moveTo>
                        <a:pt x="8208" y="37654"/>
                      </a:moveTo>
                      <a:lnTo>
                        <a:pt x="8208" y="37654"/>
                      </a:lnTo>
                      <a:cubicBezTo>
                        <a:pt x="8300" y="37738"/>
                        <a:pt x="8414" y="37810"/>
                        <a:pt x="8479" y="37907"/>
                      </a:cubicBezTo>
                      <a:lnTo>
                        <a:pt x="8479" y="37907"/>
                      </a:lnTo>
                      <a:cubicBezTo>
                        <a:pt x="8373" y="37834"/>
                        <a:pt x="8294" y="37745"/>
                        <a:pt x="8208" y="37654"/>
                      </a:cubicBezTo>
                      <a:close/>
                      <a:moveTo>
                        <a:pt x="10426" y="37842"/>
                      </a:moveTo>
                      <a:lnTo>
                        <a:pt x="10426" y="37842"/>
                      </a:lnTo>
                      <a:cubicBezTo>
                        <a:pt x="10490" y="37928"/>
                        <a:pt x="10597" y="37972"/>
                        <a:pt x="10682" y="38038"/>
                      </a:cubicBezTo>
                      <a:lnTo>
                        <a:pt x="10682" y="38038"/>
                      </a:lnTo>
                      <a:cubicBezTo>
                        <a:pt x="10585" y="38004"/>
                        <a:pt x="10490" y="37938"/>
                        <a:pt x="10426" y="37842"/>
                      </a:cubicBezTo>
                      <a:close/>
                      <a:moveTo>
                        <a:pt x="9602" y="38033"/>
                      </a:moveTo>
                      <a:cubicBezTo>
                        <a:pt x="9628" y="38033"/>
                        <a:pt x="9654" y="38036"/>
                        <a:pt x="9679" y="38042"/>
                      </a:cubicBezTo>
                      <a:lnTo>
                        <a:pt x="9529" y="38042"/>
                      </a:lnTo>
                      <a:cubicBezTo>
                        <a:pt x="9553" y="38035"/>
                        <a:pt x="9577" y="38033"/>
                        <a:pt x="9602" y="38033"/>
                      </a:cubicBezTo>
                      <a:close/>
                      <a:moveTo>
                        <a:pt x="8517" y="37985"/>
                      </a:moveTo>
                      <a:cubicBezTo>
                        <a:pt x="8526" y="38013"/>
                        <a:pt x="8532" y="38043"/>
                        <a:pt x="8532" y="38075"/>
                      </a:cubicBezTo>
                      <a:cubicBezTo>
                        <a:pt x="8532" y="38036"/>
                        <a:pt x="8520" y="38008"/>
                        <a:pt x="8517" y="37985"/>
                      </a:cubicBezTo>
                      <a:close/>
                      <a:moveTo>
                        <a:pt x="9814" y="38093"/>
                      </a:moveTo>
                      <a:lnTo>
                        <a:pt x="9814" y="38093"/>
                      </a:lnTo>
                      <a:cubicBezTo>
                        <a:pt x="9842" y="38108"/>
                        <a:pt x="9869" y="38125"/>
                        <a:pt x="9894" y="38141"/>
                      </a:cubicBezTo>
                      <a:lnTo>
                        <a:pt x="9814" y="38093"/>
                      </a:lnTo>
                      <a:close/>
                      <a:moveTo>
                        <a:pt x="8964" y="37875"/>
                      </a:moveTo>
                      <a:lnTo>
                        <a:pt x="8964" y="37875"/>
                      </a:lnTo>
                      <a:cubicBezTo>
                        <a:pt x="9063" y="37942"/>
                        <a:pt x="9097" y="38174"/>
                        <a:pt x="9229" y="38174"/>
                      </a:cubicBezTo>
                      <a:lnTo>
                        <a:pt x="9163" y="38174"/>
                      </a:lnTo>
                      <a:cubicBezTo>
                        <a:pt x="9097" y="38075"/>
                        <a:pt x="9030" y="37975"/>
                        <a:pt x="8964" y="37875"/>
                      </a:cubicBezTo>
                      <a:close/>
                      <a:moveTo>
                        <a:pt x="10701" y="38053"/>
                      </a:moveTo>
                      <a:cubicBezTo>
                        <a:pt x="10739" y="38086"/>
                        <a:pt x="10771" y="38124"/>
                        <a:pt x="10791" y="38174"/>
                      </a:cubicBezTo>
                      <a:lnTo>
                        <a:pt x="10701" y="38053"/>
                      </a:lnTo>
                      <a:close/>
                      <a:moveTo>
                        <a:pt x="29635" y="38208"/>
                      </a:moveTo>
                      <a:cubicBezTo>
                        <a:pt x="29602" y="38208"/>
                        <a:pt x="29635" y="38274"/>
                        <a:pt x="29669" y="38341"/>
                      </a:cubicBezTo>
                      <a:cubicBezTo>
                        <a:pt x="29650" y="38350"/>
                        <a:pt x="29629" y="38357"/>
                        <a:pt x="29607" y="38361"/>
                      </a:cubicBezTo>
                      <a:lnTo>
                        <a:pt x="29607" y="38361"/>
                      </a:lnTo>
                      <a:cubicBezTo>
                        <a:pt x="29628" y="38296"/>
                        <a:pt x="29573" y="38208"/>
                        <a:pt x="29635" y="38208"/>
                      </a:cubicBezTo>
                      <a:close/>
                      <a:moveTo>
                        <a:pt x="10612" y="38973"/>
                      </a:moveTo>
                      <a:cubicBezTo>
                        <a:pt x="10669" y="38973"/>
                        <a:pt x="10721" y="39013"/>
                        <a:pt x="10758" y="39138"/>
                      </a:cubicBezTo>
                      <a:cubicBezTo>
                        <a:pt x="10707" y="39035"/>
                        <a:pt x="10650" y="39002"/>
                        <a:pt x="10592" y="39002"/>
                      </a:cubicBezTo>
                      <a:cubicBezTo>
                        <a:pt x="10501" y="39002"/>
                        <a:pt x="10408" y="39085"/>
                        <a:pt x="10326" y="39105"/>
                      </a:cubicBezTo>
                      <a:cubicBezTo>
                        <a:pt x="10409" y="39084"/>
                        <a:pt x="10518" y="38973"/>
                        <a:pt x="10612" y="38973"/>
                      </a:cubicBezTo>
                      <a:close/>
                      <a:moveTo>
                        <a:pt x="33687" y="39166"/>
                      </a:moveTo>
                      <a:cubicBezTo>
                        <a:pt x="33763" y="39166"/>
                        <a:pt x="33786" y="39275"/>
                        <a:pt x="33756" y="39304"/>
                      </a:cubicBezTo>
                      <a:cubicBezTo>
                        <a:pt x="33790" y="39238"/>
                        <a:pt x="33723" y="39171"/>
                        <a:pt x="33657" y="39171"/>
                      </a:cubicBezTo>
                      <a:cubicBezTo>
                        <a:pt x="33668" y="39168"/>
                        <a:pt x="33678" y="39166"/>
                        <a:pt x="33687" y="39166"/>
                      </a:cubicBezTo>
                      <a:close/>
                      <a:moveTo>
                        <a:pt x="10791" y="39171"/>
                      </a:moveTo>
                      <a:lnTo>
                        <a:pt x="10791" y="39171"/>
                      </a:lnTo>
                      <a:cubicBezTo>
                        <a:pt x="10961" y="39200"/>
                        <a:pt x="11130" y="39276"/>
                        <a:pt x="11258" y="39399"/>
                      </a:cubicBezTo>
                      <a:lnTo>
                        <a:pt x="11258" y="39399"/>
                      </a:lnTo>
                      <a:cubicBezTo>
                        <a:pt x="11116" y="39286"/>
                        <a:pt x="10905" y="39314"/>
                        <a:pt x="10791" y="39171"/>
                      </a:cubicBezTo>
                      <a:close/>
                      <a:moveTo>
                        <a:pt x="12830" y="40000"/>
                      </a:moveTo>
                      <a:lnTo>
                        <a:pt x="12830" y="40000"/>
                      </a:lnTo>
                      <a:cubicBezTo>
                        <a:pt x="12849" y="40009"/>
                        <a:pt x="12867" y="40017"/>
                        <a:pt x="12885" y="40036"/>
                      </a:cubicBezTo>
                      <a:lnTo>
                        <a:pt x="12918" y="40102"/>
                      </a:lnTo>
                      <a:cubicBezTo>
                        <a:pt x="12894" y="40077"/>
                        <a:pt x="12869" y="40034"/>
                        <a:pt x="12830" y="40000"/>
                      </a:cubicBezTo>
                      <a:close/>
                      <a:moveTo>
                        <a:pt x="37816" y="40079"/>
                      </a:moveTo>
                      <a:cubicBezTo>
                        <a:pt x="37817" y="40135"/>
                        <a:pt x="37806" y="40181"/>
                        <a:pt x="37745" y="40202"/>
                      </a:cubicBezTo>
                      <a:cubicBezTo>
                        <a:pt x="37803" y="40163"/>
                        <a:pt x="37816" y="40124"/>
                        <a:pt x="37816" y="40079"/>
                      </a:cubicBezTo>
                      <a:close/>
                      <a:moveTo>
                        <a:pt x="36149" y="40468"/>
                      </a:moveTo>
                      <a:cubicBezTo>
                        <a:pt x="36216" y="40567"/>
                        <a:pt x="35983" y="40567"/>
                        <a:pt x="35983" y="40601"/>
                      </a:cubicBezTo>
                      <a:lnTo>
                        <a:pt x="35950" y="40567"/>
                      </a:lnTo>
                      <a:cubicBezTo>
                        <a:pt x="36016" y="40567"/>
                        <a:pt x="36050" y="40468"/>
                        <a:pt x="36149" y="40468"/>
                      </a:cubicBezTo>
                      <a:close/>
                      <a:moveTo>
                        <a:pt x="36309" y="40574"/>
                      </a:moveTo>
                      <a:cubicBezTo>
                        <a:pt x="36292" y="40614"/>
                        <a:pt x="36364" y="40634"/>
                        <a:pt x="36415" y="40634"/>
                      </a:cubicBezTo>
                      <a:cubicBezTo>
                        <a:pt x="36349" y="40634"/>
                        <a:pt x="36316" y="40634"/>
                        <a:pt x="36282" y="40601"/>
                      </a:cubicBezTo>
                      <a:lnTo>
                        <a:pt x="36282" y="40601"/>
                      </a:lnTo>
                      <a:cubicBezTo>
                        <a:pt x="36316" y="40700"/>
                        <a:pt x="36316" y="40767"/>
                        <a:pt x="36349" y="40833"/>
                      </a:cubicBezTo>
                      <a:cubicBezTo>
                        <a:pt x="36295" y="40779"/>
                        <a:pt x="36285" y="40681"/>
                        <a:pt x="36247" y="40646"/>
                      </a:cubicBezTo>
                      <a:lnTo>
                        <a:pt x="36247" y="40646"/>
                      </a:lnTo>
                      <a:cubicBezTo>
                        <a:pt x="36248" y="40643"/>
                        <a:pt x="36249" y="40639"/>
                        <a:pt x="36249" y="40634"/>
                      </a:cubicBezTo>
                      <a:cubicBezTo>
                        <a:pt x="36269" y="40614"/>
                        <a:pt x="36289" y="40594"/>
                        <a:pt x="36309" y="40574"/>
                      </a:cubicBezTo>
                      <a:close/>
                      <a:moveTo>
                        <a:pt x="26977" y="40833"/>
                      </a:moveTo>
                      <a:cubicBezTo>
                        <a:pt x="26977" y="40866"/>
                        <a:pt x="26977" y="40866"/>
                        <a:pt x="26977" y="40866"/>
                      </a:cubicBezTo>
                      <a:cubicBezTo>
                        <a:pt x="26977" y="40866"/>
                        <a:pt x="26943" y="40866"/>
                        <a:pt x="26977" y="40833"/>
                      </a:cubicBezTo>
                      <a:close/>
                      <a:moveTo>
                        <a:pt x="37778" y="40866"/>
                      </a:moveTo>
                      <a:cubicBezTo>
                        <a:pt x="37778" y="40883"/>
                        <a:pt x="37786" y="40891"/>
                        <a:pt x="37799" y="40891"/>
                      </a:cubicBezTo>
                      <a:cubicBezTo>
                        <a:pt x="37811" y="40891"/>
                        <a:pt x="37828" y="40883"/>
                        <a:pt x="37844" y="40866"/>
                      </a:cubicBezTo>
                      <a:lnTo>
                        <a:pt x="37844" y="40866"/>
                      </a:lnTo>
                      <a:cubicBezTo>
                        <a:pt x="37811" y="40900"/>
                        <a:pt x="37811" y="40933"/>
                        <a:pt x="37778" y="40966"/>
                      </a:cubicBezTo>
                      <a:lnTo>
                        <a:pt x="37745" y="40966"/>
                      </a:lnTo>
                      <a:cubicBezTo>
                        <a:pt x="37716" y="41023"/>
                        <a:pt x="37639" y="41031"/>
                        <a:pt x="37597" y="41074"/>
                      </a:cubicBezTo>
                      <a:lnTo>
                        <a:pt x="37597" y="41074"/>
                      </a:lnTo>
                      <a:cubicBezTo>
                        <a:pt x="37651" y="41015"/>
                        <a:pt x="37778" y="40954"/>
                        <a:pt x="37778" y="40866"/>
                      </a:cubicBezTo>
                      <a:close/>
                      <a:moveTo>
                        <a:pt x="27243" y="41033"/>
                      </a:moveTo>
                      <a:lnTo>
                        <a:pt x="27375" y="41066"/>
                      </a:lnTo>
                      <a:cubicBezTo>
                        <a:pt x="27388" y="41081"/>
                        <a:pt x="27401" y="41094"/>
                        <a:pt x="27414" y="41104"/>
                      </a:cubicBezTo>
                      <a:lnTo>
                        <a:pt x="27414" y="41104"/>
                      </a:lnTo>
                      <a:cubicBezTo>
                        <a:pt x="27368" y="41084"/>
                        <a:pt x="27312" y="41060"/>
                        <a:pt x="27243" y="41033"/>
                      </a:cubicBezTo>
                      <a:close/>
                      <a:moveTo>
                        <a:pt x="27874" y="41033"/>
                      </a:moveTo>
                      <a:lnTo>
                        <a:pt x="27874" y="41033"/>
                      </a:lnTo>
                      <a:cubicBezTo>
                        <a:pt x="27774" y="41132"/>
                        <a:pt x="27608" y="41099"/>
                        <a:pt x="27608" y="41232"/>
                      </a:cubicBezTo>
                      <a:cubicBezTo>
                        <a:pt x="27608" y="41210"/>
                        <a:pt x="27593" y="41187"/>
                        <a:pt x="27482" y="41135"/>
                      </a:cubicBezTo>
                      <a:lnTo>
                        <a:pt x="27482" y="41135"/>
                      </a:lnTo>
                      <a:cubicBezTo>
                        <a:pt x="27495" y="41137"/>
                        <a:pt x="27508" y="41139"/>
                        <a:pt x="27522" y="41139"/>
                      </a:cubicBezTo>
                      <a:cubicBezTo>
                        <a:pt x="27634" y="41139"/>
                        <a:pt x="27762" y="41055"/>
                        <a:pt x="27874" y="41033"/>
                      </a:cubicBezTo>
                      <a:close/>
                      <a:moveTo>
                        <a:pt x="13899" y="41484"/>
                      </a:moveTo>
                      <a:cubicBezTo>
                        <a:pt x="13932" y="41484"/>
                        <a:pt x="13949" y="41508"/>
                        <a:pt x="13949" y="41531"/>
                      </a:cubicBezTo>
                      <a:cubicBezTo>
                        <a:pt x="13952" y="41533"/>
                        <a:pt x="13955" y="41534"/>
                        <a:pt x="13958" y="41536"/>
                      </a:cubicBezTo>
                      <a:lnTo>
                        <a:pt x="13958" y="41536"/>
                      </a:lnTo>
                      <a:cubicBezTo>
                        <a:pt x="13925" y="41520"/>
                        <a:pt x="13888" y="41508"/>
                        <a:pt x="13849" y="41498"/>
                      </a:cubicBezTo>
                      <a:cubicBezTo>
                        <a:pt x="13869" y="41488"/>
                        <a:pt x="13885" y="41484"/>
                        <a:pt x="13899" y="41484"/>
                      </a:cubicBezTo>
                      <a:close/>
                      <a:moveTo>
                        <a:pt x="16109" y="41664"/>
                      </a:moveTo>
                      <a:lnTo>
                        <a:pt x="16312" y="41813"/>
                      </a:lnTo>
                      <a:lnTo>
                        <a:pt x="16312" y="41813"/>
                      </a:lnTo>
                      <a:cubicBezTo>
                        <a:pt x="16239" y="41769"/>
                        <a:pt x="16168" y="41723"/>
                        <a:pt x="16109" y="41664"/>
                      </a:cubicBezTo>
                      <a:close/>
                      <a:moveTo>
                        <a:pt x="16774" y="43027"/>
                      </a:moveTo>
                      <a:lnTo>
                        <a:pt x="16807" y="43060"/>
                      </a:lnTo>
                      <a:cubicBezTo>
                        <a:pt x="16740" y="43027"/>
                        <a:pt x="16674" y="43027"/>
                        <a:pt x="16608" y="43027"/>
                      </a:cubicBezTo>
                      <a:close/>
                      <a:moveTo>
                        <a:pt x="33973" y="43592"/>
                      </a:moveTo>
                      <a:lnTo>
                        <a:pt x="33973" y="43592"/>
                      </a:lnTo>
                      <a:cubicBezTo>
                        <a:pt x="33958" y="43597"/>
                        <a:pt x="33946" y="43605"/>
                        <a:pt x="33934" y="43614"/>
                      </a:cubicBezTo>
                      <a:lnTo>
                        <a:pt x="33934" y="43614"/>
                      </a:lnTo>
                      <a:cubicBezTo>
                        <a:pt x="33941" y="43606"/>
                        <a:pt x="33949" y="43599"/>
                        <a:pt x="33956" y="43592"/>
                      </a:cubicBezTo>
                      <a:close/>
                      <a:moveTo>
                        <a:pt x="32726" y="43625"/>
                      </a:moveTo>
                      <a:lnTo>
                        <a:pt x="32726" y="43691"/>
                      </a:lnTo>
                      <a:cubicBezTo>
                        <a:pt x="32726" y="43625"/>
                        <a:pt x="32660" y="43625"/>
                        <a:pt x="32627" y="43625"/>
                      </a:cubicBezTo>
                      <a:close/>
                      <a:moveTo>
                        <a:pt x="17837" y="43758"/>
                      </a:moveTo>
                      <a:lnTo>
                        <a:pt x="17837" y="43758"/>
                      </a:lnTo>
                      <a:cubicBezTo>
                        <a:pt x="17808" y="43817"/>
                        <a:pt x="17700" y="43823"/>
                        <a:pt x="17699" y="43871"/>
                      </a:cubicBezTo>
                      <a:lnTo>
                        <a:pt x="17699" y="43871"/>
                      </a:lnTo>
                      <a:cubicBezTo>
                        <a:pt x="17698" y="43817"/>
                        <a:pt x="17807" y="43788"/>
                        <a:pt x="17837" y="43758"/>
                      </a:cubicBezTo>
                      <a:close/>
                      <a:moveTo>
                        <a:pt x="27841" y="44489"/>
                      </a:moveTo>
                      <a:lnTo>
                        <a:pt x="27841" y="44489"/>
                      </a:lnTo>
                      <a:cubicBezTo>
                        <a:pt x="27874" y="44522"/>
                        <a:pt x="27841" y="44555"/>
                        <a:pt x="27808" y="44589"/>
                      </a:cubicBezTo>
                      <a:lnTo>
                        <a:pt x="27783" y="44564"/>
                      </a:lnTo>
                      <a:lnTo>
                        <a:pt x="27783" y="44564"/>
                      </a:lnTo>
                      <a:cubicBezTo>
                        <a:pt x="27821" y="44559"/>
                        <a:pt x="27841" y="44514"/>
                        <a:pt x="27841" y="44489"/>
                      </a:cubicBezTo>
                      <a:close/>
                      <a:moveTo>
                        <a:pt x="31663" y="45287"/>
                      </a:moveTo>
                      <a:cubicBezTo>
                        <a:pt x="31676" y="45287"/>
                        <a:pt x="31691" y="45287"/>
                        <a:pt x="31707" y="45288"/>
                      </a:cubicBezTo>
                      <a:lnTo>
                        <a:pt x="31707" y="45288"/>
                      </a:lnTo>
                      <a:cubicBezTo>
                        <a:pt x="31686" y="45293"/>
                        <a:pt x="31670" y="45303"/>
                        <a:pt x="31663" y="45321"/>
                      </a:cubicBezTo>
                      <a:lnTo>
                        <a:pt x="31663" y="45321"/>
                      </a:lnTo>
                      <a:lnTo>
                        <a:pt x="31663" y="45287"/>
                      </a:lnTo>
                      <a:close/>
                      <a:moveTo>
                        <a:pt x="19299" y="45818"/>
                      </a:moveTo>
                      <a:cubicBezTo>
                        <a:pt x="19366" y="45852"/>
                        <a:pt x="19333" y="45918"/>
                        <a:pt x="19366" y="45985"/>
                      </a:cubicBezTo>
                      <a:cubicBezTo>
                        <a:pt x="19333" y="45918"/>
                        <a:pt x="19333" y="45885"/>
                        <a:pt x="19333" y="45852"/>
                      </a:cubicBezTo>
                      <a:lnTo>
                        <a:pt x="19299" y="45818"/>
                      </a:lnTo>
                      <a:close/>
                      <a:moveTo>
                        <a:pt x="27741" y="46317"/>
                      </a:moveTo>
                      <a:cubicBezTo>
                        <a:pt x="27688" y="46343"/>
                        <a:pt x="27635" y="46370"/>
                        <a:pt x="27582" y="46396"/>
                      </a:cubicBezTo>
                      <a:lnTo>
                        <a:pt x="27582" y="46396"/>
                      </a:lnTo>
                      <a:cubicBezTo>
                        <a:pt x="27627" y="46350"/>
                        <a:pt x="27684" y="46317"/>
                        <a:pt x="27741" y="46317"/>
                      </a:cubicBezTo>
                      <a:close/>
                      <a:moveTo>
                        <a:pt x="19572" y="46534"/>
                      </a:moveTo>
                      <a:cubicBezTo>
                        <a:pt x="19630" y="46542"/>
                        <a:pt x="19687" y="46552"/>
                        <a:pt x="19725" y="46573"/>
                      </a:cubicBezTo>
                      <a:lnTo>
                        <a:pt x="19725" y="46573"/>
                      </a:lnTo>
                      <a:cubicBezTo>
                        <a:pt x="19673" y="46560"/>
                        <a:pt x="19621" y="46547"/>
                        <a:pt x="19572" y="46534"/>
                      </a:cubicBezTo>
                      <a:close/>
                      <a:moveTo>
                        <a:pt x="25780" y="46716"/>
                      </a:moveTo>
                      <a:cubicBezTo>
                        <a:pt x="25764" y="46716"/>
                        <a:pt x="25753" y="46718"/>
                        <a:pt x="25747" y="46722"/>
                      </a:cubicBezTo>
                      <a:lnTo>
                        <a:pt x="25747" y="46722"/>
                      </a:lnTo>
                      <a:lnTo>
                        <a:pt x="25747" y="46716"/>
                      </a:lnTo>
                      <a:close/>
                      <a:moveTo>
                        <a:pt x="21668" y="46780"/>
                      </a:moveTo>
                      <a:cubicBezTo>
                        <a:pt x="21678" y="46790"/>
                        <a:pt x="21686" y="46802"/>
                        <a:pt x="21692" y="46815"/>
                      </a:cubicBezTo>
                      <a:lnTo>
                        <a:pt x="21668" y="46780"/>
                      </a:lnTo>
                      <a:close/>
                      <a:moveTo>
                        <a:pt x="26144" y="46825"/>
                      </a:moveTo>
                      <a:cubicBezTo>
                        <a:pt x="26073" y="46868"/>
                        <a:pt x="26007" y="46921"/>
                        <a:pt x="25946" y="46982"/>
                      </a:cubicBezTo>
                      <a:lnTo>
                        <a:pt x="26079" y="46849"/>
                      </a:lnTo>
                      <a:cubicBezTo>
                        <a:pt x="26100" y="46842"/>
                        <a:pt x="26122" y="46834"/>
                        <a:pt x="26144" y="46825"/>
                      </a:cubicBezTo>
                      <a:close/>
                      <a:moveTo>
                        <a:pt x="21792" y="46915"/>
                      </a:moveTo>
                      <a:cubicBezTo>
                        <a:pt x="21837" y="46938"/>
                        <a:pt x="21867" y="46975"/>
                        <a:pt x="21892" y="46987"/>
                      </a:cubicBezTo>
                      <a:lnTo>
                        <a:pt x="21892" y="46987"/>
                      </a:lnTo>
                      <a:lnTo>
                        <a:pt x="21892" y="47015"/>
                      </a:lnTo>
                      <a:lnTo>
                        <a:pt x="21792" y="46915"/>
                      </a:lnTo>
                      <a:close/>
                      <a:moveTo>
                        <a:pt x="25182" y="47048"/>
                      </a:moveTo>
                      <a:cubicBezTo>
                        <a:pt x="25155" y="47048"/>
                        <a:pt x="25063" y="47091"/>
                        <a:pt x="25029" y="47126"/>
                      </a:cubicBezTo>
                      <a:lnTo>
                        <a:pt x="25029" y="47126"/>
                      </a:lnTo>
                      <a:cubicBezTo>
                        <a:pt x="25065" y="47074"/>
                        <a:pt x="25123" y="47048"/>
                        <a:pt x="25182" y="47048"/>
                      </a:cubicBezTo>
                      <a:close/>
                      <a:moveTo>
                        <a:pt x="24988" y="47144"/>
                      </a:moveTo>
                      <a:cubicBezTo>
                        <a:pt x="24996" y="47144"/>
                        <a:pt x="25006" y="47145"/>
                        <a:pt x="25016" y="47148"/>
                      </a:cubicBezTo>
                      <a:cubicBezTo>
                        <a:pt x="24970" y="47155"/>
                        <a:pt x="24933" y="47175"/>
                        <a:pt x="24900" y="47202"/>
                      </a:cubicBezTo>
                      <a:lnTo>
                        <a:pt x="24900" y="47202"/>
                      </a:lnTo>
                      <a:cubicBezTo>
                        <a:pt x="24922" y="47169"/>
                        <a:pt x="24947" y="47144"/>
                        <a:pt x="24988" y="47144"/>
                      </a:cubicBezTo>
                      <a:close/>
                      <a:moveTo>
                        <a:pt x="24761" y="47347"/>
                      </a:moveTo>
                      <a:cubicBezTo>
                        <a:pt x="24708" y="47402"/>
                        <a:pt x="24646" y="47447"/>
                        <a:pt x="24551" y="47447"/>
                      </a:cubicBezTo>
                      <a:cubicBezTo>
                        <a:pt x="24617" y="47414"/>
                        <a:pt x="24683" y="47380"/>
                        <a:pt x="24750" y="47347"/>
                      </a:cubicBezTo>
                      <a:close/>
                      <a:moveTo>
                        <a:pt x="22929" y="0"/>
                      </a:moveTo>
                      <a:cubicBezTo>
                        <a:pt x="18316" y="0"/>
                        <a:pt x="13848" y="1197"/>
                        <a:pt x="10592" y="5006"/>
                      </a:cubicBezTo>
                      <a:cubicBezTo>
                        <a:pt x="2713" y="10941"/>
                        <a:pt x="1" y="23448"/>
                        <a:pt x="2910" y="32602"/>
                      </a:cubicBezTo>
                      <a:lnTo>
                        <a:pt x="2910" y="32602"/>
                      </a:lnTo>
                      <a:cubicBezTo>
                        <a:pt x="3050" y="33122"/>
                        <a:pt x="3302" y="33586"/>
                        <a:pt x="3613" y="34020"/>
                      </a:cubicBezTo>
                      <a:cubicBezTo>
                        <a:pt x="3797" y="33692"/>
                        <a:pt x="3439" y="33099"/>
                        <a:pt x="3292" y="32981"/>
                      </a:cubicBezTo>
                      <a:lnTo>
                        <a:pt x="3292" y="32981"/>
                      </a:lnTo>
                      <a:cubicBezTo>
                        <a:pt x="3032" y="32279"/>
                        <a:pt x="2607" y="31382"/>
                        <a:pt x="2948" y="30963"/>
                      </a:cubicBezTo>
                      <a:lnTo>
                        <a:pt x="2948" y="30963"/>
                      </a:lnTo>
                      <a:cubicBezTo>
                        <a:pt x="3546" y="32259"/>
                        <a:pt x="4278" y="34020"/>
                        <a:pt x="5108" y="34917"/>
                      </a:cubicBezTo>
                      <a:cubicBezTo>
                        <a:pt x="5054" y="35000"/>
                        <a:pt x="4886" y="35217"/>
                        <a:pt x="5014" y="35217"/>
                      </a:cubicBezTo>
                      <a:cubicBezTo>
                        <a:pt x="5042" y="35217"/>
                        <a:pt x="5083" y="35207"/>
                        <a:pt x="5142" y="35183"/>
                      </a:cubicBezTo>
                      <a:cubicBezTo>
                        <a:pt x="6272" y="35682"/>
                        <a:pt x="6837" y="37443"/>
                        <a:pt x="8066" y="38108"/>
                      </a:cubicBezTo>
                      <a:cubicBezTo>
                        <a:pt x="9163" y="39072"/>
                        <a:pt x="9628" y="40169"/>
                        <a:pt x="11024" y="40235"/>
                      </a:cubicBezTo>
                      <a:cubicBezTo>
                        <a:pt x="11094" y="40263"/>
                        <a:pt x="11140" y="40275"/>
                        <a:pt x="11167" y="40275"/>
                      </a:cubicBezTo>
                      <a:cubicBezTo>
                        <a:pt x="11334" y="40275"/>
                        <a:pt x="10805" y="39813"/>
                        <a:pt x="10891" y="39670"/>
                      </a:cubicBezTo>
                      <a:lnTo>
                        <a:pt x="10891" y="39670"/>
                      </a:lnTo>
                      <a:cubicBezTo>
                        <a:pt x="11323" y="39969"/>
                        <a:pt x="12054" y="40268"/>
                        <a:pt x="12486" y="40767"/>
                      </a:cubicBezTo>
                      <a:cubicBezTo>
                        <a:pt x="13517" y="41365"/>
                        <a:pt x="14613" y="41996"/>
                        <a:pt x="15710" y="42628"/>
                      </a:cubicBezTo>
                      <a:cubicBezTo>
                        <a:pt x="16167" y="42750"/>
                        <a:pt x="16065" y="43375"/>
                        <a:pt x="16533" y="43375"/>
                      </a:cubicBezTo>
                      <a:cubicBezTo>
                        <a:pt x="16575" y="43375"/>
                        <a:pt x="16622" y="43370"/>
                        <a:pt x="16674" y="43359"/>
                      </a:cubicBezTo>
                      <a:cubicBezTo>
                        <a:pt x="16747" y="43413"/>
                        <a:pt x="16799" y="43470"/>
                        <a:pt x="16835" y="43532"/>
                      </a:cubicBezTo>
                      <a:lnTo>
                        <a:pt x="16835" y="43532"/>
                      </a:lnTo>
                      <a:cubicBezTo>
                        <a:pt x="16826" y="43528"/>
                        <a:pt x="16816" y="43525"/>
                        <a:pt x="16807" y="43525"/>
                      </a:cubicBezTo>
                      <a:cubicBezTo>
                        <a:pt x="16820" y="43532"/>
                        <a:pt x="16832" y="43538"/>
                        <a:pt x="16843" y="43545"/>
                      </a:cubicBezTo>
                      <a:lnTo>
                        <a:pt x="16843" y="43545"/>
                      </a:lnTo>
                      <a:cubicBezTo>
                        <a:pt x="17038" y="43899"/>
                        <a:pt x="16737" y="44358"/>
                        <a:pt x="17073" y="44722"/>
                      </a:cubicBezTo>
                      <a:cubicBezTo>
                        <a:pt x="17195" y="44681"/>
                        <a:pt x="17295" y="44663"/>
                        <a:pt x="17378" y="44663"/>
                      </a:cubicBezTo>
                      <a:cubicBezTo>
                        <a:pt x="17972" y="44663"/>
                        <a:pt x="17678" y="45597"/>
                        <a:pt x="18203" y="45918"/>
                      </a:cubicBezTo>
                      <a:cubicBezTo>
                        <a:pt x="18402" y="46383"/>
                        <a:pt x="19100" y="46383"/>
                        <a:pt x="19432" y="46882"/>
                      </a:cubicBezTo>
                      <a:cubicBezTo>
                        <a:pt x="19498" y="46908"/>
                        <a:pt x="19544" y="46919"/>
                        <a:pt x="19577" y="46919"/>
                      </a:cubicBezTo>
                      <a:cubicBezTo>
                        <a:pt x="19711" y="46919"/>
                        <a:pt x="19625" y="46742"/>
                        <a:pt x="19732" y="46716"/>
                      </a:cubicBezTo>
                      <a:lnTo>
                        <a:pt x="19732" y="46716"/>
                      </a:lnTo>
                      <a:cubicBezTo>
                        <a:pt x="19632" y="47081"/>
                        <a:pt x="19898" y="46882"/>
                        <a:pt x="20097" y="47115"/>
                      </a:cubicBezTo>
                      <a:cubicBezTo>
                        <a:pt x="20562" y="47480"/>
                        <a:pt x="21559" y="47048"/>
                        <a:pt x="21759" y="47680"/>
                      </a:cubicBezTo>
                      <a:cubicBezTo>
                        <a:pt x="21822" y="47755"/>
                        <a:pt x="21875" y="47783"/>
                        <a:pt x="21926" y="47783"/>
                      </a:cubicBezTo>
                      <a:cubicBezTo>
                        <a:pt x="22010" y="47783"/>
                        <a:pt x="22088" y="47708"/>
                        <a:pt x="22191" y="47646"/>
                      </a:cubicBezTo>
                      <a:cubicBezTo>
                        <a:pt x="22369" y="47534"/>
                        <a:pt x="22561" y="47494"/>
                        <a:pt x="22760" y="47494"/>
                      </a:cubicBezTo>
                      <a:cubicBezTo>
                        <a:pt x="23268" y="47494"/>
                        <a:pt x="23823" y="47756"/>
                        <a:pt x="24304" y="47756"/>
                      </a:cubicBezTo>
                      <a:cubicBezTo>
                        <a:pt x="24586" y="47756"/>
                        <a:pt x="24842" y="47666"/>
                        <a:pt x="25049" y="47380"/>
                      </a:cubicBezTo>
                      <a:cubicBezTo>
                        <a:pt x="25144" y="47276"/>
                        <a:pt x="25255" y="47248"/>
                        <a:pt x="25371" y="47248"/>
                      </a:cubicBezTo>
                      <a:cubicBezTo>
                        <a:pt x="25513" y="47248"/>
                        <a:pt x="25663" y="47291"/>
                        <a:pt x="25802" y="47291"/>
                      </a:cubicBezTo>
                      <a:cubicBezTo>
                        <a:pt x="25948" y="47291"/>
                        <a:pt x="26082" y="47243"/>
                        <a:pt x="26179" y="47048"/>
                      </a:cubicBezTo>
                      <a:cubicBezTo>
                        <a:pt x="27907" y="46649"/>
                        <a:pt x="30100" y="46417"/>
                        <a:pt x="31861" y="45287"/>
                      </a:cubicBezTo>
                      <a:lnTo>
                        <a:pt x="31861" y="45287"/>
                      </a:lnTo>
                      <a:cubicBezTo>
                        <a:pt x="31934" y="45279"/>
                        <a:pt x="31995" y="45255"/>
                        <a:pt x="31995" y="45187"/>
                      </a:cubicBezTo>
                      <a:cubicBezTo>
                        <a:pt x="32033" y="45190"/>
                        <a:pt x="32070" y="45192"/>
                        <a:pt x="32105" y="45192"/>
                      </a:cubicBezTo>
                      <a:cubicBezTo>
                        <a:pt x="32748" y="45192"/>
                        <a:pt x="32959" y="44645"/>
                        <a:pt x="33557" y="44456"/>
                      </a:cubicBezTo>
                      <a:cubicBezTo>
                        <a:pt x="34089" y="44057"/>
                        <a:pt x="32959" y="44356"/>
                        <a:pt x="33358" y="44123"/>
                      </a:cubicBezTo>
                      <a:cubicBezTo>
                        <a:pt x="34521" y="43990"/>
                        <a:pt x="35385" y="42861"/>
                        <a:pt x="36116" y="42428"/>
                      </a:cubicBezTo>
                      <a:cubicBezTo>
                        <a:pt x="36881" y="42129"/>
                        <a:pt x="37379" y="41398"/>
                        <a:pt x="38011" y="40866"/>
                      </a:cubicBezTo>
                      <a:cubicBezTo>
                        <a:pt x="38310" y="40534"/>
                        <a:pt x="39041" y="40601"/>
                        <a:pt x="39107" y="39936"/>
                      </a:cubicBezTo>
                      <a:cubicBezTo>
                        <a:pt x="39156" y="39936"/>
                        <a:pt x="39186" y="39866"/>
                        <a:pt x="39225" y="39866"/>
                      </a:cubicBezTo>
                      <a:cubicBezTo>
                        <a:pt x="39240" y="39866"/>
                        <a:pt x="39255" y="39875"/>
                        <a:pt x="39273" y="39903"/>
                      </a:cubicBezTo>
                      <a:cubicBezTo>
                        <a:pt x="39306" y="39936"/>
                        <a:pt x="39331" y="39949"/>
                        <a:pt x="39350" y="39949"/>
                      </a:cubicBezTo>
                      <a:cubicBezTo>
                        <a:pt x="39446" y="39949"/>
                        <a:pt x="39395" y="39593"/>
                        <a:pt x="39506" y="39537"/>
                      </a:cubicBezTo>
                      <a:cubicBezTo>
                        <a:pt x="39610" y="39563"/>
                        <a:pt x="39612" y="39851"/>
                        <a:pt x="39703" y="39851"/>
                      </a:cubicBezTo>
                      <a:cubicBezTo>
                        <a:pt x="39729" y="39851"/>
                        <a:pt x="39761" y="39828"/>
                        <a:pt x="39805" y="39770"/>
                      </a:cubicBezTo>
                      <a:cubicBezTo>
                        <a:pt x="39539" y="38640"/>
                        <a:pt x="39174" y="39005"/>
                        <a:pt x="40337" y="38540"/>
                      </a:cubicBezTo>
                      <a:cubicBezTo>
                        <a:pt x="40338" y="38541"/>
                        <a:pt x="40340" y="38541"/>
                        <a:pt x="40341" y="38541"/>
                      </a:cubicBezTo>
                      <a:cubicBezTo>
                        <a:pt x="40407" y="38541"/>
                        <a:pt x="39975" y="37767"/>
                        <a:pt x="40195" y="37767"/>
                      </a:cubicBezTo>
                      <a:cubicBezTo>
                        <a:pt x="40233" y="37767"/>
                        <a:pt x="40289" y="37790"/>
                        <a:pt x="40370" y="37842"/>
                      </a:cubicBezTo>
                      <a:cubicBezTo>
                        <a:pt x="40611" y="37842"/>
                        <a:pt x="40723" y="37217"/>
                        <a:pt x="40931" y="37217"/>
                      </a:cubicBezTo>
                      <a:cubicBezTo>
                        <a:pt x="40981" y="37217"/>
                        <a:pt x="41037" y="37253"/>
                        <a:pt x="41101" y="37344"/>
                      </a:cubicBezTo>
                      <a:cubicBezTo>
                        <a:pt x="41467" y="37144"/>
                        <a:pt x="40669" y="36646"/>
                        <a:pt x="41234" y="36546"/>
                      </a:cubicBezTo>
                      <a:cubicBezTo>
                        <a:pt x="41334" y="36513"/>
                        <a:pt x="41567" y="36480"/>
                        <a:pt x="41434" y="36313"/>
                      </a:cubicBezTo>
                      <a:cubicBezTo>
                        <a:pt x="41234" y="36114"/>
                        <a:pt x="41567" y="35948"/>
                        <a:pt x="41633" y="35815"/>
                      </a:cubicBezTo>
                      <a:cubicBezTo>
                        <a:pt x="41646" y="35817"/>
                        <a:pt x="41659" y="35818"/>
                        <a:pt x="41672" y="35818"/>
                      </a:cubicBezTo>
                      <a:cubicBezTo>
                        <a:pt x="41954" y="35818"/>
                        <a:pt x="42098" y="35242"/>
                        <a:pt x="42400" y="35242"/>
                      </a:cubicBezTo>
                      <a:cubicBezTo>
                        <a:pt x="42459" y="35242"/>
                        <a:pt x="42524" y="35264"/>
                        <a:pt x="42597" y="35316"/>
                      </a:cubicBezTo>
                      <a:cubicBezTo>
                        <a:pt x="42659" y="35192"/>
                        <a:pt x="42489" y="34981"/>
                        <a:pt x="42656" y="34981"/>
                      </a:cubicBezTo>
                      <a:cubicBezTo>
                        <a:pt x="42668" y="34981"/>
                        <a:pt x="42681" y="34982"/>
                        <a:pt x="42697" y="34984"/>
                      </a:cubicBezTo>
                      <a:cubicBezTo>
                        <a:pt x="42723" y="35001"/>
                        <a:pt x="42749" y="35009"/>
                        <a:pt x="42773" y="35009"/>
                      </a:cubicBezTo>
                      <a:cubicBezTo>
                        <a:pt x="42933" y="35009"/>
                        <a:pt x="43031" y="34676"/>
                        <a:pt x="42830" y="34618"/>
                      </a:cubicBezTo>
                      <a:cubicBezTo>
                        <a:pt x="42597" y="34386"/>
                        <a:pt x="43594" y="33854"/>
                        <a:pt x="43793" y="33389"/>
                      </a:cubicBezTo>
                      <a:cubicBezTo>
                        <a:pt x="43561" y="33223"/>
                        <a:pt x="43993" y="32325"/>
                        <a:pt x="44259" y="32325"/>
                      </a:cubicBezTo>
                      <a:cubicBezTo>
                        <a:pt x="44283" y="32328"/>
                        <a:pt x="44306" y="32329"/>
                        <a:pt x="44327" y="32329"/>
                      </a:cubicBezTo>
                      <a:cubicBezTo>
                        <a:pt x="44793" y="32329"/>
                        <a:pt x="44478" y="31658"/>
                        <a:pt x="44923" y="31594"/>
                      </a:cubicBezTo>
                      <a:cubicBezTo>
                        <a:pt x="45123" y="31428"/>
                        <a:pt x="45156" y="31129"/>
                        <a:pt x="45256" y="30896"/>
                      </a:cubicBezTo>
                      <a:cubicBezTo>
                        <a:pt x="45821" y="28902"/>
                        <a:pt x="46884" y="27041"/>
                        <a:pt x="46751" y="24847"/>
                      </a:cubicBezTo>
                      <a:cubicBezTo>
                        <a:pt x="46630" y="24605"/>
                        <a:pt x="46950" y="22627"/>
                        <a:pt x="46556" y="22627"/>
                      </a:cubicBezTo>
                      <a:cubicBezTo>
                        <a:pt x="46518" y="22627"/>
                        <a:pt x="46472" y="22646"/>
                        <a:pt x="46419" y="22687"/>
                      </a:cubicBezTo>
                      <a:cubicBezTo>
                        <a:pt x="46120" y="22288"/>
                        <a:pt x="46851" y="22355"/>
                        <a:pt x="46751" y="22023"/>
                      </a:cubicBezTo>
                      <a:cubicBezTo>
                        <a:pt x="46467" y="21707"/>
                        <a:pt x="46992" y="20282"/>
                        <a:pt x="46590" y="20282"/>
                      </a:cubicBezTo>
                      <a:cubicBezTo>
                        <a:pt x="46569" y="20282"/>
                        <a:pt x="46545" y="20286"/>
                        <a:pt x="46519" y="20294"/>
                      </a:cubicBezTo>
                      <a:cubicBezTo>
                        <a:pt x="46286" y="20494"/>
                        <a:pt x="46585" y="20593"/>
                        <a:pt x="46386" y="20693"/>
                      </a:cubicBezTo>
                      <a:cubicBezTo>
                        <a:pt x="46396" y="20791"/>
                        <a:pt x="46361" y="20829"/>
                        <a:pt x="46315" y="20829"/>
                      </a:cubicBezTo>
                      <a:cubicBezTo>
                        <a:pt x="46222" y="20829"/>
                        <a:pt x="46085" y="20672"/>
                        <a:pt x="46219" y="20560"/>
                      </a:cubicBezTo>
                      <a:cubicBezTo>
                        <a:pt x="46286" y="20527"/>
                        <a:pt x="46319" y="20461"/>
                        <a:pt x="46253" y="20394"/>
                      </a:cubicBezTo>
                      <a:cubicBezTo>
                        <a:pt x="45721" y="19663"/>
                        <a:pt x="46552" y="18566"/>
                        <a:pt x="45920" y="18068"/>
                      </a:cubicBezTo>
                      <a:cubicBezTo>
                        <a:pt x="46386" y="17602"/>
                        <a:pt x="45787" y="16871"/>
                        <a:pt x="46120" y="16506"/>
                      </a:cubicBezTo>
                      <a:cubicBezTo>
                        <a:pt x="46181" y="16475"/>
                        <a:pt x="46157" y="16302"/>
                        <a:pt x="46075" y="16302"/>
                      </a:cubicBezTo>
                      <a:cubicBezTo>
                        <a:pt x="46068" y="16302"/>
                        <a:pt x="46061" y="16304"/>
                        <a:pt x="46053" y="16306"/>
                      </a:cubicBezTo>
                      <a:cubicBezTo>
                        <a:pt x="44325" y="14944"/>
                        <a:pt x="45754" y="10955"/>
                        <a:pt x="43827" y="9161"/>
                      </a:cubicBezTo>
                      <a:cubicBezTo>
                        <a:pt x="43361" y="9061"/>
                        <a:pt x="43760" y="8529"/>
                        <a:pt x="43361" y="8330"/>
                      </a:cubicBezTo>
                      <a:cubicBezTo>
                        <a:pt x="42863" y="8131"/>
                        <a:pt x="43029" y="7333"/>
                        <a:pt x="42464" y="7233"/>
                      </a:cubicBezTo>
                      <a:cubicBezTo>
                        <a:pt x="42517" y="7046"/>
                        <a:pt x="41945" y="6534"/>
                        <a:pt x="41721" y="6534"/>
                      </a:cubicBezTo>
                      <a:cubicBezTo>
                        <a:pt x="41667" y="6534"/>
                        <a:pt x="41633" y="6564"/>
                        <a:pt x="41633" y="6635"/>
                      </a:cubicBezTo>
                      <a:cubicBezTo>
                        <a:pt x="41400" y="4940"/>
                        <a:pt x="38875" y="4741"/>
                        <a:pt x="37645" y="3810"/>
                      </a:cubicBezTo>
                      <a:cubicBezTo>
                        <a:pt x="35784" y="2813"/>
                        <a:pt x="33258" y="1450"/>
                        <a:pt x="31463" y="1052"/>
                      </a:cubicBezTo>
                      <a:cubicBezTo>
                        <a:pt x="28734" y="465"/>
                        <a:pt x="25803" y="0"/>
                        <a:pt x="22929" y="0"/>
                      </a:cubicBezTo>
                      <a:close/>
                    </a:path>
                  </a:pathLst>
                </a:custGeom>
                <a:solidFill>
                  <a:srgbClr val="F2C84B">
                    <a:alpha val="724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3081" name="Google Shape;3081;p27"/>
                <p:cNvSpPr/>
                <p:nvPr/>
              </p:nvSpPr>
              <p:spPr>
                <a:xfrm>
                  <a:off x="4282075" y="2792050"/>
                  <a:ext cx="51375" cy="2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55" h="1010" extrusionOk="0">
                      <a:moveTo>
                        <a:pt x="627" y="1"/>
                      </a:moveTo>
                      <a:cubicBezTo>
                        <a:pt x="0" y="1"/>
                        <a:pt x="1139" y="751"/>
                        <a:pt x="1390" y="940"/>
                      </a:cubicBezTo>
                      <a:cubicBezTo>
                        <a:pt x="1431" y="981"/>
                        <a:pt x="1472" y="1009"/>
                        <a:pt x="1513" y="1009"/>
                      </a:cubicBezTo>
                      <a:cubicBezTo>
                        <a:pt x="1539" y="1009"/>
                        <a:pt x="1564" y="998"/>
                        <a:pt x="1589" y="973"/>
                      </a:cubicBezTo>
                      <a:cubicBezTo>
                        <a:pt x="1624" y="903"/>
                        <a:pt x="1659" y="879"/>
                        <a:pt x="1695" y="879"/>
                      </a:cubicBezTo>
                      <a:cubicBezTo>
                        <a:pt x="1776" y="879"/>
                        <a:pt x="1863" y="1001"/>
                        <a:pt x="1969" y="1001"/>
                      </a:cubicBezTo>
                      <a:cubicBezTo>
                        <a:pt x="1996" y="1001"/>
                        <a:pt x="2025" y="993"/>
                        <a:pt x="2055" y="973"/>
                      </a:cubicBezTo>
                      <a:cubicBezTo>
                        <a:pt x="2033" y="778"/>
                        <a:pt x="1913" y="626"/>
                        <a:pt x="1786" y="626"/>
                      </a:cubicBezTo>
                      <a:cubicBezTo>
                        <a:pt x="1717" y="626"/>
                        <a:pt x="1647" y="669"/>
                        <a:pt x="1589" y="773"/>
                      </a:cubicBezTo>
                      <a:cubicBezTo>
                        <a:pt x="1457" y="375"/>
                        <a:pt x="1024" y="275"/>
                        <a:pt x="759" y="9"/>
                      </a:cubicBezTo>
                      <a:cubicBezTo>
                        <a:pt x="708" y="3"/>
                        <a:pt x="665" y="1"/>
                        <a:pt x="627" y="1"/>
                      </a:cubicBezTo>
                      <a:close/>
                    </a:path>
                  </a:pathLst>
                </a:custGeom>
                <a:solidFill>
                  <a:srgbClr val="F2C84B">
                    <a:alpha val="724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3082" name="Google Shape;3082;p27"/>
                <p:cNvSpPr/>
                <p:nvPr/>
              </p:nvSpPr>
              <p:spPr>
                <a:xfrm>
                  <a:off x="4114075" y="2632525"/>
                  <a:ext cx="10625" cy="13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5" h="538" extrusionOk="0">
                      <a:moveTo>
                        <a:pt x="86" y="1"/>
                      </a:moveTo>
                      <a:cubicBezTo>
                        <a:pt x="43" y="1"/>
                        <a:pt x="9" y="31"/>
                        <a:pt x="1" y="109"/>
                      </a:cubicBezTo>
                      <a:cubicBezTo>
                        <a:pt x="1" y="273"/>
                        <a:pt x="233" y="537"/>
                        <a:pt x="346" y="537"/>
                      </a:cubicBezTo>
                      <a:cubicBezTo>
                        <a:pt x="393" y="537"/>
                        <a:pt x="419" y="492"/>
                        <a:pt x="400" y="375"/>
                      </a:cubicBezTo>
                      <a:cubicBezTo>
                        <a:pt x="424" y="252"/>
                        <a:pt x="212" y="1"/>
                        <a:pt x="86" y="1"/>
                      </a:cubicBezTo>
                      <a:close/>
                    </a:path>
                  </a:pathLst>
                </a:custGeom>
                <a:solidFill>
                  <a:srgbClr val="F2C84B">
                    <a:alpha val="724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3083" name="Google Shape;3083;p27"/>
                <p:cNvSpPr/>
                <p:nvPr/>
              </p:nvSpPr>
              <p:spPr>
                <a:xfrm>
                  <a:off x="4363350" y="2832500"/>
                  <a:ext cx="8325" cy="7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3" h="308" extrusionOk="0">
                      <a:moveTo>
                        <a:pt x="99" y="1"/>
                      </a:moveTo>
                      <a:cubicBezTo>
                        <a:pt x="44" y="1"/>
                        <a:pt x="0" y="26"/>
                        <a:pt x="0" y="86"/>
                      </a:cubicBezTo>
                      <a:cubicBezTo>
                        <a:pt x="22" y="175"/>
                        <a:pt x="148" y="308"/>
                        <a:pt x="239" y="308"/>
                      </a:cubicBezTo>
                      <a:cubicBezTo>
                        <a:pt x="285" y="308"/>
                        <a:pt x="321" y="274"/>
                        <a:pt x="333" y="186"/>
                      </a:cubicBezTo>
                      <a:cubicBezTo>
                        <a:pt x="333" y="80"/>
                        <a:pt x="197" y="1"/>
                        <a:pt x="99" y="1"/>
                      </a:cubicBezTo>
                      <a:close/>
                    </a:path>
                  </a:pathLst>
                </a:custGeom>
                <a:solidFill>
                  <a:srgbClr val="F2C84B">
                    <a:alpha val="724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3084" name="Google Shape;3084;p27"/>
                <p:cNvSpPr/>
                <p:nvPr/>
              </p:nvSpPr>
              <p:spPr>
                <a:xfrm>
                  <a:off x="4387425" y="2855125"/>
                  <a:ext cx="7525" cy="7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" h="311" extrusionOk="0">
                      <a:moveTo>
                        <a:pt x="54" y="0"/>
                      </a:moveTo>
                      <a:cubicBezTo>
                        <a:pt x="22" y="0"/>
                        <a:pt x="1" y="22"/>
                        <a:pt x="1" y="78"/>
                      </a:cubicBezTo>
                      <a:cubicBezTo>
                        <a:pt x="1" y="170"/>
                        <a:pt x="129" y="310"/>
                        <a:pt x="218" y="310"/>
                      </a:cubicBezTo>
                      <a:cubicBezTo>
                        <a:pt x="258" y="310"/>
                        <a:pt x="290" y="283"/>
                        <a:pt x="300" y="211"/>
                      </a:cubicBezTo>
                      <a:cubicBezTo>
                        <a:pt x="276" y="140"/>
                        <a:pt x="133" y="0"/>
                        <a:pt x="54" y="0"/>
                      </a:cubicBezTo>
                      <a:close/>
                    </a:path>
                  </a:pathLst>
                </a:custGeom>
                <a:solidFill>
                  <a:srgbClr val="F2C84B">
                    <a:alpha val="724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3085" name="Google Shape;3085;p27"/>
                <p:cNvSpPr/>
                <p:nvPr/>
              </p:nvSpPr>
              <p:spPr>
                <a:xfrm>
                  <a:off x="4154100" y="2683350"/>
                  <a:ext cx="5700" cy="5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" h="206" extrusionOk="0">
                      <a:moveTo>
                        <a:pt x="78" y="1"/>
                      </a:moveTo>
                      <a:cubicBezTo>
                        <a:pt x="1" y="1"/>
                        <a:pt x="1" y="206"/>
                        <a:pt x="78" y="206"/>
                      </a:cubicBezTo>
                      <a:cubicBezTo>
                        <a:pt x="83" y="206"/>
                        <a:pt x="89" y="205"/>
                        <a:pt x="95" y="203"/>
                      </a:cubicBezTo>
                      <a:cubicBezTo>
                        <a:pt x="228" y="203"/>
                        <a:pt x="228" y="3"/>
                        <a:pt x="95" y="3"/>
                      </a:cubicBezTo>
                      <a:cubicBezTo>
                        <a:pt x="89" y="1"/>
                        <a:pt x="83" y="1"/>
                        <a:pt x="78" y="1"/>
                      </a:cubicBezTo>
                      <a:close/>
                    </a:path>
                  </a:pathLst>
                </a:custGeom>
                <a:solidFill>
                  <a:srgbClr val="F2C84B">
                    <a:alpha val="724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</p:grpSp>
          <p:grpSp>
            <p:nvGrpSpPr>
              <p:cNvPr id="3086" name="Google Shape;3086;p27"/>
              <p:cNvGrpSpPr/>
              <p:nvPr/>
            </p:nvGrpSpPr>
            <p:grpSpPr>
              <a:xfrm rot="10800000">
                <a:off x="4212099" y="2046639"/>
                <a:ext cx="798176" cy="811594"/>
                <a:chOff x="4023775" y="1778925"/>
                <a:chExt cx="1174825" cy="1194575"/>
              </a:xfrm>
            </p:grpSpPr>
            <p:sp>
              <p:nvSpPr>
                <p:cNvPr id="3087" name="Google Shape;3087;p27"/>
                <p:cNvSpPr/>
                <p:nvPr/>
              </p:nvSpPr>
              <p:spPr>
                <a:xfrm>
                  <a:off x="4023775" y="1778925"/>
                  <a:ext cx="1174825" cy="1194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993" h="47783" extrusionOk="0">
                      <a:moveTo>
                        <a:pt x="23952" y="88"/>
                      </a:moveTo>
                      <a:cubicBezTo>
                        <a:pt x="23635" y="88"/>
                        <a:pt x="23318" y="96"/>
                        <a:pt x="23000" y="105"/>
                      </a:cubicBezTo>
                      <a:lnTo>
                        <a:pt x="23000" y="105"/>
                      </a:lnTo>
                      <a:cubicBezTo>
                        <a:pt x="23318" y="88"/>
                        <a:pt x="23635" y="88"/>
                        <a:pt x="23952" y="88"/>
                      </a:cubicBezTo>
                      <a:close/>
                      <a:moveTo>
                        <a:pt x="20376" y="351"/>
                      </a:moveTo>
                      <a:lnTo>
                        <a:pt x="20376" y="351"/>
                      </a:lnTo>
                      <a:cubicBezTo>
                        <a:pt x="20294" y="366"/>
                        <a:pt x="20215" y="387"/>
                        <a:pt x="20142" y="421"/>
                      </a:cubicBezTo>
                      <a:lnTo>
                        <a:pt x="20142" y="421"/>
                      </a:lnTo>
                      <a:cubicBezTo>
                        <a:pt x="20150" y="411"/>
                        <a:pt x="20157" y="399"/>
                        <a:pt x="20164" y="387"/>
                      </a:cubicBezTo>
                      <a:cubicBezTo>
                        <a:pt x="20232" y="370"/>
                        <a:pt x="20303" y="359"/>
                        <a:pt x="20376" y="351"/>
                      </a:cubicBezTo>
                      <a:close/>
                      <a:moveTo>
                        <a:pt x="19484" y="487"/>
                      </a:moveTo>
                      <a:lnTo>
                        <a:pt x="19484" y="487"/>
                      </a:lnTo>
                      <a:cubicBezTo>
                        <a:pt x="19363" y="514"/>
                        <a:pt x="19237" y="533"/>
                        <a:pt x="19100" y="553"/>
                      </a:cubicBezTo>
                      <a:cubicBezTo>
                        <a:pt x="19228" y="502"/>
                        <a:pt x="19356" y="490"/>
                        <a:pt x="19484" y="487"/>
                      </a:cubicBezTo>
                      <a:close/>
                      <a:moveTo>
                        <a:pt x="28505" y="719"/>
                      </a:moveTo>
                      <a:lnTo>
                        <a:pt x="28505" y="719"/>
                      </a:lnTo>
                      <a:cubicBezTo>
                        <a:pt x="28419" y="737"/>
                        <a:pt x="28332" y="754"/>
                        <a:pt x="28245" y="767"/>
                      </a:cubicBezTo>
                      <a:lnTo>
                        <a:pt x="28245" y="767"/>
                      </a:lnTo>
                      <a:lnTo>
                        <a:pt x="28505" y="719"/>
                      </a:lnTo>
                      <a:close/>
                      <a:moveTo>
                        <a:pt x="27519" y="778"/>
                      </a:moveTo>
                      <a:cubicBezTo>
                        <a:pt x="27523" y="780"/>
                        <a:pt x="27528" y="783"/>
                        <a:pt x="27532" y="786"/>
                      </a:cubicBezTo>
                      <a:lnTo>
                        <a:pt x="27532" y="786"/>
                      </a:lnTo>
                      <a:cubicBezTo>
                        <a:pt x="27528" y="783"/>
                        <a:pt x="27523" y="781"/>
                        <a:pt x="27519" y="778"/>
                      </a:cubicBezTo>
                      <a:close/>
                      <a:moveTo>
                        <a:pt x="16973" y="752"/>
                      </a:moveTo>
                      <a:cubicBezTo>
                        <a:pt x="16873" y="752"/>
                        <a:pt x="16807" y="786"/>
                        <a:pt x="16740" y="852"/>
                      </a:cubicBezTo>
                      <a:cubicBezTo>
                        <a:pt x="16807" y="786"/>
                        <a:pt x="16907" y="786"/>
                        <a:pt x="16973" y="786"/>
                      </a:cubicBezTo>
                      <a:lnTo>
                        <a:pt x="16973" y="752"/>
                      </a:lnTo>
                      <a:close/>
                      <a:moveTo>
                        <a:pt x="35119" y="2747"/>
                      </a:moveTo>
                      <a:cubicBezTo>
                        <a:pt x="35141" y="2747"/>
                        <a:pt x="35160" y="2750"/>
                        <a:pt x="35177" y="2755"/>
                      </a:cubicBezTo>
                      <a:lnTo>
                        <a:pt x="35177" y="2755"/>
                      </a:lnTo>
                      <a:cubicBezTo>
                        <a:pt x="35113" y="2747"/>
                        <a:pt x="35050" y="2747"/>
                        <a:pt x="34986" y="2747"/>
                      </a:cubicBezTo>
                      <a:close/>
                      <a:moveTo>
                        <a:pt x="37013" y="3710"/>
                      </a:moveTo>
                      <a:lnTo>
                        <a:pt x="37013" y="3710"/>
                      </a:lnTo>
                      <a:cubicBezTo>
                        <a:pt x="37112" y="3776"/>
                        <a:pt x="37210" y="3838"/>
                        <a:pt x="37308" y="3898"/>
                      </a:cubicBezTo>
                      <a:lnTo>
                        <a:pt x="37308" y="3898"/>
                      </a:lnTo>
                      <a:cubicBezTo>
                        <a:pt x="37204" y="3840"/>
                        <a:pt x="37105" y="3779"/>
                        <a:pt x="37013" y="3710"/>
                      </a:cubicBezTo>
                      <a:close/>
                      <a:moveTo>
                        <a:pt x="10127" y="5472"/>
                      </a:moveTo>
                      <a:lnTo>
                        <a:pt x="10127" y="5472"/>
                      </a:lnTo>
                      <a:cubicBezTo>
                        <a:pt x="10096" y="5517"/>
                        <a:pt x="10059" y="5556"/>
                        <a:pt x="10018" y="5591"/>
                      </a:cubicBezTo>
                      <a:lnTo>
                        <a:pt x="10018" y="5591"/>
                      </a:lnTo>
                      <a:cubicBezTo>
                        <a:pt x="10045" y="5542"/>
                        <a:pt x="10076" y="5497"/>
                        <a:pt x="10127" y="5472"/>
                      </a:cubicBezTo>
                      <a:close/>
                      <a:moveTo>
                        <a:pt x="9950" y="5644"/>
                      </a:moveTo>
                      <a:lnTo>
                        <a:pt x="9950" y="5644"/>
                      </a:lnTo>
                      <a:cubicBezTo>
                        <a:pt x="9921" y="5664"/>
                        <a:pt x="9891" y="5684"/>
                        <a:pt x="9861" y="5704"/>
                      </a:cubicBezTo>
                      <a:cubicBezTo>
                        <a:pt x="9886" y="5679"/>
                        <a:pt x="9911" y="5655"/>
                        <a:pt x="9950" y="5644"/>
                      </a:cubicBezTo>
                      <a:close/>
                      <a:moveTo>
                        <a:pt x="40304" y="6569"/>
                      </a:moveTo>
                      <a:lnTo>
                        <a:pt x="40304" y="6569"/>
                      </a:lnTo>
                      <a:cubicBezTo>
                        <a:pt x="40416" y="6625"/>
                        <a:pt x="40505" y="6728"/>
                        <a:pt x="40570" y="6839"/>
                      </a:cubicBezTo>
                      <a:lnTo>
                        <a:pt x="40570" y="6839"/>
                      </a:lnTo>
                      <a:cubicBezTo>
                        <a:pt x="40481" y="6746"/>
                        <a:pt x="40392" y="6657"/>
                        <a:pt x="40304" y="6569"/>
                      </a:cubicBezTo>
                      <a:close/>
                      <a:moveTo>
                        <a:pt x="40113" y="8309"/>
                      </a:moveTo>
                      <a:cubicBezTo>
                        <a:pt x="40184" y="8309"/>
                        <a:pt x="40263" y="8335"/>
                        <a:pt x="40328" y="8335"/>
                      </a:cubicBezTo>
                      <a:cubicBezTo>
                        <a:pt x="40334" y="8335"/>
                        <a:pt x="40340" y="8334"/>
                        <a:pt x="40346" y="8334"/>
                      </a:cubicBezTo>
                      <a:lnTo>
                        <a:pt x="40346" y="8334"/>
                      </a:lnTo>
                      <a:cubicBezTo>
                        <a:pt x="40057" y="8386"/>
                        <a:pt x="39845" y="8611"/>
                        <a:pt x="39636" y="8611"/>
                      </a:cubicBezTo>
                      <a:cubicBezTo>
                        <a:pt x="39519" y="8611"/>
                        <a:pt x="39402" y="8541"/>
                        <a:pt x="39273" y="8330"/>
                      </a:cubicBezTo>
                      <a:lnTo>
                        <a:pt x="39273" y="8330"/>
                      </a:lnTo>
                      <a:cubicBezTo>
                        <a:pt x="39376" y="8473"/>
                        <a:pt x="39528" y="8541"/>
                        <a:pt x="39677" y="8541"/>
                      </a:cubicBezTo>
                      <a:cubicBezTo>
                        <a:pt x="39770" y="8541"/>
                        <a:pt x="39861" y="8514"/>
                        <a:pt x="39938" y="8463"/>
                      </a:cubicBezTo>
                      <a:cubicBezTo>
                        <a:pt x="39969" y="8339"/>
                        <a:pt x="40036" y="8309"/>
                        <a:pt x="40113" y="8309"/>
                      </a:cubicBezTo>
                      <a:close/>
                      <a:moveTo>
                        <a:pt x="7368" y="9128"/>
                      </a:moveTo>
                      <a:cubicBezTo>
                        <a:pt x="7414" y="9150"/>
                        <a:pt x="7460" y="9173"/>
                        <a:pt x="7495" y="9218"/>
                      </a:cubicBezTo>
                      <a:lnTo>
                        <a:pt x="7495" y="9218"/>
                      </a:lnTo>
                      <a:cubicBezTo>
                        <a:pt x="7453" y="9186"/>
                        <a:pt x="7390" y="9170"/>
                        <a:pt x="7368" y="9128"/>
                      </a:cubicBezTo>
                      <a:close/>
                      <a:moveTo>
                        <a:pt x="43614" y="9216"/>
                      </a:moveTo>
                      <a:lnTo>
                        <a:pt x="43614" y="9216"/>
                      </a:lnTo>
                      <a:cubicBezTo>
                        <a:pt x="43609" y="9223"/>
                        <a:pt x="43603" y="9231"/>
                        <a:pt x="43598" y="9239"/>
                      </a:cubicBezTo>
                      <a:lnTo>
                        <a:pt x="43598" y="9239"/>
                      </a:lnTo>
                      <a:cubicBezTo>
                        <a:pt x="43602" y="9231"/>
                        <a:pt x="43607" y="9224"/>
                        <a:pt x="43614" y="9216"/>
                      </a:cubicBezTo>
                      <a:close/>
                      <a:moveTo>
                        <a:pt x="42073" y="9099"/>
                      </a:moveTo>
                      <a:lnTo>
                        <a:pt x="42073" y="9099"/>
                      </a:lnTo>
                      <a:cubicBezTo>
                        <a:pt x="42139" y="9206"/>
                        <a:pt x="42179" y="9318"/>
                        <a:pt x="42193" y="9452"/>
                      </a:cubicBezTo>
                      <a:lnTo>
                        <a:pt x="42193" y="9452"/>
                      </a:lnTo>
                      <a:cubicBezTo>
                        <a:pt x="42149" y="9337"/>
                        <a:pt x="42128" y="9206"/>
                        <a:pt x="42073" y="9099"/>
                      </a:cubicBezTo>
                      <a:close/>
                      <a:moveTo>
                        <a:pt x="36149" y="10058"/>
                      </a:moveTo>
                      <a:cubicBezTo>
                        <a:pt x="36149" y="10107"/>
                        <a:pt x="36114" y="10138"/>
                        <a:pt x="36069" y="10138"/>
                      </a:cubicBezTo>
                      <a:cubicBezTo>
                        <a:pt x="36067" y="10138"/>
                        <a:pt x="36065" y="10138"/>
                        <a:pt x="36063" y="10137"/>
                      </a:cubicBezTo>
                      <a:lnTo>
                        <a:pt x="36063" y="10137"/>
                      </a:lnTo>
                      <a:lnTo>
                        <a:pt x="36050" y="10125"/>
                      </a:lnTo>
                      <a:cubicBezTo>
                        <a:pt x="36116" y="10125"/>
                        <a:pt x="36149" y="10091"/>
                        <a:pt x="36149" y="10058"/>
                      </a:cubicBezTo>
                      <a:close/>
                      <a:moveTo>
                        <a:pt x="43993" y="10058"/>
                      </a:moveTo>
                      <a:lnTo>
                        <a:pt x="43993" y="10058"/>
                      </a:lnTo>
                      <a:cubicBezTo>
                        <a:pt x="43959" y="10058"/>
                        <a:pt x="43926" y="10091"/>
                        <a:pt x="43926" y="10158"/>
                      </a:cubicBezTo>
                      <a:cubicBezTo>
                        <a:pt x="43893" y="10125"/>
                        <a:pt x="43926" y="10058"/>
                        <a:pt x="43993" y="10058"/>
                      </a:cubicBezTo>
                      <a:close/>
                      <a:moveTo>
                        <a:pt x="12121" y="10457"/>
                      </a:moveTo>
                      <a:cubicBezTo>
                        <a:pt x="12128" y="10457"/>
                        <a:pt x="12136" y="10458"/>
                        <a:pt x="12145" y="10461"/>
                      </a:cubicBezTo>
                      <a:lnTo>
                        <a:pt x="12145" y="10461"/>
                      </a:lnTo>
                      <a:cubicBezTo>
                        <a:pt x="12106" y="10464"/>
                        <a:pt x="12071" y="10489"/>
                        <a:pt x="12088" y="10523"/>
                      </a:cubicBezTo>
                      <a:cubicBezTo>
                        <a:pt x="12054" y="10490"/>
                        <a:pt x="12088" y="10457"/>
                        <a:pt x="12121" y="10457"/>
                      </a:cubicBezTo>
                      <a:close/>
                      <a:moveTo>
                        <a:pt x="5108" y="11122"/>
                      </a:moveTo>
                      <a:cubicBezTo>
                        <a:pt x="5077" y="11141"/>
                        <a:pt x="5052" y="11162"/>
                        <a:pt x="5033" y="11185"/>
                      </a:cubicBezTo>
                      <a:lnTo>
                        <a:pt x="5033" y="11185"/>
                      </a:lnTo>
                      <a:cubicBezTo>
                        <a:pt x="5055" y="11162"/>
                        <a:pt x="5080" y="11140"/>
                        <a:pt x="5108" y="11122"/>
                      </a:cubicBezTo>
                      <a:close/>
                      <a:moveTo>
                        <a:pt x="5033" y="11185"/>
                      </a:moveTo>
                      <a:lnTo>
                        <a:pt x="5033" y="11185"/>
                      </a:lnTo>
                      <a:cubicBezTo>
                        <a:pt x="4985" y="11235"/>
                        <a:pt x="4954" y="11294"/>
                        <a:pt x="4945" y="11354"/>
                      </a:cubicBezTo>
                      <a:lnTo>
                        <a:pt x="4945" y="11354"/>
                      </a:lnTo>
                      <a:cubicBezTo>
                        <a:pt x="4969" y="11294"/>
                        <a:pt x="4990" y="11236"/>
                        <a:pt x="5033" y="11185"/>
                      </a:cubicBezTo>
                      <a:close/>
                      <a:moveTo>
                        <a:pt x="4945" y="11354"/>
                      </a:moveTo>
                      <a:lnTo>
                        <a:pt x="4945" y="11354"/>
                      </a:lnTo>
                      <a:cubicBezTo>
                        <a:pt x="4934" y="11381"/>
                        <a:pt x="4922" y="11408"/>
                        <a:pt x="4907" y="11435"/>
                      </a:cubicBezTo>
                      <a:lnTo>
                        <a:pt x="4907" y="11435"/>
                      </a:lnTo>
                      <a:lnTo>
                        <a:pt x="4942" y="11388"/>
                      </a:lnTo>
                      <a:cubicBezTo>
                        <a:pt x="4942" y="11376"/>
                        <a:pt x="4943" y="11365"/>
                        <a:pt x="4945" y="11354"/>
                      </a:cubicBezTo>
                      <a:close/>
                      <a:moveTo>
                        <a:pt x="4907" y="11435"/>
                      </a:moveTo>
                      <a:lnTo>
                        <a:pt x="4843" y="11520"/>
                      </a:lnTo>
                      <a:cubicBezTo>
                        <a:pt x="4870" y="11493"/>
                        <a:pt x="4890" y="11464"/>
                        <a:pt x="4907" y="11435"/>
                      </a:cubicBezTo>
                      <a:close/>
                      <a:moveTo>
                        <a:pt x="4311" y="12451"/>
                      </a:moveTo>
                      <a:cubicBezTo>
                        <a:pt x="4311" y="12451"/>
                        <a:pt x="4283" y="12478"/>
                        <a:pt x="4278" y="12508"/>
                      </a:cubicBezTo>
                      <a:lnTo>
                        <a:pt x="4278" y="12508"/>
                      </a:lnTo>
                      <a:cubicBezTo>
                        <a:pt x="4289" y="12489"/>
                        <a:pt x="4300" y="12470"/>
                        <a:pt x="4311" y="12451"/>
                      </a:cubicBezTo>
                      <a:close/>
                      <a:moveTo>
                        <a:pt x="4278" y="12508"/>
                      </a:moveTo>
                      <a:lnTo>
                        <a:pt x="4278" y="12508"/>
                      </a:lnTo>
                      <a:cubicBezTo>
                        <a:pt x="4196" y="12662"/>
                        <a:pt x="4137" y="12839"/>
                        <a:pt x="4078" y="13016"/>
                      </a:cubicBezTo>
                      <a:cubicBezTo>
                        <a:pt x="4145" y="12817"/>
                        <a:pt x="4211" y="12650"/>
                        <a:pt x="4278" y="12517"/>
                      </a:cubicBezTo>
                      <a:cubicBezTo>
                        <a:pt x="4278" y="12514"/>
                        <a:pt x="4278" y="12511"/>
                        <a:pt x="4278" y="12508"/>
                      </a:cubicBezTo>
                      <a:close/>
                      <a:moveTo>
                        <a:pt x="4145" y="12983"/>
                      </a:moveTo>
                      <a:cubicBezTo>
                        <a:pt x="4130" y="13034"/>
                        <a:pt x="4109" y="13081"/>
                        <a:pt x="4084" y="13125"/>
                      </a:cubicBezTo>
                      <a:lnTo>
                        <a:pt x="4084" y="13125"/>
                      </a:lnTo>
                      <a:cubicBezTo>
                        <a:pt x="4115" y="13086"/>
                        <a:pt x="4145" y="13045"/>
                        <a:pt x="4145" y="12983"/>
                      </a:cubicBezTo>
                      <a:close/>
                      <a:moveTo>
                        <a:pt x="4084" y="13125"/>
                      </a:moveTo>
                      <a:cubicBezTo>
                        <a:pt x="4059" y="13156"/>
                        <a:pt x="4033" y="13187"/>
                        <a:pt x="4020" y="13227"/>
                      </a:cubicBezTo>
                      <a:lnTo>
                        <a:pt x="4020" y="13227"/>
                      </a:lnTo>
                      <a:cubicBezTo>
                        <a:pt x="4042" y="13194"/>
                        <a:pt x="4064" y="13160"/>
                        <a:pt x="4084" y="13125"/>
                      </a:cubicBezTo>
                      <a:close/>
                      <a:moveTo>
                        <a:pt x="4020" y="13227"/>
                      </a:moveTo>
                      <a:cubicBezTo>
                        <a:pt x="3945" y="13338"/>
                        <a:pt x="3865" y="13441"/>
                        <a:pt x="3845" y="13581"/>
                      </a:cubicBezTo>
                      <a:cubicBezTo>
                        <a:pt x="3879" y="13481"/>
                        <a:pt x="3912" y="13348"/>
                        <a:pt x="4012" y="13282"/>
                      </a:cubicBezTo>
                      <a:cubicBezTo>
                        <a:pt x="4012" y="13261"/>
                        <a:pt x="4015" y="13243"/>
                        <a:pt x="4020" y="13227"/>
                      </a:cubicBezTo>
                      <a:close/>
                      <a:moveTo>
                        <a:pt x="11323" y="13714"/>
                      </a:moveTo>
                      <a:cubicBezTo>
                        <a:pt x="11390" y="13780"/>
                        <a:pt x="11523" y="13847"/>
                        <a:pt x="11356" y="13880"/>
                      </a:cubicBezTo>
                      <a:cubicBezTo>
                        <a:pt x="11349" y="13887"/>
                        <a:pt x="11342" y="13893"/>
                        <a:pt x="11335" y="13897"/>
                      </a:cubicBezTo>
                      <a:lnTo>
                        <a:pt x="11335" y="13897"/>
                      </a:lnTo>
                      <a:cubicBezTo>
                        <a:pt x="11368" y="13843"/>
                        <a:pt x="11367" y="13757"/>
                        <a:pt x="11323" y="13714"/>
                      </a:cubicBezTo>
                      <a:close/>
                      <a:moveTo>
                        <a:pt x="12088" y="14146"/>
                      </a:moveTo>
                      <a:lnTo>
                        <a:pt x="12088" y="14179"/>
                      </a:lnTo>
                      <a:cubicBezTo>
                        <a:pt x="12088" y="14280"/>
                        <a:pt x="12088" y="14368"/>
                        <a:pt x="12088" y="14452"/>
                      </a:cubicBezTo>
                      <a:lnTo>
                        <a:pt x="12088" y="14452"/>
                      </a:lnTo>
                      <a:cubicBezTo>
                        <a:pt x="12054" y="14312"/>
                        <a:pt x="11969" y="14170"/>
                        <a:pt x="12088" y="14146"/>
                      </a:cubicBezTo>
                      <a:close/>
                      <a:moveTo>
                        <a:pt x="40902" y="14512"/>
                      </a:moveTo>
                      <a:lnTo>
                        <a:pt x="40935" y="14578"/>
                      </a:lnTo>
                      <a:cubicBezTo>
                        <a:pt x="40952" y="14595"/>
                        <a:pt x="40968" y="14603"/>
                        <a:pt x="40989" y="14603"/>
                      </a:cubicBezTo>
                      <a:cubicBezTo>
                        <a:pt x="41010" y="14603"/>
                        <a:pt x="41035" y="14595"/>
                        <a:pt x="41068" y="14578"/>
                      </a:cubicBezTo>
                      <a:lnTo>
                        <a:pt x="41068" y="14578"/>
                      </a:lnTo>
                      <a:cubicBezTo>
                        <a:pt x="41039" y="14597"/>
                        <a:pt x="41013" y="14606"/>
                        <a:pt x="40990" y="14606"/>
                      </a:cubicBezTo>
                      <a:cubicBezTo>
                        <a:pt x="40935" y="14606"/>
                        <a:pt x="40902" y="14559"/>
                        <a:pt x="40902" y="14512"/>
                      </a:cubicBezTo>
                      <a:close/>
                      <a:moveTo>
                        <a:pt x="3700" y="14624"/>
                      </a:moveTo>
                      <a:cubicBezTo>
                        <a:pt x="3691" y="14640"/>
                        <a:pt x="3684" y="14656"/>
                        <a:pt x="3679" y="14673"/>
                      </a:cubicBezTo>
                      <a:lnTo>
                        <a:pt x="3679" y="14673"/>
                      </a:lnTo>
                      <a:lnTo>
                        <a:pt x="3679" y="14644"/>
                      </a:lnTo>
                      <a:cubicBezTo>
                        <a:pt x="3686" y="14638"/>
                        <a:pt x="3693" y="14631"/>
                        <a:pt x="3700" y="14624"/>
                      </a:cubicBezTo>
                      <a:close/>
                      <a:moveTo>
                        <a:pt x="8992" y="14630"/>
                      </a:moveTo>
                      <a:cubicBezTo>
                        <a:pt x="9010" y="14642"/>
                        <a:pt x="9031" y="14650"/>
                        <a:pt x="9057" y="14650"/>
                      </a:cubicBezTo>
                      <a:cubicBezTo>
                        <a:pt x="9069" y="14650"/>
                        <a:pt x="9082" y="14648"/>
                        <a:pt x="9097" y="14644"/>
                      </a:cubicBezTo>
                      <a:lnTo>
                        <a:pt x="9097" y="14644"/>
                      </a:lnTo>
                      <a:cubicBezTo>
                        <a:pt x="9089" y="14673"/>
                        <a:pt x="9078" y="14685"/>
                        <a:pt x="9063" y="14685"/>
                      </a:cubicBezTo>
                      <a:cubicBezTo>
                        <a:pt x="9043" y="14685"/>
                        <a:pt x="9017" y="14662"/>
                        <a:pt x="8992" y="14630"/>
                      </a:cubicBezTo>
                      <a:close/>
                      <a:moveTo>
                        <a:pt x="33025" y="14877"/>
                      </a:moveTo>
                      <a:lnTo>
                        <a:pt x="33025" y="14877"/>
                      </a:lnTo>
                      <a:cubicBezTo>
                        <a:pt x="33059" y="14910"/>
                        <a:pt x="33059" y="14977"/>
                        <a:pt x="33059" y="15043"/>
                      </a:cubicBezTo>
                      <a:cubicBezTo>
                        <a:pt x="33051" y="15051"/>
                        <a:pt x="33047" y="15071"/>
                        <a:pt x="33046" y="15099"/>
                      </a:cubicBezTo>
                      <a:lnTo>
                        <a:pt x="33046" y="15099"/>
                      </a:lnTo>
                      <a:cubicBezTo>
                        <a:pt x="33037" y="15005"/>
                        <a:pt x="33025" y="14935"/>
                        <a:pt x="33025" y="14877"/>
                      </a:cubicBezTo>
                      <a:close/>
                      <a:moveTo>
                        <a:pt x="3546" y="15342"/>
                      </a:moveTo>
                      <a:lnTo>
                        <a:pt x="3546" y="15376"/>
                      </a:lnTo>
                      <a:cubicBezTo>
                        <a:pt x="3513" y="15475"/>
                        <a:pt x="3480" y="15542"/>
                        <a:pt x="3447" y="15642"/>
                      </a:cubicBezTo>
                      <a:cubicBezTo>
                        <a:pt x="3480" y="15542"/>
                        <a:pt x="3513" y="15442"/>
                        <a:pt x="3546" y="15342"/>
                      </a:cubicBezTo>
                      <a:close/>
                      <a:moveTo>
                        <a:pt x="23786" y="15276"/>
                      </a:moveTo>
                      <a:cubicBezTo>
                        <a:pt x="23587" y="15342"/>
                        <a:pt x="23653" y="15475"/>
                        <a:pt x="23686" y="15608"/>
                      </a:cubicBezTo>
                      <a:cubicBezTo>
                        <a:pt x="23680" y="15602"/>
                        <a:pt x="23674" y="15599"/>
                        <a:pt x="23668" y="15599"/>
                      </a:cubicBezTo>
                      <a:cubicBezTo>
                        <a:pt x="23649" y="15599"/>
                        <a:pt x="23633" y="15624"/>
                        <a:pt x="23625" y="15648"/>
                      </a:cubicBezTo>
                      <a:lnTo>
                        <a:pt x="23625" y="15648"/>
                      </a:lnTo>
                      <a:cubicBezTo>
                        <a:pt x="23642" y="15516"/>
                        <a:pt x="23566" y="15338"/>
                        <a:pt x="23753" y="15276"/>
                      </a:cubicBezTo>
                      <a:close/>
                      <a:moveTo>
                        <a:pt x="44695" y="15644"/>
                      </a:moveTo>
                      <a:cubicBezTo>
                        <a:pt x="44711" y="15651"/>
                        <a:pt x="44762" y="15675"/>
                        <a:pt x="44790" y="15675"/>
                      </a:cubicBezTo>
                      <a:cubicBezTo>
                        <a:pt x="44745" y="15675"/>
                        <a:pt x="44715" y="15663"/>
                        <a:pt x="44695" y="15644"/>
                      </a:cubicBezTo>
                      <a:close/>
                      <a:moveTo>
                        <a:pt x="33059" y="15326"/>
                      </a:moveTo>
                      <a:lnTo>
                        <a:pt x="33059" y="15326"/>
                      </a:lnTo>
                      <a:cubicBezTo>
                        <a:pt x="33078" y="15583"/>
                        <a:pt x="33099" y="15920"/>
                        <a:pt x="32924" y="15920"/>
                      </a:cubicBezTo>
                      <a:cubicBezTo>
                        <a:pt x="32905" y="15920"/>
                        <a:pt x="32883" y="15916"/>
                        <a:pt x="32859" y="15907"/>
                      </a:cubicBezTo>
                      <a:lnTo>
                        <a:pt x="32859" y="15907"/>
                      </a:lnTo>
                      <a:cubicBezTo>
                        <a:pt x="32869" y="15911"/>
                        <a:pt x="32878" y="15912"/>
                        <a:pt x="32887" y="15912"/>
                      </a:cubicBezTo>
                      <a:cubicBezTo>
                        <a:pt x="32971" y="15912"/>
                        <a:pt x="33029" y="15766"/>
                        <a:pt x="33059" y="15376"/>
                      </a:cubicBezTo>
                      <a:lnTo>
                        <a:pt x="33059" y="15342"/>
                      </a:lnTo>
                      <a:cubicBezTo>
                        <a:pt x="33059" y="15337"/>
                        <a:pt x="33059" y="15331"/>
                        <a:pt x="33059" y="15326"/>
                      </a:cubicBezTo>
                      <a:close/>
                      <a:moveTo>
                        <a:pt x="3480" y="15774"/>
                      </a:moveTo>
                      <a:cubicBezTo>
                        <a:pt x="3480" y="15841"/>
                        <a:pt x="3546" y="15941"/>
                        <a:pt x="3480" y="15974"/>
                      </a:cubicBezTo>
                      <a:lnTo>
                        <a:pt x="3447" y="15974"/>
                      </a:lnTo>
                      <a:cubicBezTo>
                        <a:pt x="3513" y="15941"/>
                        <a:pt x="3447" y="15841"/>
                        <a:pt x="3480" y="15774"/>
                      </a:cubicBezTo>
                      <a:close/>
                      <a:moveTo>
                        <a:pt x="14082" y="16107"/>
                      </a:moveTo>
                      <a:lnTo>
                        <a:pt x="14082" y="16140"/>
                      </a:lnTo>
                      <a:lnTo>
                        <a:pt x="14015" y="16140"/>
                      </a:lnTo>
                      <a:cubicBezTo>
                        <a:pt x="14048" y="16140"/>
                        <a:pt x="14048" y="16140"/>
                        <a:pt x="14082" y="16107"/>
                      </a:cubicBezTo>
                      <a:close/>
                      <a:moveTo>
                        <a:pt x="8461" y="16173"/>
                      </a:moveTo>
                      <a:cubicBezTo>
                        <a:pt x="8463" y="16173"/>
                        <a:pt x="8465" y="16173"/>
                        <a:pt x="8465" y="16173"/>
                      </a:cubicBezTo>
                      <a:lnTo>
                        <a:pt x="8465" y="16178"/>
                      </a:lnTo>
                      <a:lnTo>
                        <a:pt x="8465" y="16178"/>
                      </a:lnTo>
                      <a:cubicBezTo>
                        <a:pt x="8464" y="16177"/>
                        <a:pt x="8462" y="16175"/>
                        <a:pt x="8461" y="16173"/>
                      </a:cubicBezTo>
                      <a:close/>
                      <a:moveTo>
                        <a:pt x="19702" y="16190"/>
                      </a:moveTo>
                      <a:lnTo>
                        <a:pt x="19702" y="16190"/>
                      </a:lnTo>
                      <a:cubicBezTo>
                        <a:pt x="19716" y="16201"/>
                        <a:pt x="19738" y="16207"/>
                        <a:pt x="19765" y="16207"/>
                      </a:cubicBezTo>
                      <a:cubicBezTo>
                        <a:pt x="19738" y="16207"/>
                        <a:pt x="19712" y="16207"/>
                        <a:pt x="19702" y="16190"/>
                      </a:cubicBezTo>
                      <a:close/>
                      <a:moveTo>
                        <a:pt x="21119" y="16231"/>
                      </a:moveTo>
                      <a:cubicBezTo>
                        <a:pt x="21183" y="16231"/>
                        <a:pt x="21256" y="16255"/>
                        <a:pt x="21321" y="16271"/>
                      </a:cubicBezTo>
                      <a:lnTo>
                        <a:pt x="21321" y="16271"/>
                      </a:lnTo>
                      <a:cubicBezTo>
                        <a:pt x="21262" y="16267"/>
                        <a:pt x="21196" y="16256"/>
                        <a:pt x="21136" y="16256"/>
                      </a:cubicBezTo>
                      <a:cubicBezTo>
                        <a:pt x="21061" y="16256"/>
                        <a:pt x="20994" y="16273"/>
                        <a:pt x="20961" y="16339"/>
                      </a:cubicBezTo>
                      <a:cubicBezTo>
                        <a:pt x="20994" y="16256"/>
                        <a:pt x="21053" y="16231"/>
                        <a:pt x="21119" y="16231"/>
                      </a:cubicBezTo>
                      <a:close/>
                      <a:moveTo>
                        <a:pt x="36050" y="16007"/>
                      </a:moveTo>
                      <a:cubicBezTo>
                        <a:pt x="36116" y="16107"/>
                        <a:pt x="36116" y="16273"/>
                        <a:pt x="36149" y="16339"/>
                      </a:cubicBezTo>
                      <a:cubicBezTo>
                        <a:pt x="36098" y="16238"/>
                        <a:pt x="36087" y="16097"/>
                        <a:pt x="35979" y="16037"/>
                      </a:cubicBezTo>
                      <a:lnTo>
                        <a:pt x="35979" y="16037"/>
                      </a:lnTo>
                      <a:cubicBezTo>
                        <a:pt x="35997" y="16036"/>
                        <a:pt x="36019" y="16028"/>
                        <a:pt x="36050" y="16007"/>
                      </a:cubicBezTo>
                      <a:close/>
                      <a:moveTo>
                        <a:pt x="8607" y="16192"/>
                      </a:moveTo>
                      <a:cubicBezTo>
                        <a:pt x="8705" y="16192"/>
                        <a:pt x="8808" y="16207"/>
                        <a:pt x="8897" y="16207"/>
                      </a:cubicBezTo>
                      <a:cubicBezTo>
                        <a:pt x="8664" y="16207"/>
                        <a:pt x="8399" y="16207"/>
                        <a:pt x="8664" y="16439"/>
                      </a:cubicBezTo>
                      <a:cubicBezTo>
                        <a:pt x="8584" y="16412"/>
                        <a:pt x="8547" y="16298"/>
                        <a:pt x="8482" y="16203"/>
                      </a:cubicBezTo>
                      <a:lnTo>
                        <a:pt x="8482" y="16203"/>
                      </a:lnTo>
                      <a:cubicBezTo>
                        <a:pt x="8522" y="16195"/>
                        <a:pt x="8564" y="16192"/>
                        <a:pt x="8607" y="16192"/>
                      </a:cubicBezTo>
                      <a:close/>
                      <a:moveTo>
                        <a:pt x="23720" y="16406"/>
                      </a:moveTo>
                      <a:cubicBezTo>
                        <a:pt x="23653" y="16406"/>
                        <a:pt x="23653" y="16439"/>
                        <a:pt x="23653" y="16506"/>
                      </a:cubicBezTo>
                      <a:cubicBezTo>
                        <a:pt x="23620" y="16472"/>
                        <a:pt x="23653" y="16406"/>
                        <a:pt x="23686" y="16406"/>
                      </a:cubicBezTo>
                      <a:close/>
                      <a:moveTo>
                        <a:pt x="44591" y="16140"/>
                      </a:moveTo>
                      <a:cubicBezTo>
                        <a:pt x="44591" y="16286"/>
                        <a:pt x="44360" y="16432"/>
                        <a:pt x="44417" y="16533"/>
                      </a:cubicBezTo>
                      <a:lnTo>
                        <a:pt x="44417" y="16533"/>
                      </a:lnTo>
                      <a:cubicBezTo>
                        <a:pt x="44393" y="16513"/>
                        <a:pt x="44365" y="16492"/>
                        <a:pt x="44325" y="16472"/>
                      </a:cubicBezTo>
                      <a:cubicBezTo>
                        <a:pt x="44491" y="16406"/>
                        <a:pt x="44524" y="16240"/>
                        <a:pt x="44591" y="16140"/>
                      </a:cubicBezTo>
                      <a:close/>
                      <a:moveTo>
                        <a:pt x="3508" y="16471"/>
                      </a:moveTo>
                      <a:cubicBezTo>
                        <a:pt x="3495" y="16518"/>
                        <a:pt x="3452" y="16565"/>
                        <a:pt x="3406" y="16613"/>
                      </a:cubicBezTo>
                      <a:lnTo>
                        <a:pt x="3406" y="16613"/>
                      </a:lnTo>
                      <a:cubicBezTo>
                        <a:pt x="3438" y="16558"/>
                        <a:pt x="3492" y="16523"/>
                        <a:pt x="3508" y="16471"/>
                      </a:cubicBezTo>
                      <a:close/>
                      <a:moveTo>
                        <a:pt x="13749" y="16240"/>
                      </a:moveTo>
                      <a:lnTo>
                        <a:pt x="13749" y="16240"/>
                      </a:lnTo>
                      <a:cubicBezTo>
                        <a:pt x="13450" y="16539"/>
                        <a:pt x="13384" y="16705"/>
                        <a:pt x="13384" y="16805"/>
                      </a:cubicBezTo>
                      <a:cubicBezTo>
                        <a:pt x="13284" y="16605"/>
                        <a:pt x="13317" y="16406"/>
                        <a:pt x="13450" y="16240"/>
                      </a:cubicBezTo>
                      <a:lnTo>
                        <a:pt x="13450" y="16240"/>
                      </a:lnTo>
                      <a:cubicBezTo>
                        <a:pt x="13432" y="16276"/>
                        <a:pt x="13444" y="16303"/>
                        <a:pt x="13502" y="16303"/>
                      </a:cubicBezTo>
                      <a:cubicBezTo>
                        <a:pt x="13550" y="16303"/>
                        <a:pt x="13629" y="16285"/>
                        <a:pt x="13749" y="16240"/>
                      </a:cubicBezTo>
                      <a:close/>
                      <a:moveTo>
                        <a:pt x="14181" y="17237"/>
                      </a:moveTo>
                      <a:lnTo>
                        <a:pt x="14181" y="17237"/>
                      </a:lnTo>
                      <a:cubicBezTo>
                        <a:pt x="14181" y="17263"/>
                        <a:pt x="14171" y="17279"/>
                        <a:pt x="14156" y="17287"/>
                      </a:cubicBezTo>
                      <a:lnTo>
                        <a:pt x="14156" y="17287"/>
                      </a:lnTo>
                      <a:cubicBezTo>
                        <a:pt x="14171" y="17274"/>
                        <a:pt x="14181" y="17255"/>
                        <a:pt x="14181" y="17237"/>
                      </a:cubicBezTo>
                      <a:close/>
                      <a:moveTo>
                        <a:pt x="14115" y="17270"/>
                      </a:moveTo>
                      <a:lnTo>
                        <a:pt x="14115" y="17289"/>
                      </a:lnTo>
                      <a:lnTo>
                        <a:pt x="14115" y="17289"/>
                      </a:lnTo>
                      <a:cubicBezTo>
                        <a:pt x="14103" y="17286"/>
                        <a:pt x="14091" y="17279"/>
                        <a:pt x="14082" y="17270"/>
                      </a:cubicBezTo>
                      <a:close/>
                      <a:moveTo>
                        <a:pt x="39406" y="17868"/>
                      </a:moveTo>
                      <a:cubicBezTo>
                        <a:pt x="39406" y="17935"/>
                        <a:pt x="39440" y="17935"/>
                        <a:pt x="39440" y="17935"/>
                      </a:cubicBezTo>
                      <a:cubicBezTo>
                        <a:pt x="39451" y="17946"/>
                        <a:pt x="39451" y="17949"/>
                        <a:pt x="39445" y="17949"/>
                      </a:cubicBezTo>
                      <a:cubicBezTo>
                        <a:pt x="39432" y="17949"/>
                        <a:pt x="39395" y="17935"/>
                        <a:pt x="39373" y="17935"/>
                      </a:cubicBezTo>
                      <a:lnTo>
                        <a:pt x="39406" y="17935"/>
                      </a:lnTo>
                      <a:lnTo>
                        <a:pt x="39406" y="17901"/>
                      </a:lnTo>
                      <a:cubicBezTo>
                        <a:pt x="39406" y="17901"/>
                        <a:pt x="39406" y="17868"/>
                        <a:pt x="39406" y="17868"/>
                      </a:cubicBezTo>
                      <a:close/>
                      <a:moveTo>
                        <a:pt x="30500" y="17935"/>
                      </a:moveTo>
                      <a:cubicBezTo>
                        <a:pt x="30500" y="17998"/>
                        <a:pt x="30470" y="18061"/>
                        <a:pt x="30750" y="18180"/>
                      </a:cubicBezTo>
                      <a:lnTo>
                        <a:pt x="30750" y="18180"/>
                      </a:lnTo>
                      <a:cubicBezTo>
                        <a:pt x="30611" y="18132"/>
                        <a:pt x="30411" y="18112"/>
                        <a:pt x="30500" y="17935"/>
                      </a:cubicBezTo>
                      <a:close/>
                      <a:moveTo>
                        <a:pt x="27660" y="18292"/>
                      </a:moveTo>
                      <a:lnTo>
                        <a:pt x="27660" y="18292"/>
                      </a:lnTo>
                      <a:cubicBezTo>
                        <a:pt x="27550" y="18485"/>
                        <a:pt x="27535" y="18726"/>
                        <a:pt x="27471" y="18942"/>
                      </a:cubicBezTo>
                      <a:lnTo>
                        <a:pt x="27471" y="18942"/>
                      </a:lnTo>
                      <a:cubicBezTo>
                        <a:pt x="27487" y="18823"/>
                        <a:pt x="27455" y="18699"/>
                        <a:pt x="27375" y="18599"/>
                      </a:cubicBezTo>
                      <a:cubicBezTo>
                        <a:pt x="27428" y="18495"/>
                        <a:pt x="27604" y="18349"/>
                        <a:pt x="27660" y="18292"/>
                      </a:cubicBezTo>
                      <a:close/>
                      <a:moveTo>
                        <a:pt x="44483" y="19003"/>
                      </a:moveTo>
                      <a:cubicBezTo>
                        <a:pt x="44485" y="19071"/>
                        <a:pt x="44508" y="19112"/>
                        <a:pt x="44544" y="19151"/>
                      </a:cubicBezTo>
                      <a:lnTo>
                        <a:pt x="44544" y="19151"/>
                      </a:lnTo>
                      <a:cubicBezTo>
                        <a:pt x="44529" y="19145"/>
                        <a:pt x="44511" y="19138"/>
                        <a:pt x="44491" y="19131"/>
                      </a:cubicBezTo>
                      <a:lnTo>
                        <a:pt x="44491" y="19131"/>
                      </a:lnTo>
                      <a:cubicBezTo>
                        <a:pt x="44524" y="19164"/>
                        <a:pt x="44524" y="19198"/>
                        <a:pt x="44524" y="19231"/>
                      </a:cubicBezTo>
                      <a:cubicBezTo>
                        <a:pt x="44524" y="19198"/>
                        <a:pt x="44524" y="19131"/>
                        <a:pt x="44458" y="19131"/>
                      </a:cubicBezTo>
                      <a:lnTo>
                        <a:pt x="44425" y="19131"/>
                      </a:lnTo>
                      <a:cubicBezTo>
                        <a:pt x="44441" y="19081"/>
                        <a:pt x="44466" y="19040"/>
                        <a:pt x="44483" y="19003"/>
                      </a:cubicBezTo>
                      <a:close/>
                      <a:moveTo>
                        <a:pt x="38513" y="20062"/>
                      </a:moveTo>
                      <a:cubicBezTo>
                        <a:pt x="38545" y="20062"/>
                        <a:pt x="38575" y="20063"/>
                        <a:pt x="38575" y="20095"/>
                      </a:cubicBezTo>
                      <a:cubicBezTo>
                        <a:pt x="38557" y="20076"/>
                        <a:pt x="38535" y="20065"/>
                        <a:pt x="38513" y="20062"/>
                      </a:cubicBezTo>
                      <a:close/>
                      <a:moveTo>
                        <a:pt x="31596" y="20627"/>
                      </a:moveTo>
                      <a:cubicBezTo>
                        <a:pt x="31512" y="20739"/>
                        <a:pt x="31617" y="20874"/>
                        <a:pt x="31732" y="20934"/>
                      </a:cubicBezTo>
                      <a:lnTo>
                        <a:pt x="31732" y="20934"/>
                      </a:lnTo>
                      <a:cubicBezTo>
                        <a:pt x="31700" y="20935"/>
                        <a:pt x="31661" y="20943"/>
                        <a:pt x="31629" y="20959"/>
                      </a:cubicBezTo>
                      <a:cubicBezTo>
                        <a:pt x="31663" y="20859"/>
                        <a:pt x="31463" y="20760"/>
                        <a:pt x="31596" y="20627"/>
                      </a:cubicBezTo>
                      <a:close/>
                      <a:moveTo>
                        <a:pt x="31563" y="21059"/>
                      </a:moveTo>
                      <a:cubicBezTo>
                        <a:pt x="31563" y="21225"/>
                        <a:pt x="31663" y="21158"/>
                        <a:pt x="31663" y="21258"/>
                      </a:cubicBezTo>
                      <a:cubicBezTo>
                        <a:pt x="31663" y="21158"/>
                        <a:pt x="31330" y="21192"/>
                        <a:pt x="31563" y="21059"/>
                      </a:cubicBezTo>
                      <a:close/>
                      <a:moveTo>
                        <a:pt x="24916" y="21491"/>
                      </a:moveTo>
                      <a:lnTo>
                        <a:pt x="24949" y="21524"/>
                      </a:lnTo>
                      <a:cubicBezTo>
                        <a:pt x="24949" y="21524"/>
                        <a:pt x="24949" y="21524"/>
                        <a:pt x="24956" y="21531"/>
                      </a:cubicBezTo>
                      <a:lnTo>
                        <a:pt x="24956" y="21531"/>
                      </a:lnTo>
                      <a:cubicBezTo>
                        <a:pt x="24952" y="21529"/>
                        <a:pt x="24949" y="21529"/>
                        <a:pt x="24945" y="21529"/>
                      </a:cubicBezTo>
                      <a:cubicBezTo>
                        <a:pt x="24915" y="21529"/>
                        <a:pt x="24883" y="21568"/>
                        <a:pt x="24883" y="21590"/>
                      </a:cubicBezTo>
                      <a:cubicBezTo>
                        <a:pt x="24850" y="21557"/>
                        <a:pt x="24883" y="21524"/>
                        <a:pt x="24916" y="21491"/>
                      </a:cubicBezTo>
                      <a:close/>
                      <a:moveTo>
                        <a:pt x="42364" y="21325"/>
                      </a:moveTo>
                      <a:cubicBezTo>
                        <a:pt x="42265" y="21358"/>
                        <a:pt x="42265" y="21458"/>
                        <a:pt x="42265" y="21757"/>
                      </a:cubicBezTo>
                      <a:cubicBezTo>
                        <a:pt x="42261" y="21764"/>
                        <a:pt x="42257" y="21773"/>
                        <a:pt x="42254" y="21781"/>
                      </a:cubicBezTo>
                      <a:lnTo>
                        <a:pt x="42254" y="21781"/>
                      </a:lnTo>
                      <a:cubicBezTo>
                        <a:pt x="42246" y="21576"/>
                        <a:pt x="42250" y="21348"/>
                        <a:pt x="42364" y="21325"/>
                      </a:cubicBezTo>
                      <a:close/>
                      <a:moveTo>
                        <a:pt x="45289" y="21524"/>
                      </a:moveTo>
                      <a:lnTo>
                        <a:pt x="45289" y="21524"/>
                      </a:lnTo>
                      <a:cubicBezTo>
                        <a:pt x="45222" y="21624"/>
                        <a:pt x="45156" y="21723"/>
                        <a:pt x="45156" y="21823"/>
                      </a:cubicBezTo>
                      <a:cubicBezTo>
                        <a:pt x="45156" y="21757"/>
                        <a:pt x="45156" y="21723"/>
                        <a:pt x="45189" y="21657"/>
                      </a:cubicBezTo>
                      <a:lnTo>
                        <a:pt x="45289" y="21524"/>
                      </a:lnTo>
                      <a:close/>
                      <a:moveTo>
                        <a:pt x="2317" y="22575"/>
                      </a:moveTo>
                      <a:cubicBezTo>
                        <a:pt x="2319" y="22582"/>
                        <a:pt x="2321" y="22588"/>
                        <a:pt x="2323" y="22595"/>
                      </a:cubicBezTo>
                      <a:lnTo>
                        <a:pt x="2323" y="22595"/>
                      </a:lnTo>
                      <a:cubicBezTo>
                        <a:pt x="2321" y="22593"/>
                        <a:pt x="2319" y="22590"/>
                        <a:pt x="2317" y="22588"/>
                      </a:cubicBezTo>
                      <a:cubicBezTo>
                        <a:pt x="2317" y="22583"/>
                        <a:pt x="2317" y="22579"/>
                        <a:pt x="2317" y="22575"/>
                      </a:cubicBezTo>
                      <a:close/>
                      <a:moveTo>
                        <a:pt x="2344" y="22650"/>
                      </a:moveTo>
                      <a:lnTo>
                        <a:pt x="2344" y="22650"/>
                      </a:lnTo>
                      <a:cubicBezTo>
                        <a:pt x="2356" y="22682"/>
                        <a:pt x="2363" y="22715"/>
                        <a:pt x="2350" y="22754"/>
                      </a:cubicBezTo>
                      <a:cubicBezTo>
                        <a:pt x="2350" y="22717"/>
                        <a:pt x="2350" y="22681"/>
                        <a:pt x="2344" y="22650"/>
                      </a:cubicBezTo>
                      <a:close/>
                      <a:moveTo>
                        <a:pt x="2259" y="22769"/>
                      </a:moveTo>
                      <a:lnTo>
                        <a:pt x="2259" y="22769"/>
                      </a:lnTo>
                      <a:cubicBezTo>
                        <a:pt x="2266" y="22799"/>
                        <a:pt x="2271" y="22833"/>
                        <a:pt x="2250" y="22853"/>
                      </a:cubicBezTo>
                      <a:cubicBezTo>
                        <a:pt x="2248" y="22856"/>
                        <a:pt x="2246" y="22858"/>
                        <a:pt x="2244" y="22861"/>
                      </a:cubicBezTo>
                      <a:lnTo>
                        <a:pt x="2244" y="22861"/>
                      </a:lnTo>
                      <a:cubicBezTo>
                        <a:pt x="2254" y="22831"/>
                        <a:pt x="2260" y="22800"/>
                        <a:pt x="2259" y="22769"/>
                      </a:cubicBezTo>
                      <a:close/>
                      <a:moveTo>
                        <a:pt x="2214" y="22928"/>
                      </a:moveTo>
                      <a:cubicBezTo>
                        <a:pt x="2207" y="22950"/>
                        <a:pt x="2199" y="22972"/>
                        <a:pt x="2184" y="22986"/>
                      </a:cubicBezTo>
                      <a:cubicBezTo>
                        <a:pt x="2192" y="22969"/>
                        <a:pt x="2203" y="22949"/>
                        <a:pt x="2214" y="22928"/>
                      </a:cubicBezTo>
                      <a:close/>
                      <a:moveTo>
                        <a:pt x="24883" y="22953"/>
                      </a:moveTo>
                      <a:cubicBezTo>
                        <a:pt x="24883" y="22953"/>
                        <a:pt x="24883" y="22986"/>
                        <a:pt x="24883" y="22986"/>
                      </a:cubicBezTo>
                      <a:cubicBezTo>
                        <a:pt x="24850" y="23053"/>
                        <a:pt x="24883" y="23119"/>
                        <a:pt x="24916" y="23186"/>
                      </a:cubicBezTo>
                      <a:cubicBezTo>
                        <a:pt x="24883" y="23119"/>
                        <a:pt x="24783" y="23053"/>
                        <a:pt x="24783" y="23020"/>
                      </a:cubicBezTo>
                      <a:lnTo>
                        <a:pt x="24783" y="23020"/>
                      </a:lnTo>
                      <a:lnTo>
                        <a:pt x="24816" y="23053"/>
                      </a:lnTo>
                      <a:cubicBezTo>
                        <a:pt x="24816" y="23053"/>
                        <a:pt x="24816" y="22986"/>
                        <a:pt x="24850" y="22986"/>
                      </a:cubicBezTo>
                      <a:lnTo>
                        <a:pt x="24883" y="22953"/>
                      </a:lnTo>
                      <a:close/>
                      <a:moveTo>
                        <a:pt x="41286" y="23854"/>
                      </a:moveTo>
                      <a:cubicBezTo>
                        <a:pt x="41307" y="23858"/>
                        <a:pt x="41333" y="23866"/>
                        <a:pt x="41367" y="23884"/>
                      </a:cubicBezTo>
                      <a:lnTo>
                        <a:pt x="41500" y="23950"/>
                      </a:lnTo>
                      <a:cubicBezTo>
                        <a:pt x="41452" y="23950"/>
                        <a:pt x="41351" y="23880"/>
                        <a:pt x="41286" y="23854"/>
                      </a:cubicBezTo>
                      <a:close/>
                      <a:moveTo>
                        <a:pt x="46531" y="24680"/>
                      </a:moveTo>
                      <a:cubicBezTo>
                        <a:pt x="46552" y="24738"/>
                        <a:pt x="46585" y="24793"/>
                        <a:pt x="46590" y="24854"/>
                      </a:cubicBezTo>
                      <a:lnTo>
                        <a:pt x="46590" y="24854"/>
                      </a:lnTo>
                      <a:cubicBezTo>
                        <a:pt x="46562" y="24793"/>
                        <a:pt x="46543" y="24738"/>
                        <a:pt x="46531" y="24680"/>
                      </a:cubicBezTo>
                      <a:close/>
                      <a:moveTo>
                        <a:pt x="10758" y="25246"/>
                      </a:moveTo>
                      <a:cubicBezTo>
                        <a:pt x="10758" y="25279"/>
                        <a:pt x="10791" y="25313"/>
                        <a:pt x="10791" y="25346"/>
                      </a:cubicBezTo>
                      <a:cubicBezTo>
                        <a:pt x="10759" y="25357"/>
                        <a:pt x="10724" y="25360"/>
                        <a:pt x="10687" y="25364"/>
                      </a:cubicBezTo>
                      <a:lnTo>
                        <a:pt x="10687" y="25364"/>
                      </a:lnTo>
                      <a:cubicBezTo>
                        <a:pt x="10730" y="25339"/>
                        <a:pt x="10758" y="25300"/>
                        <a:pt x="10758" y="25246"/>
                      </a:cubicBezTo>
                      <a:close/>
                      <a:moveTo>
                        <a:pt x="10385" y="25360"/>
                      </a:moveTo>
                      <a:cubicBezTo>
                        <a:pt x="10422" y="25384"/>
                        <a:pt x="10472" y="25397"/>
                        <a:pt x="10523" y="25400"/>
                      </a:cubicBezTo>
                      <a:lnTo>
                        <a:pt x="10523" y="25400"/>
                      </a:lnTo>
                      <a:cubicBezTo>
                        <a:pt x="10501" y="25411"/>
                        <a:pt x="10479" y="25426"/>
                        <a:pt x="10459" y="25446"/>
                      </a:cubicBezTo>
                      <a:cubicBezTo>
                        <a:pt x="10459" y="25446"/>
                        <a:pt x="10459" y="25403"/>
                        <a:pt x="10442" y="25403"/>
                      </a:cubicBezTo>
                      <a:cubicBezTo>
                        <a:pt x="10438" y="25403"/>
                        <a:pt x="10433" y="25406"/>
                        <a:pt x="10426" y="25412"/>
                      </a:cubicBezTo>
                      <a:cubicBezTo>
                        <a:pt x="10412" y="25399"/>
                        <a:pt x="10399" y="25380"/>
                        <a:pt x="10385" y="25360"/>
                      </a:cubicBezTo>
                      <a:close/>
                      <a:moveTo>
                        <a:pt x="3280" y="26609"/>
                      </a:moveTo>
                      <a:cubicBezTo>
                        <a:pt x="3280" y="26609"/>
                        <a:pt x="3280" y="26642"/>
                        <a:pt x="3314" y="26675"/>
                      </a:cubicBezTo>
                      <a:lnTo>
                        <a:pt x="3280" y="26675"/>
                      </a:lnTo>
                      <a:cubicBezTo>
                        <a:pt x="3280" y="26642"/>
                        <a:pt x="3280" y="26609"/>
                        <a:pt x="3280" y="26609"/>
                      </a:cubicBezTo>
                      <a:close/>
                      <a:moveTo>
                        <a:pt x="3253" y="26638"/>
                      </a:moveTo>
                      <a:cubicBezTo>
                        <a:pt x="3277" y="26689"/>
                        <a:pt x="3291" y="26750"/>
                        <a:pt x="3300" y="26816"/>
                      </a:cubicBezTo>
                      <a:lnTo>
                        <a:pt x="3300" y="26816"/>
                      </a:lnTo>
                      <a:cubicBezTo>
                        <a:pt x="3288" y="26785"/>
                        <a:pt x="3270" y="26759"/>
                        <a:pt x="3247" y="26742"/>
                      </a:cubicBezTo>
                      <a:cubicBezTo>
                        <a:pt x="3265" y="26706"/>
                        <a:pt x="3264" y="26669"/>
                        <a:pt x="3253" y="26638"/>
                      </a:cubicBezTo>
                      <a:close/>
                      <a:moveTo>
                        <a:pt x="3081" y="26842"/>
                      </a:moveTo>
                      <a:cubicBezTo>
                        <a:pt x="3081" y="26862"/>
                        <a:pt x="3084" y="26881"/>
                        <a:pt x="3088" y="26901"/>
                      </a:cubicBezTo>
                      <a:lnTo>
                        <a:pt x="3088" y="26901"/>
                      </a:lnTo>
                      <a:cubicBezTo>
                        <a:pt x="3081" y="26881"/>
                        <a:pt x="3081" y="26862"/>
                        <a:pt x="3081" y="26842"/>
                      </a:cubicBezTo>
                      <a:close/>
                      <a:moveTo>
                        <a:pt x="45987" y="27074"/>
                      </a:moveTo>
                      <a:cubicBezTo>
                        <a:pt x="46002" y="27074"/>
                        <a:pt x="46017" y="27081"/>
                        <a:pt x="46032" y="27089"/>
                      </a:cubicBezTo>
                      <a:lnTo>
                        <a:pt x="46032" y="27089"/>
                      </a:lnTo>
                      <a:cubicBezTo>
                        <a:pt x="46018" y="27086"/>
                        <a:pt x="46002" y="27082"/>
                        <a:pt x="45987" y="27074"/>
                      </a:cubicBezTo>
                      <a:close/>
                      <a:moveTo>
                        <a:pt x="3348" y="27202"/>
                      </a:moveTo>
                      <a:cubicBezTo>
                        <a:pt x="3369" y="27301"/>
                        <a:pt x="3406" y="27387"/>
                        <a:pt x="3480" y="27440"/>
                      </a:cubicBezTo>
                      <a:lnTo>
                        <a:pt x="3380" y="27407"/>
                      </a:lnTo>
                      <a:cubicBezTo>
                        <a:pt x="3361" y="27349"/>
                        <a:pt x="3353" y="27277"/>
                        <a:pt x="3348" y="27202"/>
                      </a:cubicBezTo>
                      <a:close/>
                      <a:moveTo>
                        <a:pt x="39954" y="27533"/>
                      </a:moveTo>
                      <a:cubicBezTo>
                        <a:pt x="40075" y="27645"/>
                        <a:pt x="40219" y="27818"/>
                        <a:pt x="40171" y="27938"/>
                      </a:cubicBezTo>
                      <a:cubicBezTo>
                        <a:pt x="40160" y="27971"/>
                        <a:pt x="40141" y="27983"/>
                        <a:pt x="40119" y="27983"/>
                      </a:cubicBezTo>
                      <a:cubicBezTo>
                        <a:pt x="40089" y="27983"/>
                        <a:pt x="40051" y="27962"/>
                        <a:pt x="40016" y="27949"/>
                      </a:cubicBezTo>
                      <a:lnTo>
                        <a:pt x="40016" y="27949"/>
                      </a:lnTo>
                      <a:cubicBezTo>
                        <a:pt x="40026" y="27950"/>
                        <a:pt x="40035" y="27951"/>
                        <a:pt x="40043" y="27951"/>
                      </a:cubicBezTo>
                      <a:cubicBezTo>
                        <a:pt x="40205" y="27951"/>
                        <a:pt x="40087" y="27684"/>
                        <a:pt x="39954" y="27533"/>
                      </a:cubicBezTo>
                      <a:close/>
                      <a:moveTo>
                        <a:pt x="4178" y="28705"/>
                      </a:moveTo>
                      <a:lnTo>
                        <a:pt x="4178" y="28705"/>
                      </a:lnTo>
                      <a:cubicBezTo>
                        <a:pt x="4179" y="28868"/>
                        <a:pt x="4377" y="28803"/>
                        <a:pt x="4377" y="28969"/>
                      </a:cubicBezTo>
                      <a:cubicBezTo>
                        <a:pt x="4377" y="28836"/>
                        <a:pt x="4179" y="28869"/>
                        <a:pt x="4178" y="28705"/>
                      </a:cubicBezTo>
                      <a:close/>
                      <a:moveTo>
                        <a:pt x="3812" y="28969"/>
                      </a:moveTo>
                      <a:lnTo>
                        <a:pt x="3812" y="28969"/>
                      </a:lnTo>
                      <a:cubicBezTo>
                        <a:pt x="3845" y="29068"/>
                        <a:pt x="3845" y="29201"/>
                        <a:pt x="3945" y="29234"/>
                      </a:cubicBezTo>
                      <a:cubicBezTo>
                        <a:pt x="3845" y="29201"/>
                        <a:pt x="3812" y="29068"/>
                        <a:pt x="3812" y="28969"/>
                      </a:cubicBezTo>
                      <a:close/>
                      <a:moveTo>
                        <a:pt x="22656" y="29500"/>
                      </a:moveTo>
                      <a:cubicBezTo>
                        <a:pt x="22623" y="29500"/>
                        <a:pt x="22598" y="29500"/>
                        <a:pt x="22594" y="29508"/>
                      </a:cubicBezTo>
                      <a:lnTo>
                        <a:pt x="22594" y="29508"/>
                      </a:lnTo>
                      <a:cubicBezTo>
                        <a:pt x="22593" y="29506"/>
                        <a:pt x="22591" y="29503"/>
                        <a:pt x="22590" y="29500"/>
                      </a:cubicBezTo>
                      <a:close/>
                      <a:moveTo>
                        <a:pt x="22556" y="29500"/>
                      </a:moveTo>
                      <a:cubicBezTo>
                        <a:pt x="22616" y="29545"/>
                        <a:pt x="22636" y="29563"/>
                        <a:pt x="22636" y="29563"/>
                      </a:cubicBezTo>
                      <a:cubicBezTo>
                        <a:pt x="22636" y="29563"/>
                        <a:pt x="22624" y="29552"/>
                        <a:pt x="22610" y="29533"/>
                      </a:cubicBezTo>
                      <a:lnTo>
                        <a:pt x="22610" y="29533"/>
                      </a:lnTo>
                      <a:cubicBezTo>
                        <a:pt x="22620" y="29542"/>
                        <a:pt x="22635" y="29553"/>
                        <a:pt x="22656" y="29567"/>
                      </a:cubicBezTo>
                      <a:lnTo>
                        <a:pt x="22656" y="29600"/>
                      </a:lnTo>
                      <a:cubicBezTo>
                        <a:pt x="22623" y="29567"/>
                        <a:pt x="22590" y="29534"/>
                        <a:pt x="22556" y="29500"/>
                      </a:cubicBezTo>
                      <a:close/>
                      <a:moveTo>
                        <a:pt x="3812" y="29268"/>
                      </a:moveTo>
                      <a:lnTo>
                        <a:pt x="3812" y="29268"/>
                      </a:lnTo>
                      <a:cubicBezTo>
                        <a:pt x="3746" y="29833"/>
                        <a:pt x="4876" y="30830"/>
                        <a:pt x="4377" y="31129"/>
                      </a:cubicBezTo>
                      <a:cubicBezTo>
                        <a:pt x="4111" y="30796"/>
                        <a:pt x="3580" y="29633"/>
                        <a:pt x="3812" y="29268"/>
                      </a:cubicBezTo>
                      <a:close/>
                      <a:moveTo>
                        <a:pt x="23644" y="31329"/>
                      </a:moveTo>
                      <a:cubicBezTo>
                        <a:pt x="23700" y="31329"/>
                        <a:pt x="23776" y="31353"/>
                        <a:pt x="23886" y="31395"/>
                      </a:cubicBezTo>
                      <a:cubicBezTo>
                        <a:pt x="23770" y="31366"/>
                        <a:pt x="23686" y="31343"/>
                        <a:pt x="23625" y="31343"/>
                      </a:cubicBezTo>
                      <a:cubicBezTo>
                        <a:pt x="23602" y="31343"/>
                        <a:pt x="23583" y="31346"/>
                        <a:pt x="23566" y="31354"/>
                      </a:cubicBezTo>
                      <a:lnTo>
                        <a:pt x="23566" y="31354"/>
                      </a:lnTo>
                      <a:cubicBezTo>
                        <a:pt x="23587" y="31337"/>
                        <a:pt x="23612" y="31329"/>
                        <a:pt x="23644" y="31329"/>
                      </a:cubicBezTo>
                      <a:close/>
                      <a:moveTo>
                        <a:pt x="23890" y="31303"/>
                      </a:moveTo>
                      <a:cubicBezTo>
                        <a:pt x="23919" y="31303"/>
                        <a:pt x="23952" y="31312"/>
                        <a:pt x="23986" y="31328"/>
                      </a:cubicBezTo>
                      <a:cubicBezTo>
                        <a:pt x="23968" y="31319"/>
                        <a:pt x="23952" y="31315"/>
                        <a:pt x="23939" y="31315"/>
                      </a:cubicBezTo>
                      <a:cubicBezTo>
                        <a:pt x="23904" y="31315"/>
                        <a:pt x="23886" y="31346"/>
                        <a:pt x="23886" y="31395"/>
                      </a:cubicBezTo>
                      <a:lnTo>
                        <a:pt x="23819" y="31328"/>
                      </a:lnTo>
                      <a:cubicBezTo>
                        <a:pt x="23836" y="31312"/>
                        <a:pt x="23861" y="31303"/>
                        <a:pt x="23890" y="31303"/>
                      </a:cubicBezTo>
                      <a:close/>
                      <a:moveTo>
                        <a:pt x="11688" y="32127"/>
                      </a:moveTo>
                      <a:lnTo>
                        <a:pt x="11688" y="32127"/>
                      </a:lnTo>
                      <a:cubicBezTo>
                        <a:pt x="11656" y="32194"/>
                        <a:pt x="11656" y="32292"/>
                        <a:pt x="11722" y="32325"/>
                      </a:cubicBezTo>
                      <a:lnTo>
                        <a:pt x="11689" y="32325"/>
                      </a:lnTo>
                      <a:cubicBezTo>
                        <a:pt x="11677" y="32334"/>
                        <a:pt x="11666" y="32343"/>
                        <a:pt x="11656" y="32352"/>
                      </a:cubicBezTo>
                      <a:lnTo>
                        <a:pt x="11656" y="32352"/>
                      </a:lnTo>
                      <a:cubicBezTo>
                        <a:pt x="11656" y="32267"/>
                        <a:pt x="11660" y="32185"/>
                        <a:pt x="11688" y="32127"/>
                      </a:cubicBezTo>
                      <a:close/>
                      <a:moveTo>
                        <a:pt x="4678" y="31478"/>
                      </a:moveTo>
                      <a:cubicBezTo>
                        <a:pt x="4898" y="31478"/>
                        <a:pt x="5431" y="32384"/>
                        <a:pt x="5166" y="32384"/>
                      </a:cubicBezTo>
                      <a:cubicBezTo>
                        <a:pt x="5101" y="32384"/>
                        <a:pt x="4988" y="32329"/>
                        <a:pt x="4809" y="32192"/>
                      </a:cubicBezTo>
                      <a:cubicBezTo>
                        <a:pt x="4676" y="31993"/>
                        <a:pt x="4610" y="31760"/>
                        <a:pt x="4610" y="31528"/>
                      </a:cubicBezTo>
                      <a:cubicBezTo>
                        <a:pt x="4626" y="31493"/>
                        <a:pt x="4649" y="31478"/>
                        <a:pt x="4678" y="31478"/>
                      </a:cubicBezTo>
                      <a:close/>
                      <a:moveTo>
                        <a:pt x="11638" y="32368"/>
                      </a:moveTo>
                      <a:cubicBezTo>
                        <a:pt x="11557" y="32445"/>
                        <a:pt x="11566" y="32501"/>
                        <a:pt x="11622" y="32558"/>
                      </a:cubicBezTo>
                      <a:cubicBezTo>
                        <a:pt x="11559" y="32495"/>
                        <a:pt x="11526" y="32431"/>
                        <a:pt x="11638" y="32368"/>
                      </a:cubicBezTo>
                      <a:close/>
                      <a:moveTo>
                        <a:pt x="33725" y="32488"/>
                      </a:moveTo>
                      <a:cubicBezTo>
                        <a:pt x="33716" y="32509"/>
                        <a:pt x="33763" y="32576"/>
                        <a:pt x="33889" y="32724"/>
                      </a:cubicBezTo>
                      <a:cubicBezTo>
                        <a:pt x="33854" y="32742"/>
                        <a:pt x="33822" y="32750"/>
                        <a:pt x="33795" y="32750"/>
                      </a:cubicBezTo>
                      <a:cubicBezTo>
                        <a:pt x="33644" y="32750"/>
                        <a:pt x="33621" y="32519"/>
                        <a:pt x="33725" y="32488"/>
                      </a:cubicBezTo>
                      <a:close/>
                      <a:moveTo>
                        <a:pt x="20629" y="32790"/>
                      </a:moveTo>
                      <a:lnTo>
                        <a:pt x="20629" y="32790"/>
                      </a:lnTo>
                      <a:cubicBezTo>
                        <a:pt x="20637" y="32799"/>
                        <a:pt x="20648" y="32803"/>
                        <a:pt x="20660" y="32804"/>
                      </a:cubicBezTo>
                      <a:lnTo>
                        <a:pt x="20660" y="32804"/>
                      </a:lnTo>
                      <a:cubicBezTo>
                        <a:pt x="20657" y="32812"/>
                        <a:pt x="20651" y="32815"/>
                        <a:pt x="20645" y="32815"/>
                      </a:cubicBezTo>
                      <a:cubicBezTo>
                        <a:pt x="20637" y="32815"/>
                        <a:pt x="20629" y="32807"/>
                        <a:pt x="20629" y="32790"/>
                      </a:cubicBezTo>
                      <a:close/>
                      <a:moveTo>
                        <a:pt x="3945" y="32957"/>
                      </a:moveTo>
                      <a:lnTo>
                        <a:pt x="3945" y="32957"/>
                      </a:lnTo>
                      <a:cubicBezTo>
                        <a:pt x="4012" y="32990"/>
                        <a:pt x="4078" y="33023"/>
                        <a:pt x="4111" y="33123"/>
                      </a:cubicBezTo>
                      <a:cubicBezTo>
                        <a:pt x="4078" y="33090"/>
                        <a:pt x="4078" y="33056"/>
                        <a:pt x="4045" y="33023"/>
                      </a:cubicBezTo>
                      <a:cubicBezTo>
                        <a:pt x="4012" y="33023"/>
                        <a:pt x="3978" y="32990"/>
                        <a:pt x="3945" y="32957"/>
                      </a:cubicBezTo>
                      <a:close/>
                      <a:moveTo>
                        <a:pt x="6915" y="33238"/>
                      </a:moveTo>
                      <a:lnTo>
                        <a:pt x="6970" y="33256"/>
                      </a:lnTo>
                      <a:cubicBezTo>
                        <a:pt x="6948" y="33256"/>
                        <a:pt x="6930" y="33249"/>
                        <a:pt x="6915" y="33238"/>
                      </a:cubicBezTo>
                      <a:close/>
                      <a:moveTo>
                        <a:pt x="8399" y="33256"/>
                      </a:moveTo>
                      <a:cubicBezTo>
                        <a:pt x="8432" y="33256"/>
                        <a:pt x="8465" y="33256"/>
                        <a:pt x="8465" y="33289"/>
                      </a:cubicBezTo>
                      <a:lnTo>
                        <a:pt x="8465" y="33322"/>
                      </a:lnTo>
                      <a:cubicBezTo>
                        <a:pt x="8465" y="33256"/>
                        <a:pt x="8432" y="33256"/>
                        <a:pt x="8399" y="33256"/>
                      </a:cubicBezTo>
                      <a:close/>
                      <a:moveTo>
                        <a:pt x="33856" y="33956"/>
                      </a:moveTo>
                      <a:cubicBezTo>
                        <a:pt x="33855" y="33987"/>
                        <a:pt x="33823" y="33988"/>
                        <a:pt x="33823" y="34020"/>
                      </a:cubicBezTo>
                      <a:lnTo>
                        <a:pt x="33823" y="33987"/>
                      </a:lnTo>
                      <a:cubicBezTo>
                        <a:pt x="33823" y="33987"/>
                        <a:pt x="33855" y="33987"/>
                        <a:pt x="33856" y="33956"/>
                      </a:cubicBezTo>
                      <a:close/>
                      <a:moveTo>
                        <a:pt x="5308" y="33555"/>
                      </a:moveTo>
                      <a:cubicBezTo>
                        <a:pt x="5443" y="33663"/>
                        <a:pt x="5622" y="34057"/>
                        <a:pt x="5487" y="34057"/>
                      </a:cubicBezTo>
                      <a:cubicBezTo>
                        <a:pt x="5457" y="34057"/>
                        <a:pt x="5409" y="34036"/>
                        <a:pt x="5341" y="33987"/>
                      </a:cubicBezTo>
                      <a:lnTo>
                        <a:pt x="5308" y="33987"/>
                      </a:lnTo>
                      <a:cubicBezTo>
                        <a:pt x="5208" y="33821"/>
                        <a:pt x="4909" y="33555"/>
                        <a:pt x="5308" y="33555"/>
                      </a:cubicBezTo>
                      <a:close/>
                      <a:moveTo>
                        <a:pt x="35584" y="34087"/>
                      </a:moveTo>
                      <a:cubicBezTo>
                        <a:pt x="35584" y="34120"/>
                        <a:pt x="35584" y="34120"/>
                        <a:pt x="35584" y="34120"/>
                      </a:cubicBezTo>
                      <a:cubicBezTo>
                        <a:pt x="35551" y="34120"/>
                        <a:pt x="35584" y="34120"/>
                        <a:pt x="35584" y="34087"/>
                      </a:cubicBezTo>
                      <a:close/>
                      <a:moveTo>
                        <a:pt x="7302" y="34020"/>
                      </a:moveTo>
                      <a:lnTo>
                        <a:pt x="7302" y="34020"/>
                      </a:lnTo>
                      <a:cubicBezTo>
                        <a:pt x="7327" y="34059"/>
                        <a:pt x="7353" y="34092"/>
                        <a:pt x="7381" y="34123"/>
                      </a:cubicBezTo>
                      <a:lnTo>
                        <a:pt x="7381" y="34123"/>
                      </a:lnTo>
                      <a:cubicBezTo>
                        <a:pt x="7352" y="34093"/>
                        <a:pt x="7325" y="34059"/>
                        <a:pt x="7302" y="34020"/>
                      </a:cubicBezTo>
                      <a:close/>
                      <a:moveTo>
                        <a:pt x="35651" y="33954"/>
                      </a:moveTo>
                      <a:cubicBezTo>
                        <a:pt x="35651" y="34043"/>
                        <a:pt x="35651" y="34158"/>
                        <a:pt x="35675" y="34158"/>
                      </a:cubicBezTo>
                      <a:cubicBezTo>
                        <a:pt x="35675" y="34158"/>
                        <a:pt x="35675" y="34158"/>
                        <a:pt x="35675" y="34158"/>
                      </a:cubicBezTo>
                      <a:lnTo>
                        <a:pt x="35675" y="34158"/>
                      </a:lnTo>
                      <a:cubicBezTo>
                        <a:pt x="35674" y="34158"/>
                        <a:pt x="35674" y="34158"/>
                        <a:pt x="35673" y="34158"/>
                      </a:cubicBezTo>
                      <a:cubicBezTo>
                        <a:pt x="35644" y="34158"/>
                        <a:pt x="35618" y="34050"/>
                        <a:pt x="35618" y="34020"/>
                      </a:cubicBezTo>
                      <a:lnTo>
                        <a:pt x="35584" y="34020"/>
                      </a:lnTo>
                      <a:cubicBezTo>
                        <a:pt x="35618" y="33987"/>
                        <a:pt x="35618" y="33987"/>
                        <a:pt x="35651" y="33954"/>
                      </a:cubicBezTo>
                      <a:close/>
                      <a:moveTo>
                        <a:pt x="5621" y="34167"/>
                      </a:moveTo>
                      <a:cubicBezTo>
                        <a:pt x="5640" y="34172"/>
                        <a:pt x="5658" y="34178"/>
                        <a:pt x="5673" y="34186"/>
                      </a:cubicBezTo>
                      <a:cubicBezTo>
                        <a:pt x="5646" y="34186"/>
                        <a:pt x="5641" y="34186"/>
                        <a:pt x="5621" y="34167"/>
                      </a:cubicBezTo>
                      <a:close/>
                      <a:moveTo>
                        <a:pt x="7467" y="34204"/>
                      </a:moveTo>
                      <a:cubicBezTo>
                        <a:pt x="7488" y="34220"/>
                        <a:pt x="7510" y="34237"/>
                        <a:pt x="7534" y="34253"/>
                      </a:cubicBezTo>
                      <a:lnTo>
                        <a:pt x="7562" y="34290"/>
                      </a:lnTo>
                      <a:lnTo>
                        <a:pt x="7562" y="34290"/>
                      </a:lnTo>
                      <a:cubicBezTo>
                        <a:pt x="7533" y="34260"/>
                        <a:pt x="7500" y="34233"/>
                        <a:pt x="7467" y="34204"/>
                      </a:cubicBezTo>
                      <a:close/>
                      <a:moveTo>
                        <a:pt x="33821" y="34160"/>
                      </a:moveTo>
                      <a:cubicBezTo>
                        <a:pt x="33830" y="34213"/>
                        <a:pt x="33841" y="34266"/>
                        <a:pt x="33823" y="34319"/>
                      </a:cubicBezTo>
                      <a:cubicBezTo>
                        <a:pt x="33778" y="34330"/>
                        <a:pt x="33737" y="34345"/>
                        <a:pt x="33699" y="34363"/>
                      </a:cubicBezTo>
                      <a:lnTo>
                        <a:pt x="33699" y="34363"/>
                      </a:lnTo>
                      <a:cubicBezTo>
                        <a:pt x="33763" y="34307"/>
                        <a:pt x="33806" y="34241"/>
                        <a:pt x="33821" y="34160"/>
                      </a:cubicBezTo>
                      <a:close/>
                      <a:moveTo>
                        <a:pt x="8133" y="34585"/>
                      </a:moveTo>
                      <a:lnTo>
                        <a:pt x="8133" y="34585"/>
                      </a:lnTo>
                      <a:cubicBezTo>
                        <a:pt x="8199" y="34652"/>
                        <a:pt x="8232" y="34718"/>
                        <a:pt x="8266" y="34785"/>
                      </a:cubicBezTo>
                      <a:cubicBezTo>
                        <a:pt x="8266" y="34818"/>
                        <a:pt x="8299" y="34818"/>
                        <a:pt x="8299" y="34851"/>
                      </a:cubicBezTo>
                      <a:cubicBezTo>
                        <a:pt x="8232" y="34785"/>
                        <a:pt x="8199" y="34685"/>
                        <a:pt x="8133" y="34585"/>
                      </a:cubicBezTo>
                      <a:close/>
                      <a:moveTo>
                        <a:pt x="7834" y="35017"/>
                      </a:moveTo>
                      <a:cubicBezTo>
                        <a:pt x="7867" y="35050"/>
                        <a:pt x="7900" y="35050"/>
                        <a:pt x="7933" y="35117"/>
                      </a:cubicBezTo>
                      <a:cubicBezTo>
                        <a:pt x="7900" y="35084"/>
                        <a:pt x="7867" y="35050"/>
                        <a:pt x="7834" y="35017"/>
                      </a:cubicBezTo>
                      <a:close/>
                      <a:moveTo>
                        <a:pt x="8066" y="34917"/>
                      </a:moveTo>
                      <a:cubicBezTo>
                        <a:pt x="8099" y="35017"/>
                        <a:pt x="8166" y="35117"/>
                        <a:pt x="8232" y="35183"/>
                      </a:cubicBezTo>
                      <a:cubicBezTo>
                        <a:pt x="8133" y="35117"/>
                        <a:pt x="8099" y="34917"/>
                        <a:pt x="7967" y="34917"/>
                      </a:cubicBezTo>
                      <a:close/>
                      <a:moveTo>
                        <a:pt x="26877" y="35391"/>
                      </a:moveTo>
                      <a:cubicBezTo>
                        <a:pt x="26885" y="35391"/>
                        <a:pt x="26894" y="35399"/>
                        <a:pt x="26910" y="35416"/>
                      </a:cubicBezTo>
                      <a:cubicBezTo>
                        <a:pt x="26900" y="35406"/>
                        <a:pt x="26888" y="35402"/>
                        <a:pt x="26875" y="35402"/>
                      </a:cubicBezTo>
                      <a:cubicBezTo>
                        <a:pt x="26868" y="35402"/>
                        <a:pt x="26861" y="35403"/>
                        <a:pt x="26854" y="35405"/>
                      </a:cubicBezTo>
                      <a:lnTo>
                        <a:pt x="26854" y="35405"/>
                      </a:lnTo>
                      <a:cubicBezTo>
                        <a:pt x="26864" y="35396"/>
                        <a:pt x="26871" y="35391"/>
                        <a:pt x="26877" y="35391"/>
                      </a:cubicBezTo>
                      <a:close/>
                      <a:moveTo>
                        <a:pt x="26844" y="35383"/>
                      </a:moveTo>
                      <a:lnTo>
                        <a:pt x="26844" y="35409"/>
                      </a:lnTo>
                      <a:lnTo>
                        <a:pt x="26844" y="35409"/>
                      </a:lnTo>
                      <a:cubicBezTo>
                        <a:pt x="26825" y="35418"/>
                        <a:pt x="26810" y="35434"/>
                        <a:pt x="26810" y="35449"/>
                      </a:cubicBezTo>
                      <a:cubicBezTo>
                        <a:pt x="26810" y="35416"/>
                        <a:pt x="26810" y="35416"/>
                        <a:pt x="26844" y="35383"/>
                      </a:cubicBezTo>
                      <a:close/>
                      <a:moveTo>
                        <a:pt x="40337" y="35383"/>
                      </a:moveTo>
                      <a:cubicBezTo>
                        <a:pt x="40337" y="35449"/>
                        <a:pt x="40370" y="35449"/>
                        <a:pt x="40403" y="35449"/>
                      </a:cubicBezTo>
                      <a:lnTo>
                        <a:pt x="40337" y="35449"/>
                      </a:lnTo>
                      <a:lnTo>
                        <a:pt x="40337" y="35383"/>
                      </a:lnTo>
                      <a:close/>
                      <a:moveTo>
                        <a:pt x="25415" y="35449"/>
                      </a:moveTo>
                      <a:lnTo>
                        <a:pt x="25415" y="35449"/>
                      </a:lnTo>
                      <a:cubicBezTo>
                        <a:pt x="25444" y="35566"/>
                        <a:pt x="25268" y="35734"/>
                        <a:pt x="25292" y="35863"/>
                      </a:cubicBezTo>
                      <a:lnTo>
                        <a:pt x="25292" y="35863"/>
                      </a:lnTo>
                      <a:cubicBezTo>
                        <a:pt x="25257" y="35871"/>
                        <a:pt x="25206" y="35898"/>
                        <a:pt x="25187" y="35898"/>
                      </a:cubicBezTo>
                      <a:cubicBezTo>
                        <a:pt x="25179" y="35898"/>
                        <a:pt x="25176" y="35893"/>
                        <a:pt x="25182" y="35881"/>
                      </a:cubicBezTo>
                      <a:lnTo>
                        <a:pt x="25182" y="35881"/>
                      </a:lnTo>
                      <a:lnTo>
                        <a:pt x="25182" y="35881"/>
                      </a:lnTo>
                      <a:cubicBezTo>
                        <a:pt x="25282" y="35748"/>
                        <a:pt x="25381" y="35615"/>
                        <a:pt x="25415" y="35449"/>
                      </a:cubicBezTo>
                      <a:close/>
                      <a:moveTo>
                        <a:pt x="30699" y="35915"/>
                      </a:moveTo>
                      <a:lnTo>
                        <a:pt x="30699" y="35915"/>
                      </a:lnTo>
                      <a:cubicBezTo>
                        <a:pt x="30732" y="35948"/>
                        <a:pt x="30699" y="35948"/>
                        <a:pt x="30666" y="35948"/>
                      </a:cubicBezTo>
                      <a:lnTo>
                        <a:pt x="30599" y="35948"/>
                      </a:lnTo>
                      <a:cubicBezTo>
                        <a:pt x="30632" y="35948"/>
                        <a:pt x="30732" y="35948"/>
                        <a:pt x="30699" y="35915"/>
                      </a:cubicBezTo>
                      <a:close/>
                      <a:moveTo>
                        <a:pt x="30865" y="36114"/>
                      </a:moveTo>
                      <a:cubicBezTo>
                        <a:pt x="30883" y="36126"/>
                        <a:pt x="30897" y="36135"/>
                        <a:pt x="30907" y="36141"/>
                      </a:cubicBezTo>
                      <a:lnTo>
                        <a:pt x="30907" y="36141"/>
                      </a:lnTo>
                      <a:cubicBezTo>
                        <a:pt x="30904" y="36142"/>
                        <a:pt x="30901" y="36145"/>
                        <a:pt x="30898" y="36147"/>
                      </a:cubicBezTo>
                      <a:lnTo>
                        <a:pt x="30865" y="36114"/>
                      </a:lnTo>
                      <a:close/>
                      <a:moveTo>
                        <a:pt x="30898" y="36081"/>
                      </a:moveTo>
                      <a:cubicBezTo>
                        <a:pt x="30932" y="36114"/>
                        <a:pt x="30998" y="36114"/>
                        <a:pt x="31031" y="36147"/>
                      </a:cubicBezTo>
                      <a:cubicBezTo>
                        <a:pt x="31009" y="36147"/>
                        <a:pt x="30972" y="36132"/>
                        <a:pt x="30940" y="36132"/>
                      </a:cubicBezTo>
                      <a:cubicBezTo>
                        <a:pt x="30933" y="36132"/>
                        <a:pt x="30926" y="36133"/>
                        <a:pt x="30919" y="36135"/>
                      </a:cubicBezTo>
                      <a:lnTo>
                        <a:pt x="30919" y="36135"/>
                      </a:lnTo>
                      <a:cubicBezTo>
                        <a:pt x="30913" y="36129"/>
                        <a:pt x="30906" y="36121"/>
                        <a:pt x="30898" y="36114"/>
                      </a:cubicBezTo>
                      <a:lnTo>
                        <a:pt x="30898" y="36081"/>
                      </a:lnTo>
                      <a:close/>
                      <a:moveTo>
                        <a:pt x="7515" y="36370"/>
                      </a:moveTo>
                      <a:cubicBezTo>
                        <a:pt x="7549" y="36425"/>
                        <a:pt x="7609" y="36496"/>
                        <a:pt x="7628" y="36569"/>
                      </a:cubicBezTo>
                      <a:lnTo>
                        <a:pt x="7628" y="36569"/>
                      </a:lnTo>
                      <a:lnTo>
                        <a:pt x="7515" y="36370"/>
                      </a:lnTo>
                      <a:close/>
                      <a:moveTo>
                        <a:pt x="35319" y="36845"/>
                      </a:moveTo>
                      <a:cubicBezTo>
                        <a:pt x="35319" y="36905"/>
                        <a:pt x="35292" y="36930"/>
                        <a:pt x="35264" y="36930"/>
                      </a:cubicBezTo>
                      <a:cubicBezTo>
                        <a:pt x="35244" y="36930"/>
                        <a:pt x="35223" y="36918"/>
                        <a:pt x="35208" y="36897"/>
                      </a:cubicBezTo>
                      <a:lnTo>
                        <a:pt x="35208" y="36897"/>
                      </a:lnTo>
                      <a:cubicBezTo>
                        <a:pt x="35218" y="36904"/>
                        <a:pt x="35229" y="36908"/>
                        <a:pt x="35241" y="36908"/>
                      </a:cubicBezTo>
                      <a:cubicBezTo>
                        <a:pt x="35267" y="36908"/>
                        <a:pt x="35296" y="36889"/>
                        <a:pt x="35319" y="36845"/>
                      </a:cubicBezTo>
                      <a:close/>
                      <a:moveTo>
                        <a:pt x="17405" y="36845"/>
                      </a:moveTo>
                      <a:lnTo>
                        <a:pt x="17405" y="36878"/>
                      </a:lnTo>
                      <a:cubicBezTo>
                        <a:pt x="17480" y="37004"/>
                        <a:pt x="17499" y="37167"/>
                        <a:pt x="17604" y="37211"/>
                      </a:cubicBezTo>
                      <a:lnTo>
                        <a:pt x="17604" y="37211"/>
                      </a:lnTo>
                      <a:cubicBezTo>
                        <a:pt x="17456" y="37168"/>
                        <a:pt x="17437" y="36964"/>
                        <a:pt x="17309" y="36868"/>
                      </a:cubicBezTo>
                      <a:lnTo>
                        <a:pt x="17309" y="36868"/>
                      </a:lnTo>
                      <a:cubicBezTo>
                        <a:pt x="17315" y="36869"/>
                        <a:pt x="17320" y="36870"/>
                        <a:pt x="17326" y="36870"/>
                      </a:cubicBezTo>
                      <a:cubicBezTo>
                        <a:pt x="17347" y="36870"/>
                        <a:pt x="17372" y="36862"/>
                        <a:pt x="17405" y="36845"/>
                      </a:cubicBezTo>
                      <a:close/>
                      <a:moveTo>
                        <a:pt x="8532" y="37310"/>
                      </a:moveTo>
                      <a:cubicBezTo>
                        <a:pt x="8532" y="37344"/>
                        <a:pt x="8498" y="37377"/>
                        <a:pt x="8498" y="37410"/>
                      </a:cubicBezTo>
                      <a:lnTo>
                        <a:pt x="8465" y="37410"/>
                      </a:lnTo>
                      <a:cubicBezTo>
                        <a:pt x="8498" y="37377"/>
                        <a:pt x="8498" y="37344"/>
                        <a:pt x="8532" y="37310"/>
                      </a:cubicBezTo>
                      <a:close/>
                      <a:moveTo>
                        <a:pt x="33642" y="37567"/>
                      </a:moveTo>
                      <a:cubicBezTo>
                        <a:pt x="33659" y="37567"/>
                        <a:pt x="33672" y="37589"/>
                        <a:pt x="33670" y="37612"/>
                      </a:cubicBezTo>
                      <a:lnTo>
                        <a:pt x="33670" y="37612"/>
                      </a:lnTo>
                      <a:cubicBezTo>
                        <a:pt x="33669" y="37592"/>
                        <a:pt x="33646" y="37576"/>
                        <a:pt x="33624" y="37576"/>
                      </a:cubicBezTo>
                      <a:cubicBezTo>
                        <a:pt x="33630" y="37570"/>
                        <a:pt x="33636" y="37567"/>
                        <a:pt x="33642" y="37567"/>
                      </a:cubicBezTo>
                      <a:close/>
                      <a:moveTo>
                        <a:pt x="5840" y="32392"/>
                      </a:moveTo>
                      <a:lnTo>
                        <a:pt x="5840" y="32392"/>
                      </a:lnTo>
                      <a:cubicBezTo>
                        <a:pt x="6371" y="32923"/>
                        <a:pt x="7169" y="33821"/>
                        <a:pt x="7302" y="34352"/>
                      </a:cubicBezTo>
                      <a:cubicBezTo>
                        <a:pt x="6737" y="34884"/>
                        <a:pt x="9263" y="36779"/>
                        <a:pt x="10060" y="37410"/>
                      </a:cubicBezTo>
                      <a:cubicBezTo>
                        <a:pt x="10027" y="37576"/>
                        <a:pt x="10293" y="37609"/>
                        <a:pt x="10193" y="37776"/>
                      </a:cubicBezTo>
                      <a:cubicBezTo>
                        <a:pt x="10143" y="37783"/>
                        <a:pt x="10095" y="37787"/>
                        <a:pt x="10047" y="37787"/>
                      </a:cubicBezTo>
                      <a:cubicBezTo>
                        <a:pt x="9044" y="37787"/>
                        <a:pt x="8488" y="36186"/>
                        <a:pt x="7568" y="35615"/>
                      </a:cubicBezTo>
                      <a:cubicBezTo>
                        <a:pt x="7136" y="34618"/>
                        <a:pt x="5574" y="33920"/>
                        <a:pt x="5507" y="32890"/>
                      </a:cubicBezTo>
                      <a:cubicBezTo>
                        <a:pt x="5536" y="32845"/>
                        <a:pt x="5569" y="32826"/>
                        <a:pt x="5605" y="32826"/>
                      </a:cubicBezTo>
                      <a:cubicBezTo>
                        <a:pt x="5867" y="32826"/>
                        <a:pt x="6312" y="33845"/>
                        <a:pt x="6604" y="34020"/>
                      </a:cubicBezTo>
                      <a:cubicBezTo>
                        <a:pt x="7402" y="33954"/>
                        <a:pt x="5740" y="33023"/>
                        <a:pt x="5840" y="32392"/>
                      </a:cubicBezTo>
                      <a:close/>
                      <a:moveTo>
                        <a:pt x="11287" y="37838"/>
                      </a:moveTo>
                      <a:cubicBezTo>
                        <a:pt x="11298" y="37850"/>
                        <a:pt x="11311" y="37863"/>
                        <a:pt x="11323" y="37875"/>
                      </a:cubicBezTo>
                      <a:lnTo>
                        <a:pt x="11323" y="37898"/>
                      </a:lnTo>
                      <a:lnTo>
                        <a:pt x="11323" y="37898"/>
                      </a:lnTo>
                      <a:cubicBezTo>
                        <a:pt x="11306" y="37884"/>
                        <a:pt x="11296" y="37861"/>
                        <a:pt x="11287" y="37838"/>
                      </a:cubicBezTo>
                      <a:close/>
                      <a:moveTo>
                        <a:pt x="8208" y="37654"/>
                      </a:moveTo>
                      <a:lnTo>
                        <a:pt x="8208" y="37654"/>
                      </a:lnTo>
                      <a:cubicBezTo>
                        <a:pt x="8300" y="37738"/>
                        <a:pt x="8414" y="37810"/>
                        <a:pt x="8479" y="37907"/>
                      </a:cubicBezTo>
                      <a:lnTo>
                        <a:pt x="8479" y="37907"/>
                      </a:lnTo>
                      <a:cubicBezTo>
                        <a:pt x="8373" y="37834"/>
                        <a:pt x="8294" y="37745"/>
                        <a:pt x="8208" y="37654"/>
                      </a:cubicBezTo>
                      <a:close/>
                      <a:moveTo>
                        <a:pt x="10426" y="37842"/>
                      </a:moveTo>
                      <a:lnTo>
                        <a:pt x="10426" y="37842"/>
                      </a:lnTo>
                      <a:cubicBezTo>
                        <a:pt x="10490" y="37928"/>
                        <a:pt x="10597" y="37972"/>
                        <a:pt x="10682" y="38038"/>
                      </a:cubicBezTo>
                      <a:lnTo>
                        <a:pt x="10682" y="38038"/>
                      </a:lnTo>
                      <a:cubicBezTo>
                        <a:pt x="10585" y="38004"/>
                        <a:pt x="10490" y="37938"/>
                        <a:pt x="10426" y="37842"/>
                      </a:cubicBezTo>
                      <a:close/>
                      <a:moveTo>
                        <a:pt x="9602" y="38033"/>
                      </a:moveTo>
                      <a:cubicBezTo>
                        <a:pt x="9628" y="38033"/>
                        <a:pt x="9654" y="38036"/>
                        <a:pt x="9679" y="38042"/>
                      </a:cubicBezTo>
                      <a:lnTo>
                        <a:pt x="9529" y="38042"/>
                      </a:lnTo>
                      <a:cubicBezTo>
                        <a:pt x="9553" y="38035"/>
                        <a:pt x="9577" y="38033"/>
                        <a:pt x="9602" y="38033"/>
                      </a:cubicBezTo>
                      <a:close/>
                      <a:moveTo>
                        <a:pt x="8517" y="37985"/>
                      </a:moveTo>
                      <a:cubicBezTo>
                        <a:pt x="8526" y="38013"/>
                        <a:pt x="8532" y="38043"/>
                        <a:pt x="8532" y="38075"/>
                      </a:cubicBezTo>
                      <a:cubicBezTo>
                        <a:pt x="8532" y="38036"/>
                        <a:pt x="8520" y="38008"/>
                        <a:pt x="8517" y="37985"/>
                      </a:cubicBezTo>
                      <a:close/>
                      <a:moveTo>
                        <a:pt x="9814" y="38093"/>
                      </a:moveTo>
                      <a:lnTo>
                        <a:pt x="9814" y="38093"/>
                      </a:lnTo>
                      <a:cubicBezTo>
                        <a:pt x="9842" y="38108"/>
                        <a:pt x="9869" y="38125"/>
                        <a:pt x="9894" y="38141"/>
                      </a:cubicBezTo>
                      <a:lnTo>
                        <a:pt x="9814" y="38093"/>
                      </a:lnTo>
                      <a:close/>
                      <a:moveTo>
                        <a:pt x="8964" y="37875"/>
                      </a:moveTo>
                      <a:lnTo>
                        <a:pt x="8964" y="37875"/>
                      </a:lnTo>
                      <a:cubicBezTo>
                        <a:pt x="9063" y="37942"/>
                        <a:pt x="9097" y="38174"/>
                        <a:pt x="9229" y="38174"/>
                      </a:cubicBezTo>
                      <a:lnTo>
                        <a:pt x="9163" y="38174"/>
                      </a:lnTo>
                      <a:cubicBezTo>
                        <a:pt x="9097" y="38075"/>
                        <a:pt x="9030" y="37975"/>
                        <a:pt x="8964" y="37875"/>
                      </a:cubicBezTo>
                      <a:close/>
                      <a:moveTo>
                        <a:pt x="10701" y="38053"/>
                      </a:moveTo>
                      <a:cubicBezTo>
                        <a:pt x="10739" y="38086"/>
                        <a:pt x="10771" y="38124"/>
                        <a:pt x="10791" y="38174"/>
                      </a:cubicBezTo>
                      <a:lnTo>
                        <a:pt x="10701" y="38053"/>
                      </a:lnTo>
                      <a:close/>
                      <a:moveTo>
                        <a:pt x="29635" y="38208"/>
                      </a:moveTo>
                      <a:cubicBezTo>
                        <a:pt x="29602" y="38208"/>
                        <a:pt x="29635" y="38274"/>
                        <a:pt x="29669" y="38341"/>
                      </a:cubicBezTo>
                      <a:cubicBezTo>
                        <a:pt x="29650" y="38350"/>
                        <a:pt x="29629" y="38357"/>
                        <a:pt x="29607" y="38361"/>
                      </a:cubicBezTo>
                      <a:lnTo>
                        <a:pt x="29607" y="38361"/>
                      </a:lnTo>
                      <a:cubicBezTo>
                        <a:pt x="29628" y="38296"/>
                        <a:pt x="29573" y="38208"/>
                        <a:pt x="29635" y="38208"/>
                      </a:cubicBezTo>
                      <a:close/>
                      <a:moveTo>
                        <a:pt x="10612" y="38973"/>
                      </a:moveTo>
                      <a:cubicBezTo>
                        <a:pt x="10669" y="38973"/>
                        <a:pt x="10721" y="39013"/>
                        <a:pt x="10758" y="39138"/>
                      </a:cubicBezTo>
                      <a:cubicBezTo>
                        <a:pt x="10707" y="39035"/>
                        <a:pt x="10650" y="39002"/>
                        <a:pt x="10592" y="39002"/>
                      </a:cubicBezTo>
                      <a:cubicBezTo>
                        <a:pt x="10501" y="39002"/>
                        <a:pt x="10408" y="39085"/>
                        <a:pt x="10326" y="39105"/>
                      </a:cubicBezTo>
                      <a:cubicBezTo>
                        <a:pt x="10409" y="39084"/>
                        <a:pt x="10518" y="38973"/>
                        <a:pt x="10612" y="38973"/>
                      </a:cubicBezTo>
                      <a:close/>
                      <a:moveTo>
                        <a:pt x="33687" y="39166"/>
                      </a:moveTo>
                      <a:cubicBezTo>
                        <a:pt x="33763" y="39166"/>
                        <a:pt x="33786" y="39275"/>
                        <a:pt x="33756" y="39304"/>
                      </a:cubicBezTo>
                      <a:cubicBezTo>
                        <a:pt x="33790" y="39238"/>
                        <a:pt x="33723" y="39171"/>
                        <a:pt x="33657" y="39171"/>
                      </a:cubicBezTo>
                      <a:cubicBezTo>
                        <a:pt x="33668" y="39168"/>
                        <a:pt x="33678" y="39166"/>
                        <a:pt x="33687" y="39166"/>
                      </a:cubicBezTo>
                      <a:close/>
                      <a:moveTo>
                        <a:pt x="10791" y="39171"/>
                      </a:moveTo>
                      <a:lnTo>
                        <a:pt x="10791" y="39171"/>
                      </a:lnTo>
                      <a:cubicBezTo>
                        <a:pt x="10961" y="39200"/>
                        <a:pt x="11130" y="39276"/>
                        <a:pt x="11258" y="39399"/>
                      </a:cubicBezTo>
                      <a:lnTo>
                        <a:pt x="11258" y="39399"/>
                      </a:lnTo>
                      <a:cubicBezTo>
                        <a:pt x="11116" y="39286"/>
                        <a:pt x="10905" y="39314"/>
                        <a:pt x="10791" y="39171"/>
                      </a:cubicBezTo>
                      <a:close/>
                      <a:moveTo>
                        <a:pt x="12830" y="40000"/>
                      </a:moveTo>
                      <a:lnTo>
                        <a:pt x="12830" y="40000"/>
                      </a:lnTo>
                      <a:cubicBezTo>
                        <a:pt x="12849" y="40009"/>
                        <a:pt x="12867" y="40017"/>
                        <a:pt x="12885" y="40036"/>
                      </a:cubicBezTo>
                      <a:lnTo>
                        <a:pt x="12918" y="40102"/>
                      </a:lnTo>
                      <a:cubicBezTo>
                        <a:pt x="12894" y="40077"/>
                        <a:pt x="12869" y="40034"/>
                        <a:pt x="12830" y="40000"/>
                      </a:cubicBezTo>
                      <a:close/>
                      <a:moveTo>
                        <a:pt x="37816" y="40079"/>
                      </a:moveTo>
                      <a:cubicBezTo>
                        <a:pt x="37817" y="40135"/>
                        <a:pt x="37806" y="40181"/>
                        <a:pt x="37745" y="40202"/>
                      </a:cubicBezTo>
                      <a:cubicBezTo>
                        <a:pt x="37803" y="40163"/>
                        <a:pt x="37816" y="40124"/>
                        <a:pt x="37816" y="40079"/>
                      </a:cubicBezTo>
                      <a:close/>
                      <a:moveTo>
                        <a:pt x="36149" y="40468"/>
                      </a:moveTo>
                      <a:cubicBezTo>
                        <a:pt x="36216" y="40567"/>
                        <a:pt x="35983" y="40567"/>
                        <a:pt x="35983" y="40601"/>
                      </a:cubicBezTo>
                      <a:lnTo>
                        <a:pt x="35950" y="40567"/>
                      </a:lnTo>
                      <a:cubicBezTo>
                        <a:pt x="36016" y="40567"/>
                        <a:pt x="36050" y="40468"/>
                        <a:pt x="36149" y="40468"/>
                      </a:cubicBezTo>
                      <a:close/>
                      <a:moveTo>
                        <a:pt x="36309" y="40574"/>
                      </a:moveTo>
                      <a:cubicBezTo>
                        <a:pt x="36292" y="40614"/>
                        <a:pt x="36364" y="40634"/>
                        <a:pt x="36415" y="40634"/>
                      </a:cubicBezTo>
                      <a:cubicBezTo>
                        <a:pt x="36349" y="40634"/>
                        <a:pt x="36316" y="40634"/>
                        <a:pt x="36282" y="40601"/>
                      </a:cubicBezTo>
                      <a:lnTo>
                        <a:pt x="36282" y="40601"/>
                      </a:lnTo>
                      <a:cubicBezTo>
                        <a:pt x="36316" y="40700"/>
                        <a:pt x="36316" y="40767"/>
                        <a:pt x="36349" y="40833"/>
                      </a:cubicBezTo>
                      <a:cubicBezTo>
                        <a:pt x="36295" y="40779"/>
                        <a:pt x="36285" y="40681"/>
                        <a:pt x="36247" y="40646"/>
                      </a:cubicBezTo>
                      <a:lnTo>
                        <a:pt x="36247" y="40646"/>
                      </a:lnTo>
                      <a:cubicBezTo>
                        <a:pt x="36248" y="40643"/>
                        <a:pt x="36249" y="40639"/>
                        <a:pt x="36249" y="40634"/>
                      </a:cubicBezTo>
                      <a:cubicBezTo>
                        <a:pt x="36269" y="40614"/>
                        <a:pt x="36289" y="40594"/>
                        <a:pt x="36309" y="40574"/>
                      </a:cubicBezTo>
                      <a:close/>
                      <a:moveTo>
                        <a:pt x="26977" y="40833"/>
                      </a:moveTo>
                      <a:cubicBezTo>
                        <a:pt x="26977" y="40866"/>
                        <a:pt x="26977" y="40866"/>
                        <a:pt x="26977" y="40866"/>
                      </a:cubicBezTo>
                      <a:cubicBezTo>
                        <a:pt x="26977" y="40866"/>
                        <a:pt x="26943" y="40866"/>
                        <a:pt x="26977" y="40833"/>
                      </a:cubicBezTo>
                      <a:close/>
                      <a:moveTo>
                        <a:pt x="37778" y="40866"/>
                      </a:moveTo>
                      <a:cubicBezTo>
                        <a:pt x="37778" y="40883"/>
                        <a:pt x="37786" y="40891"/>
                        <a:pt x="37799" y="40891"/>
                      </a:cubicBezTo>
                      <a:cubicBezTo>
                        <a:pt x="37811" y="40891"/>
                        <a:pt x="37828" y="40883"/>
                        <a:pt x="37844" y="40866"/>
                      </a:cubicBezTo>
                      <a:lnTo>
                        <a:pt x="37844" y="40866"/>
                      </a:lnTo>
                      <a:cubicBezTo>
                        <a:pt x="37811" y="40900"/>
                        <a:pt x="37811" y="40933"/>
                        <a:pt x="37778" y="40966"/>
                      </a:cubicBezTo>
                      <a:lnTo>
                        <a:pt x="37745" y="40966"/>
                      </a:lnTo>
                      <a:cubicBezTo>
                        <a:pt x="37716" y="41023"/>
                        <a:pt x="37639" y="41031"/>
                        <a:pt x="37597" y="41074"/>
                      </a:cubicBezTo>
                      <a:lnTo>
                        <a:pt x="37597" y="41074"/>
                      </a:lnTo>
                      <a:cubicBezTo>
                        <a:pt x="37651" y="41015"/>
                        <a:pt x="37778" y="40954"/>
                        <a:pt x="37778" y="40866"/>
                      </a:cubicBezTo>
                      <a:close/>
                      <a:moveTo>
                        <a:pt x="27243" y="41033"/>
                      </a:moveTo>
                      <a:lnTo>
                        <a:pt x="27375" y="41066"/>
                      </a:lnTo>
                      <a:cubicBezTo>
                        <a:pt x="27388" y="41081"/>
                        <a:pt x="27401" y="41094"/>
                        <a:pt x="27414" y="41104"/>
                      </a:cubicBezTo>
                      <a:lnTo>
                        <a:pt x="27414" y="41104"/>
                      </a:lnTo>
                      <a:cubicBezTo>
                        <a:pt x="27368" y="41084"/>
                        <a:pt x="27312" y="41060"/>
                        <a:pt x="27243" y="41033"/>
                      </a:cubicBezTo>
                      <a:close/>
                      <a:moveTo>
                        <a:pt x="27874" y="41033"/>
                      </a:moveTo>
                      <a:lnTo>
                        <a:pt x="27874" y="41033"/>
                      </a:lnTo>
                      <a:cubicBezTo>
                        <a:pt x="27774" y="41132"/>
                        <a:pt x="27608" y="41099"/>
                        <a:pt x="27608" y="41232"/>
                      </a:cubicBezTo>
                      <a:cubicBezTo>
                        <a:pt x="27608" y="41210"/>
                        <a:pt x="27593" y="41187"/>
                        <a:pt x="27482" y="41135"/>
                      </a:cubicBezTo>
                      <a:lnTo>
                        <a:pt x="27482" y="41135"/>
                      </a:lnTo>
                      <a:cubicBezTo>
                        <a:pt x="27495" y="41137"/>
                        <a:pt x="27508" y="41139"/>
                        <a:pt x="27522" y="41139"/>
                      </a:cubicBezTo>
                      <a:cubicBezTo>
                        <a:pt x="27634" y="41139"/>
                        <a:pt x="27762" y="41055"/>
                        <a:pt x="27874" y="41033"/>
                      </a:cubicBezTo>
                      <a:close/>
                      <a:moveTo>
                        <a:pt x="13899" y="41484"/>
                      </a:moveTo>
                      <a:cubicBezTo>
                        <a:pt x="13932" y="41484"/>
                        <a:pt x="13949" y="41508"/>
                        <a:pt x="13949" y="41531"/>
                      </a:cubicBezTo>
                      <a:cubicBezTo>
                        <a:pt x="13952" y="41533"/>
                        <a:pt x="13955" y="41534"/>
                        <a:pt x="13958" y="41536"/>
                      </a:cubicBezTo>
                      <a:lnTo>
                        <a:pt x="13958" y="41536"/>
                      </a:lnTo>
                      <a:cubicBezTo>
                        <a:pt x="13925" y="41520"/>
                        <a:pt x="13888" y="41508"/>
                        <a:pt x="13849" y="41498"/>
                      </a:cubicBezTo>
                      <a:cubicBezTo>
                        <a:pt x="13869" y="41488"/>
                        <a:pt x="13885" y="41484"/>
                        <a:pt x="13899" y="41484"/>
                      </a:cubicBezTo>
                      <a:close/>
                      <a:moveTo>
                        <a:pt x="16109" y="41664"/>
                      </a:moveTo>
                      <a:lnTo>
                        <a:pt x="16312" y="41813"/>
                      </a:lnTo>
                      <a:lnTo>
                        <a:pt x="16312" y="41813"/>
                      </a:lnTo>
                      <a:cubicBezTo>
                        <a:pt x="16239" y="41769"/>
                        <a:pt x="16168" y="41723"/>
                        <a:pt x="16109" y="41664"/>
                      </a:cubicBezTo>
                      <a:close/>
                      <a:moveTo>
                        <a:pt x="16774" y="43027"/>
                      </a:moveTo>
                      <a:lnTo>
                        <a:pt x="16807" y="43060"/>
                      </a:lnTo>
                      <a:cubicBezTo>
                        <a:pt x="16740" y="43027"/>
                        <a:pt x="16674" y="43027"/>
                        <a:pt x="16608" y="43027"/>
                      </a:cubicBezTo>
                      <a:close/>
                      <a:moveTo>
                        <a:pt x="33973" y="43592"/>
                      </a:moveTo>
                      <a:lnTo>
                        <a:pt x="33973" y="43592"/>
                      </a:lnTo>
                      <a:cubicBezTo>
                        <a:pt x="33958" y="43597"/>
                        <a:pt x="33946" y="43605"/>
                        <a:pt x="33934" y="43614"/>
                      </a:cubicBezTo>
                      <a:lnTo>
                        <a:pt x="33934" y="43614"/>
                      </a:lnTo>
                      <a:cubicBezTo>
                        <a:pt x="33941" y="43606"/>
                        <a:pt x="33949" y="43599"/>
                        <a:pt x="33956" y="43592"/>
                      </a:cubicBezTo>
                      <a:close/>
                      <a:moveTo>
                        <a:pt x="32726" y="43625"/>
                      </a:moveTo>
                      <a:lnTo>
                        <a:pt x="32726" y="43691"/>
                      </a:lnTo>
                      <a:cubicBezTo>
                        <a:pt x="32726" y="43625"/>
                        <a:pt x="32660" y="43625"/>
                        <a:pt x="32627" y="43625"/>
                      </a:cubicBezTo>
                      <a:close/>
                      <a:moveTo>
                        <a:pt x="17837" y="43758"/>
                      </a:moveTo>
                      <a:lnTo>
                        <a:pt x="17837" y="43758"/>
                      </a:lnTo>
                      <a:cubicBezTo>
                        <a:pt x="17808" y="43817"/>
                        <a:pt x="17700" y="43823"/>
                        <a:pt x="17699" y="43871"/>
                      </a:cubicBezTo>
                      <a:lnTo>
                        <a:pt x="17699" y="43871"/>
                      </a:lnTo>
                      <a:cubicBezTo>
                        <a:pt x="17698" y="43817"/>
                        <a:pt x="17807" y="43788"/>
                        <a:pt x="17837" y="43758"/>
                      </a:cubicBezTo>
                      <a:close/>
                      <a:moveTo>
                        <a:pt x="27841" y="44489"/>
                      </a:moveTo>
                      <a:lnTo>
                        <a:pt x="27841" y="44489"/>
                      </a:lnTo>
                      <a:cubicBezTo>
                        <a:pt x="27874" y="44522"/>
                        <a:pt x="27841" y="44555"/>
                        <a:pt x="27808" y="44589"/>
                      </a:cubicBezTo>
                      <a:lnTo>
                        <a:pt x="27783" y="44564"/>
                      </a:lnTo>
                      <a:lnTo>
                        <a:pt x="27783" y="44564"/>
                      </a:lnTo>
                      <a:cubicBezTo>
                        <a:pt x="27821" y="44559"/>
                        <a:pt x="27841" y="44514"/>
                        <a:pt x="27841" y="44489"/>
                      </a:cubicBezTo>
                      <a:close/>
                      <a:moveTo>
                        <a:pt x="31663" y="45287"/>
                      </a:moveTo>
                      <a:cubicBezTo>
                        <a:pt x="31676" y="45287"/>
                        <a:pt x="31691" y="45287"/>
                        <a:pt x="31707" y="45288"/>
                      </a:cubicBezTo>
                      <a:lnTo>
                        <a:pt x="31707" y="45288"/>
                      </a:lnTo>
                      <a:cubicBezTo>
                        <a:pt x="31686" y="45293"/>
                        <a:pt x="31670" y="45303"/>
                        <a:pt x="31663" y="45321"/>
                      </a:cubicBezTo>
                      <a:lnTo>
                        <a:pt x="31663" y="45321"/>
                      </a:lnTo>
                      <a:lnTo>
                        <a:pt x="31663" y="45287"/>
                      </a:lnTo>
                      <a:close/>
                      <a:moveTo>
                        <a:pt x="19299" y="45818"/>
                      </a:moveTo>
                      <a:cubicBezTo>
                        <a:pt x="19366" y="45852"/>
                        <a:pt x="19333" y="45918"/>
                        <a:pt x="19366" y="45985"/>
                      </a:cubicBezTo>
                      <a:cubicBezTo>
                        <a:pt x="19333" y="45918"/>
                        <a:pt x="19333" y="45885"/>
                        <a:pt x="19333" y="45852"/>
                      </a:cubicBezTo>
                      <a:lnTo>
                        <a:pt x="19299" y="45818"/>
                      </a:lnTo>
                      <a:close/>
                      <a:moveTo>
                        <a:pt x="27741" y="46317"/>
                      </a:moveTo>
                      <a:cubicBezTo>
                        <a:pt x="27688" y="46343"/>
                        <a:pt x="27635" y="46370"/>
                        <a:pt x="27582" y="46396"/>
                      </a:cubicBezTo>
                      <a:lnTo>
                        <a:pt x="27582" y="46396"/>
                      </a:lnTo>
                      <a:cubicBezTo>
                        <a:pt x="27627" y="46350"/>
                        <a:pt x="27684" y="46317"/>
                        <a:pt x="27741" y="46317"/>
                      </a:cubicBezTo>
                      <a:close/>
                      <a:moveTo>
                        <a:pt x="19572" y="46534"/>
                      </a:moveTo>
                      <a:cubicBezTo>
                        <a:pt x="19630" y="46542"/>
                        <a:pt x="19687" y="46552"/>
                        <a:pt x="19725" y="46573"/>
                      </a:cubicBezTo>
                      <a:lnTo>
                        <a:pt x="19725" y="46573"/>
                      </a:lnTo>
                      <a:cubicBezTo>
                        <a:pt x="19673" y="46560"/>
                        <a:pt x="19621" y="46547"/>
                        <a:pt x="19572" y="46534"/>
                      </a:cubicBezTo>
                      <a:close/>
                      <a:moveTo>
                        <a:pt x="25780" y="46716"/>
                      </a:moveTo>
                      <a:cubicBezTo>
                        <a:pt x="25764" y="46716"/>
                        <a:pt x="25753" y="46718"/>
                        <a:pt x="25747" y="46722"/>
                      </a:cubicBezTo>
                      <a:lnTo>
                        <a:pt x="25747" y="46722"/>
                      </a:lnTo>
                      <a:lnTo>
                        <a:pt x="25747" y="46716"/>
                      </a:lnTo>
                      <a:close/>
                      <a:moveTo>
                        <a:pt x="21668" y="46780"/>
                      </a:moveTo>
                      <a:cubicBezTo>
                        <a:pt x="21678" y="46790"/>
                        <a:pt x="21686" y="46802"/>
                        <a:pt x="21692" y="46815"/>
                      </a:cubicBezTo>
                      <a:lnTo>
                        <a:pt x="21668" y="46780"/>
                      </a:lnTo>
                      <a:close/>
                      <a:moveTo>
                        <a:pt x="26144" y="46825"/>
                      </a:moveTo>
                      <a:cubicBezTo>
                        <a:pt x="26073" y="46868"/>
                        <a:pt x="26007" y="46921"/>
                        <a:pt x="25946" y="46982"/>
                      </a:cubicBezTo>
                      <a:lnTo>
                        <a:pt x="26079" y="46849"/>
                      </a:lnTo>
                      <a:cubicBezTo>
                        <a:pt x="26100" y="46842"/>
                        <a:pt x="26122" y="46834"/>
                        <a:pt x="26144" y="46825"/>
                      </a:cubicBezTo>
                      <a:close/>
                      <a:moveTo>
                        <a:pt x="21792" y="46915"/>
                      </a:moveTo>
                      <a:cubicBezTo>
                        <a:pt x="21837" y="46938"/>
                        <a:pt x="21867" y="46975"/>
                        <a:pt x="21892" y="46987"/>
                      </a:cubicBezTo>
                      <a:lnTo>
                        <a:pt x="21892" y="46987"/>
                      </a:lnTo>
                      <a:lnTo>
                        <a:pt x="21892" y="47015"/>
                      </a:lnTo>
                      <a:lnTo>
                        <a:pt x="21792" y="46915"/>
                      </a:lnTo>
                      <a:close/>
                      <a:moveTo>
                        <a:pt x="25182" y="47048"/>
                      </a:moveTo>
                      <a:cubicBezTo>
                        <a:pt x="25155" y="47048"/>
                        <a:pt x="25063" y="47091"/>
                        <a:pt x="25029" y="47126"/>
                      </a:cubicBezTo>
                      <a:lnTo>
                        <a:pt x="25029" y="47126"/>
                      </a:lnTo>
                      <a:cubicBezTo>
                        <a:pt x="25065" y="47074"/>
                        <a:pt x="25123" y="47048"/>
                        <a:pt x="25182" y="47048"/>
                      </a:cubicBezTo>
                      <a:close/>
                      <a:moveTo>
                        <a:pt x="24988" y="47144"/>
                      </a:moveTo>
                      <a:cubicBezTo>
                        <a:pt x="24996" y="47144"/>
                        <a:pt x="25006" y="47145"/>
                        <a:pt x="25016" y="47148"/>
                      </a:cubicBezTo>
                      <a:cubicBezTo>
                        <a:pt x="24970" y="47155"/>
                        <a:pt x="24933" y="47175"/>
                        <a:pt x="24900" y="47202"/>
                      </a:cubicBezTo>
                      <a:lnTo>
                        <a:pt x="24900" y="47202"/>
                      </a:lnTo>
                      <a:cubicBezTo>
                        <a:pt x="24922" y="47169"/>
                        <a:pt x="24947" y="47144"/>
                        <a:pt x="24988" y="47144"/>
                      </a:cubicBezTo>
                      <a:close/>
                      <a:moveTo>
                        <a:pt x="24761" y="47347"/>
                      </a:moveTo>
                      <a:cubicBezTo>
                        <a:pt x="24708" y="47402"/>
                        <a:pt x="24646" y="47447"/>
                        <a:pt x="24551" y="47447"/>
                      </a:cubicBezTo>
                      <a:cubicBezTo>
                        <a:pt x="24617" y="47414"/>
                        <a:pt x="24683" y="47380"/>
                        <a:pt x="24750" y="47347"/>
                      </a:cubicBezTo>
                      <a:close/>
                      <a:moveTo>
                        <a:pt x="22929" y="0"/>
                      </a:moveTo>
                      <a:cubicBezTo>
                        <a:pt x="18316" y="0"/>
                        <a:pt x="13848" y="1197"/>
                        <a:pt x="10592" y="5006"/>
                      </a:cubicBezTo>
                      <a:cubicBezTo>
                        <a:pt x="2713" y="10941"/>
                        <a:pt x="1" y="23448"/>
                        <a:pt x="2910" y="32602"/>
                      </a:cubicBezTo>
                      <a:lnTo>
                        <a:pt x="2910" y="32602"/>
                      </a:lnTo>
                      <a:cubicBezTo>
                        <a:pt x="3050" y="33122"/>
                        <a:pt x="3302" y="33586"/>
                        <a:pt x="3613" y="34020"/>
                      </a:cubicBezTo>
                      <a:cubicBezTo>
                        <a:pt x="3797" y="33692"/>
                        <a:pt x="3439" y="33099"/>
                        <a:pt x="3292" y="32981"/>
                      </a:cubicBezTo>
                      <a:lnTo>
                        <a:pt x="3292" y="32981"/>
                      </a:lnTo>
                      <a:cubicBezTo>
                        <a:pt x="3032" y="32279"/>
                        <a:pt x="2607" y="31382"/>
                        <a:pt x="2948" y="30963"/>
                      </a:cubicBezTo>
                      <a:lnTo>
                        <a:pt x="2948" y="30963"/>
                      </a:lnTo>
                      <a:cubicBezTo>
                        <a:pt x="3546" y="32259"/>
                        <a:pt x="4278" y="34020"/>
                        <a:pt x="5108" y="34917"/>
                      </a:cubicBezTo>
                      <a:cubicBezTo>
                        <a:pt x="5054" y="35000"/>
                        <a:pt x="4886" y="35217"/>
                        <a:pt x="5014" y="35217"/>
                      </a:cubicBezTo>
                      <a:cubicBezTo>
                        <a:pt x="5042" y="35217"/>
                        <a:pt x="5083" y="35207"/>
                        <a:pt x="5142" y="35183"/>
                      </a:cubicBezTo>
                      <a:cubicBezTo>
                        <a:pt x="6272" y="35682"/>
                        <a:pt x="6837" y="37443"/>
                        <a:pt x="8066" y="38108"/>
                      </a:cubicBezTo>
                      <a:cubicBezTo>
                        <a:pt x="9163" y="39072"/>
                        <a:pt x="9628" y="40169"/>
                        <a:pt x="11024" y="40235"/>
                      </a:cubicBezTo>
                      <a:cubicBezTo>
                        <a:pt x="11094" y="40263"/>
                        <a:pt x="11140" y="40275"/>
                        <a:pt x="11167" y="40275"/>
                      </a:cubicBezTo>
                      <a:cubicBezTo>
                        <a:pt x="11334" y="40275"/>
                        <a:pt x="10805" y="39813"/>
                        <a:pt x="10891" y="39670"/>
                      </a:cubicBezTo>
                      <a:lnTo>
                        <a:pt x="10891" y="39670"/>
                      </a:lnTo>
                      <a:cubicBezTo>
                        <a:pt x="11323" y="39969"/>
                        <a:pt x="12054" y="40268"/>
                        <a:pt x="12486" y="40767"/>
                      </a:cubicBezTo>
                      <a:cubicBezTo>
                        <a:pt x="13517" y="41365"/>
                        <a:pt x="14613" y="41996"/>
                        <a:pt x="15710" y="42628"/>
                      </a:cubicBezTo>
                      <a:cubicBezTo>
                        <a:pt x="16167" y="42750"/>
                        <a:pt x="16065" y="43375"/>
                        <a:pt x="16533" y="43375"/>
                      </a:cubicBezTo>
                      <a:cubicBezTo>
                        <a:pt x="16575" y="43375"/>
                        <a:pt x="16622" y="43370"/>
                        <a:pt x="16674" y="43359"/>
                      </a:cubicBezTo>
                      <a:cubicBezTo>
                        <a:pt x="16747" y="43413"/>
                        <a:pt x="16799" y="43470"/>
                        <a:pt x="16835" y="43532"/>
                      </a:cubicBezTo>
                      <a:lnTo>
                        <a:pt x="16835" y="43532"/>
                      </a:lnTo>
                      <a:cubicBezTo>
                        <a:pt x="16826" y="43528"/>
                        <a:pt x="16816" y="43525"/>
                        <a:pt x="16807" y="43525"/>
                      </a:cubicBezTo>
                      <a:cubicBezTo>
                        <a:pt x="16820" y="43532"/>
                        <a:pt x="16832" y="43538"/>
                        <a:pt x="16843" y="43545"/>
                      </a:cubicBezTo>
                      <a:lnTo>
                        <a:pt x="16843" y="43545"/>
                      </a:lnTo>
                      <a:cubicBezTo>
                        <a:pt x="17038" y="43899"/>
                        <a:pt x="16737" y="44358"/>
                        <a:pt x="17073" y="44722"/>
                      </a:cubicBezTo>
                      <a:cubicBezTo>
                        <a:pt x="17195" y="44681"/>
                        <a:pt x="17295" y="44663"/>
                        <a:pt x="17378" y="44663"/>
                      </a:cubicBezTo>
                      <a:cubicBezTo>
                        <a:pt x="17972" y="44663"/>
                        <a:pt x="17678" y="45597"/>
                        <a:pt x="18203" y="45918"/>
                      </a:cubicBezTo>
                      <a:cubicBezTo>
                        <a:pt x="18402" y="46383"/>
                        <a:pt x="19100" y="46383"/>
                        <a:pt x="19432" y="46882"/>
                      </a:cubicBezTo>
                      <a:cubicBezTo>
                        <a:pt x="19498" y="46908"/>
                        <a:pt x="19544" y="46919"/>
                        <a:pt x="19577" y="46919"/>
                      </a:cubicBezTo>
                      <a:cubicBezTo>
                        <a:pt x="19711" y="46919"/>
                        <a:pt x="19625" y="46742"/>
                        <a:pt x="19732" y="46716"/>
                      </a:cubicBezTo>
                      <a:lnTo>
                        <a:pt x="19732" y="46716"/>
                      </a:lnTo>
                      <a:cubicBezTo>
                        <a:pt x="19632" y="47081"/>
                        <a:pt x="19898" y="46882"/>
                        <a:pt x="20097" y="47115"/>
                      </a:cubicBezTo>
                      <a:cubicBezTo>
                        <a:pt x="20562" y="47480"/>
                        <a:pt x="21559" y="47048"/>
                        <a:pt x="21759" y="47680"/>
                      </a:cubicBezTo>
                      <a:cubicBezTo>
                        <a:pt x="21822" y="47755"/>
                        <a:pt x="21875" y="47783"/>
                        <a:pt x="21926" y="47783"/>
                      </a:cubicBezTo>
                      <a:cubicBezTo>
                        <a:pt x="22010" y="47783"/>
                        <a:pt x="22088" y="47708"/>
                        <a:pt x="22191" y="47646"/>
                      </a:cubicBezTo>
                      <a:cubicBezTo>
                        <a:pt x="22369" y="47534"/>
                        <a:pt x="22561" y="47494"/>
                        <a:pt x="22760" y="47494"/>
                      </a:cubicBezTo>
                      <a:cubicBezTo>
                        <a:pt x="23268" y="47494"/>
                        <a:pt x="23823" y="47756"/>
                        <a:pt x="24304" y="47756"/>
                      </a:cubicBezTo>
                      <a:cubicBezTo>
                        <a:pt x="24586" y="47756"/>
                        <a:pt x="24842" y="47666"/>
                        <a:pt x="25049" y="47380"/>
                      </a:cubicBezTo>
                      <a:cubicBezTo>
                        <a:pt x="25144" y="47276"/>
                        <a:pt x="25255" y="47248"/>
                        <a:pt x="25371" y="47248"/>
                      </a:cubicBezTo>
                      <a:cubicBezTo>
                        <a:pt x="25513" y="47248"/>
                        <a:pt x="25663" y="47291"/>
                        <a:pt x="25802" y="47291"/>
                      </a:cubicBezTo>
                      <a:cubicBezTo>
                        <a:pt x="25948" y="47291"/>
                        <a:pt x="26082" y="47243"/>
                        <a:pt x="26179" y="47048"/>
                      </a:cubicBezTo>
                      <a:cubicBezTo>
                        <a:pt x="27907" y="46649"/>
                        <a:pt x="30100" y="46417"/>
                        <a:pt x="31861" y="45287"/>
                      </a:cubicBezTo>
                      <a:lnTo>
                        <a:pt x="31861" y="45287"/>
                      </a:lnTo>
                      <a:cubicBezTo>
                        <a:pt x="31934" y="45279"/>
                        <a:pt x="31995" y="45255"/>
                        <a:pt x="31995" y="45187"/>
                      </a:cubicBezTo>
                      <a:cubicBezTo>
                        <a:pt x="32033" y="45190"/>
                        <a:pt x="32070" y="45192"/>
                        <a:pt x="32105" y="45192"/>
                      </a:cubicBezTo>
                      <a:cubicBezTo>
                        <a:pt x="32748" y="45192"/>
                        <a:pt x="32959" y="44645"/>
                        <a:pt x="33557" y="44456"/>
                      </a:cubicBezTo>
                      <a:cubicBezTo>
                        <a:pt x="34089" y="44057"/>
                        <a:pt x="32959" y="44356"/>
                        <a:pt x="33358" y="44123"/>
                      </a:cubicBezTo>
                      <a:cubicBezTo>
                        <a:pt x="34521" y="43990"/>
                        <a:pt x="35385" y="42861"/>
                        <a:pt x="36116" y="42428"/>
                      </a:cubicBezTo>
                      <a:cubicBezTo>
                        <a:pt x="36881" y="42129"/>
                        <a:pt x="37379" y="41398"/>
                        <a:pt x="38011" y="40866"/>
                      </a:cubicBezTo>
                      <a:cubicBezTo>
                        <a:pt x="38310" y="40534"/>
                        <a:pt x="39041" y="40601"/>
                        <a:pt x="39107" y="39936"/>
                      </a:cubicBezTo>
                      <a:cubicBezTo>
                        <a:pt x="39156" y="39936"/>
                        <a:pt x="39186" y="39866"/>
                        <a:pt x="39225" y="39866"/>
                      </a:cubicBezTo>
                      <a:cubicBezTo>
                        <a:pt x="39240" y="39866"/>
                        <a:pt x="39255" y="39875"/>
                        <a:pt x="39273" y="39903"/>
                      </a:cubicBezTo>
                      <a:cubicBezTo>
                        <a:pt x="39306" y="39936"/>
                        <a:pt x="39331" y="39949"/>
                        <a:pt x="39350" y="39949"/>
                      </a:cubicBezTo>
                      <a:cubicBezTo>
                        <a:pt x="39446" y="39949"/>
                        <a:pt x="39395" y="39593"/>
                        <a:pt x="39506" y="39537"/>
                      </a:cubicBezTo>
                      <a:cubicBezTo>
                        <a:pt x="39610" y="39563"/>
                        <a:pt x="39612" y="39851"/>
                        <a:pt x="39703" y="39851"/>
                      </a:cubicBezTo>
                      <a:cubicBezTo>
                        <a:pt x="39729" y="39851"/>
                        <a:pt x="39761" y="39828"/>
                        <a:pt x="39805" y="39770"/>
                      </a:cubicBezTo>
                      <a:cubicBezTo>
                        <a:pt x="39539" y="38640"/>
                        <a:pt x="39174" y="39005"/>
                        <a:pt x="40337" y="38540"/>
                      </a:cubicBezTo>
                      <a:cubicBezTo>
                        <a:pt x="40338" y="38541"/>
                        <a:pt x="40340" y="38541"/>
                        <a:pt x="40341" y="38541"/>
                      </a:cubicBezTo>
                      <a:cubicBezTo>
                        <a:pt x="40407" y="38541"/>
                        <a:pt x="39975" y="37767"/>
                        <a:pt x="40195" y="37767"/>
                      </a:cubicBezTo>
                      <a:cubicBezTo>
                        <a:pt x="40233" y="37767"/>
                        <a:pt x="40289" y="37790"/>
                        <a:pt x="40370" y="37842"/>
                      </a:cubicBezTo>
                      <a:cubicBezTo>
                        <a:pt x="40611" y="37842"/>
                        <a:pt x="40723" y="37217"/>
                        <a:pt x="40931" y="37217"/>
                      </a:cubicBezTo>
                      <a:cubicBezTo>
                        <a:pt x="40981" y="37217"/>
                        <a:pt x="41037" y="37253"/>
                        <a:pt x="41101" y="37344"/>
                      </a:cubicBezTo>
                      <a:cubicBezTo>
                        <a:pt x="41467" y="37144"/>
                        <a:pt x="40669" y="36646"/>
                        <a:pt x="41234" y="36546"/>
                      </a:cubicBezTo>
                      <a:cubicBezTo>
                        <a:pt x="41334" y="36513"/>
                        <a:pt x="41567" y="36480"/>
                        <a:pt x="41434" y="36313"/>
                      </a:cubicBezTo>
                      <a:cubicBezTo>
                        <a:pt x="41234" y="36114"/>
                        <a:pt x="41567" y="35948"/>
                        <a:pt x="41633" y="35815"/>
                      </a:cubicBezTo>
                      <a:cubicBezTo>
                        <a:pt x="41646" y="35817"/>
                        <a:pt x="41659" y="35818"/>
                        <a:pt x="41672" y="35818"/>
                      </a:cubicBezTo>
                      <a:cubicBezTo>
                        <a:pt x="41954" y="35818"/>
                        <a:pt x="42098" y="35242"/>
                        <a:pt x="42400" y="35242"/>
                      </a:cubicBezTo>
                      <a:cubicBezTo>
                        <a:pt x="42459" y="35242"/>
                        <a:pt x="42524" y="35264"/>
                        <a:pt x="42597" y="35316"/>
                      </a:cubicBezTo>
                      <a:cubicBezTo>
                        <a:pt x="42659" y="35192"/>
                        <a:pt x="42489" y="34981"/>
                        <a:pt x="42656" y="34981"/>
                      </a:cubicBezTo>
                      <a:cubicBezTo>
                        <a:pt x="42668" y="34981"/>
                        <a:pt x="42681" y="34982"/>
                        <a:pt x="42697" y="34984"/>
                      </a:cubicBezTo>
                      <a:cubicBezTo>
                        <a:pt x="42723" y="35001"/>
                        <a:pt x="42749" y="35009"/>
                        <a:pt x="42773" y="35009"/>
                      </a:cubicBezTo>
                      <a:cubicBezTo>
                        <a:pt x="42933" y="35009"/>
                        <a:pt x="43031" y="34676"/>
                        <a:pt x="42830" y="34618"/>
                      </a:cubicBezTo>
                      <a:cubicBezTo>
                        <a:pt x="42597" y="34386"/>
                        <a:pt x="43594" y="33854"/>
                        <a:pt x="43793" y="33389"/>
                      </a:cubicBezTo>
                      <a:cubicBezTo>
                        <a:pt x="43561" y="33223"/>
                        <a:pt x="43993" y="32325"/>
                        <a:pt x="44259" y="32325"/>
                      </a:cubicBezTo>
                      <a:cubicBezTo>
                        <a:pt x="44283" y="32328"/>
                        <a:pt x="44306" y="32329"/>
                        <a:pt x="44327" y="32329"/>
                      </a:cubicBezTo>
                      <a:cubicBezTo>
                        <a:pt x="44793" y="32329"/>
                        <a:pt x="44478" y="31658"/>
                        <a:pt x="44923" y="31594"/>
                      </a:cubicBezTo>
                      <a:cubicBezTo>
                        <a:pt x="45123" y="31428"/>
                        <a:pt x="45156" y="31129"/>
                        <a:pt x="45256" y="30896"/>
                      </a:cubicBezTo>
                      <a:cubicBezTo>
                        <a:pt x="45821" y="28902"/>
                        <a:pt x="46884" y="27041"/>
                        <a:pt x="46751" y="24847"/>
                      </a:cubicBezTo>
                      <a:cubicBezTo>
                        <a:pt x="46630" y="24605"/>
                        <a:pt x="46950" y="22627"/>
                        <a:pt x="46556" y="22627"/>
                      </a:cubicBezTo>
                      <a:cubicBezTo>
                        <a:pt x="46518" y="22627"/>
                        <a:pt x="46472" y="22646"/>
                        <a:pt x="46419" y="22687"/>
                      </a:cubicBezTo>
                      <a:cubicBezTo>
                        <a:pt x="46120" y="22288"/>
                        <a:pt x="46851" y="22355"/>
                        <a:pt x="46751" y="22023"/>
                      </a:cubicBezTo>
                      <a:cubicBezTo>
                        <a:pt x="46467" y="21707"/>
                        <a:pt x="46992" y="20282"/>
                        <a:pt x="46590" y="20282"/>
                      </a:cubicBezTo>
                      <a:cubicBezTo>
                        <a:pt x="46569" y="20282"/>
                        <a:pt x="46545" y="20286"/>
                        <a:pt x="46519" y="20294"/>
                      </a:cubicBezTo>
                      <a:cubicBezTo>
                        <a:pt x="46286" y="20494"/>
                        <a:pt x="46585" y="20593"/>
                        <a:pt x="46386" y="20693"/>
                      </a:cubicBezTo>
                      <a:cubicBezTo>
                        <a:pt x="46396" y="20791"/>
                        <a:pt x="46361" y="20829"/>
                        <a:pt x="46315" y="20829"/>
                      </a:cubicBezTo>
                      <a:cubicBezTo>
                        <a:pt x="46222" y="20829"/>
                        <a:pt x="46085" y="20672"/>
                        <a:pt x="46219" y="20560"/>
                      </a:cubicBezTo>
                      <a:cubicBezTo>
                        <a:pt x="46286" y="20527"/>
                        <a:pt x="46319" y="20461"/>
                        <a:pt x="46253" y="20394"/>
                      </a:cubicBezTo>
                      <a:cubicBezTo>
                        <a:pt x="45721" y="19663"/>
                        <a:pt x="46552" y="18566"/>
                        <a:pt x="45920" y="18068"/>
                      </a:cubicBezTo>
                      <a:cubicBezTo>
                        <a:pt x="46386" y="17602"/>
                        <a:pt x="45787" y="16871"/>
                        <a:pt x="46120" y="16506"/>
                      </a:cubicBezTo>
                      <a:cubicBezTo>
                        <a:pt x="46181" y="16475"/>
                        <a:pt x="46157" y="16302"/>
                        <a:pt x="46075" y="16302"/>
                      </a:cubicBezTo>
                      <a:cubicBezTo>
                        <a:pt x="46068" y="16302"/>
                        <a:pt x="46061" y="16304"/>
                        <a:pt x="46053" y="16306"/>
                      </a:cubicBezTo>
                      <a:cubicBezTo>
                        <a:pt x="44325" y="14944"/>
                        <a:pt x="45754" y="10955"/>
                        <a:pt x="43827" y="9161"/>
                      </a:cubicBezTo>
                      <a:cubicBezTo>
                        <a:pt x="43361" y="9061"/>
                        <a:pt x="43760" y="8529"/>
                        <a:pt x="43361" y="8330"/>
                      </a:cubicBezTo>
                      <a:cubicBezTo>
                        <a:pt x="42863" y="8131"/>
                        <a:pt x="43029" y="7333"/>
                        <a:pt x="42464" y="7233"/>
                      </a:cubicBezTo>
                      <a:cubicBezTo>
                        <a:pt x="42517" y="7046"/>
                        <a:pt x="41945" y="6534"/>
                        <a:pt x="41721" y="6534"/>
                      </a:cubicBezTo>
                      <a:cubicBezTo>
                        <a:pt x="41667" y="6534"/>
                        <a:pt x="41633" y="6564"/>
                        <a:pt x="41633" y="6635"/>
                      </a:cubicBezTo>
                      <a:cubicBezTo>
                        <a:pt x="41400" y="4940"/>
                        <a:pt x="38875" y="4741"/>
                        <a:pt x="37645" y="3810"/>
                      </a:cubicBezTo>
                      <a:cubicBezTo>
                        <a:pt x="35784" y="2813"/>
                        <a:pt x="33258" y="1450"/>
                        <a:pt x="31463" y="1052"/>
                      </a:cubicBezTo>
                      <a:cubicBezTo>
                        <a:pt x="28734" y="465"/>
                        <a:pt x="25803" y="0"/>
                        <a:pt x="22929" y="0"/>
                      </a:cubicBezTo>
                      <a:close/>
                    </a:path>
                  </a:pathLst>
                </a:custGeom>
                <a:solidFill>
                  <a:srgbClr val="F2C84B">
                    <a:alpha val="724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3088" name="Google Shape;3088;p27"/>
                <p:cNvSpPr/>
                <p:nvPr/>
              </p:nvSpPr>
              <p:spPr>
                <a:xfrm>
                  <a:off x="4282075" y="2792050"/>
                  <a:ext cx="51375" cy="2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55" h="1010" extrusionOk="0">
                      <a:moveTo>
                        <a:pt x="627" y="1"/>
                      </a:moveTo>
                      <a:cubicBezTo>
                        <a:pt x="0" y="1"/>
                        <a:pt x="1139" y="751"/>
                        <a:pt x="1390" y="940"/>
                      </a:cubicBezTo>
                      <a:cubicBezTo>
                        <a:pt x="1431" y="981"/>
                        <a:pt x="1472" y="1009"/>
                        <a:pt x="1513" y="1009"/>
                      </a:cubicBezTo>
                      <a:cubicBezTo>
                        <a:pt x="1539" y="1009"/>
                        <a:pt x="1564" y="998"/>
                        <a:pt x="1589" y="973"/>
                      </a:cubicBezTo>
                      <a:cubicBezTo>
                        <a:pt x="1624" y="903"/>
                        <a:pt x="1659" y="879"/>
                        <a:pt x="1695" y="879"/>
                      </a:cubicBezTo>
                      <a:cubicBezTo>
                        <a:pt x="1776" y="879"/>
                        <a:pt x="1863" y="1001"/>
                        <a:pt x="1969" y="1001"/>
                      </a:cubicBezTo>
                      <a:cubicBezTo>
                        <a:pt x="1996" y="1001"/>
                        <a:pt x="2025" y="993"/>
                        <a:pt x="2055" y="973"/>
                      </a:cubicBezTo>
                      <a:cubicBezTo>
                        <a:pt x="2033" y="778"/>
                        <a:pt x="1913" y="626"/>
                        <a:pt x="1786" y="626"/>
                      </a:cubicBezTo>
                      <a:cubicBezTo>
                        <a:pt x="1717" y="626"/>
                        <a:pt x="1647" y="669"/>
                        <a:pt x="1589" y="773"/>
                      </a:cubicBezTo>
                      <a:cubicBezTo>
                        <a:pt x="1457" y="375"/>
                        <a:pt x="1024" y="275"/>
                        <a:pt x="759" y="9"/>
                      </a:cubicBezTo>
                      <a:cubicBezTo>
                        <a:pt x="708" y="3"/>
                        <a:pt x="665" y="1"/>
                        <a:pt x="627" y="1"/>
                      </a:cubicBezTo>
                      <a:close/>
                    </a:path>
                  </a:pathLst>
                </a:custGeom>
                <a:solidFill>
                  <a:srgbClr val="F2C84B">
                    <a:alpha val="724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3089" name="Google Shape;3089;p27"/>
                <p:cNvSpPr/>
                <p:nvPr/>
              </p:nvSpPr>
              <p:spPr>
                <a:xfrm>
                  <a:off x="4114075" y="2632525"/>
                  <a:ext cx="10625" cy="13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5" h="538" extrusionOk="0">
                      <a:moveTo>
                        <a:pt x="86" y="1"/>
                      </a:moveTo>
                      <a:cubicBezTo>
                        <a:pt x="43" y="1"/>
                        <a:pt x="9" y="31"/>
                        <a:pt x="1" y="109"/>
                      </a:cubicBezTo>
                      <a:cubicBezTo>
                        <a:pt x="1" y="273"/>
                        <a:pt x="233" y="537"/>
                        <a:pt x="346" y="537"/>
                      </a:cubicBezTo>
                      <a:cubicBezTo>
                        <a:pt x="393" y="537"/>
                        <a:pt x="419" y="492"/>
                        <a:pt x="400" y="375"/>
                      </a:cubicBezTo>
                      <a:cubicBezTo>
                        <a:pt x="424" y="252"/>
                        <a:pt x="212" y="1"/>
                        <a:pt x="86" y="1"/>
                      </a:cubicBezTo>
                      <a:close/>
                    </a:path>
                  </a:pathLst>
                </a:custGeom>
                <a:solidFill>
                  <a:srgbClr val="F2C84B">
                    <a:alpha val="724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3090" name="Google Shape;3090;p27"/>
                <p:cNvSpPr/>
                <p:nvPr/>
              </p:nvSpPr>
              <p:spPr>
                <a:xfrm>
                  <a:off x="4363350" y="2832500"/>
                  <a:ext cx="8325" cy="7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3" h="308" extrusionOk="0">
                      <a:moveTo>
                        <a:pt x="99" y="1"/>
                      </a:moveTo>
                      <a:cubicBezTo>
                        <a:pt x="44" y="1"/>
                        <a:pt x="0" y="26"/>
                        <a:pt x="0" y="86"/>
                      </a:cubicBezTo>
                      <a:cubicBezTo>
                        <a:pt x="22" y="175"/>
                        <a:pt x="148" y="308"/>
                        <a:pt x="239" y="308"/>
                      </a:cubicBezTo>
                      <a:cubicBezTo>
                        <a:pt x="285" y="308"/>
                        <a:pt x="321" y="274"/>
                        <a:pt x="333" y="186"/>
                      </a:cubicBezTo>
                      <a:cubicBezTo>
                        <a:pt x="333" y="80"/>
                        <a:pt x="197" y="1"/>
                        <a:pt x="99" y="1"/>
                      </a:cubicBezTo>
                      <a:close/>
                    </a:path>
                  </a:pathLst>
                </a:custGeom>
                <a:solidFill>
                  <a:srgbClr val="F2C84B">
                    <a:alpha val="724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3091" name="Google Shape;3091;p27"/>
                <p:cNvSpPr/>
                <p:nvPr/>
              </p:nvSpPr>
              <p:spPr>
                <a:xfrm>
                  <a:off x="4387425" y="2855125"/>
                  <a:ext cx="7525" cy="7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" h="311" extrusionOk="0">
                      <a:moveTo>
                        <a:pt x="54" y="0"/>
                      </a:moveTo>
                      <a:cubicBezTo>
                        <a:pt x="22" y="0"/>
                        <a:pt x="1" y="22"/>
                        <a:pt x="1" y="78"/>
                      </a:cubicBezTo>
                      <a:cubicBezTo>
                        <a:pt x="1" y="170"/>
                        <a:pt x="129" y="310"/>
                        <a:pt x="218" y="310"/>
                      </a:cubicBezTo>
                      <a:cubicBezTo>
                        <a:pt x="258" y="310"/>
                        <a:pt x="290" y="283"/>
                        <a:pt x="300" y="211"/>
                      </a:cubicBezTo>
                      <a:cubicBezTo>
                        <a:pt x="276" y="140"/>
                        <a:pt x="133" y="0"/>
                        <a:pt x="54" y="0"/>
                      </a:cubicBezTo>
                      <a:close/>
                    </a:path>
                  </a:pathLst>
                </a:custGeom>
                <a:solidFill>
                  <a:srgbClr val="F2C84B">
                    <a:alpha val="724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3092" name="Google Shape;3092;p27"/>
                <p:cNvSpPr/>
                <p:nvPr/>
              </p:nvSpPr>
              <p:spPr>
                <a:xfrm>
                  <a:off x="4154100" y="2683350"/>
                  <a:ext cx="5700" cy="5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" h="206" extrusionOk="0">
                      <a:moveTo>
                        <a:pt x="78" y="1"/>
                      </a:moveTo>
                      <a:cubicBezTo>
                        <a:pt x="1" y="1"/>
                        <a:pt x="1" y="206"/>
                        <a:pt x="78" y="206"/>
                      </a:cubicBezTo>
                      <a:cubicBezTo>
                        <a:pt x="83" y="206"/>
                        <a:pt x="89" y="205"/>
                        <a:pt x="95" y="203"/>
                      </a:cubicBezTo>
                      <a:cubicBezTo>
                        <a:pt x="228" y="203"/>
                        <a:pt x="228" y="3"/>
                        <a:pt x="95" y="3"/>
                      </a:cubicBezTo>
                      <a:cubicBezTo>
                        <a:pt x="89" y="1"/>
                        <a:pt x="83" y="1"/>
                        <a:pt x="78" y="1"/>
                      </a:cubicBezTo>
                      <a:close/>
                    </a:path>
                  </a:pathLst>
                </a:custGeom>
                <a:solidFill>
                  <a:srgbClr val="F2C84B">
                    <a:alpha val="724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</p:grpSp>
        </p:grpSp>
        <p:grpSp>
          <p:nvGrpSpPr>
            <p:cNvPr id="3093" name="Google Shape;3093;p27"/>
            <p:cNvGrpSpPr/>
            <p:nvPr/>
          </p:nvGrpSpPr>
          <p:grpSpPr>
            <a:xfrm flipH="1">
              <a:off x="901721" y="4380891"/>
              <a:ext cx="424423" cy="381701"/>
              <a:chOff x="882850" y="2647922"/>
              <a:chExt cx="1064250" cy="957125"/>
            </a:xfrm>
          </p:grpSpPr>
          <p:grpSp>
            <p:nvGrpSpPr>
              <p:cNvPr id="3094" name="Google Shape;3094;p27"/>
              <p:cNvGrpSpPr/>
              <p:nvPr/>
            </p:nvGrpSpPr>
            <p:grpSpPr>
              <a:xfrm>
                <a:off x="882850" y="2647922"/>
                <a:ext cx="1064250" cy="957125"/>
                <a:chOff x="6069100" y="3009725"/>
                <a:chExt cx="1064250" cy="957125"/>
              </a:xfrm>
            </p:grpSpPr>
            <p:sp>
              <p:nvSpPr>
                <p:cNvPr id="3095" name="Google Shape;3095;p27"/>
                <p:cNvSpPr/>
                <p:nvPr/>
              </p:nvSpPr>
              <p:spPr>
                <a:xfrm>
                  <a:off x="6178775" y="3741950"/>
                  <a:ext cx="25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" extrusionOk="0">
                      <a:moveTo>
                        <a:pt x="0" y="0"/>
                      </a:moveTo>
                      <a:close/>
                    </a:path>
                  </a:pathLst>
                </a:custGeom>
                <a:solidFill>
                  <a:srgbClr val="F25D27">
                    <a:alpha val="74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3096" name="Google Shape;3096;p27"/>
                <p:cNvSpPr/>
                <p:nvPr/>
              </p:nvSpPr>
              <p:spPr>
                <a:xfrm>
                  <a:off x="6069100" y="3009725"/>
                  <a:ext cx="1064250" cy="95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570" h="38285" extrusionOk="0">
                      <a:moveTo>
                        <a:pt x="13992" y="7786"/>
                      </a:moveTo>
                      <a:cubicBezTo>
                        <a:pt x="13974" y="7823"/>
                        <a:pt x="13950" y="7863"/>
                        <a:pt x="13923" y="7902"/>
                      </a:cubicBezTo>
                      <a:lnTo>
                        <a:pt x="13923" y="7902"/>
                      </a:lnTo>
                      <a:lnTo>
                        <a:pt x="13992" y="7786"/>
                      </a:lnTo>
                      <a:close/>
                      <a:moveTo>
                        <a:pt x="13862" y="7981"/>
                      </a:moveTo>
                      <a:cubicBezTo>
                        <a:pt x="13802" y="8053"/>
                        <a:pt x="13731" y="8117"/>
                        <a:pt x="13660" y="8152"/>
                      </a:cubicBezTo>
                      <a:cubicBezTo>
                        <a:pt x="13717" y="8095"/>
                        <a:pt x="13798" y="8038"/>
                        <a:pt x="13862" y="7981"/>
                      </a:cubicBezTo>
                      <a:close/>
                      <a:moveTo>
                        <a:pt x="9074" y="9083"/>
                      </a:moveTo>
                      <a:lnTo>
                        <a:pt x="9074" y="9083"/>
                      </a:lnTo>
                      <a:cubicBezTo>
                        <a:pt x="9173" y="9348"/>
                        <a:pt x="9339" y="9581"/>
                        <a:pt x="9539" y="9780"/>
                      </a:cubicBezTo>
                      <a:cubicBezTo>
                        <a:pt x="9339" y="9581"/>
                        <a:pt x="9040" y="9448"/>
                        <a:pt x="9074" y="9083"/>
                      </a:cubicBezTo>
                      <a:close/>
                      <a:moveTo>
                        <a:pt x="11810" y="9542"/>
                      </a:moveTo>
                      <a:lnTo>
                        <a:pt x="11810" y="9542"/>
                      </a:lnTo>
                      <a:cubicBezTo>
                        <a:pt x="11585" y="9704"/>
                        <a:pt x="11359" y="9877"/>
                        <a:pt x="11134" y="10080"/>
                      </a:cubicBezTo>
                      <a:cubicBezTo>
                        <a:pt x="11300" y="9913"/>
                        <a:pt x="11466" y="9780"/>
                        <a:pt x="11633" y="9614"/>
                      </a:cubicBezTo>
                      <a:cubicBezTo>
                        <a:pt x="11695" y="9593"/>
                        <a:pt x="11754" y="9569"/>
                        <a:pt x="11810" y="9542"/>
                      </a:cubicBezTo>
                      <a:close/>
                      <a:moveTo>
                        <a:pt x="10868" y="10246"/>
                      </a:moveTo>
                      <a:cubicBezTo>
                        <a:pt x="10847" y="10262"/>
                        <a:pt x="10824" y="10276"/>
                        <a:pt x="10802" y="10290"/>
                      </a:cubicBezTo>
                      <a:lnTo>
                        <a:pt x="10802" y="10290"/>
                      </a:lnTo>
                      <a:cubicBezTo>
                        <a:pt x="10824" y="10275"/>
                        <a:pt x="10846" y="10261"/>
                        <a:pt x="10868" y="10246"/>
                      </a:cubicBezTo>
                      <a:close/>
                      <a:moveTo>
                        <a:pt x="10643" y="10382"/>
                      </a:moveTo>
                      <a:lnTo>
                        <a:pt x="10643" y="10382"/>
                      </a:lnTo>
                      <a:cubicBezTo>
                        <a:pt x="10592" y="10415"/>
                        <a:pt x="10548" y="10456"/>
                        <a:pt x="10517" y="10514"/>
                      </a:cubicBezTo>
                      <a:lnTo>
                        <a:pt x="10517" y="10514"/>
                      </a:lnTo>
                      <a:cubicBezTo>
                        <a:pt x="10537" y="10467"/>
                        <a:pt x="10542" y="10439"/>
                        <a:pt x="10569" y="10412"/>
                      </a:cubicBezTo>
                      <a:cubicBezTo>
                        <a:pt x="10594" y="10404"/>
                        <a:pt x="10618" y="10394"/>
                        <a:pt x="10643" y="10382"/>
                      </a:cubicBezTo>
                      <a:close/>
                      <a:moveTo>
                        <a:pt x="8907" y="11077"/>
                      </a:moveTo>
                      <a:cubicBezTo>
                        <a:pt x="8907" y="11210"/>
                        <a:pt x="8974" y="11376"/>
                        <a:pt x="9040" y="11509"/>
                      </a:cubicBezTo>
                      <a:cubicBezTo>
                        <a:pt x="8941" y="11376"/>
                        <a:pt x="8907" y="11243"/>
                        <a:pt x="8907" y="11077"/>
                      </a:cubicBezTo>
                      <a:close/>
                      <a:moveTo>
                        <a:pt x="39184" y="11376"/>
                      </a:moveTo>
                      <a:lnTo>
                        <a:pt x="39184" y="11376"/>
                      </a:lnTo>
                      <a:cubicBezTo>
                        <a:pt x="39252" y="11496"/>
                        <a:pt x="39303" y="11624"/>
                        <a:pt x="39346" y="11762"/>
                      </a:cubicBezTo>
                      <a:lnTo>
                        <a:pt x="39346" y="11762"/>
                      </a:lnTo>
                      <a:cubicBezTo>
                        <a:pt x="39295" y="11632"/>
                        <a:pt x="39241" y="11503"/>
                        <a:pt x="39184" y="11376"/>
                      </a:cubicBezTo>
                      <a:close/>
                      <a:moveTo>
                        <a:pt x="39518" y="12245"/>
                      </a:moveTo>
                      <a:lnTo>
                        <a:pt x="39518" y="12245"/>
                      </a:lnTo>
                      <a:cubicBezTo>
                        <a:pt x="39695" y="12463"/>
                        <a:pt x="39669" y="12761"/>
                        <a:pt x="39793" y="12970"/>
                      </a:cubicBezTo>
                      <a:lnTo>
                        <a:pt x="39793" y="12970"/>
                      </a:lnTo>
                      <a:cubicBezTo>
                        <a:pt x="39781" y="12962"/>
                        <a:pt x="39765" y="12954"/>
                        <a:pt x="39749" y="12938"/>
                      </a:cubicBezTo>
                      <a:lnTo>
                        <a:pt x="39749" y="12938"/>
                      </a:lnTo>
                      <a:cubicBezTo>
                        <a:pt x="39746" y="12961"/>
                        <a:pt x="39744" y="12987"/>
                        <a:pt x="39743" y="13013"/>
                      </a:cubicBezTo>
                      <a:lnTo>
                        <a:pt x="39743" y="13013"/>
                      </a:lnTo>
                      <a:cubicBezTo>
                        <a:pt x="39676" y="12755"/>
                        <a:pt x="39602" y="12499"/>
                        <a:pt x="39518" y="12245"/>
                      </a:cubicBezTo>
                      <a:close/>
                      <a:moveTo>
                        <a:pt x="39849" y="13237"/>
                      </a:moveTo>
                      <a:lnTo>
                        <a:pt x="39849" y="13436"/>
                      </a:lnTo>
                      <a:cubicBezTo>
                        <a:pt x="39843" y="13413"/>
                        <a:pt x="39838" y="13390"/>
                        <a:pt x="39832" y="13366"/>
                      </a:cubicBezTo>
                      <a:lnTo>
                        <a:pt x="39832" y="13366"/>
                      </a:lnTo>
                      <a:cubicBezTo>
                        <a:pt x="39838" y="13338"/>
                        <a:pt x="39844" y="13296"/>
                        <a:pt x="39849" y="13237"/>
                      </a:cubicBezTo>
                      <a:close/>
                      <a:moveTo>
                        <a:pt x="5368" y="17424"/>
                      </a:moveTo>
                      <a:lnTo>
                        <a:pt x="5351" y="17458"/>
                      </a:lnTo>
                      <a:cubicBezTo>
                        <a:pt x="5351" y="17441"/>
                        <a:pt x="5360" y="17433"/>
                        <a:pt x="5368" y="17424"/>
                      </a:cubicBezTo>
                      <a:close/>
                      <a:moveTo>
                        <a:pt x="21736" y="26863"/>
                      </a:moveTo>
                      <a:cubicBezTo>
                        <a:pt x="21570" y="26996"/>
                        <a:pt x="21171" y="26963"/>
                        <a:pt x="21171" y="27262"/>
                      </a:cubicBezTo>
                      <a:cubicBezTo>
                        <a:pt x="20745" y="27262"/>
                        <a:pt x="20338" y="27262"/>
                        <a:pt x="20235" y="27589"/>
                      </a:cubicBezTo>
                      <a:lnTo>
                        <a:pt x="20235" y="27589"/>
                      </a:lnTo>
                      <a:cubicBezTo>
                        <a:pt x="20262" y="27274"/>
                        <a:pt x="20420" y="27236"/>
                        <a:pt x="21038" y="27162"/>
                      </a:cubicBezTo>
                      <a:cubicBezTo>
                        <a:pt x="21204" y="26929"/>
                        <a:pt x="21536" y="26996"/>
                        <a:pt x="21736" y="26863"/>
                      </a:cubicBezTo>
                      <a:close/>
                      <a:moveTo>
                        <a:pt x="19908" y="37631"/>
                      </a:moveTo>
                      <a:lnTo>
                        <a:pt x="19908" y="37664"/>
                      </a:lnTo>
                      <a:lnTo>
                        <a:pt x="19576" y="37664"/>
                      </a:lnTo>
                      <a:cubicBezTo>
                        <a:pt x="19675" y="37631"/>
                        <a:pt x="19808" y="37631"/>
                        <a:pt x="19908" y="37631"/>
                      </a:cubicBezTo>
                      <a:close/>
                      <a:moveTo>
                        <a:pt x="25810" y="37731"/>
                      </a:moveTo>
                      <a:lnTo>
                        <a:pt x="25810" y="37731"/>
                      </a:lnTo>
                      <a:cubicBezTo>
                        <a:pt x="25791" y="37740"/>
                        <a:pt x="25768" y="37744"/>
                        <a:pt x="25743" y="37744"/>
                      </a:cubicBezTo>
                      <a:cubicBezTo>
                        <a:pt x="25693" y="37744"/>
                        <a:pt x="25635" y="37731"/>
                        <a:pt x="25591" y="37731"/>
                      </a:cubicBezTo>
                      <a:close/>
                      <a:moveTo>
                        <a:pt x="23147" y="0"/>
                      </a:moveTo>
                      <a:cubicBezTo>
                        <a:pt x="17323" y="0"/>
                        <a:pt x="11403" y="3142"/>
                        <a:pt x="7445" y="9714"/>
                      </a:cubicBezTo>
                      <a:cubicBezTo>
                        <a:pt x="3025" y="13835"/>
                        <a:pt x="1" y="20316"/>
                        <a:pt x="2260" y="26165"/>
                      </a:cubicBezTo>
                      <a:cubicBezTo>
                        <a:pt x="2260" y="26099"/>
                        <a:pt x="2327" y="26032"/>
                        <a:pt x="2360" y="25966"/>
                      </a:cubicBezTo>
                      <a:cubicBezTo>
                        <a:pt x="2460" y="27561"/>
                        <a:pt x="4255" y="29223"/>
                        <a:pt x="5684" y="30186"/>
                      </a:cubicBezTo>
                      <a:cubicBezTo>
                        <a:pt x="12095" y="35672"/>
                        <a:pt x="18684" y="38284"/>
                        <a:pt x="24379" y="38284"/>
                      </a:cubicBezTo>
                      <a:cubicBezTo>
                        <a:pt x="35039" y="38284"/>
                        <a:pt x="42569" y="29132"/>
                        <a:pt x="39948" y="12539"/>
                      </a:cubicBezTo>
                      <a:cubicBezTo>
                        <a:pt x="36699" y="4335"/>
                        <a:pt x="29988" y="0"/>
                        <a:pt x="23147" y="0"/>
                      </a:cubicBezTo>
                      <a:close/>
                    </a:path>
                  </a:pathLst>
                </a:custGeom>
                <a:solidFill>
                  <a:srgbClr val="F25D27">
                    <a:alpha val="74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</p:grpSp>
          <p:grpSp>
            <p:nvGrpSpPr>
              <p:cNvPr id="3097" name="Google Shape;3097;p27"/>
              <p:cNvGrpSpPr/>
              <p:nvPr/>
            </p:nvGrpSpPr>
            <p:grpSpPr>
              <a:xfrm rot="10800000">
                <a:off x="1008698" y="2761102"/>
                <a:ext cx="812555" cy="730765"/>
                <a:chOff x="6069100" y="3009725"/>
                <a:chExt cx="1064250" cy="957125"/>
              </a:xfrm>
            </p:grpSpPr>
            <p:sp>
              <p:nvSpPr>
                <p:cNvPr id="3098" name="Google Shape;3098;p27"/>
                <p:cNvSpPr/>
                <p:nvPr/>
              </p:nvSpPr>
              <p:spPr>
                <a:xfrm>
                  <a:off x="6178775" y="3741950"/>
                  <a:ext cx="25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" extrusionOk="0">
                      <a:moveTo>
                        <a:pt x="0" y="0"/>
                      </a:moveTo>
                      <a:close/>
                    </a:path>
                  </a:pathLst>
                </a:custGeom>
                <a:solidFill>
                  <a:srgbClr val="F25D27">
                    <a:alpha val="74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3099" name="Google Shape;3099;p27"/>
                <p:cNvSpPr/>
                <p:nvPr/>
              </p:nvSpPr>
              <p:spPr>
                <a:xfrm>
                  <a:off x="6069100" y="3009725"/>
                  <a:ext cx="1064250" cy="95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570" h="38285" extrusionOk="0">
                      <a:moveTo>
                        <a:pt x="13992" y="7786"/>
                      </a:moveTo>
                      <a:cubicBezTo>
                        <a:pt x="13974" y="7823"/>
                        <a:pt x="13950" y="7863"/>
                        <a:pt x="13923" y="7902"/>
                      </a:cubicBezTo>
                      <a:lnTo>
                        <a:pt x="13923" y="7902"/>
                      </a:lnTo>
                      <a:lnTo>
                        <a:pt x="13992" y="7786"/>
                      </a:lnTo>
                      <a:close/>
                      <a:moveTo>
                        <a:pt x="13862" y="7981"/>
                      </a:moveTo>
                      <a:cubicBezTo>
                        <a:pt x="13802" y="8053"/>
                        <a:pt x="13731" y="8117"/>
                        <a:pt x="13660" y="8152"/>
                      </a:cubicBezTo>
                      <a:cubicBezTo>
                        <a:pt x="13717" y="8095"/>
                        <a:pt x="13798" y="8038"/>
                        <a:pt x="13862" y="7981"/>
                      </a:cubicBezTo>
                      <a:close/>
                      <a:moveTo>
                        <a:pt x="9074" y="9083"/>
                      </a:moveTo>
                      <a:lnTo>
                        <a:pt x="9074" y="9083"/>
                      </a:lnTo>
                      <a:cubicBezTo>
                        <a:pt x="9173" y="9348"/>
                        <a:pt x="9339" y="9581"/>
                        <a:pt x="9539" y="9780"/>
                      </a:cubicBezTo>
                      <a:cubicBezTo>
                        <a:pt x="9339" y="9581"/>
                        <a:pt x="9040" y="9448"/>
                        <a:pt x="9074" y="9083"/>
                      </a:cubicBezTo>
                      <a:close/>
                      <a:moveTo>
                        <a:pt x="11810" y="9542"/>
                      </a:moveTo>
                      <a:lnTo>
                        <a:pt x="11810" y="9542"/>
                      </a:lnTo>
                      <a:cubicBezTo>
                        <a:pt x="11585" y="9704"/>
                        <a:pt x="11359" y="9877"/>
                        <a:pt x="11134" y="10080"/>
                      </a:cubicBezTo>
                      <a:cubicBezTo>
                        <a:pt x="11300" y="9913"/>
                        <a:pt x="11466" y="9780"/>
                        <a:pt x="11633" y="9614"/>
                      </a:cubicBezTo>
                      <a:cubicBezTo>
                        <a:pt x="11695" y="9593"/>
                        <a:pt x="11754" y="9569"/>
                        <a:pt x="11810" y="9542"/>
                      </a:cubicBezTo>
                      <a:close/>
                      <a:moveTo>
                        <a:pt x="10868" y="10246"/>
                      </a:moveTo>
                      <a:cubicBezTo>
                        <a:pt x="10847" y="10262"/>
                        <a:pt x="10824" y="10276"/>
                        <a:pt x="10802" y="10290"/>
                      </a:cubicBezTo>
                      <a:lnTo>
                        <a:pt x="10802" y="10290"/>
                      </a:lnTo>
                      <a:cubicBezTo>
                        <a:pt x="10824" y="10275"/>
                        <a:pt x="10846" y="10261"/>
                        <a:pt x="10868" y="10246"/>
                      </a:cubicBezTo>
                      <a:close/>
                      <a:moveTo>
                        <a:pt x="10643" y="10382"/>
                      </a:moveTo>
                      <a:lnTo>
                        <a:pt x="10643" y="10382"/>
                      </a:lnTo>
                      <a:cubicBezTo>
                        <a:pt x="10592" y="10415"/>
                        <a:pt x="10548" y="10456"/>
                        <a:pt x="10517" y="10514"/>
                      </a:cubicBezTo>
                      <a:lnTo>
                        <a:pt x="10517" y="10514"/>
                      </a:lnTo>
                      <a:cubicBezTo>
                        <a:pt x="10537" y="10467"/>
                        <a:pt x="10542" y="10439"/>
                        <a:pt x="10569" y="10412"/>
                      </a:cubicBezTo>
                      <a:cubicBezTo>
                        <a:pt x="10594" y="10404"/>
                        <a:pt x="10618" y="10394"/>
                        <a:pt x="10643" y="10382"/>
                      </a:cubicBezTo>
                      <a:close/>
                      <a:moveTo>
                        <a:pt x="8907" y="11077"/>
                      </a:moveTo>
                      <a:cubicBezTo>
                        <a:pt x="8907" y="11210"/>
                        <a:pt x="8974" y="11376"/>
                        <a:pt x="9040" y="11509"/>
                      </a:cubicBezTo>
                      <a:cubicBezTo>
                        <a:pt x="8941" y="11376"/>
                        <a:pt x="8907" y="11243"/>
                        <a:pt x="8907" y="11077"/>
                      </a:cubicBezTo>
                      <a:close/>
                      <a:moveTo>
                        <a:pt x="39184" y="11376"/>
                      </a:moveTo>
                      <a:lnTo>
                        <a:pt x="39184" y="11376"/>
                      </a:lnTo>
                      <a:cubicBezTo>
                        <a:pt x="39252" y="11496"/>
                        <a:pt x="39303" y="11624"/>
                        <a:pt x="39346" y="11762"/>
                      </a:cubicBezTo>
                      <a:lnTo>
                        <a:pt x="39346" y="11762"/>
                      </a:lnTo>
                      <a:cubicBezTo>
                        <a:pt x="39295" y="11632"/>
                        <a:pt x="39241" y="11503"/>
                        <a:pt x="39184" y="11376"/>
                      </a:cubicBezTo>
                      <a:close/>
                      <a:moveTo>
                        <a:pt x="39518" y="12245"/>
                      </a:moveTo>
                      <a:lnTo>
                        <a:pt x="39518" y="12245"/>
                      </a:lnTo>
                      <a:cubicBezTo>
                        <a:pt x="39695" y="12463"/>
                        <a:pt x="39669" y="12761"/>
                        <a:pt x="39793" y="12970"/>
                      </a:cubicBezTo>
                      <a:lnTo>
                        <a:pt x="39793" y="12970"/>
                      </a:lnTo>
                      <a:cubicBezTo>
                        <a:pt x="39781" y="12962"/>
                        <a:pt x="39765" y="12954"/>
                        <a:pt x="39749" y="12938"/>
                      </a:cubicBezTo>
                      <a:lnTo>
                        <a:pt x="39749" y="12938"/>
                      </a:lnTo>
                      <a:cubicBezTo>
                        <a:pt x="39746" y="12961"/>
                        <a:pt x="39744" y="12987"/>
                        <a:pt x="39743" y="13013"/>
                      </a:cubicBezTo>
                      <a:lnTo>
                        <a:pt x="39743" y="13013"/>
                      </a:lnTo>
                      <a:cubicBezTo>
                        <a:pt x="39676" y="12755"/>
                        <a:pt x="39602" y="12499"/>
                        <a:pt x="39518" y="12245"/>
                      </a:cubicBezTo>
                      <a:close/>
                      <a:moveTo>
                        <a:pt x="39849" y="13237"/>
                      </a:moveTo>
                      <a:lnTo>
                        <a:pt x="39849" y="13436"/>
                      </a:lnTo>
                      <a:cubicBezTo>
                        <a:pt x="39843" y="13413"/>
                        <a:pt x="39838" y="13390"/>
                        <a:pt x="39832" y="13366"/>
                      </a:cubicBezTo>
                      <a:lnTo>
                        <a:pt x="39832" y="13366"/>
                      </a:lnTo>
                      <a:cubicBezTo>
                        <a:pt x="39838" y="13338"/>
                        <a:pt x="39844" y="13296"/>
                        <a:pt x="39849" y="13237"/>
                      </a:cubicBezTo>
                      <a:close/>
                      <a:moveTo>
                        <a:pt x="5368" y="17424"/>
                      </a:moveTo>
                      <a:lnTo>
                        <a:pt x="5351" y="17458"/>
                      </a:lnTo>
                      <a:cubicBezTo>
                        <a:pt x="5351" y="17441"/>
                        <a:pt x="5360" y="17433"/>
                        <a:pt x="5368" y="17424"/>
                      </a:cubicBezTo>
                      <a:close/>
                      <a:moveTo>
                        <a:pt x="21736" y="26863"/>
                      </a:moveTo>
                      <a:cubicBezTo>
                        <a:pt x="21570" y="26996"/>
                        <a:pt x="21171" y="26963"/>
                        <a:pt x="21171" y="27262"/>
                      </a:cubicBezTo>
                      <a:cubicBezTo>
                        <a:pt x="20745" y="27262"/>
                        <a:pt x="20338" y="27262"/>
                        <a:pt x="20235" y="27589"/>
                      </a:cubicBezTo>
                      <a:lnTo>
                        <a:pt x="20235" y="27589"/>
                      </a:lnTo>
                      <a:cubicBezTo>
                        <a:pt x="20262" y="27274"/>
                        <a:pt x="20420" y="27236"/>
                        <a:pt x="21038" y="27162"/>
                      </a:cubicBezTo>
                      <a:cubicBezTo>
                        <a:pt x="21204" y="26929"/>
                        <a:pt x="21536" y="26996"/>
                        <a:pt x="21736" y="26863"/>
                      </a:cubicBezTo>
                      <a:close/>
                      <a:moveTo>
                        <a:pt x="19908" y="37631"/>
                      </a:moveTo>
                      <a:lnTo>
                        <a:pt x="19908" y="37664"/>
                      </a:lnTo>
                      <a:lnTo>
                        <a:pt x="19576" y="37664"/>
                      </a:lnTo>
                      <a:cubicBezTo>
                        <a:pt x="19675" y="37631"/>
                        <a:pt x="19808" y="37631"/>
                        <a:pt x="19908" y="37631"/>
                      </a:cubicBezTo>
                      <a:close/>
                      <a:moveTo>
                        <a:pt x="25810" y="37731"/>
                      </a:moveTo>
                      <a:lnTo>
                        <a:pt x="25810" y="37731"/>
                      </a:lnTo>
                      <a:cubicBezTo>
                        <a:pt x="25791" y="37740"/>
                        <a:pt x="25768" y="37744"/>
                        <a:pt x="25743" y="37744"/>
                      </a:cubicBezTo>
                      <a:cubicBezTo>
                        <a:pt x="25693" y="37744"/>
                        <a:pt x="25635" y="37731"/>
                        <a:pt x="25591" y="37731"/>
                      </a:cubicBezTo>
                      <a:close/>
                      <a:moveTo>
                        <a:pt x="23147" y="0"/>
                      </a:moveTo>
                      <a:cubicBezTo>
                        <a:pt x="17323" y="0"/>
                        <a:pt x="11403" y="3142"/>
                        <a:pt x="7445" y="9714"/>
                      </a:cubicBezTo>
                      <a:cubicBezTo>
                        <a:pt x="3025" y="13835"/>
                        <a:pt x="1" y="20316"/>
                        <a:pt x="2260" y="26165"/>
                      </a:cubicBezTo>
                      <a:cubicBezTo>
                        <a:pt x="2260" y="26099"/>
                        <a:pt x="2327" y="26032"/>
                        <a:pt x="2360" y="25966"/>
                      </a:cubicBezTo>
                      <a:cubicBezTo>
                        <a:pt x="2460" y="27561"/>
                        <a:pt x="4255" y="29223"/>
                        <a:pt x="5684" y="30186"/>
                      </a:cubicBezTo>
                      <a:cubicBezTo>
                        <a:pt x="12095" y="35672"/>
                        <a:pt x="18684" y="38284"/>
                        <a:pt x="24379" y="38284"/>
                      </a:cubicBezTo>
                      <a:cubicBezTo>
                        <a:pt x="35039" y="38284"/>
                        <a:pt x="42569" y="29132"/>
                        <a:pt x="39948" y="12539"/>
                      </a:cubicBezTo>
                      <a:cubicBezTo>
                        <a:pt x="36699" y="4335"/>
                        <a:pt x="29988" y="0"/>
                        <a:pt x="23147" y="0"/>
                      </a:cubicBezTo>
                      <a:close/>
                    </a:path>
                  </a:pathLst>
                </a:custGeom>
                <a:solidFill>
                  <a:srgbClr val="F25D27">
                    <a:alpha val="74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</p:grpSp>
        </p:grpSp>
        <p:grpSp>
          <p:nvGrpSpPr>
            <p:cNvPr id="3100" name="Google Shape;3100;p27"/>
            <p:cNvGrpSpPr/>
            <p:nvPr/>
          </p:nvGrpSpPr>
          <p:grpSpPr>
            <a:xfrm flipH="1">
              <a:off x="260940" y="2794849"/>
              <a:ext cx="424347" cy="431480"/>
              <a:chOff x="4023775" y="1855149"/>
              <a:chExt cx="1174825" cy="1194575"/>
            </a:xfrm>
          </p:grpSpPr>
          <p:grpSp>
            <p:nvGrpSpPr>
              <p:cNvPr id="3101" name="Google Shape;3101;p27"/>
              <p:cNvGrpSpPr/>
              <p:nvPr/>
            </p:nvGrpSpPr>
            <p:grpSpPr>
              <a:xfrm>
                <a:off x="4023775" y="1855149"/>
                <a:ext cx="1174825" cy="1194575"/>
                <a:chOff x="4023775" y="1778925"/>
                <a:chExt cx="1174825" cy="1194575"/>
              </a:xfrm>
            </p:grpSpPr>
            <p:sp>
              <p:nvSpPr>
                <p:cNvPr id="3102" name="Google Shape;3102;p27"/>
                <p:cNvSpPr/>
                <p:nvPr/>
              </p:nvSpPr>
              <p:spPr>
                <a:xfrm>
                  <a:off x="4023775" y="1778925"/>
                  <a:ext cx="1174825" cy="1194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993" h="47783" extrusionOk="0">
                      <a:moveTo>
                        <a:pt x="23952" y="88"/>
                      </a:moveTo>
                      <a:cubicBezTo>
                        <a:pt x="23635" y="88"/>
                        <a:pt x="23318" y="96"/>
                        <a:pt x="23000" y="105"/>
                      </a:cubicBezTo>
                      <a:lnTo>
                        <a:pt x="23000" y="105"/>
                      </a:lnTo>
                      <a:cubicBezTo>
                        <a:pt x="23318" y="88"/>
                        <a:pt x="23635" y="88"/>
                        <a:pt x="23952" y="88"/>
                      </a:cubicBezTo>
                      <a:close/>
                      <a:moveTo>
                        <a:pt x="20376" y="351"/>
                      </a:moveTo>
                      <a:lnTo>
                        <a:pt x="20376" y="351"/>
                      </a:lnTo>
                      <a:cubicBezTo>
                        <a:pt x="20294" y="366"/>
                        <a:pt x="20215" y="387"/>
                        <a:pt x="20142" y="421"/>
                      </a:cubicBezTo>
                      <a:lnTo>
                        <a:pt x="20142" y="421"/>
                      </a:lnTo>
                      <a:cubicBezTo>
                        <a:pt x="20150" y="411"/>
                        <a:pt x="20157" y="399"/>
                        <a:pt x="20164" y="387"/>
                      </a:cubicBezTo>
                      <a:cubicBezTo>
                        <a:pt x="20232" y="370"/>
                        <a:pt x="20303" y="359"/>
                        <a:pt x="20376" y="351"/>
                      </a:cubicBezTo>
                      <a:close/>
                      <a:moveTo>
                        <a:pt x="19484" y="487"/>
                      </a:moveTo>
                      <a:lnTo>
                        <a:pt x="19484" y="487"/>
                      </a:lnTo>
                      <a:cubicBezTo>
                        <a:pt x="19363" y="514"/>
                        <a:pt x="19237" y="533"/>
                        <a:pt x="19100" y="553"/>
                      </a:cubicBezTo>
                      <a:cubicBezTo>
                        <a:pt x="19228" y="502"/>
                        <a:pt x="19356" y="490"/>
                        <a:pt x="19484" y="487"/>
                      </a:cubicBezTo>
                      <a:close/>
                      <a:moveTo>
                        <a:pt x="28505" y="719"/>
                      </a:moveTo>
                      <a:lnTo>
                        <a:pt x="28505" y="719"/>
                      </a:lnTo>
                      <a:cubicBezTo>
                        <a:pt x="28419" y="737"/>
                        <a:pt x="28332" y="754"/>
                        <a:pt x="28245" y="767"/>
                      </a:cubicBezTo>
                      <a:lnTo>
                        <a:pt x="28245" y="767"/>
                      </a:lnTo>
                      <a:lnTo>
                        <a:pt x="28505" y="719"/>
                      </a:lnTo>
                      <a:close/>
                      <a:moveTo>
                        <a:pt x="27519" y="778"/>
                      </a:moveTo>
                      <a:cubicBezTo>
                        <a:pt x="27523" y="780"/>
                        <a:pt x="27528" y="783"/>
                        <a:pt x="27532" y="786"/>
                      </a:cubicBezTo>
                      <a:lnTo>
                        <a:pt x="27532" y="786"/>
                      </a:lnTo>
                      <a:cubicBezTo>
                        <a:pt x="27528" y="783"/>
                        <a:pt x="27523" y="781"/>
                        <a:pt x="27519" y="778"/>
                      </a:cubicBezTo>
                      <a:close/>
                      <a:moveTo>
                        <a:pt x="16973" y="752"/>
                      </a:moveTo>
                      <a:cubicBezTo>
                        <a:pt x="16873" y="752"/>
                        <a:pt x="16807" y="786"/>
                        <a:pt x="16740" y="852"/>
                      </a:cubicBezTo>
                      <a:cubicBezTo>
                        <a:pt x="16807" y="786"/>
                        <a:pt x="16907" y="786"/>
                        <a:pt x="16973" y="786"/>
                      </a:cubicBezTo>
                      <a:lnTo>
                        <a:pt x="16973" y="752"/>
                      </a:lnTo>
                      <a:close/>
                      <a:moveTo>
                        <a:pt x="35119" y="2747"/>
                      </a:moveTo>
                      <a:cubicBezTo>
                        <a:pt x="35141" y="2747"/>
                        <a:pt x="35160" y="2750"/>
                        <a:pt x="35177" y="2755"/>
                      </a:cubicBezTo>
                      <a:lnTo>
                        <a:pt x="35177" y="2755"/>
                      </a:lnTo>
                      <a:cubicBezTo>
                        <a:pt x="35113" y="2747"/>
                        <a:pt x="35050" y="2747"/>
                        <a:pt x="34986" y="2747"/>
                      </a:cubicBezTo>
                      <a:close/>
                      <a:moveTo>
                        <a:pt x="37013" y="3710"/>
                      </a:moveTo>
                      <a:lnTo>
                        <a:pt x="37013" y="3710"/>
                      </a:lnTo>
                      <a:cubicBezTo>
                        <a:pt x="37112" y="3776"/>
                        <a:pt x="37210" y="3838"/>
                        <a:pt x="37308" y="3898"/>
                      </a:cubicBezTo>
                      <a:lnTo>
                        <a:pt x="37308" y="3898"/>
                      </a:lnTo>
                      <a:cubicBezTo>
                        <a:pt x="37204" y="3840"/>
                        <a:pt x="37105" y="3779"/>
                        <a:pt x="37013" y="3710"/>
                      </a:cubicBezTo>
                      <a:close/>
                      <a:moveTo>
                        <a:pt x="10127" y="5472"/>
                      </a:moveTo>
                      <a:lnTo>
                        <a:pt x="10127" y="5472"/>
                      </a:lnTo>
                      <a:cubicBezTo>
                        <a:pt x="10096" y="5517"/>
                        <a:pt x="10059" y="5556"/>
                        <a:pt x="10018" y="5591"/>
                      </a:cubicBezTo>
                      <a:lnTo>
                        <a:pt x="10018" y="5591"/>
                      </a:lnTo>
                      <a:cubicBezTo>
                        <a:pt x="10045" y="5542"/>
                        <a:pt x="10076" y="5497"/>
                        <a:pt x="10127" y="5472"/>
                      </a:cubicBezTo>
                      <a:close/>
                      <a:moveTo>
                        <a:pt x="9950" y="5644"/>
                      </a:moveTo>
                      <a:lnTo>
                        <a:pt x="9950" y="5644"/>
                      </a:lnTo>
                      <a:cubicBezTo>
                        <a:pt x="9921" y="5664"/>
                        <a:pt x="9891" y="5684"/>
                        <a:pt x="9861" y="5704"/>
                      </a:cubicBezTo>
                      <a:cubicBezTo>
                        <a:pt x="9886" y="5679"/>
                        <a:pt x="9911" y="5655"/>
                        <a:pt x="9950" y="5644"/>
                      </a:cubicBezTo>
                      <a:close/>
                      <a:moveTo>
                        <a:pt x="40304" y="6569"/>
                      </a:moveTo>
                      <a:lnTo>
                        <a:pt x="40304" y="6569"/>
                      </a:lnTo>
                      <a:cubicBezTo>
                        <a:pt x="40416" y="6625"/>
                        <a:pt x="40505" y="6728"/>
                        <a:pt x="40570" y="6839"/>
                      </a:cubicBezTo>
                      <a:lnTo>
                        <a:pt x="40570" y="6839"/>
                      </a:lnTo>
                      <a:cubicBezTo>
                        <a:pt x="40481" y="6746"/>
                        <a:pt x="40392" y="6657"/>
                        <a:pt x="40304" y="6569"/>
                      </a:cubicBezTo>
                      <a:close/>
                      <a:moveTo>
                        <a:pt x="40113" y="8309"/>
                      </a:moveTo>
                      <a:cubicBezTo>
                        <a:pt x="40184" y="8309"/>
                        <a:pt x="40263" y="8335"/>
                        <a:pt x="40328" y="8335"/>
                      </a:cubicBezTo>
                      <a:cubicBezTo>
                        <a:pt x="40334" y="8335"/>
                        <a:pt x="40340" y="8334"/>
                        <a:pt x="40346" y="8334"/>
                      </a:cubicBezTo>
                      <a:lnTo>
                        <a:pt x="40346" y="8334"/>
                      </a:lnTo>
                      <a:cubicBezTo>
                        <a:pt x="40057" y="8386"/>
                        <a:pt x="39845" y="8611"/>
                        <a:pt x="39636" y="8611"/>
                      </a:cubicBezTo>
                      <a:cubicBezTo>
                        <a:pt x="39519" y="8611"/>
                        <a:pt x="39402" y="8541"/>
                        <a:pt x="39273" y="8330"/>
                      </a:cubicBezTo>
                      <a:lnTo>
                        <a:pt x="39273" y="8330"/>
                      </a:lnTo>
                      <a:cubicBezTo>
                        <a:pt x="39376" y="8473"/>
                        <a:pt x="39528" y="8541"/>
                        <a:pt x="39677" y="8541"/>
                      </a:cubicBezTo>
                      <a:cubicBezTo>
                        <a:pt x="39770" y="8541"/>
                        <a:pt x="39861" y="8514"/>
                        <a:pt x="39938" y="8463"/>
                      </a:cubicBezTo>
                      <a:cubicBezTo>
                        <a:pt x="39969" y="8339"/>
                        <a:pt x="40036" y="8309"/>
                        <a:pt x="40113" y="8309"/>
                      </a:cubicBezTo>
                      <a:close/>
                      <a:moveTo>
                        <a:pt x="7368" y="9128"/>
                      </a:moveTo>
                      <a:cubicBezTo>
                        <a:pt x="7414" y="9150"/>
                        <a:pt x="7460" y="9173"/>
                        <a:pt x="7495" y="9218"/>
                      </a:cubicBezTo>
                      <a:lnTo>
                        <a:pt x="7495" y="9218"/>
                      </a:lnTo>
                      <a:cubicBezTo>
                        <a:pt x="7453" y="9186"/>
                        <a:pt x="7390" y="9170"/>
                        <a:pt x="7368" y="9128"/>
                      </a:cubicBezTo>
                      <a:close/>
                      <a:moveTo>
                        <a:pt x="43614" y="9216"/>
                      </a:moveTo>
                      <a:lnTo>
                        <a:pt x="43614" y="9216"/>
                      </a:lnTo>
                      <a:cubicBezTo>
                        <a:pt x="43609" y="9223"/>
                        <a:pt x="43603" y="9231"/>
                        <a:pt x="43598" y="9239"/>
                      </a:cubicBezTo>
                      <a:lnTo>
                        <a:pt x="43598" y="9239"/>
                      </a:lnTo>
                      <a:cubicBezTo>
                        <a:pt x="43602" y="9231"/>
                        <a:pt x="43607" y="9224"/>
                        <a:pt x="43614" y="9216"/>
                      </a:cubicBezTo>
                      <a:close/>
                      <a:moveTo>
                        <a:pt x="42073" y="9099"/>
                      </a:moveTo>
                      <a:lnTo>
                        <a:pt x="42073" y="9099"/>
                      </a:lnTo>
                      <a:cubicBezTo>
                        <a:pt x="42139" y="9206"/>
                        <a:pt x="42179" y="9318"/>
                        <a:pt x="42193" y="9452"/>
                      </a:cubicBezTo>
                      <a:lnTo>
                        <a:pt x="42193" y="9452"/>
                      </a:lnTo>
                      <a:cubicBezTo>
                        <a:pt x="42149" y="9337"/>
                        <a:pt x="42128" y="9206"/>
                        <a:pt x="42073" y="9099"/>
                      </a:cubicBezTo>
                      <a:close/>
                      <a:moveTo>
                        <a:pt x="36149" y="10058"/>
                      </a:moveTo>
                      <a:cubicBezTo>
                        <a:pt x="36149" y="10107"/>
                        <a:pt x="36114" y="10138"/>
                        <a:pt x="36069" y="10138"/>
                      </a:cubicBezTo>
                      <a:cubicBezTo>
                        <a:pt x="36067" y="10138"/>
                        <a:pt x="36065" y="10138"/>
                        <a:pt x="36063" y="10137"/>
                      </a:cubicBezTo>
                      <a:lnTo>
                        <a:pt x="36063" y="10137"/>
                      </a:lnTo>
                      <a:lnTo>
                        <a:pt x="36050" y="10125"/>
                      </a:lnTo>
                      <a:cubicBezTo>
                        <a:pt x="36116" y="10125"/>
                        <a:pt x="36149" y="10091"/>
                        <a:pt x="36149" y="10058"/>
                      </a:cubicBezTo>
                      <a:close/>
                      <a:moveTo>
                        <a:pt x="43993" y="10058"/>
                      </a:moveTo>
                      <a:lnTo>
                        <a:pt x="43993" y="10058"/>
                      </a:lnTo>
                      <a:cubicBezTo>
                        <a:pt x="43959" y="10058"/>
                        <a:pt x="43926" y="10091"/>
                        <a:pt x="43926" y="10158"/>
                      </a:cubicBezTo>
                      <a:cubicBezTo>
                        <a:pt x="43893" y="10125"/>
                        <a:pt x="43926" y="10058"/>
                        <a:pt x="43993" y="10058"/>
                      </a:cubicBezTo>
                      <a:close/>
                      <a:moveTo>
                        <a:pt x="12121" y="10457"/>
                      </a:moveTo>
                      <a:cubicBezTo>
                        <a:pt x="12128" y="10457"/>
                        <a:pt x="12136" y="10458"/>
                        <a:pt x="12145" y="10461"/>
                      </a:cubicBezTo>
                      <a:lnTo>
                        <a:pt x="12145" y="10461"/>
                      </a:lnTo>
                      <a:cubicBezTo>
                        <a:pt x="12106" y="10464"/>
                        <a:pt x="12071" y="10489"/>
                        <a:pt x="12088" y="10523"/>
                      </a:cubicBezTo>
                      <a:cubicBezTo>
                        <a:pt x="12054" y="10490"/>
                        <a:pt x="12088" y="10457"/>
                        <a:pt x="12121" y="10457"/>
                      </a:cubicBezTo>
                      <a:close/>
                      <a:moveTo>
                        <a:pt x="5108" y="11122"/>
                      </a:moveTo>
                      <a:cubicBezTo>
                        <a:pt x="5077" y="11141"/>
                        <a:pt x="5052" y="11162"/>
                        <a:pt x="5033" y="11185"/>
                      </a:cubicBezTo>
                      <a:lnTo>
                        <a:pt x="5033" y="11185"/>
                      </a:lnTo>
                      <a:cubicBezTo>
                        <a:pt x="5055" y="11162"/>
                        <a:pt x="5080" y="11140"/>
                        <a:pt x="5108" y="11122"/>
                      </a:cubicBezTo>
                      <a:close/>
                      <a:moveTo>
                        <a:pt x="5033" y="11185"/>
                      </a:moveTo>
                      <a:lnTo>
                        <a:pt x="5033" y="11185"/>
                      </a:lnTo>
                      <a:cubicBezTo>
                        <a:pt x="4985" y="11235"/>
                        <a:pt x="4954" y="11294"/>
                        <a:pt x="4945" y="11354"/>
                      </a:cubicBezTo>
                      <a:lnTo>
                        <a:pt x="4945" y="11354"/>
                      </a:lnTo>
                      <a:cubicBezTo>
                        <a:pt x="4969" y="11294"/>
                        <a:pt x="4990" y="11236"/>
                        <a:pt x="5033" y="11185"/>
                      </a:cubicBezTo>
                      <a:close/>
                      <a:moveTo>
                        <a:pt x="4945" y="11354"/>
                      </a:moveTo>
                      <a:lnTo>
                        <a:pt x="4945" y="11354"/>
                      </a:lnTo>
                      <a:cubicBezTo>
                        <a:pt x="4934" y="11381"/>
                        <a:pt x="4922" y="11408"/>
                        <a:pt x="4907" y="11435"/>
                      </a:cubicBezTo>
                      <a:lnTo>
                        <a:pt x="4907" y="11435"/>
                      </a:lnTo>
                      <a:lnTo>
                        <a:pt x="4942" y="11388"/>
                      </a:lnTo>
                      <a:cubicBezTo>
                        <a:pt x="4942" y="11376"/>
                        <a:pt x="4943" y="11365"/>
                        <a:pt x="4945" y="11354"/>
                      </a:cubicBezTo>
                      <a:close/>
                      <a:moveTo>
                        <a:pt x="4907" y="11435"/>
                      </a:moveTo>
                      <a:lnTo>
                        <a:pt x="4843" y="11520"/>
                      </a:lnTo>
                      <a:cubicBezTo>
                        <a:pt x="4870" y="11493"/>
                        <a:pt x="4890" y="11464"/>
                        <a:pt x="4907" y="11435"/>
                      </a:cubicBezTo>
                      <a:close/>
                      <a:moveTo>
                        <a:pt x="4311" y="12451"/>
                      </a:moveTo>
                      <a:cubicBezTo>
                        <a:pt x="4311" y="12451"/>
                        <a:pt x="4283" y="12478"/>
                        <a:pt x="4278" y="12508"/>
                      </a:cubicBezTo>
                      <a:lnTo>
                        <a:pt x="4278" y="12508"/>
                      </a:lnTo>
                      <a:cubicBezTo>
                        <a:pt x="4289" y="12489"/>
                        <a:pt x="4300" y="12470"/>
                        <a:pt x="4311" y="12451"/>
                      </a:cubicBezTo>
                      <a:close/>
                      <a:moveTo>
                        <a:pt x="4278" y="12508"/>
                      </a:moveTo>
                      <a:lnTo>
                        <a:pt x="4278" y="12508"/>
                      </a:lnTo>
                      <a:cubicBezTo>
                        <a:pt x="4196" y="12662"/>
                        <a:pt x="4137" y="12839"/>
                        <a:pt x="4078" y="13016"/>
                      </a:cubicBezTo>
                      <a:cubicBezTo>
                        <a:pt x="4145" y="12817"/>
                        <a:pt x="4211" y="12650"/>
                        <a:pt x="4278" y="12517"/>
                      </a:cubicBezTo>
                      <a:cubicBezTo>
                        <a:pt x="4278" y="12514"/>
                        <a:pt x="4278" y="12511"/>
                        <a:pt x="4278" y="12508"/>
                      </a:cubicBezTo>
                      <a:close/>
                      <a:moveTo>
                        <a:pt x="4145" y="12983"/>
                      </a:moveTo>
                      <a:cubicBezTo>
                        <a:pt x="4130" y="13034"/>
                        <a:pt x="4109" y="13081"/>
                        <a:pt x="4084" y="13125"/>
                      </a:cubicBezTo>
                      <a:lnTo>
                        <a:pt x="4084" y="13125"/>
                      </a:lnTo>
                      <a:cubicBezTo>
                        <a:pt x="4115" y="13086"/>
                        <a:pt x="4145" y="13045"/>
                        <a:pt x="4145" y="12983"/>
                      </a:cubicBezTo>
                      <a:close/>
                      <a:moveTo>
                        <a:pt x="4084" y="13125"/>
                      </a:moveTo>
                      <a:cubicBezTo>
                        <a:pt x="4059" y="13156"/>
                        <a:pt x="4033" y="13187"/>
                        <a:pt x="4020" y="13227"/>
                      </a:cubicBezTo>
                      <a:lnTo>
                        <a:pt x="4020" y="13227"/>
                      </a:lnTo>
                      <a:cubicBezTo>
                        <a:pt x="4042" y="13194"/>
                        <a:pt x="4064" y="13160"/>
                        <a:pt x="4084" y="13125"/>
                      </a:cubicBezTo>
                      <a:close/>
                      <a:moveTo>
                        <a:pt x="4020" y="13227"/>
                      </a:moveTo>
                      <a:cubicBezTo>
                        <a:pt x="3945" y="13338"/>
                        <a:pt x="3865" y="13441"/>
                        <a:pt x="3845" y="13581"/>
                      </a:cubicBezTo>
                      <a:cubicBezTo>
                        <a:pt x="3879" y="13481"/>
                        <a:pt x="3912" y="13348"/>
                        <a:pt x="4012" y="13282"/>
                      </a:cubicBezTo>
                      <a:cubicBezTo>
                        <a:pt x="4012" y="13261"/>
                        <a:pt x="4015" y="13243"/>
                        <a:pt x="4020" y="13227"/>
                      </a:cubicBezTo>
                      <a:close/>
                      <a:moveTo>
                        <a:pt x="11323" y="13714"/>
                      </a:moveTo>
                      <a:cubicBezTo>
                        <a:pt x="11390" y="13780"/>
                        <a:pt x="11523" y="13847"/>
                        <a:pt x="11356" y="13880"/>
                      </a:cubicBezTo>
                      <a:cubicBezTo>
                        <a:pt x="11349" y="13887"/>
                        <a:pt x="11342" y="13893"/>
                        <a:pt x="11335" y="13897"/>
                      </a:cubicBezTo>
                      <a:lnTo>
                        <a:pt x="11335" y="13897"/>
                      </a:lnTo>
                      <a:cubicBezTo>
                        <a:pt x="11368" y="13843"/>
                        <a:pt x="11367" y="13757"/>
                        <a:pt x="11323" y="13714"/>
                      </a:cubicBezTo>
                      <a:close/>
                      <a:moveTo>
                        <a:pt x="12088" y="14146"/>
                      </a:moveTo>
                      <a:lnTo>
                        <a:pt x="12088" y="14179"/>
                      </a:lnTo>
                      <a:cubicBezTo>
                        <a:pt x="12088" y="14280"/>
                        <a:pt x="12088" y="14368"/>
                        <a:pt x="12088" y="14452"/>
                      </a:cubicBezTo>
                      <a:lnTo>
                        <a:pt x="12088" y="14452"/>
                      </a:lnTo>
                      <a:cubicBezTo>
                        <a:pt x="12054" y="14312"/>
                        <a:pt x="11969" y="14170"/>
                        <a:pt x="12088" y="14146"/>
                      </a:cubicBezTo>
                      <a:close/>
                      <a:moveTo>
                        <a:pt x="40902" y="14512"/>
                      </a:moveTo>
                      <a:lnTo>
                        <a:pt x="40935" y="14578"/>
                      </a:lnTo>
                      <a:cubicBezTo>
                        <a:pt x="40952" y="14595"/>
                        <a:pt x="40968" y="14603"/>
                        <a:pt x="40989" y="14603"/>
                      </a:cubicBezTo>
                      <a:cubicBezTo>
                        <a:pt x="41010" y="14603"/>
                        <a:pt x="41035" y="14595"/>
                        <a:pt x="41068" y="14578"/>
                      </a:cubicBezTo>
                      <a:lnTo>
                        <a:pt x="41068" y="14578"/>
                      </a:lnTo>
                      <a:cubicBezTo>
                        <a:pt x="41039" y="14597"/>
                        <a:pt x="41013" y="14606"/>
                        <a:pt x="40990" y="14606"/>
                      </a:cubicBezTo>
                      <a:cubicBezTo>
                        <a:pt x="40935" y="14606"/>
                        <a:pt x="40902" y="14559"/>
                        <a:pt x="40902" y="14512"/>
                      </a:cubicBezTo>
                      <a:close/>
                      <a:moveTo>
                        <a:pt x="3700" y="14624"/>
                      </a:moveTo>
                      <a:cubicBezTo>
                        <a:pt x="3691" y="14640"/>
                        <a:pt x="3684" y="14656"/>
                        <a:pt x="3679" y="14673"/>
                      </a:cubicBezTo>
                      <a:lnTo>
                        <a:pt x="3679" y="14673"/>
                      </a:lnTo>
                      <a:lnTo>
                        <a:pt x="3679" y="14644"/>
                      </a:lnTo>
                      <a:cubicBezTo>
                        <a:pt x="3686" y="14638"/>
                        <a:pt x="3693" y="14631"/>
                        <a:pt x="3700" y="14624"/>
                      </a:cubicBezTo>
                      <a:close/>
                      <a:moveTo>
                        <a:pt x="8992" y="14630"/>
                      </a:moveTo>
                      <a:cubicBezTo>
                        <a:pt x="9010" y="14642"/>
                        <a:pt x="9031" y="14650"/>
                        <a:pt x="9057" y="14650"/>
                      </a:cubicBezTo>
                      <a:cubicBezTo>
                        <a:pt x="9069" y="14650"/>
                        <a:pt x="9082" y="14648"/>
                        <a:pt x="9097" y="14644"/>
                      </a:cubicBezTo>
                      <a:lnTo>
                        <a:pt x="9097" y="14644"/>
                      </a:lnTo>
                      <a:cubicBezTo>
                        <a:pt x="9089" y="14673"/>
                        <a:pt x="9078" y="14685"/>
                        <a:pt x="9063" y="14685"/>
                      </a:cubicBezTo>
                      <a:cubicBezTo>
                        <a:pt x="9043" y="14685"/>
                        <a:pt x="9017" y="14662"/>
                        <a:pt x="8992" y="14630"/>
                      </a:cubicBezTo>
                      <a:close/>
                      <a:moveTo>
                        <a:pt x="33025" y="14877"/>
                      </a:moveTo>
                      <a:lnTo>
                        <a:pt x="33025" y="14877"/>
                      </a:lnTo>
                      <a:cubicBezTo>
                        <a:pt x="33059" y="14910"/>
                        <a:pt x="33059" y="14977"/>
                        <a:pt x="33059" y="15043"/>
                      </a:cubicBezTo>
                      <a:cubicBezTo>
                        <a:pt x="33051" y="15051"/>
                        <a:pt x="33047" y="15071"/>
                        <a:pt x="33046" y="15099"/>
                      </a:cubicBezTo>
                      <a:lnTo>
                        <a:pt x="33046" y="15099"/>
                      </a:lnTo>
                      <a:cubicBezTo>
                        <a:pt x="33037" y="15005"/>
                        <a:pt x="33025" y="14935"/>
                        <a:pt x="33025" y="14877"/>
                      </a:cubicBezTo>
                      <a:close/>
                      <a:moveTo>
                        <a:pt x="3546" y="15342"/>
                      </a:moveTo>
                      <a:lnTo>
                        <a:pt x="3546" y="15376"/>
                      </a:lnTo>
                      <a:cubicBezTo>
                        <a:pt x="3513" y="15475"/>
                        <a:pt x="3480" y="15542"/>
                        <a:pt x="3447" y="15642"/>
                      </a:cubicBezTo>
                      <a:cubicBezTo>
                        <a:pt x="3480" y="15542"/>
                        <a:pt x="3513" y="15442"/>
                        <a:pt x="3546" y="15342"/>
                      </a:cubicBezTo>
                      <a:close/>
                      <a:moveTo>
                        <a:pt x="23786" y="15276"/>
                      </a:moveTo>
                      <a:cubicBezTo>
                        <a:pt x="23587" y="15342"/>
                        <a:pt x="23653" y="15475"/>
                        <a:pt x="23686" y="15608"/>
                      </a:cubicBezTo>
                      <a:cubicBezTo>
                        <a:pt x="23680" y="15602"/>
                        <a:pt x="23674" y="15599"/>
                        <a:pt x="23668" y="15599"/>
                      </a:cubicBezTo>
                      <a:cubicBezTo>
                        <a:pt x="23649" y="15599"/>
                        <a:pt x="23633" y="15624"/>
                        <a:pt x="23625" y="15648"/>
                      </a:cubicBezTo>
                      <a:lnTo>
                        <a:pt x="23625" y="15648"/>
                      </a:lnTo>
                      <a:cubicBezTo>
                        <a:pt x="23642" y="15516"/>
                        <a:pt x="23566" y="15338"/>
                        <a:pt x="23753" y="15276"/>
                      </a:cubicBezTo>
                      <a:close/>
                      <a:moveTo>
                        <a:pt x="44695" y="15644"/>
                      </a:moveTo>
                      <a:cubicBezTo>
                        <a:pt x="44711" y="15651"/>
                        <a:pt x="44762" y="15675"/>
                        <a:pt x="44790" y="15675"/>
                      </a:cubicBezTo>
                      <a:cubicBezTo>
                        <a:pt x="44745" y="15675"/>
                        <a:pt x="44715" y="15663"/>
                        <a:pt x="44695" y="15644"/>
                      </a:cubicBezTo>
                      <a:close/>
                      <a:moveTo>
                        <a:pt x="33059" y="15326"/>
                      </a:moveTo>
                      <a:lnTo>
                        <a:pt x="33059" y="15326"/>
                      </a:lnTo>
                      <a:cubicBezTo>
                        <a:pt x="33078" y="15583"/>
                        <a:pt x="33099" y="15920"/>
                        <a:pt x="32924" y="15920"/>
                      </a:cubicBezTo>
                      <a:cubicBezTo>
                        <a:pt x="32905" y="15920"/>
                        <a:pt x="32883" y="15916"/>
                        <a:pt x="32859" y="15907"/>
                      </a:cubicBezTo>
                      <a:lnTo>
                        <a:pt x="32859" y="15907"/>
                      </a:lnTo>
                      <a:cubicBezTo>
                        <a:pt x="32869" y="15911"/>
                        <a:pt x="32878" y="15912"/>
                        <a:pt x="32887" y="15912"/>
                      </a:cubicBezTo>
                      <a:cubicBezTo>
                        <a:pt x="32971" y="15912"/>
                        <a:pt x="33029" y="15766"/>
                        <a:pt x="33059" y="15376"/>
                      </a:cubicBezTo>
                      <a:lnTo>
                        <a:pt x="33059" y="15342"/>
                      </a:lnTo>
                      <a:cubicBezTo>
                        <a:pt x="33059" y="15337"/>
                        <a:pt x="33059" y="15331"/>
                        <a:pt x="33059" y="15326"/>
                      </a:cubicBezTo>
                      <a:close/>
                      <a:moveTo>
                        <a:pt x="3480" y="15774"/>
                      </a:moveTo>
                      <a:cubicBezTo>
                        <a:pt x="3480" y="15841"/>
                        <a:pt x="3546" y="15941"/>
                        <a:pt x="3480" y="15974"/>
                      </a:cubicBezTo>
                      <a:lnTo>
                        <a:pt x="3447" y="15974"/>
                      </a:lnTo>
                      <a:cubicBezTo>
                        <a:pt x="3513" y="15941"/>
                        <a:pt x="3447" y="15841"/>
                        <a:pt x="3480" y="15774"/>
                      </a:cubicBezTo>
                      <a:close/>
                      <a:moveTo>
                        <a:pt x="14082" y="16107"/>
                      </a:moveTo>
                      <a:lnTo>
                        <a:pt x="14082" y="16140"/>
                      </a:lnTo>
                      <a:lnTo>
                        <a:pt x="14015" y="16140"/>
                      </a:lnTo>
                      <a:cubicBezTo>
                        <a:pt x="14048" y="16140"/>
                        <a:pt x="14048" y="16140"/>
                        <a:pt x="14082" y="16107"/>
                      </a:cubicBezTo>
                      <a:close/>
                      <a:moveTo>
                        <a:pt x="8461" y="16173"/>
                      </a:moveTo>
                      <a:cubicBezTo>
                        <a:pt x="8463" y="16173"/>
                        <a:pt x="8465" y="16173"/>
                        <a:pt x="8465" y="16173"/>
                      </a:cubicBezTo>
                      <a:lnTo>
                        <a:pt x="8465" y="16178"/>
                      </a:lnTo>
                      <a:lnTo>
                        <a:pt x="8465" y="16178"/>
                      </a:lnTo>
                      <a:cubicBezTo>
                        <a:pt x="8464" y="16177"/>
                        <a:pt x="8462" y="16175"/>
                        <a:pt x="8461" y="16173"/>
                      </a:cubicBezTo>
                      <a:close/>
                      <a:moveTo>
                        <a:pt x="19702" y="16190"/>
                      </a:moveTo>
                      <a:lnTo>
                        <a:pt x="19702" y="16190"/>
                      </a:lnTo>
                      <a:cubicBezTo>
                        <a:pt x="19716" y="16201"/>
                        <a:pt x="19738" y="16207"/>
                        <a:pt x="19765" y="16207"/>
                      </a:cubicBezTo>
                      <a:cubicBezTo>
                        <a:pt x="19738" y="16207"/>
                        <a:pt x="19712" y="16207"/>
                        <a:pt x="19702" y="16190"/>
                      </a:cubicBezTo>
                      <a:close/>
                      <a:moveTo>
                        <a:pt x="21119" y="16231"/>
                      </a:moveTo>
                      <a:cubicBezTo>
                        <a:pt x="21183" y="16231"/>
                        <a:pt x="21256" y="16255"/>
                        <a:pt x="21321" y="16271"/>
                      </a:cubicBezTo>
                      <a:lnTo>
                        <a:pt x="21321" y="16271"/>
                      </a:lnTo>
                      <a:cubicBezTo>
                        <a:pt x="21262" y="16267"/>
                        <a:pt x="21196" y="16256"/>
                        <a:pt x="21136" y="16256"/>
                      </a:cubicBezTo>
                      <a:cubicBezTo>
                        <a:pt x="21061" y="16256"/>
                        <a:pt x="20994" y="16273"/>
                        <a:pt x="20961" y="16339"/>
                      </a:cubicBezTo>
                      <a:cubicBezTo>
                        <a:pt x="20994" y="16256"/>
                        <a:pt x="21053" y="16231"/>
                        <a:pt x="21119" y="16231"/>
                      </a:cubicBezTo>
                      <a:close/>
                      <a:moveTo>
                        <a:pt x="36050" y="16007"/>
                      </a:moveTo>
                      <a:cubicBezTo>
                        <a:pt x="36116" y="16107"/>
                        <a:pt x="36116" y="16273"/>
                        <a:pt x="36149" y="16339"/>
                      </a:cubicBezTo>
                      <a:cubicBezTo>
                        <a:pt x="36098" y="16238"/>
                        <a:pt x="36087" y="16097"/>
                        <a:pt x="35979" y="16037"/>
                      </a:cubicBezTo>
                      <a:lnTo>
                        <a:pt x="35979" y="16037"/>
                      </a:lnTo>
                      <a:cubicBezTo>
                        <a:pt x="35997" y="16036"/>
                        <a:pt x="36019" y="16028"/>
                        <a:pt x="36050" y="16007"/>
                      </a:cubicBezTo>
                      <a:close/>
                      <a:moveTo>
                        <a:pt x="8607" y="16192"/>
                      </a:moveTo>
                      <a:cubicBezTo>
                        <a:pt x="8705" y="16192"/>
                        <a:pt x="8808" y="16207"/>
                        <a:pt x="8897" y="16207"/>
                      </a:cubicBezTo>
                      <a:cubicBezTo>
                        <a:pt x="8664" y="16207"/>
                        <a:pt x="8399" y="16207"/>
                        <a:pt x="8664" y="16439"/>
                      </a:cubicBezTo>
                      <a:cubicBezTo>
                        <a:pt x="8584" y="16412"/>
                        <a:pt x="8547" y="16298"/>
                        <a:pt x="8482" y="16203"/>
                      </a:cubicBezTo>
                      <a:lnTo>
                        <a:pt x="8482" y="16203"/>
                      </a:lnTo>
                      <a:cubicBezTo>
                        <a:pt x="8522" y="16195"/>
                        <a:pt x="8564" y="16192"/>
                        <a:pt x="8607" y="16192"/>
                      </a:cubicBezTo>
                      <a:close/>
                      <a:moveTo>
                        <a:pt x="23720" y="16406"/>
                      </a:moveTo>
                      <a:cubicBezTo>
                        <a:pt x="23653" y="16406"/>
                        <a:pt x="23653" y="16439"/>
                        <a:pt x="23653" y="16506"/>
                      </a:cubicBezTo>
                      <a:cubicBezTo>
                        <a:pt x="23620" y="16472"/>
                        <a:pt x="23653" y="16406"/>
                        <a:pt x="23686" y="16406"/>
                      </a:cubicBezTo>
                      <a:close/>
                      <a:moveTo>
                        <a:pt x="44591" y="16140"/>
                      </a:moveTo>
                      <a:cubicBezTo>
                        <a:pt x="44591" y="16286"/>
                        <a:pt x="44360" y="16432"/>
                        <a:pt x="44417" y="16533"/>
                      </a:cubicBezTo>
                      <a:lnTo>
                        <a:pt x="44417" y="16533"/>
                      </a:lnTo>
                      <a:cubicBezTo>
                        <a:pt x="44393" y="16513"/>
                        <a:pt x="44365" y="16492"/>
                        <a:pt x="44325" y="16472"/>
                      </a:cubicBezTo>
                      <a:cubicBezTo>
                        <a:pt x="44491" y="16406"/>
                        <a:pt x="44524" y="16240"/>
                        <a:pt x="44591" y="16140"/>
                      </a:cubicBezTo>
                      <a:close/>
                      <a:moveTo>
                        <a:pt x="3508" y="16471"/>
                      </a:moveTo>
                      <a:cubicBezTo>
                        <a:pt x="3495" y="16518"/>
                        <a:pt x="3452" y="16565"/>
                        <a:pt x="3406" y="16613"/>
                      </a:cubicBezTo>
                      <a:lnTo>
                        <a:pt x="3406" y="16613"/>
                      </a:lnTo>
                      <a:cubicBezTo>
                        <a:pt x="3438" y="16558"/>
                        <a:pt x="3492" y="16523"/>
                        <a:pt x="3508" y="16471"/>
                      </a:cubicBezTo>
                      <a:close/>
                      <a:moveTo>
                        <a:pt x="13749" y="16240"/>
                      </a:moveTo>
                      <a:lnTo>
                        <a:pt x="13749" y="16240"/>
                      </a:lnTo>
                      <a:cubicBezTo>
                        <a:pt x="13450" y="16539"/>
                        <a:pt x="13384" y="16705"/>
                        <a:pt x="13384" y="16805"/>
                      </a:cubicBezTo>
                      <a:cubicBezTo>
                        <a:pt x="13284" y="16605"/>
                        <a:pt x="13317" y="16406"/>
                        <a:pt x="13450" y="16240"/>
                      </a:cubicBezTo>
                      <a:lnTo>
                        <a:pt x="13450" y="16240"/>
                      </a:lnTo>
                      <a:cubicBezTo>
                        <a:pt x="13432" y="16276"/>
                        <a:pt x="13444" y="16303"/>
                        <a:pt x="13502" y="16303"/>
                      </a:cubicBezTo>
                      <a:cubicBezTo>
                        <a:pt x="13550" y="16303"/>
                        <a:pt x="13629" y="16285"/>
                        <a:pt x="13749" y="16240"/>
                      </a:cubicBezTo>
                      <a:close/>
                      <a:moveTo>
                        <a:pt x="14181" y="17237"/>
                      </a:moveTo>
                      <a:lnTo>
                        <a:pt x="14181" y="17237"/>
                      </a:lnTo>
                      <a:cubicBezTo>
                        <a:pt x="14181" y="17263"/>
                        <a:pt x="14171" y="17279"/>
                        <a:pt x="14156" y="17287"/>
                      </a:cubicBezTo>
                      <a:lnTo>
                        <a:pt x="14156" y="17287"/>
                      </a:lnTo>
                      <a:cubicBezTo>
                        <a:pt x="14171" y="17274"/>
                        <a:pt x="14181" y="17255"/>
                        <a:pt x="14181" y="17237"/>
                      </a:cubicBezTo>
                      <a:close/>
                      <a:moveTo>
                        <a:pt x="14115" y="17270"/>
                      </a:moveTo>
                      <a:lnTo>
                        <a:pt x="14115" y="17289"/>
                      </a:lnTo>
                      <a:lnTo>
                        <a:pt x="14115" y="17289"/>
                      </a:lnTo>
                      <a:cubicBezTo>
                        <a:pt x="14103" y="17286"/>
                        <a:pt x="14091" y="17279"/>
                        <a:pt x="14082" y="17270"/>
                      </a:cubicBezTo>
                      <a:close/>
                      <a:moveTo>
                        <a:pt x="39406" y="17868"/>
                      </a:moveTo>
                      <a:cubicBezTo>
                        <a:pt x="39406" y="17935"/>
                        <a:pt x="39440" y="17935"/>
                        <a:pt x="39440" y="17935"/>
                      </a:cubicBezTo>
                      <a:cubicBezTo>
                        <a:pt x="39451" y="17946"/>
                        <a:pt x="39451" y="17949"/>
                        <a:pt x="39445" y="17949"/>
                      </a:cubicBezTo>
                      <a:cubicBezTo>
                        <a:pt x="39432" y="17949"/>
                        <a:pt x="39395" y="17935"/>
                        <a:pt x="39373" y="17935"/>
                      </a:cubicBezTo>
                      <a:lnTo>
                        <a:pt x="39406" y="17935"/>
                      </a:lnTo>
                      <a:lnTo>
                        <a:pt x="39406" y="17901"/>
                      </a:lnTo>
                      <a:cubicBezTo>
                        <a:pt x="39406" y="17901"/>
                        <a:pt x="39406" y="17868"/>
                        <a:pt x="39406" y="17868"/>
                      </a:cubicBezTo>
                      <a:close/>
                      <a:moveTo>
                        <a:pt x="30500" y="17935"/>
                      </a:moveTo>
                      <a:cubicBezTo>
                        <a:pt x="30500" y="17998"/>
                        <a:pt x="30470" y="18061"/>
                        <a:pt x="30750" y="18180"/>
                      </a:cubicBezTo>
                      <a:lnTo>
                        <a:pt x="30750" y="18180"/>
                      </a:lnTo>
                      <a:cubicBezTo>
                        <a:pt x="30611" y="18132"/>
                        <a:pt x="30411" y="18112"/>
                        <a:pt x="30500" y="17935"/>
                      </a:cubicBezTo>
                      <a:close/>
                      <a:moveTo>
                        <a:pt x="27660" y="18292"/>
                      </a:moveTo>
                      <a:lnTo>
                        <a:pt x="27660" y="18292"/>
                      </a:lnTo>
                      <a:cubicBezTo>
                        <a:pt x="27550" y="18485"/>
                        <a:pt x="27535" y="18726"/>
                        <a:pt x="27471" y="18942"/>
                      </a:cubicBezTo>
                      <a:lnTo>
                        <a:pt x="27471" y="18942"/>
                      </a:lnTo>
                      <a:cubicBezTo>
                        <a:pt x="27487" y="18823"/>
                        <a:pt x="27455" y="18699"/>
                        <a:pt x="27375" y="18599"/>
                      </a:cubicBezTo>
                      <a:cubicBezTo>
                        <a:pt x="27428" y="18495"/>
                        <a:pt x="27604" y="18349"/>
                        <a:pt x="27660" y="18292"/>
                      </a:cubicBezTo>
                      <a:close/>
                      <a:moveTo>
                        <a:pt x="44483" y="19003"/>
                      </a:moveTo>
                      <a:cubicBezTo>
                        <a:pt x="44485" y="19071"/>
                        <a:pt x="44508" y="19112"/>
                        <a:pt x="44544" y="19151"/>
                      </a:cubicBezTo>
                      <a:lnTo>
                        <a:pt x="44544" y="19151"/>
                      </a:lnTo>
                      <a:cubicBezTo>
                        <a:pt x="44529" y="19145"/>
                        <a:pt x="44511" y="19138"/>
                        <a:pt x="44491" y="19131"/>
                      </a:cubicBezTo>
                      <a:lnTo>
                        <a:pt x="44491" y="19131"/>
                      </a:lnTo>
                      <a:cubicBezTo>
                        <a:pt x="44524" y="19164"/>
                        <a:pt x="44524" y="19198"/>
                        <a:pt x="44524" y="19231"/>
                      </a:cubicBezTo>
                      <a:cubicBezTo>
                        <a:pt x="44524" y="19198"/>
                        <a:pt x="44524" y="19131"/>
                        <a:pt x="44458" y="19131"/>
                      </a:cubicBezTo>
                      <a:lnTo>
                        <a:pt x="44425" y="19131"/>
                      </a:lnTo>
                      <a:cubicBezTo>
                        <a:pt x="44441" y="19081"/>
                        <a:pt x="44466" y="19040"/>
                        <a:pt x="44483" y="19003"/>
                      </a:cubicBezTo>
                      <a:close/>
                      <a:moveTo>
                        <a:pt x="38513" y="20062"/>
                      </a:moveTo>
                      <a:cubicBezTo>
                        <a:pt x="38545" y="20062"/>
                        <a:pt x="38575" y="20063"/>
                        <a:pt x="38575" y="20095"/>
                      </a:cubicBezTo>
                      <a:cubicBezTo>
                        <a:pt x="38557" y="20076"/>
                        <a:pt x="38535" y="20065"/>
                        <a:pt x="38513" y="20062"/>
                      </a:cubicBezTo>
                      <a:close/>
                      <a:moveTo>
                        <a:pt x="31596" y="20627"/>
                      </a:moveTo>
                      <a:cubicBezTo>
                        <a:pt x="31512" y="20739"/>
                        <a:pt x="31617" y="20874"/>
                        <a:pt x="31732" y="20934"/>
                      </a:cubicBezTo>
                      <a:lnTo>
                        <a:pt x="31732" y="20934"/>
                      </a:lnTo>
                      <a:cubicBezTo>
                        <a:pt x="31700" y="20935"/>
                        <a:pt x="31661" y="20943"/>
                        <a:pt x="31629" y="20959"/>
                      </a:cubicBezTo>
                      <a:cubicBezTo>
                        <a:pt x="31663" y="20859"/>
                        <a:pt x="31463" y="20760"/>
                        <a:pt x="31596" y="20627"/>
                      </a:cubicBezTo>
                      <a:close/>
                      <a:moveTo>
                        <a:pt x="31563" y="21059"/>
                      </a:moveTo>
                      <a:cubicBezTo>
                        <a:pt x="31563" y="21225"/>
                        <a:pt x="31663" y="21158"/>
                        <a:pt x="31663" y="21258"/>
                      </a:cubicBezTo>
                      <a:cubicBezTo>
                        <a:pt x="31663" y="21158"/>
                        <a:pt x="31330" y="21192"/>
                        <a:pt x="31563" y="21059"/>
                      </a:cubicBezTo>
                      <a:close/>
                      <a:moveTo>
                        <a:pt x="24916" y="21491"/>
                      </a:moveTo>
                      <a:lnTo>
                        <a:pt x="24949" y="21524"/>
                      </a:lnTo>
                      <a:cubicBezTo>
                        <a:pt x="24949" y="21524"/>
                        <a:pt x="24949" y="21524"/>
                        <a:pt x="24956" y="21531"/>
                      </a:cubicBezTo>
                      <a:lnTo>
                        <a:pt x="24956" y="21531"/>
                      </a:lnTo>
                      <a:cubicBezTo>
                        <a:pt x="24952" y="21529"/>
                        <a:pt x="24949" y="21529"/>
                        <a:pt x="24945" y="21529"/>
                      </a:cubicBezTo>
                      <a:cubicBezTo>
                        <a:pt x="24915" y="21529"/>
                        <a:pt x="24883" y="21568"/>
                        <a:pt x="24883" y="21590"/>
                      </a:cubicBezTo>
                      <a:cubicBezTo>
                        <a:pt x="24850" y="21557"/>
                        <a:pt x="24883" y="21524"/>
                        <a:pt x="24916" y="21491"/>
                      </a:cubicBezTo>
                      <a:close/>
                      <a:moveTo>
                        <a:pt x="42364" y="21325"/>
                      </a:moveTo>
                      <a:cubicBezTo>
                        <a:pt x="42265" y="21358"/>
                        <a:pt x="42265" y="21458"/>
                        <a:pt x="42265" y="21757"/>
                      </a:cubicBezTo>
                      <a:cubicBezTo>
                        <a:pt x="42261" y="21764"/>
                        <a:pt x="42257" y="21773"/>
                        <a:pt x="42254" y="21781"/>
                      </a:cubicBezTo>
                      <a:lnTo>
                        <a:pt x="42254" y="21781"/>
                      </a:lnTo>
                      <a:cubicBezTo>
                        <a:pt x="42246" y="21576"/>
                        <a:pt x="42250" y="21348"/>
                        <a:pt x="42364" y="21325"/>
                      </a:cubicBezTo>
                      <a:close/>
                      <a:moveTo>
                        <a:pt x="45289" y="21524"/>
                      </a:moveTo>
                      <a:lnTo>
                        <a:pt x="45289" y="21524"/>
                      </a:lnTo>
                      <a:cubicBezTo>
                        <a:pt x="45222" y="21624"/>
                        <a:pt x="45156" y="21723"/>
                        <a:pt x="45156" y="21823"/>
                      </a:cubicBezTo>
                      <a:cubicBezTo>
                        <a:pt x="45156" y="21757"/>
                        <a:pt x="45156" y="21723"/>
                        <a:pt x="45189" y="21657"/>
                      </a:cubicBezTo>
                      <a:lnTo>
                        <a:pt x="45289" y="21524"/>
                      </a:lnTo>
                      <a:close/>
                      <a:moveTo>
                        <a:pt x="2317" y="22575"/>
                      </a:moveTo>
                      <a:cubicBezTo>
                        <a:pt x="2319" y="22582"/>
                        <a:pt x="2321" y="22588"/>
                        <a:pt x="2323" y="22595"/>
                      </a:cubicBezTo>
                      <a:lnTo>
                        <a:pt x="2323" y="22595"/>
                      </a:lnTo>
                      <a:cubicBezTo>
                        <a:pt x="2321" y="22593"/>
                        <a:pt x="2319" y="22590"/>
                        <a:pt x="2317" y="22588"/>
                      </a:cubicBezTo>
                      <a:cubicBezTo>
                        <a:pt x="2317" y="22583"/>
                        <a:pt x="2317" y="22579"/>
                        <a:pt x="2317" y="22575"/>
                      </a:cubicBezTo>
                      <a:close/>
                      <a:moveTo>
                        <a:pt x="2344" y="22650"/>
                      </a:moveTo>
                      <a:lnTo>
                        <a:pt x="2344" y="22650"/>
                      </a:lnTo>
                      <a:cubicBezTo>
                        <a:pt x="2356" y="22682"/>
                        <a:pt x="2363" y="22715"/>
                        <a:pt x="2350" y="22754"/>
                      </a:cubicBezTo>
                      <a:cubicBezTo>
                        <a:pt x="2350" y="22717"/>
                        <a:pt x="2350" y="22681"/>
                        <a:pt x="2344" y="22650"/>
                      </a:cubicBezTo>
                      <a:close/>
                      <a:moveTo>
                        <a:pt x="2259" y="22769"/>
                      </a:moveTo>
                      <a:lnTo>
                        <a:pt x="2259" y="22769"/>
                      </a:lnTo>
                      <a:cubicBezTo>
                        <a:pt x="2266" y="22799"/>
                        <a:pt x="2271" y="22833"/>
                        <a:pt x="2250" y="22853"/>
                      </a:cubicBezTo>
                      <a:cubicBezTo>
                        <a:pt x="2248" y="22856"/>
                        <a:pt x="2246" y="22858"/>
                        <a:pt x="2244" y="22861"/>
                      </a:cubicBezTo>
                      <a:lnTo>
                        <a:pt x="2244" y="22861"/>
                      </a:lnTo>
                      <a:cubicBezTo>
                        <a:pt x="2254" y="22831"/>
                        <a:pt x="2260" y="22800"/>
                        <a:pt x="2259" y="22769"/>
                      </a:cubicBezTo>
                      <a:close/>
                      <a:moveTo>
                        <a:pt x="2214" y="22928"/>
                      </a:moveTo>
                      <a:cubicBezTo>
                        <a:pt x="2207" y="22950"/>
                        <a:pt x="2199" y="22972"/>
                        <a:pt x="2184" y="22986"/>
                      </a:cubicBezTo>
                      <a:cubicBezTo>
                        <a:pt x="2192" y="22969"/>
                        <a:pt x="2203" y="22949"/>
                        <a:pt x="2214" y="22928"/>
                      </a:cubicBezTo>
                      <a:close/>
                      <a:moveTo>
                        <a:pt x="24883" y="22953"/>
                      </a:moveTo>
                      <a:cubicBezTo>
                        <a:pt x="24883" y="22953"/>
                        <a:pt x="24883" y="22986"/>
                        <a:pt x="24883" y="22986"/>
                      </a:cubicBezTo>
                      <a:cubicBezTo>
                        <a:pt x="24850" y="23053"/>
                        <a:pt x="24883" y="23119"/>
                        <a:pt x="24916" y="23186"/>
                      </a:cubicBezTo>
                      <a:cubicBezTo>
                        <a:pt x="24883" y="23119"/>
                        <a:pt x="24783" y="23053"/>
                        <a:pt x="24783" y="23020"/>
                      </a:cubicBezTo>
                      <a:lnTo>
                        <a:pt x="24783" y="23020"/>
                      </a:lnTo>
                      <a:lnTo>
                        <a:pt x="24816" y="23053"/>
                      </a:lnTo>
                      <a:cubicBezTo>
                        <a:pt x="24816" y="23053"/>
                        <a:pt x="24816" y="22986"/>
                        <a:pt x="24850" y="22986"/>
                      </a:cubicBezTo>
                      <a:lnTo>
                        <a:pt x="24883" y="22953"/>
                      </a:lnTo>
                      <a:close/>
                      <a:moveTo>
                        <a:pt x="41286" y="23854"/>
                      </a:moveTo>
                      <a:cubicBezTo>
                        <a:pt x="41307" y="23858"/>
                        <a:pt x="41333" y="23866"/>
                        <a:pt x="41367" y="23884"/>
                      </a:cubicBezTo>
                      <a:lnTo>
                        <a:pt x="41500" y="23950"/>
                      </a:lnTo>
                      <a:cubicBezTo>
                        <a:pt x="41452" y="23950"/>
                        <a:pt x="41351" y="23880"/>
                        <a:pt x="41286" y="23854"/>
                      </a:cubicBezTo>
                      <a:close/>
                      <a:moveTo>
                        <a:pt x="46531" y="24680"/>
                      </a:moveTo>
                      <a:cubicBezTo>
                        <a:pt x="46552" y="24738"/>
                        <a:pt x="46585" y="24793"/>
                        <a:pt x="46590" y="24854"/>
                      </a:cubicBezTo>
                      <a:lnTo>
                        <a:pt x="46590" y="24854"/>
                      </a:lnTo>
                      <a:cubicBezTo>
                        <a:pt x="46562" y="24793"/>
                        <a:pt x="46543" y="24738"/>
                        <a:pt x="46531" y="24680"/>
                      </a:cubicBezTo>
                      <a:close/>
                      <a:moveTo>
                        <a:pt x="10758" y="25246"/>
                      </a:moveTo>
                      <a:cubicBezTo>
                        <a:pt x="10758" y="25279"/>
                        <a:pt x="10791" y="25313"/>
                        <a:pt x="10791" y="25346"/>
                      </a:cubicBezTo>
                      <a:cubicBezTo>
                        <a:pt x="10759" y="25357"/>
                        <a:pt x="10724" y="25360"/>
                        <a:pt x="10687" y="25364"/>
                      </a:cubicBezTo>
                      <a:lnTo>
                        <a:pt x="10687" y="25364"/>
                      </a:lnTo>
                      <a:cubicBezTo>
                        <a:pt x="10730" y="25339"/>
                        <a:pt x="10758" y="25300"/>
                        <a:pt x="10758" y="25246"/>
                      </a:cubicBezTo>
                      <a:close/>
                      <a:moveTo>
                        <a:pt x="10385" y="25360"/>
                      </a:moveTo>
                      <a:cubicBezTo>
                        <a:pt x="10422" y="25384"/>
                        <a:pt x="10472" y="25397"/>
                        <a:pt x="10523" y="25400"/>
                      </a:cubicBezTo>
                      <a:lnTo>
                        <a:pt x="10523" y="25400"/>
                      </a:lnTo>
                      <a:cubicBezTo>
                        <a:pt x="10501" y="25411"/>
                        <a:pt x="10479" y="25426"/>
                        <a:pt x="10459" y="25446"/>
                      </a:cubicBezTo>
                      <a:cubicBezTo>
                        <a:pt x="10459" y="25446"/>
                        <a:pt x="10459" y="25403"/>
                        <a:pt x="10442" y="25403"/>
                      </a:cubicBezTo>
                      <a:cubicBezTo>
                        <a:pt x="10438" y="25403"/>
                        <a:pt x="10433" y="25406"/>
                        <a:pt x="10426" y="25412"/>
                      </a:cubicBezTo>
                      <a:cubicBezTo>
                        <a:pt x="10412" y="25399"/>
                        <a:pt x="10399" y="25380"/>
                        <a:pt x="10385" y="25360"/>
                      </a:cubicBezTo>
                      <a:close/>
                      <a:moveTo>
                        <a:pt x="3280" y="26609"/>
                      </a:moveTo>
                      <a:cubicBezTo>
                        <a:pt x="3280" y="26609"/>
                        <a:pt x="3280" y="26642"/>
                        <a:pt x="3314" y="26675"/>
                      </a:cubicBezTo>
                      <a:lnTo>
                        <a:pt x="3280" y="26675"/>
                      </a:lnTo>
                      <a:cubicBezTo>
                        <a:pt x="3280" y="26642"/>
                        <a:pt x="3280" y="26609"/>
                        <a:pt x="3280" y="26609"/>
                      </a:cubicBezTo>
                      <a:close/>
                      <a:moveTo>
                        <a:pt x="3253" y="26638"/>
                      </a:moveTo>
                      <a:cubicBezTo>
                        <a:pt x="3277" y="26689"/>
                        <a:pt x="3291" y="26750"/>
                        <a:pt x="3300" y="26816"/>
                      </a:cubicBezTo>
                      <a:lnTo>
                        <a:pt x="3300" y="26816"/>
                      </a:lnTo>
                      <a:cubicBezTo>
                        <a:pt x="3288" y="26785"/>
                        <a:pt x="3270" y="26759"/>
                        <a:pt x="3247" y="26742"/>
                      </a:cubicBezTo>
                      <a:cubicBezTo>
                        <a:pt x="3265" y="26706"/>
                        <a:pt x="3264" y="26669"/>
                        <a:pt x="3253" y="26638"/>
                      </a:cubicBezTo>
                      <a:close/>
                      <a:moveTo>
                        <a:pt x="3081" y="26842"/>
                      </a:moveTo>
                      <a:cubicBezTo>
                        <a:pt x="3081" y="26862"/>
                        <a:pt x="3084" y="26881"/>
                        <a:pt x="3088" y="26901"/>
                      </a:cubicBezTo>
                      <a:lnTo>
                        <a:pt x="3088" y="26901"/>
                      </a:lnTo>
                      <a:cubicBezTo>
                        <a:pt x="3081" y="26881"/>
                        <a:pt x="3081" y="26862"/>
                        <a:pt x="3081" y="26842"/>
                      </a:cubicBezTo>
                      <a:close/>
                      <a:moveTo>
                        <a:pt x="45987" y="27074"/>
                      </a:moveTo>
                      <a:cubicBezTo>
                        <a:pt x="46002" y="27074"/>
                        <a:pt x="46017" y="27081"/>
                        <a:pt x="46032" y="27089"/>
                      </a:cubicBezTo>
                      <a:lnTo>
                        <a:pt x="46032" y="27089"/>
                      </a:lnTo>
                      <a:cubicBezTo>
                        <a:pt x="46018" y="27086"/>
                        <a:pt x="46002" y="27082"/>
                        <a:pt x="45987" y="27074"/>
                      </a:cubicBezTo>
                      <a:close/>
                      <a:moveTo>
                        <a:pt x="3348" y="27202"/>
                      </a:moveTo>
                      <a:cubicBezTo>
                        <a:pt x="3369" y="27301"/>
                        <a:pt x="3406" y="27387"/>
                        <a:pt x="3480" y="27440"/>
                      </a:cubicBezTo>
                      <a:lnTo>
                        <a:pt x="3380" y="27407"/>
                      </a:lnTo>
                      <a:cubicBezTo>
                        <a:pt x="3361" y="27349"/>
                        <a:pt x="3353" y="27277"/>
                        <a:pt x="3348" y="27202"/>
                      </a:cubicBezTo>
                      <a:close/>
                      <a:moveTo>
                        <a:pt x="39954" y="27533"/>
                      </a:moveTo>
                      <a:cubicBezTo>
                        <a:pt x="40075" y="27645"/>
                        <a:pt x="40219" y="27818"/>
                        <a:pt x="40171" y="27938"/>
                      </a:cubicBezTo>
                      <a:cubicBezTo>
                        <a:pt x="40160" y="27971"/>
                        <a:pt x="40141" y="27983"/>
                        <a:pt x="40119" y="27983"/>
                      </a:cubicBezTo>
                      <a:cubicBezTo>
                        <a:pt x="40089" y="27983"/>
                        <a:pt x="40051" y="27962"/>
                        <a:pt x="40016" y="27949"/>
                      </a:cubicBezTo>
                      <a:lnTo>
                        <a:pt x="40016" y="27949"/>
                      </a:lnTo>
                      <a:cubicBezTo>
                        <a:pt x="40026" y="27950"/>
                        <a:pt x="40035" y="27951"/>
                        <a:pt x="40043" y="27951"/>
                      </a:cubicBezTo>
                      <a:cubicBezTo>
                        <a:pt x="40205" y="27951"/>
                        <a:pt x="40087" y="27684"/>
                        <a:pt x="39954" y="27533"/>
                      </a:cubicBezTo>
                      <a:close/>
                      <a:moveTo>
                        <a:pt x="4178" y="28705"/>
                      </a:moveTo>
                      <a:lnTo>
                        <a:pt x="4178" y="28705"/>
                      </a:lnTo>
                      <a:cubicBezTo>
                        <a:pt x="4179" y="28868"/>
                        <a:pt x="4377" y="28803"/>
                        <a:pt x="4377" y="28969"/>
                      </a:cubicBezTo>
                      <a:cubicBezTo>
                        <a:pt x="4377" y="28836"/>
                        <a:pt x="4179" y="28869"/>
                        <a:pt x="4178" y="28705"/>
                      </a:cubicBezTo>
                      <a:close/>
                      <a:moveTo>
                        <a:pt x="3812" y="28969"/>
                      </a:moveTo>
                      <a:lnTo>
                        <a:pt x="3812" y="28969"/>
                      </a:lnTo>
                      <a:cubicBezTo>
                        <a:pt x="3845" y="29068"/>
                        <a:pt x="3845" y="29201"/>
                        <a:pt x="3945" y="29234"/>
                      </a:cubicBezTo>
                      <a:cubicBezTo>
                        <a:pt x="3845" y="29201"/>
                        <a:pt x="3812" y="29068"/>
                        <a:pt x="3812" y="28969"/>
                      </a:cubicBezTo>
                      <a:close/>
                      <a:moveTo>
                        <a:pt x="22656" y="29500"/>
                      </a:moveTo>
                      <a:cubicBezTo>
                        <a:pt x="22623" y="29500"/>
                        <a:pt x="22598" y="29500"/>
                        <a:pt x="22594" y="29508"/>
                      </a:cubicBezTo>
                      <a:lnTo>
                        <a:pt x="22594" y="29508"/>
                      </a:lnTo>
                      <a:cubicBezTo>
                        <a:pt x="22593" y="29506"/>
                        <a:pt x="22591" y="29503"/>
                        <a:pt x="22590" y="29500"/>
                      </a:cubicBezTo>
                      <a:close/>
                      <a:moveTo>
                        <a:pt x="22556" y="29500"/>
                      </a:moveTo>
                      <a:cubicBezTo>
                        <a:pt x="22616" y="29545"/>
                        <a:pt x="22636" y="29563"/>
                        <a:pt x="22636" y="29563"/>
                      </a:cubicBezTo>
                      <a:cubicBezTo>
                        <a:pt x="22636" y="29563"/>
                        <a:pt x="22624" y="29552"/>
                        <a:pt x="22610" y="29533"/>
                      </a:cubicBezTo>
                      <a:lnTo>
                        <a:pt x="22610" y="29533"/>
                      </a:lnTo>
                      <a:cubicBezTo>
                        <a:pt x="22620" y="29542"/>
                        <a:pt x="22635" y="29553"/>
                        <a:pt x="22656" y="29567"/>
                      </a:cubicBezTo>
                      <a:lnTo>
                        <a:pt x="22656" y="29600"/>
                      </a:lnTo>
                      <a:cubicBezTo>
                        <a:pt x="22623" y="29567"/>
                        <a:pt x="22590" y="29534"/>
                        <a:pt x="22556" y="29500"/>
                      </a:cubicBezTo>
                      <a:close/>
                      <a:moveTo>
                        <a:pt x="3812" y="29268"/>
                      </a:moveTo>
                      <a:lnTo>
                        <a:pt x="3812" y="29268"/>
                      </a:lnTo>
                      <a:cubicBezTo>
                        <a:pt x="3746" y="29833"/>
                        <a:pt x="4876" y="30830"/>
                        <a:pt x="4377" y="31129"/>
                      </a:cubicBezTo>
                      <a:cubicBezTo>
                        <a:pt x="4111" y="30796"/>
                        <a:pt x="3580" y="29633"/>
                        <a:pt x="3812" y="29268"/>
                      </a:cubicBezTo>
                      <a:close/>
                      <a:moveTo>
                        <a:pt x="23644" y="31329"/>
                      </a:moveTo>
                      <a:cubicBezTo>
                        <a:pt x="23700" y="31329"/>
                        <a:pt x="23776" y="31353"/>
                        <a:pt x="23886" y="31395"/>
                      </a:cubicBezTo>
                      <a:cubicBezTo>
                        <a:pt x="23770" y="31366"/>
                        <a:pt x="23686" y="31343"/>
                        <a:pt x="23625" y="31343"/>
                      </a:cubicBezTo>
                      <a:cubicBezTo>
                        <a:pt x="23602" y="31343"/>
                        <a:pt x="23583" y="31346"/>
                        <a:pt x="23566" y="31354"/>
                      </a:cubicBezTo>
                      <a:lnTo>
                        <a:pt x="23566" y="31354"/>
                      </a:lnTo>
                      <a:cubicBezTo>
                        <a:pt x="23587" y="31337"/>
                        <a:pt x="23612" y="31329"/>
                        <a:pt x="23644" y="31329"/>
                      </a:cubicBezTo>
                      <a:close/>
                      <a:moveTo>
                        <a:pt x="23890" y="31303"/>
                      </a:moveTo>
                      <a:cubicBezTo>
                        <a:pt x="23919" y="31303"/>
                        <a:pt x="23952" y="31312"/>
                        <a:pt x="23986" y="31328"/>
                      </a:cubicBezTo>
                      <a:cubicBezTo>
                        <a:pt x="23968" y="31319"/>
                        <a:pt x="23952" y="31315"/>
                        <a:pt x="23939" y="31315"/>
                      </a:cubicBezTo>
                      <a:cubicBezTo>
                        <a:pt x="23904" y="31315"/>
                        <a:pt x="23886" y="31346"/>
                        <a:pt x="23886" y="31395"/>
                      </a:cubicBezTo>
                      <a:lnTo>
                        <a:pt x="23819" y="31328"/>
                      </a:lnTo>
                      <a:cubicBezTo>
                        <a:pt x="23836" y="31312"/>
                        <a:pt x="23861" y="31303"/>
                        <a:pt x="23890" y="31303"/>
                      </a:cubicBezTo>
                      <a:close/>
                      <a:moveTo>
                        <a:pt x="11688" y="32127"/>
                      </a:moveTo>
                      <a:lnTo>
                        <a:pt x="11688" y="32127"/>
                      </a:lnTo>
                      <a:cubicBezTo>
                        <a:pt x="11656" y="32194"/>
                        <a:pt x="11656" y="32292"/>
                        <a:pt x="11722" y="32325"/>
                      </a:cubicBezTo>
                      <a:lnTo>
                        <a:pt x="11689" y="32325"/>
                      </a:lnTo>
                      <a:cubicBezTo>
                        <a:pt x="11677" y="32334"/>
                        <a:pt x="11666" y="32343"/>
                        <a:pt x="11656" y="32352"/>
                      </a:cubicBezTo>
                      <a:lnTo>
                        <a:pt x="11656" y="32352"/>
                      </a:lnTo>
                      <a:cubicBezTo>
                        <a:pt x="11656" y="32267"/>
                        <a:pt x="11660" y="32185"/>
                        <a:pt x="11688" y="32127"/>
                      </a:cubicBezTo>
                      <a:close/>
                      <a:moveTo>
                        <a:pt x="4678" y="31478"/>
                      </a:moveTo>
                      <a:cubicBezTo>
                        <a:pt x="4898" y="31478"/>
                        <a:pt x="5431" y="32384"/>
                        <a:pt x="5166" y="32384"/>
                      </a:cubicBezTo>
                      <a:cubicBezTo>
                        <a:pt x="5101" y="32384"/>
                        <a:pt x="4988" y="32329"/>
                        <a:pt x="4809" y="32192"/>
                      </a:cubicBezTo>
                      <a:cubicBezTo>
                        <a:pt x="4676" y="31993"/>
                        <a:pt x="4610" y="31760"/>
                        <a:pt x="4610" y="31528"/>
                      </a:cubicBezTo>
                      <a:cubicBezTo>
                        <a:pt x="4626" y="31493"/>
                        <a:pt x="4649" y="31478"/>
                        <a:pt x="4678" y="31478"/>
                      </a:cubicBezTo>
                      <a:close/>
                      <a:moveTo>
                        <a:pt x="11638" y="32368"/>
                      </a:moveTo>
                      <a:cubicBezTo>
                        <a:pt x="11557" y="32445"/>
                        <a:pt x="11566" y="32501"/>
                        <a:pt x="11622" y="32558"/>
                      </a:cubicBezTo>
                      <a:cubicBezTo>
                        <a:pt x="11559" y="32495"/>
                        <a:pt x="11526" y="32431"/>
                        <a:pt x="11638" y="32368"/>
                      </a:cubicBezTo>
                      <a:close/>
                      <a:moveTo>
                        <a:pt x="33725" y="32488"/>
                      </a:moveTo>
                      <a:cubicBezTo>
                        <a:pt x="33716" y="32509"/>
                        <a:pt x="33763" y="32576"/>
                        <a:pt x="33889" y="32724"/>
                      </a:cubicBezTo>
                      <a:cubicBezTo>
                        <a:pt x="33854" y="32742"/>
                        <a:pt x="33822" y="32750"/>
                        <a:pt x="33795" y="32750"/>
                      </a:cubicBezTo>
                      <a:cubicBezTo>
                        <a:pt x="33644" y="32750"/>
                        <a:pt x="33621" y="32519"/>
                        <a:pt x="33725" y="32488"/>
                      </a:cubicBezTo>
                      <a:close/>
                      <a:moveTo>
                        <a:pt x="20629" y="32790"/>
                      </a:moveTo>
                      <a:lnTo>
                        <a:pt x="20629" y="32790"/>
                      </a:lnTo>
                      <a:cubicBezTo>
                        <a:pt x="20637" y="32799"/>
                        <a:pt x="20648" y="32803"/>
                        <a:pt x="20660" y="32804"/>
                      </a:cubicBezTo>
                      <a:lnTo>
                        <a:pt x="20660" y="32804"/>
                      </a:lnTo>
                      <a:cubicBezTo>
                        <a:pt x="20657" y="32812"/>
                        <a:pt x="20651" y="32815"/>
                        <a:pt x="20645" y="32815"/>
                      </a:cubicBezTo>
                      <a:cubicBezTo>
                        <a:pt x="20637" y="32815"/>
                        <a:pt x="20629" y="32807"/>
                        <a:pt x="20629" y="32790"/>
                      </a:cubicBezTo>
                      <a:close/>
                      <a:moveTo>
                        <a:pt x="3945" y="32957"/>
                      </a:moveTo>
                      <a:lnTo>
                        <a:pt x="3945" y="32957"/>
                      </a:lnTo>
                      <a:cubicBezTo>
                        <a:pt x="4012" y="32990"/>
                        <a:pt x="4078" y="33023"/>
                        <a:pt x="4111" y="33123"/>
                      </a:cubicBezTo>
                      <a:cubicBezTo>
                        <a:pt x="4078" y="33090"/>
                        <a:pt x="4078" y="33056"/>
                        <a:pt x="4045" y="33023"/>
                      </a:cubicBezTo>
                      <a:cubicBezTo>
                        <a:pt x="4012" y="33023"/>
                        <a:pt x="3978" y="32990"/>
                        <a:pt x="3945" y="32957"/>
                      </a:cubicBezTo>
                      <a:close/>
                      <a:moveTo>
                        <a:pt x="6915" y="33238"/>
                      </a:moveTo>
                      <a:lnTo>
                        <a:pt x="6970" y="33256"/>
                      </a:lnTo>
                      <a:cubicBezTo>
                        <a:pt x="6948" y="33256"/>
                        <a:pt x="6930" y="33249"/>
                        <a:pt x="6915" y="33238"/>
                      </a:cubicBezTo>
                      <a:close/>
                      <a:moveTo>
                        <a:pt x="8399" y="33256"/>
                      </a:moveTo>
                      <a:cubicBezTo>
                        <a:pt x="8432" y="33256"/>
                        <a:pt x="8465" y="33256"/>
                        <a:pt x="8465" y="33289"/>
                      </a:cubicBezTo>
                      <a:lnTo>
                        <a:pt x="8465" y="33322"/>
                      </a:lnTo>
                      <a:cubicBezTo>
                        <a:pt x="8465" y="33256"/>
                        <a:pt x="8432" y="33256"/>
                        <a:pt x="8399" y="33256"/>
                      </a:cubicBezTo>
                      <a:close/>
                      <a:moveTo>
                        <a:pt x="33856" y="33956"/>
                      </a:moveTo>
                      <a:cubicBezTo>
                        <a:pt x="33855" y="33987"/>
                        <a:pt x="33823" y="33988"/>
                        <a:pt x="33823" y="34020"/>
                      </a:cubicBezTo>
                      <a:lnTo>
                        <a:pt x="33823" y="33987"/>
                      </a:lnTo>
                      <a:cubicBezTo>
                        <a:pt x="33823" y="33987"/>
                        <a:pt x="33855" y="33987"/>
                        <a:pt x="33856" y="33956"/>
                      </a:cubicBezTo>
                      <a:close/>
                      <a:moveTo>
                        <a:pt x="5308" y="33555"/>
                      </a:moveTo>
                      <a:cubicBezTo>
                        <a:pt x="5443" y="33663"/>
                        <a:pt x="5622" y="34057"/>
                        <a:pt x="5487" y="34057"/>
                      </a:cubicBezTo>
                      <a:cubicBezTo>
                        <a:pt x="5457" y="34057"/>
                        <a:pt x="5409" y="34036"/>
                        <a:pt x="5341" y="33987"/>
                      </a:cubicBezTo>
                      <a:lnTo>
                        <a:pt x="5308" y="33987"/>
                      </a:lnTo>
                      <a:cubicBezTo>
                        <a:pt x="5208" y="33821"/>
                        <a:pt x="4909" y="33555"/>
                        <a:pt x="5308" y="33555"/>
                      </a:cubicBezTo>
                      <a:close/>
                      <a:moveTo>
                        <a:pt x="35584" y="34087"/>
                      </a:moveTo>
                      <a:cubicBezTo>
                        <a:pt x="35584" y="34120"/>
                        <a:pt x="35584" y="34120"/>
                        <a:pt x="35584" y="34120"/>
                      </a:cubicBezTo>
                      <a:cubicBezTo>
                        <a:pt x="35551" y="34120"/>
                        <a:pt x="35584" y="34120"/>
                        <a:pt x="35584" y="34087"/>
                      </a:cubicBezTo>
                      <a:close/>
                      <a:moveTo>
                        <a:pt x="7302" y="34020"/>
                      </a:moveTo>
                      <a:lnTo>
                        <a:pt x="7302" y="34020"/>
                      </a:lnTo>
                      <a:cubicBezTo>
                        <a:pt x="7327" y="34059"/>
                        <a:pt x="7353" y="34092"/>
                        <a:pt x="7381" y="34123"/>
                      </a:cubicBezTo>
                      <a:lnTo>
                        <a:pt x="7381" y="34123"/>
                      </a:lnTo>
                      <a:cubicBezTo>
                        <a:pt x="7352" y="34093"/>
                        <a:pt x="7325" y="34059"/>
                        <a:pt x="7302" y="34020"/>
                      </a:cubicBezTo>
                      <a:close/>
                      <a:moveTo>
                        <a:pt x="35651" y="33954"/>
                      </a:moveTo>
                      <a:cubicBezTo>
                        <a:pt x="35651" y="34043"/>
                        <a:pt x="35651" y="34158"/>
                        <a:pt x="35675" y="34158"/>
                      </a:cubicBezTo>
                      <a:cubicBezTo>
                        <a:pt x="35675" y="34158"/>
                        <a:pt x="35675" y="34158"/>
                        <a:pt x="35675" y="34158"/>
                      </a:cubicBezTo>
                      <a:lnTo>
                        <a:pt x="35675" y="34158"/>
                      </a:lnTo>
                      <a:cubicBezTo>
                        <a:pt x="35674" y="34158"/>
                        <a:pt x="35674" y="34158"/>
                        <a:pt x="35673" y="34158"/>
                      </a:cubicBezTo>
                      <a:cubicBezTo>
                        <a:pt x="35644" y="34158"/>
                        <a:pt x="35618" y="34050"/>
                        <a:pt x="35618" y="34020"/>
                      </a:cubicBezTo>
                      <a:lnTo>
                        <a:pt x="35584" y="34020"/>
                      </a:lnTo>
                      <a:cubicBezTo>
                        <a:pt x="35618" y="33987"/>
                        <a:pt x="35618" y="33987"/>
                        <a:pt x="35651" y="33954"/>
                      </a:cubicBezTo>
                      <a:close/>
                      <a:moveTo>
                        <a:pt x="5621" y="34167"/>
                      </a:moveTo>
                      <a:cubicBezTo>
                        <a:pt x="5640" y="34172"/>
                        <a:pt x="5658" y="34178"/>
                        <a:pt x="5673" y="34186"/>
                      </a:cubicBezTo>
                      <a:cubicBezTo>
                        <a:pt x="5646" y="34186"/>
                        <a:pt x="5641" y="34186"/>
                        <a:pt x="5621" y="34167"/>
                      </a:cubicBezTo>
                      <a:close/>
                      <a:moveTo>
                        <a:pt x="7467" y="34204"/>
                      </a:moveTo>
                      <a:cubicBezTo>
                        <a:pt x="7488" y="34220"/>
                        <a:pt x="7510" y="34237"/>
                        <a:pt x="7534" y="34253"/>
                      </a:cubicBezTo>
                      <a:lnTo>
                        <a:pt x="7562" y="34290"/>
                      </a:lnTo>
                      <a:lnTo>
                        <a:pt x="7562" y="34290"/>
                      </a:lnTo>
                      <a:cubicBezTo>
                        <a:pt x="7533" y="34260"/>
                        <a:pt x="7500" y="34233"/>
                        <a:pt x="7467" y="34204"/>
                      </a:cubicBezTo>
                      <a:close/>
                      <a:moveTo>
                        <a:pt x="33821" y="34160"/>
                      </a:moveTo>
                      <a:cubicBezTo>
                        <a:pt x="33830" y="34213"/>
                        <a:pt x="33841" y="34266"/>
                        <a:pt x="33823" y="34319"/>
                      </a:cubicBezTo>
                      <a:cubicBezTo>
                        <a:pt x="33778" y="34330"/>
                        <a:pt x="33737" y="34345"/>
                        <a:pt x="33699" y="34363"/>
                      </a:cubicBezTo>
                      <a:lnTo>
                        <a:pt x="33699" y="34363"/>
                      </a:lnTo>
                      <a:cubicBezTo>
                        <a:pt x="33763" y="34307"/>
                        <a:pt x="33806" y="34241"/>
                        <a:pt x="33821" y="34160"/>
                      </a:cubicBezTo>
                      <a:close/>
                      <a:moveTo>
                        <a:pt x="8133" y="34585"/>
                      </a:moveTo>
                      <a:lnTo>
                        <a:pt x="8133" y="34585"/>
                      </a:lnTo>
                      <a:cubicBezTo>
                        <a:pt x="8199" y="34652"/>
                        <a:pt x="8232" y="34718"/>
                        <a:pt x="8266" y="34785"/>
                      </a:cubicBezTo>
                      <a:cubicBezTo>
                        <a:pt x="8266" y="34818"/>
                        <a:pt x="8299" y="34818"/>
                        <a:pt x="8299" y="34851"/>
                      </a:cubicBezTo>
                      <a:cubicBezTo>
                        <a:pt x="8232" y="34785"/>
                        <a:pt x="8199" y="34685"/>
                        <a:pt x="8133" y="34585"/>
                      </a:cubicBezTo>
                      <a:close/>
                      <a:moveTo>
                        <a:pt x="7834" y="35017"/>
                      </a:moveTo>
                      <a:cubicBezTo>
                        <a:pt x="7867" y="35050"/>
                        <a:pt x="7900" y="35050"/>
                        <a:pt x="7933" y="35117"/>
                      </a:cubicBezTo>
                      <a:cubicBezTo>
                        <a:pt x="7900" y="35084"/>
                        <a:pt x="7867" y="35050"/>
                        <a:pt x="7834" y="35017"/>
                      </a:cubicBezTo>
                      <a:close/>
                      <a:moveTo>
                        <a:pt x="8066" y="34917"/>
                      </a:moveTo>
                      <a:cubicBezTo>
                        <a:pt x="8099" y="35017"/>
                        <a:pt x="8166" y="35117"/>
                        <a:pt x="8232" y="35183"/>
                      </a:cubicBezTo>
                      <a:cubicBezTo>
                        <a:pt x="8133" y="35117"/>
                        <a:pt x="8099" y="34917"/>
                        <a:pt x="7967" y="34917"/>
                      </a:cubicBezTo>
                      <a:close/>
                      <a:moveTo>
                        <a:pt x="26877" y="35391"/>
                      </a:moveTo>
                      <a:cubicBezTo>
                        <a:pt x="26885" y="35391"/>
                        <a:pt x="26894" y="35399"/>
                        <a:pt x="26910" y="35416"/>
                      </a:cubicBezTo>
                      <a:cubicBezTo>
                        <a:pt x="26900" y="35406"/>
                        <a:pt x="26888" y="35402"/>
                        <a:pt x="26875" y="35402"/>
                      </a:cubicBezTo>
                      <a:cubicBezTo>
                        <a:pt x="26868" y="35402"/>
                        <a:pt x="26861" y="35403"/>
                        <a:pt x="26854" y="35405"/>
                      </a:cubicBezTo>
                      <a:lnTo>
                        <a:pt x="26854" y="35405"/>
                      </a:lnTo>
                      <a:cubicBezTo>
                        <a:pt x="26864" y="35396"/>
                        <a:pt x="26871" y="35391"/>
                        <a:pt x="26877" y="35391"/>
                      </a:cubicBezTo>
                      <a:close/>
                      <a:moveTo>
                        <a:pt x="26844" y="35383"/>
                      </a:moveTo>
                      <a:lnTo>
                        <a:pt x="26844" y="35409"/>
                      </a:lnTo>
                      <a:lnTo>
                        <a:pt x="26844" y="35409"/>
                      </a:lnTo>
                      <a:cubicBezTo>
                        <a:pt x="26825" y="35418"/>
                        <a:pt x="26810" y="35434"/>
                        <a:pt x="26810" y="35449"/>
                      </a:cubicBezTo>
                      <a:cubicBezTo>
                        <a:pt x="26810" y="35416"/>
                        <a:pt x="26810" y="35416"/>
                        <a:pt x="26844" y="35383"/>
                      </a:cubicBezTo>
                      <a:close/>
                      <a:moveTo>
                        <a:pt x="40337" y="35383"/>
                      </a:moveTo>
                      <a:cubicBezTo>
                        <a:pt x="40337" y="35449"/>
                        <a:pt x="40370" y="35449"/>
                        <a:pt x="40403" y="35449"/>
                      </a:cubicBezTo>
                      <a:lnTo>
                        <a:pt x="40337" y="35449"/>
                      </a:lnTo>
                      <a:lnTo>
                        <a:pt x="40337" y="35383"/>
                      </a:lnTo>
                      <a:close/>
                      <a:moveTo>
                        <a:pt x="25415" y="35449"/>
                      </a:moveTo>
                      <a:lnTo>
                        <a:pt x="25415" y="35449"/>
                      </a:lnTo>
                      <a:cubicBezTo>
                        <a:pt x="25444" y="35566"/>
                        <a:pt x="25268" y="35734"/>
                        <a:pt x="25292" y="35863"/>
                      </a:cubicBezTo>
                      <a:lnTo>
                        <a:pt x="25292" y="35863"/>
                      </a:lnTo>
                      <a:cubicBezTo>
                        <a:pt x="25257" y="35871"/>
                        <a:pt x="25206" y="35898"/>
                        <a:pt x="25187" y="35898"/>
                      </a:cubicBezTo>
                      <a:cubicBezTo>
                        <a:pt x="25179" y="35898"/>
                        <a:pt x="25176" y="35893"/>
                        <a:pt x="25182" y="35881"/>
                      </a:cubicBezTo>
                      <a:lnTo>
                        <a:pt x="25182" y="35881"/>
                      </a:lnTo>
                      <a:lnTo>
                        <a:pt x="25182" y="35881"/>
                      </a:lnTo>
                      <a:cubicBezTo>
                        <a:pt x="25282" y="35748"/>
                        <a:pt x="25381" y="35615"/>
                        <a:pt x="25415" y="35449"/>
                      </a:cubicBezTo>
                      <a:close/>
                      <a:moveTo>
                        <a:pt x="30699" y="35915"/>
                      </a:moveTo>
                      <a:lnTo>
                        <a:pt x="30699" y="35915"/>
                      </a:lnTo>
                      <a:cubicBezTo>
                        <a:pt x="30732" y="35948"/>
                        <a:pt x="30699" y="35948"/>
                        <a:pt x="30666" y="35948"/>
                      </a:cubicBezTo>
                      <a:lnTo>
                        <a:pt x="30599" y="35948"/>
                      </a:lnTo>
                      <a:cubicBezTo>
                        <a:pt x="30632" y="35948"/>
                        <a:pt x="30732" y="35948"/>
                        <a:pt x="30699" y="35915"/>
                      </a:cubicBezTo>
                      <a:close/>
                      <a:moveTo>
                        <a:pt x="30865" y="36114"/>
                      </a:moveTo>
                      <a:cubicBezTo>
                        <a:pt x="30883" y="36126"/>
                        <a:pt x="30897" y="36135"/>
                        <a:pt x="30907" y="36141"/>
                      </a:cubicBezTo>
                      <a:lnTo>
                        <a:pt x="30907" y="36141"/>
                      </a:lnTo>
                      <a:cubicBezTo>
                        <a:pt x="30904" y="36142"/>
                        <a:pt x="30901" y="36145"/>
                        <a:pt x="30898" y="36147"/>
                      </a:cubicBezTo>
                      <a:lnTo>
                        <a:pt x="30865" y="36114"/>
                      </a:lnTo>
                      <a:close/>
                      <a:moveTo>
                        <a:pt x="30898" y="36081"/>
                      </a:moveTo>
                      <a:cubicBezTo>
                        <a:pt x="30932" y="36114"/>
                        <a:pt x="30998" y="36114"/>
                        <a:pt x="31031" y="36147"/>
                      </a:cubicBezTo>
                      <a:cubicBezTo>
                        <a:pt x="31009" y="36147"/>
                        <a:pt x="30972" y="36132"/>
                        <a:pt x="30940" y="36132"/>
                      </a:cubicBezTo>
                      <a:cubicBezTo>
                        <a:pt x="30933" y="36132"/>
                        <a:pt x="30926" y="36133"/>
                        <a:pt x="30919" y="36135"/>
                      </a:cubicBezTo>
                      <a:lnTo>
                        <a:pt x="30919" y="36135"/>
                      </a:lnTo>
                      <a:cubicBezTo>
                        <a:pt x="30913" y="36129"/>
                        <a:pt x="30906" y="36121"/>
                        <a:pt x="30898" y="36114"/>
                      </a:cubicBezTo>
                      <a:lnTo>
                        <a:pt x="30898" y="36081"/>
                      </a:lnTo>
                      <a:close/>
                      <a:moveTo>
                        <a:pt x="7515" y="36370"/>
                      </a:moveTo>
                      <a:cubicBezTo>
                        <a:pt x="7549" y="36425"/>
                        <a:pt x="7609" y="36496"/>
                        <a:pt x="7628" y="36569"/>
                      </a:cubicBezTo>
                      <a:lnTo>
                        <a:pt x="7628" y="36569"/>
                      </a:lnTo>
                      <a:lnTo>
                        <a:pt x="7515" y="36370"/>
                      </a:lnTo>
                      <a:close/>
                      <a:moveTo>
                        <a:pt x="35319" y="36845"/>
                      </a:moveTo>
                      <a:cubicBezTo>
                        <a:pt x="35319" y="36905"/>
                        <a:pt x="35292" y="36930"/>
                        <a:pt x="35264" y="36930"/>
                      </a:cubicBezTo>
                      <a:cubicBezTo>
                        <a:pt x="35244" y="36930"/>
                        <a:pt x="35223" y="36918"/>
                        <a:pt x="35208" y="36897"/>
                      </a:cubicBezTo>
                      <a:lnTo>
                        <a:pt x="35208" y="36897"/>
                      </a:lnTo>
                      <a:cubicBezTo>
                        <a:pt x="35218" y="36904"/>
                        <a:pt x="35229" y="36908"/>
                        <a:pt x="35241" y="36908"/>
                      </a:cubicBezTo>
                      <a:cubicBezTo>
                        <a:pt x="35267" y="36908"/>
                        <a:pt x="35296" y="36889"/>
                        <a:pt x="35319" y="36845"/>
                      </a:cubicBezTo>
                      <a:close/>
                      <a:moveTo>
                        <a:pt x="17405" y="36845"/>
                      </a:moveTo>
                      <a:lnTo>
                        <a:pt x="17405" y="36878"/>
                      </a:lnTo>
                      <a:cubicBezTo>
                        <a:pt x="17480" y="37004"/>
                        <a:pt x="17499" y="37167"/>
                        <a:pt x="17604" y="37211"/>
                      </a:cubicBezTo>
                      <a:lnTo>
                        <a:pt x="17604" y="37211"/>
                      </a:lnTo>
                      <a:cubicBezTo>
                        <a:pt x="17456" y="37168"/>
                        <a:pt x="17437" y="36964"/>
                        <a:pt x="17309" y="36868"/>
                      </a:cubicBezTo>
                      <a:lnTo>
                        <a:pt x="17309" y="36868"/>
                      </a:lnTo>
                      <a:cubicBezTo>
                        <a:pt x="17315" y="36869"/>
                        <a:pt x="17320" y="36870"/>
                        <a:pt x="17326" y="36870"/>
                      </a:cubicBezTo>
                      <a:cubicBezTo>
                        <a:pt x="17347" y="36870"/>
                        <a:pt x="17372" y="36862"/>
                        <a:pt x="17405" y="36845"/>
                      </a:cubicBezTo>
                      <a:close/>
                      <a:moveTo>
                        <a:pt x="8532" y="37310"/>
                      </a:moveTo>
                      <a:cubicBezTo>
                        <a:pt x="8532" y="37344"/>
                        <a:pt x="8498" y="37377"/>
                        <a:pt x="8498" y="37410"/>
                      </a:cubicBezTo>
                      <a:lnTo>
                        <a:pt x="8465" y="37410"/>
                      </a:lnTo>
                      <a:cubicBezTo>
                        <a:pt x="8498" y="37377"/>
                        <a:pt x="8498" y="37344"/>
                        <a:pt x="8532" y="37310"/>
                      </a:cubicBezTo>
                      <a:close/>
                      <a:moveTo>
                        <a:pt x="33642" y="37567"/>
                      </a:moveTo>
                      <a:cubicBezTo>
                        <a:pt x="33659" y="37567"/>
                        <a:pt x="33672" y="37589"/>
                        <a:pt x="33670" y="37612"/>
                      </a:cubicBezTo>
                      <a:lnTo>
                        <a:pt x="33670" y="37612"/>
                      </a:lnTo>
                      <a:cubicBezTo>
                        <a:pt x="33669" y="37592"/>
                        <a:pt x="33646" y="37576"/>
                        <a:pt x="33624" y="37576"/>
                      </a:cubicBezTo>
                      <a:cubicBezTo>
                        <a:pt x="33630" y="37570"/>
                        <a:pt x="33636" y="37567"/>
                        <a:pt x="33642" y="37567"/>
                      </a:cubicBezTo>
                      <a:close/>
                      <a:moveTo>
                        <a:pt x="5840" y="32392"/>
                      </a:moveTo>
                      <a:lnTo>
                        <a:pt x="5840" y="32392"/>
                      </a:lnTo>
                      <a:cubicBezTo>
                        <a:pt x="6371" y="32923"/>
                        <a:pt x="7169" y="33821"/>
                        <a:pt x="7302" y="34352"/>
                      </a:cubicBezTo>
                      <a:cubicBezTo>
                        <a:pt x="6737" y="34884"/>
                        <a:pt x="9263" y="36779"/>
                        <a:pt x="10060" y="37410"/>
                      </a:cubicBezTo>
                      <a:cubicBezTo>
                        <a:pt x="10027" y="37576"/>
                        <a:pt x="10293" y="37609"/>
                        <a:pt x="10193" y="37776"/>
                      </a:cubicBezTo>
                      <a:cubicBezTo>
                        <a:pt x="10143" y="37783"/>
                        <a:pt x="10095" y="37787"/>
                        <a:pt x="10047" y="37787"/>
                      </a:cubicBezTo>
                      <a:cubicBezTo>
                        <a:pt x="9044" y="37787"/>
                        <a:pt x="8488" y="36186"/>
                        <a:pt x="7568" y="35615"/>
                      </a:cubicBezTo>
                      <a:cubicBezTo>
                        <a:pt x="7136" y="34618"/>
                        <a:pt x="5574" y="33920"/>
                        <a:pt x="5507" y="32890"/>
                      </a:cubicBezTo>
                      <a:cubicBezTo>
                        <a:pt x="5536" y="32845"/>
                        <a:pt x="5569" y="32826"/>
                        <a:pt x="5605" y="32826"/>
                      </a:cubicBezTo>
                      <a:cubicBezTo>
                        <a:pt x="5867" y="32826"/>
                        <a:pt x="6312" y="33845"/>
                        <a:pt x="6604" y="34020"/>
                      </a:cubicBezTo>
                      <a:cubicBezTo>
                        <a:pt x="7402" y="33954"/>
                        <a:pt x="5740" y="33023"/>
                        <a:pt x="5840" y="32392"/>
                      </a:cubicBezTo>
                      <a:close/>
                      <a:moveTo>
                        <a:pt x="11287" y="37838"/>
                      </a:moveTo>
                      <a:cubicBezTo>
                        <a:pt x="11298" y="37850"/>
                        <a:pt x="11311" y="37863"/>
                        <a:pt x="11323" y="37875"/>
                      </a:cubicBezTo>
                      <a:lnTo>
                        <a:pt x="11323" y="37898"/>
                      </a:lnTo>
                      <a:lnTo>
                        <a:pt x="11323" y="37898"/>
                      </a:lnTo>
                      <a:cubicBezTo>
                        <a:pt x="11306" y="37884"/>
                        <a:pt x="11296" y="37861"/>
                        <a:pt x="11287" y="37838"/>
                      </a:cubicBezTo>
                      <a:close/>
                      <a:moveTo>
                        <a:pt x="8208" y="37654"/>
                      </a:moveTo>
                      <a:lnTo>
                        <a:pt x="8208" y="37654"/>
                      </a:lnTo>
                      <a:cubicBezTo>
                        <a:pt x="8300" y="37738"/>
                        <a:pt x="8414" y="37810"/>
                        <a:pt x="8479" y="37907"/>
                      </a:cubicBezTo>
                      <a:lnTo>
                        <a:pt x="8479" y="37907"/>
                      </a:lnTo>
                      <a:cubicBezTo>
                        <a:pt x="8373" y="37834"/>
                        <a:pt x="8294" y="37745"/>
                        <a:pt x="8208" y="37654"/>
                      </a:cubicBezTo>
                      <a:close/>
                      <a:moveTo>
                        <a:pt x="10426" y="37842"/>
                      </a:moveTo>
                      <a:lnTo>
                        <a:pt x="10426" y="37842"/>
                      </a:lnTo>
                      <a:cubicBezTo>
                        <a:pt x="10490" y="37928"/>
                        <a:pt x="10597" y="37972"/>
                        <a:pt x="10682" y="38038"/>
                      </a:cubicBezTo>
                      <a:lnTo>
                        <a:pt x="10682" y="38038"/>
                      </a:lnTo>
                      <a:cubicBezTo>
                        <a:pt x="10585" y="38004"/>
                        <a:pt x="10490" y="37938"/>
                        <a:pt x="10426" y="37842"/>
                      </a:cubicBezTo>
                      <a:close/>
                      <a:moveTo>
                        <a:pt x="9602" y="38033"/>
                      </a:moveTo>
                      <a:cubicBezTo>
                        <a:pt x="9628" y="38033"/>
                        <a:pt x="9654" y="38036"/>
                        <a:pt x="9679" y="38042"/>
                      </a:cubicBezTo>
                      <a:lnTo>
                        <a:pt x="9529" y="38042"/>
                      </a:lnTo>
                      <a:cubicBezTo>
                        <a:pt x="9553" y="38035"/>
                        <a:pt x="9577" y="38033"/>
                        <a:pt x="9602" y="38033"/>
                      </a:cubicBezTo>
                      <a:close/>
                      <a:moveTo>
                        <a:pt x="8517" y="37985"/>
                      </a:moveTo>
                      <a:cubicBezTo>
                        <a:pt x="8526" y="38013"/>
                        <a:pt x="8532" y="38043"/>
                        <a:pt x="8532" y="38075"/>
                      </a:cubicBezTo>
                      <a:cubicBezTo>
                        <a:pt x="8532" y="38036"/>
                        <a:pt x="8520" y="38008"/>
                        <a:pt x="8517" y="37985"/>
                      </a:cubicBezTo>
                      <a:close/>
                      <a:moveTo>
                        <a:pt x="9814" y="38093"/>
                      </a:moveTo>
                      <a:lnTo>
                        <a:pt x="9814" y="38093"/>
                      </a:lnTo>
                      <a:cubicBezTo>
                        <a:pt x="9842" y="38108"/>
                        <a:pt x="9869" y="38125"/>
                        <a:pt x="9894" y="38141"/>
                      </a:cubicBezTo>
                      <a:lnTo>
                        <a:pt x="9814" y="38093"/>
                      </a:lnTo>
                      <a:close/>
                      <a:moveTo>
                        <a:pt x="8964" y="37875"/>
                      </a:moveTo>
                      <a:lnTo>
                        <a:pt x="8964" y="37875"/>
                      </a:lnTo>
                      <a:cubicBezTo>
                        <a:pt x="9063" y="37942"/>
                        <a:pt x="9097" y="38174"/>
                        <a:pt x="9229" y="38174"/>
                      </a:cubicBezTo>
                      <a:lnTo>
                        <a:pt x="9163" y="38174"/>
                      </a:lnTo>
                      <a:cubicBezTo>
                        <a:pt x="9097" y="38075"/>
                        <a:pt x="9030" y="37975"/>
                        <a:pt x="8964" y="37875"/>
                      </a:cubicBezTo>
                      <a:close/>
                      <a:moveTo>
                        <a:pt x="10701" y="38053"/>
                      </a:moveTo>
                      <a:cubicBezTo>
                        <a:pt x="10739" y="38086"/>
                        <a:pt x="10771" y="38124"/>
                        <a:pt x="10791" y="38174"/>
                      </a:cubicBezTo>
                      <a:lnTo>
                        <a:pt x="10701" y="38053"/>
                      </a:lnTo>
                      <a:close/>
                      <a:moveTo>
                        <a:pt x="29635" y="38208"/>
                      </a:moveTo>
                      <a:cubicBezTo>
                        <a:pt x="29602" y="38208"/>
                        <a:pt x="29635" y="38274"/>
                        <a:pt x="29669" y="38341"/>
                      </a:cubicBezTo>
                      <a:cubicBezTo>
                        <a:pt x="29650" y="38350"/>
                        <a:pt x="29629" y="38357"/>
                        <a:pt x="29607" y="38361"/>
                      </a:cubicBezTo>
                      <a:lnTo>
                        <a:pt x="29607" y="38361"/>
                      </a:lnTo>
                      <a:cubicBezTo>
                        <a:pt x="29628" y="38296"/>
                        <a:pt x="29573" y="38208"/>
                        <a:pt x="29635" y="38208"/>
                      </a:cubicBezTo>
                      <a:close/>
                      <a:moveTo>
                        <a:pt x="10612" y="38973"/>
                      </a:moveTo>
                      <a:cubicBezTo>
                        <a:pt x="10669" y="38973"/>
                        <a:pt x="10721" y="39013"/>
                        <a:pt x="10758" y="39138"/>
                      </a:cubicBezTo>
                      <a:cubicBezTo>
                        <a:pt x="10707" y="39035"/>
                        <a:pt x="10650" y="39002"/>
                        <a:pt x="10592" y="39002"/>
                      </a:cubicBezTo>
                      <a:cubicBezTo>
                        <a:pt x="10501" y="39002"/>
                        <a:pt x="10408" y="39085"/>
                        <a:pt x="10326" y="39105"/>
                      </a:cubicBezTo>
                      <a:cubicBezTo>
                        <a:pt x="10409" y="39084"/>
                        <a:pt x="10518" y="38973"/>
                        <a:pt x="10612" y="38973"/>
                      </a:cubicBezTo>
                      <a:close/>
                      <a:moveTo>
                        <a:pt x="33687" y="39166"/>
                      </a:moveTo>
                      <a:cubicBezTo>
                        <a:pt x="33763" y="39166"/>
                        <a:pt x="33786" y="39275"/>
                        <a:pt x="33756" y="39304"/>
                      </a:cubicBezTo>
                      <a:cubicBezTo>
                        <a:pt x="33790" y="39238"/>
                        <a:pt x="33723" y="39171"/>
                        <a:pt x="33657" y="39171"/>
                      </a:cubicBezTo>
                      <a:cubicBezTo>
                        <a:pt x="33668" y="39168"/>
                        <a:pt x="33678" y="39166"/>
                        <a:pt x="33687" y="39166"/>
                      </a:cubicBezTo>
                      <a:close/>
                      <a:moveTo>
                        <a:pt x="10791" y="39171"/>
                      </a:moveTo>
                      <a:lnTo>
                        <a:pt x="10791" y="39171"/>
                      </a:lnTo>
                      <a:cubicBezTo>
                        <a:pt x="10961" y="39200"/>
                        <a:pt x="11130" y="39276"/>
                        <a:pt x="11258" y="39399"/>
                      </a:cubicBezTo>
                      <a:lnTo>
                        <a:pt x="11258" y="39399"/>
                      </a:lnTo>
                      <a:cubicBezTo>
                        <a:pt x="11116" y="39286"/>
                        <a:pt x="10905" y="39314"/>
                        <a:pt x="10791" y="39171"/>
                      </a:cubicBezTo>
                      <a:close/>
                      <a:moveTo>
                        <a:pt x="12830" y="40000"/>
                      </a:moveTo>
                      <a:lnTo>
                        <a:pt x="12830" y="40000"/>
                      </a:lnTo>
                      <a:cubicBezTo>
                        <a:pt x="12849" y="40009"/>
                        <a:pt x="12867" y="40017"/>
                        <a:pt x="12885" y="40036"/>
                      </a:cubicBezTo>
                      <a:lnTo>
                        <a:pt x="12918" y="40102"/>
                      </a:lnTo>
                      <a:cubicBezTo>
                        <a:pt x="12894" y="40077"/>
                        <a:pt x="12869" y="40034"/>
                        <a:pt x="12830" y="40000"/>
                      </a:cubicBezTo>
                      <a:close/>
                      <a:moveTo>
                        <a:pt x="37816" y="40079"/>
                      </a:moveTo>
                      <a:cubicBezTo>
                        <a:pt x="37817" y="40135"/>
                        <a:pt x="37806" y="40181"/>
                        <a:pt x="37745" y="40202"/>
                      </a:cubicBezTo>
                      <a:cubicBezTo>
                        <a:pt x="37803" y="40163"/>
                        <a:pt x="37816" y="40124"/>
                        <a:pt x="37816" y="40079"/>
                      </a:cubicBezTo>
                      <a:close/>
                      <a:moveTo>
                        <a:pt x="36149" y="40468"/>
                      </a:moveTo>
                      <a:cubicBezTo>
                        <a:pt x="36216" y="40567"/>
                        <a:pt x="35983" y="40567"/>
                        <a:pt x="35983" y="40601"/>
                      </a:cubicBezTo>
                      <a:lnTo>
                        <a:pt x="35950" y="40567"/>
                      </a:lnTo>
                      <a:cubicBezTo>
                        <a:pt x="36016" y="40567"/>
                        <a:pt x="36050" y="40468"/>
                        <a:pt x="36149" y="40468"/>
                      </a:cubicBezTo>
                      <a:close/>
                      <a:moveTo>
                        <a:pt x="36309" y="40574"/>
                      </a:moveTo>
                      <a:cubicBezTo>
                        <a:pt x="36292" y="40614"/>
                        <a:pt x="36364" y="40634"/>
                        <a:pt x="36415" y="40634"/>
                      </a:cubicBezTo>
                      <a:cubicBezTo>
                        <a:pt x="36349" y="40634"/>
                        <a:pt x="36316" y="40634"/>
                        <a:pt x="36282" y="40601"/>
                      </a:cubicBezTo>
                      <a:lnTo>
                        <a:pt x="36282" y="40601"/>
                      </a:lnTo>
                      <a:cubicBezTo>
                        <a:pt x="36316" y="40700"/>
                        <a:pt x="36316" y="40767"/>
                        <a:pt x="36349" y="40833"/>
                      </a:cubicBezTo>
                      <a:cubicBezTo>
                        <a:pt x="36295" y="40779"/>
                        <a:pt x="36285" y="40681"/>
                        <a:pt x="36247" y="40646"/>
                      </a:cubicBezTo>
                      <a:lnTo>
                        <a:pt x="36247" y="40646"/>
                      </a:lnTo>
                      <a:cubicBezTo>
                        <a:pt x="36248" y="40643"/>
                        <a:pt x="36249" y="40639"/>
                        <a:pt x="36249" y="40634"/>
                      </a:cubicBezTo>
                      <a:cubicBezTo>
                        <a:pt x="36269" y="40614"/>
                        <a:pt x="36289" y="40594"/>
                        <a:pt x="36309" y="40574"/>
                      </a:cubicBezTo>
                      <a:close/>
                      <a:moveTo>
                        <a:pt x="26977" y="40833"/>
                      </a:moveTo>
                      <a:cubicBezTo>
                        <a:pt x="26977" y="40866"/>
                        <a:pt x="26977" y="40866"/>
                        <a:pt x="26977" y="40866"/>
                      </a:cubicBezTo>
                      <a:cubicBezTo>
                        <a:pt x="26977" y="40866"/>
                        <a:pt x="26943" y="40866"/>
                        <a:pt x="26977" y="40833"/>
                      </a:cubicBezTo>
                      <a:close/>
                      <a:moveTo>
                        <a:pt x="37778" y="40866"/>
                      </a:moveTo>
                      <a:cubicBezTo>
                        <a:pt x="37778" y="40883"/>
                        <a:pt x="37786" y="40891"/>
                        <a:pt x="37799" y="40891"/>
                      </a:cubicBezTo>
                      <a:cubicBezTo>
                        <a:pt x="37811" y="40891"/>
                        <a:pt x="37828" y="40883"/>
                        <a:pt x="37844" y="40866"/>
                      </a:cubicBezTo>
                      <a:lnTo>
                        <a:pt x="37844" y="40866"/>
                      </a:lnTo>
                      <a:cubicBezTo>
                        <a:pt x="37811" y="40900"/>
                        <a:pt x="37811" y="40933"/>
                        <a:pt x="37778" y="40966"/>
                      </a:cubicBezTo>
                      <a:lnTo>
                        <a:pt x="37745" y="40966"/>
                      </a:lnTo>
                      <a:cubicBezTo>
                        <a:pt x="37716" y="41023"/>
                        <a:pt x="37639" y="41031"/>
                        <a:pt x="37597" y="41074"/>
                      </a:cubicBezTo>
                      <a:lnTo>
                        <a:pt x="37597" y="41074"/>
                      </a:lnTo>
                      <a:cubicBezTo>
                        <a:pt x="37651" y="41015"/>
                        <a:pt x="37778" y="40954"/>
                        <a:pt x="37778" y="40866"/>
                      </a:cubicBezTo>
                      <a:close/>
                      <a:moveTo>
                        <a:pt x="27243" y="41033"/>
                      </a:moveTo>
                      <a:lnTo>
                        <a:pt x="27375" y="41066"/>
                      </a:lnTo>
                      <a:cubicBezTo>
                        <a:pt x="27388" y="41081"/>
                        <a:pt x="27401" y="41094"/>
                        <a:pt x="27414" y="41104"/>
                      </a:cubicBezTo>
                      <a:lnTo>
                        <a:pt x="27414" y="41104"/>
                      </a:lnTo>
                      <a:cubicBezTo>
                        <a:pt x="27368" y="41084"/>
                        <a:pt x="27312" y="41060"/>
                        <a:pt x="27243" y="41033"/>
                      </a:cubicBezTo>
                      <a:close/>
                      <a:moveTo>
                        <a:pt x="27874" y="41033"/>
                      </a:moveTo>
                      <a:lnTo>
                        <a:pt x="27874" y="41033"/>
                      </a:lnTo>
                      <a:cubicBezTo>
                        <a:pt x="27774" y="41132"/>
                        <a:pt x="27608" y="41099"/>
                        <a:pt x="27608" y="41232"/>
                      </a:cubicBezTo>
                      <a:cubicBezTo>
                        <a:pt x="27608" y="41210"/>
                        <a:pt x="27593" y="41187"/>
                        <a:pt x="27482" y="41135"/>
                      </a:cubicBezTo>
                      <a:lnTo>
                        <a:pt x="27482" y="41135"/>
                      </a:lnTo>
                      <a:cubicBezTo>
                        <a:pt x="27495" y="41137"/>
                        <a:pt x="27508" y="41139"/>
                        <a:pt x="27522" y="41139"/>
                      </a:cubicBezTo>
                      <a:cubicBezTo>
                        <a:pt x="27634" y="41139"/>
                        <a:pt x="27762" y="41055"/>
                        <a:pt x="27874" y="41033"/>
                      </a:cubicBezTo>
                      <a:close/>
                      <a:moveTo>
                        <a:pt x="13899" y="41484"/>
                      </a:moveTo>
                      <a:cubicBezTo>
                        <a:pt x="13932" y="41484"/>
                        <a:pt x="13949" y="41508"/>
                        <a:pt x="13949" y="41531"/>
                      </a:cubicBezTo>
                      <a:cubicBezTo>
                        <a:pt x="13952" y="41533"/>
                        <a:pt x="13955" y="41534"/>
                        <a:pt x="13958" y="41536"/>
                      </a:cubicBezTo>
                      <a:lnTo>
                        <a:pt x="13958" y="41536"/>
                      </a:lnTo>
                      <a:cubicBezTo>
                        <a:pt x="13925" y="41520"/>
                        <a:pt x="13888" y="41508"/>
                        <a:pt x="13849" y="41498"/>
                      </a:cubicBezTo>
                      <a:cubicBezTo>
                        <a:pt x="13869" y="41488"/>
                        <a:pt x="13885" y="41484"/>
                        <a:pt x="13899" y="41484"/>
                      </a:cubicBezTo>
                      <a:close/>
                      <a:moveTo>
                        <a:pt x="16109" y="41664"/>
                      </a:moveTo>
                      <a:lnTo>
                        <a:pt x="16312" y="41813"/>
                      </a:lnTo>
                      <a:lnTo>
                        <a:pt x="16312" y="41813"/>
                      </a:lnTo>
                      <a:cubicBezTo>
                        <a:pt x="16239" y="41769"/>
                        <a:pt x="16168" y="41723"/>
                        <a:pt x="16109" y="41664"/>
                      </a:cubicBezTo>
                      <a:close/>
                      <a:moveTo>
                        <a:pt x="16774" y="43027"/>
                      </a:moveTo>
                      <a:lnTo>
                        <a:pt x="16807" y="43060"/>
                      </a:lnTo>
                      <a:cubicBezTo>
                        <a:pt x="16740" y="43027"/>
                        <a:pt x="16674" y="43027"/>
                        <a:pt x="16608" y="43027"/>
                      </a:cubicBezTo>
                      <a:close/>
                      <a:moveTo>
                        <a:pt x="33973" y="43592"/>
                      </a:moveTo>
                      <a:lnTo>
                        <a:pt x="33973" y="43592"/>
                      </a:lnTo>
                      <a:cubicBezTo>
                        <a:pt x="33958" y="43597"/>
                        <a:pt x="33946" y="43605"/>
                        <a:pt x="33934" y="43614"/>
                      </a:cubicBezTo>
                      <a:lnTo>
                        <a:pt x="33934" y="43614"/>
                      </a:lnTo>
                      <a:cubicBezTo>
                        <a:pt x="33941" y="43606"/>
                        <a:pt x="33949" y="43599"/>
                        <a:pt x="33956" y="43592"/>
                      </a:cubicBezTo>
                      <a:close/>
                      <a:moveTo>
                        <a:pt x="32726" y="43625"/>
                      </a:moveTo>
                      <a:lnTo>
                        <a:pt x="32726" y="43691"/>
                      </a:lnTo>
                      <a:cubicBezTo>
                        <a:pt x="32726" y="43625"/>
                        <a:pt x="32660" y="43625"/>
                        <a:pt x="32627" y="43625"/>
                      </a:cubicBezTo>
                      <a:close/>
                      <a:moveTo>
                        <a:pt x="17837" y="43758"/>
                      </a:moveTo>
                      <a:lnTo>
                        <a:pt x="17837" y="43758"/>
                      </a:lnTo>
                      <a:cubicBezTo>
                        <a:pt x="17808" y="43817"/>
                        <a:pt x="17700" y="43823"/>
                        <a:pt x="17699" y="43871"/>
                      </a:cubicBezTo>
                      <a:lnTo>
                        <a:pt x="17699" y="43871"/>
                      </a:lnTo>
                      <a:cubicBezTo>
                        <a:pt x="17698" y="43817"/>
                        <a:pt x="17807" y="43788"/>
                        <a:pt x="17837" y="43758"/>
                      </a:cubicBezTo>
                      <a:close/>
                      <a:moveTo>
                        <a:pt x="27841" y="44489"/>
                      </a:moveTo>
                      <a:lnTo>
                        <a:pt x="27841" y="44489"/>
                      </a:lnTo>
                      <a:cubicBezTo>
                        <a:pt x="27874" y="44522"/>
                        <a:pt x="27841" y="44555"/>
                        <a:pt x="27808" y="44589"/>
                      </a:cubicBezTo>
                      <a:lnTo>
                        <a:pt x="27783" y="44564"/>
                      </a:lnTo>
                      <a:lnTo>
                        <a:pt x="27783" y="44564"/>
                      </a:lnTo>
                      <a:cubicBezTo>
                        <a:pt x="27821" y="44559"/>
                        <a:pt x="27841" y="44514"/>
                        <a:pt x="27841" y="44489"/>
                      </a:cubicBezTo>
                      <a:close/>
                      <a:moveTo>
                        <a:pt x="31663" y="45287"/>
                      </a:moveTo>
                      <a:cubicBezTo>
                        <a:pt x="31676" y="45287"/>
                        <a:pt x="31691" y="45287"/>
                        <a:pt x="31707" y="45288"/>
                      </a:cubicBezTo>
                      <a:lnTo>
                        <a:pt x="31707" y="45288"/>
                      </a:lnTo>
                      <a:cubicBezTo>
                        <a:pt x="31686" y="45293"/>
                        <a:pt x="31670" y="45303"/>
                        <a:pt x="31663" y="45321"/>
                      </a:cubicBezTo>
                      <a:lnTo>
                        <a:pt x="31663" y="45321"/>
                      </a:lnTo>
                      <a:lnTo>
                        <a:pt x="31663" y="45287"/>
                      </a:lnTo>
                      <a:close/>
                      <a:moveTo>
                        <a:pt x="19299" y="45818"/>
                      </a:moveTo>
                      <a:cubicBezTo>
                        <a:pt x="19366" y="45852"/>
                        <a:pt x="19333" y="45918"/>
                        <a:pt x="19366" y="45985"/>
                      </a:cubicBezTo>
                      <a:cubicBezTo>
                        <a:pt x="19333" y="45918"/>
                        <a:pt x="19333" y="45885"/>
                        <a:pt x="19333" y="45852"/>
                      </a:cubicBezTo>
                      <a:lnTo>
                        <a:pt x="19299" y="45818"/>
                      </a:lnTo>
                      <a:close/>
                      <a:moveTo>
                        <a:pt x="27741" y="46317"/>
                      </a:moveTo>
                      <a:cubicBezTo>
                        <a:pt x="27688" y="46343"/>
                        <a:pt x="27635" y="46370"/>
                        <a:pt x="27582" y="46396"/>
                      </a:cubicBezTo>
                      <a:lnTo>
                        <a:pt x="27582" y="46396"/>
                      </a:lnTo>
                      <a:cubicBezTo>
                        <a:pt x="27627" y="46350"/>
                        <a:pt x="27684" y="46317"/>
                        <a:pt x="27741" y="46317"/>
                      </a:cubicBezTo>
                      <a:close/>
                      <a:moveTo>
                        <a:pt x="19572" y="46534"/>
                      </a:moveTo>
                      <a:cubicBezTo>
                        <a:pt x="19630" y="46542"/>
                        <a:pt x="19687" y="46552"/>
                        <a:pt x="19725" y="46573"/>
                      </a:cubicBezTo>
                      <a:lnTo>
                        <a:pt x="19725" y="46573"/>
                      </a:lnTo>
                      <a:cubicBezTo>
                        <a:pt x="19673" y="46560"/>
                        <a:pt x="19621" y="46547"/>
                        <a:pt x="19572" y="46534"/>
                      </a:cubicBezTo>
                      <a:close/>
                      <a:moveTo>
                        <a:pt x="25780" y="46716"/>
                      </a:moveTo>
                      <a:cubicBezTo>
                        <a:pt x="25764" y="46716"/>
                        <a:pt x="25753" y="46718"/>
                        <a:pt x="25747" y="46722"/>
                      </a:cubicBezTo>
                      <a:lnTo>
                        <a:pt x="25747" y="46722"/>
                      </a:lnTo>
                      <a:lnTo>
                        <a:pt x="25747" y="46716"/>
                      </a:lnTo>
                      <a:close/>
                      <a:moveTo>
                        <a:pt x="21668" y="46780"/>
                      </a:moveTo>
                      <a:cubicBezTo>
                        <a:pt x="21678" y="46790"/>
                        <a:pt x="21686" y="46802"/>
                        <a:pt x="21692" y="46815"/>
                      </a:cubicBezTo>
                      <a:lnTo>
                        <a:pt x="21668" y="46780"/>
                      </a:lnTo>
                      <a:close/>
                      <a:moveTo>
                        <a:pt x="26144" y="46825"/>
                      </a:moveTo>
                      <a:cubicBezTo>
                        <a:pt x="26073" y="46868"/>
                        <a:pt x="26007" y="46921"/>
                        <a:pt x="25946" y="46982"/>
                      </a:cubicBezTo>
                      <a:lnTo>
                        <a:pt x="26079" y="46849"/>
                      </a:lnTo>
                      <a:cubicBezTo>
                        <a:pt x="26100" y="46842"/>
                        <a:pt x="26122" y="46834"/>
                        <a:pt x="26144" y="46825"/>
                      </a:cubicBezTo>
                      <a:close/>
                      <a:moveTo>
                        <a:pt x="21792" y="46915"/>
                      </a:moveTo>
                      <a:cubicBezTo>
                        <a:pt x="21837" y="46938"/>
                        <a:pt x="21867" y="46975"/>
                        <a:pt x="21892" y="46987"/>
                      </a:cubicBezTo>
                      <a:lnTo>
                        <a:pt x="21892" y="46987"/>
                      </a:lnTo>
                      <a:lnTo>
                        <a:pt x="21892" y="47015"/>
                      </a:lnTo>
                      <a:lnTo>
                        <a:pt x="21792" y="46915"/>
                      </a:lnTo>
                      <a:close/>
                      <a:moveTo>
                        <a:pt x="25182" y="47048"/>
                      </a:moveTo>
                      <a:cubicBezTo>
                        <a:pt x="25155" y="47048"/>
                        <a:pt x="25063" y="47091"/>
                        <a:pt x="25029" y="47126"/>
                      </a:cubicBezTo>
                      <a:lnTo>
                        <a:pt x="25029" y="47126"/>
                      </a:lnTo>
                      <a:cubicBezTo>
                        <a:pt x="25065" y="47074"/>
                        <a:pt x="25123" y="47048"/>
                        <a:pt x="25182" y="47048"/>
                      </a:cubicBezTo>
                      <a:close/>
                      <a:moveTo>
                        <a:pt x="24988" y="47144"/>
                      </a:moveTo>
                      <a:cubicBezTo>
                        <a:pt x="24996" y="47144"/>
                        <a:pt x="25006" y="47145"/>
                        <a:pt x="25016" y="47148"/>
                      </a:cubicBezTo>
                      <a:cubicBezTo>
                        <a:pt x="24970" y="47155"/>
                        <a:pt x="24933" y="47175"/>
                        <a:pt x="24900" y="47202"/>
                      </a:cubicBezTo>
                      <a:lnTo>
                        <a:pt x="24900" y="47202"/>
                      </a:lnTo>
                      <a:cubicBezTo>
                        <a:pt x="24922" y="47169"/>
                        <a:pt x="24947" y="47144"/>
                        <a:pt x="24988" y="47144"/>
                      </a:cubicBezTo>
                      <a:close/>
                      <a:moveTo>
                        <a:pt x="24761" y="47347"/>
                      </a:moveTo>
                      <a:cubicBezTo>
                        <a:pt x="24708" y="47402"/>
                        <a:pt x="24646" y="47447"/>
                        <a:pt x="24551" y="47447"/>
                      </a:cubicBezTo>
                      <a:cubicBezTo>
                        <a:pt x="24617" y="47414"/>
                        <a:pt x="24683" y="47380"/>
                        <a:pt x="24750" y="47347"/>
                      </a:cubicBezTo>
                      <a:close/>
                      <a:moveTo>
                        <a:pt x="22929" y="0"/>
                      </a:moveTo>
                      <a:cubicBezTo>
                        <a:pt x="18316" y="0"/>
                        <a:pt x="13848" y="1197"/>
                        <a:pt x="10592" y="5006"/>
                      </a:cubicBezTo>
                      <a:cubicBezTo>
                        <a:pt x="2713" y="10941"/>
                        <a:pt x="1" y="23448"/>
                        <a:pt x="2910" y="32602"/>
                      </a:cubicBezTo>
                      <a:lnTo>
                        <a:pt x="2910" y="32602"/>
                      </a:lnTo>
                      <a:cubicBezTo>
                        <a:pt x="3050" y="33122"/>
                        <a:pt x="3302" y="33586"/>
                        <a:pt x="3613" y="34020"/>
                      </a:cubicBezTo>
                      <a:cubicBezTo>
                        <a:pt x="3797" y="33692"/>
                        <a:pt x="3439" y="33099"/>
                        <a:pt x="3292" y="32981"/>
                      </a:cubicBezTo>
                      <a:lnTo>
                        <a:pt x="3292" y="32981"/>
                      </a:lnTo>
                      <a:cubicBezTo>
                        <a:pt x="3032" y="32279"/>
                        <a:pt x="2607" y="31382"/>
                        <a:pt x="2948" y="30963"/>
                      </a:cubicBezTo>
                      <a:lnTo>
                        <a:pt x="2948" y="30963"/>
                      </a:lnTo>
                      <a:cubicBezTo>
                        <a:pt x="3546" y="32259"/>
                        <a:pt x="4278" y="34020"/>
                        <a:pt x="5108" y="34917"/>
                      </a:cubicBezTo>
                      <a:cubicBezTo>
                        <a:pt x="5054" y="35000"/>
                        <a:pt x="4886" y="35217"/>
                        <a:pt x="5014" y="35217"/>
                      </a:cubicBezTo>
                      <a:cubicBezTo>
                        <a:pt x="5042" y="35217"/>
                        <a:pt x="5083" y="35207"/>
                        <a:pt x="5142" y="35183"/>
                      </a:cubicBezTo>
                      <a:cubicBezTo>
                        <a:pt x="6272" y="35682"/>
                        <a:pt x="6837" y="37443"/>
                        <a:pt x="8066" y="38108"/>
                      </a:cubicBezTo>
                      <a:cubicBezTo>
                        <a:pt x="9163" y="39072"/>
                        <a:pt x="9628" y="40169"/>
                        <a:pt x="11024" y="40235"/>
                      </a:cubicBezTo>
                      <a:cubicBezTo>
                        <a:pt x="11094" y="40263"/>
                        <a:pt x="11140" y="40275"/>
                        <a:pt x="11167" y="40275"/>
                      </a:cubicBezTo>
                      <a:cubicBezTo>
                        <a:pt x="11334" y="40275"/>
                        <a:pt x="10805" y="39813"/>
                        <a:pt x="10891" y="39670"/>
                      </a:cubicBezTo>
                      <a:lnTo>
                        <a:pt x="10891" y="39670"/>
                      </a:lnTo>
                      <a:cubicBezTo>
                        <a:pt x="11323" y="39969"/>
                        <a:pt x="12054" y="40268"/>
                        <a:pt x="12486" y="40767"/>
                      </a:cubicBezTo>
                      <a:cubicBezTo>
                        <a:pt x="13517" y="41365"/>
                        <a:pt x="14613" y="41996"/>
                        <a:pt x="15710" y="42628"/>
                      </a:cubicBezTo>
                      <a:cubicBezTo>
                        <a:pt x="16167" y="42750"/>
                        <a:pt x="16065" y="43375"/>
                        <a:pt x="16533" y="43375"/>
                      </a:cubicBezTo>
                      <a:cubicBezTo>
                        <a:pt x="16575" y="43375"/>
                        <a:pt x="16622" y="43370"/>
                        <a:pt x="16674" y="43359"/>
                      </a:cubicBezTo>
                      <a:cubicBezTo>
                        <a:pt x="16747" y="43413"/>
                        <a:pt x="16799" y="43470"/>
                        <a:pt x="16835" y="43532"/>
                      </a:cubicBezTo>
                      <a:lnTo>
                        <a:pt x="16835" y="43532"/>
                      </a:lnTo>
                      <a:cubicBezTo>
                        <a:pt x="16826" y="43528"/>
                        <a:pt x="16816" y="43525"/>
                        <a:pt x="16807" y="43525"/>
                      </a:cubicBezTo>
                      <a:cubicBezTo>
                        <a:pt x="16820" y="43532"/>
                        <a:pt x="16832" y="43538"/>
                        <a:pt x="16843" y="43545"/>
                      </a:cubicBezTo>
                      <a:lnTo>
                        <a:pt x="16843" y="43545"/>
                      </a:lnTo>
                      <a:cubicBezTo>
                        <a:pt x="17038" y="43899"/>
                        <a:pt x="16737" y="44358"/>
                        <a:pt x="17073" y="44722"/>
                      </a:cubicBezTo>
                      <a:cubicBezTo>
                        <a:pt x="17195" y="44681"/>
                        <a:pt x="17295" y="44663"/>
                        <a:pt x="17378" y="44663"/>
                      </a:cubicBezTo>
                      <a:cubicBezTo>
                        <a:pt x="17972" y="44663"/>
                        <a:pt x="17678" y="45597"/>
                        <a:pt x="18203" y="45918"/>
                      </a:cubicBezTo>
                      <a:cubicBezTo>
                        <a:pt x="18402" y="46383"/>
                        <a:pt x="19100" y="46383"/>
                        <a:pt x="19432" y="46882"/>
                      </a:cubicBezTo>
                      <a:cubicBezTo>
                        <a:pt x="19498" y="46908"/>
                        <a:pt x="19544" y="46919"/>
                        <a:pt x="19577" y="46919"/>
                      </a:cubicBezTo>
                      <a:cubicBezTo>
                        <a:pt x="19711" y="46919"/>
                        <a:pt x="19625" y="46742"/>
                        <a:pt x="19732" y="46716"/>
                      </a:cubicBezTo>
                      <a:lnTo>
                        <a:pt x="19732" y="46716"/>
                      </a:lnTo>
                      <a:cubicBezTo>
                        <a:pt x="19632" y="47081"/>
                        <a:pt x="19898" y="46882"/>
                        <a:pt x="20097" y="47115"/>
                      </a:cubicBezTo>
                      <a:cubicBezTo>
                        <a:pt x="20562" y="47480"/>
                        <a:pt x="21559" y="47048"/>
                        <a:pt x="21759" y="47680"/>
                      </a:cubicBezTo>
                      <a:cubicBezTo>
                        <a:pt x="21822" y="47755"/>
                        <a:pt x="21875" y="47783"/>
                        <a:pt x="21926" y="47783"/>
                      </a:cubicBezTo>
                      <a:cubicBezTo>
                        <a:pt x="22010" y="47783"/>
                        <a:pt x="22088" y="47708"/>
                        <a:pt x="22191" y="47646"/>
                      </a:cubicBezTo>
                      <a:cubicBezTo>
                        <a:pt x="22369" y="47534"/>
                        <a:pt x="22561" y="47494"/>
                        <a:pt x="22760" y="47494"/>
                      </a:cubicBezTo>
                      <a:cubicBezTo>
                        <a:pt x="23268" y="47494"/>
                        <a:pt x="23823" y="47756"/>
                        <a:pt x="24304" y="47756"/>
                      </a:cubicBezTo>
                      <a:cubicBezTo>
                        <a:pt x="24586" y="47756"/>
                        <a:pt x="24842" y="47666"/>
                        <a:pt x="25049" y="47380"/>
                      </a:cubicBezTo>
                      <a:cubicBezTo>
                        <a:pt x="25144" y="47276"/>
                        <a:pt x="25255" y="47248"/>
                        <a:pt x="25371" y="47248"/>
                      </a:cubicBezTo>
                      <a:cubicBezTo>
                        <a:pt x="25513" y="47248"/>
                        <a:pt x="25663" y="47291"/>
                        <a:pt x="25802" y="47291"/>
                      </a:cubicBezTo>
                      <a:cubicBezTo>
                        <a:pt x="25948" y="47291"/>
                        <a:pt x="26082" y="47243"/>
                        <a:pt x="26179" y="47048"/>
                      </a:cubicBezTo>
                      <a:cubicBezTo>
                        <a:pt x="27907" y="46649"/>
                        <a:pt x="30100" y="46417"/>
                        <a:pt x="31861" y="45287"/>
                      </a:cubicBezTo>
                      <a:lnTo>
                        <a:pt x="31861" y="45287"/>
                      </a:lnTo>
                      <a:cubicBezTo>
                        <a:pt x="31934" y="45279"/>
                        <a:pt x="31995" y="45255"/>
                        <a:pt x="31995" y="45187"/>
                      </a:cubicBezTo>
                      <a:cubicBezTo>
                        <a:pt x="32033" y="45190"/>
                        <a:pt x="32070" y="45192"/>
                        <a:pt x="32105" y="45192"/>
                      </a:cubicBezTo>
                      <a:cubicBezTo>
                        <a:pt x="32748" y="45192"/>
                        <a:pt x="32959" y="44645"/>
                        <a:pt x="33557" y="44456"/>
                      </a:cubicBezTo>
                      <a:cubicBezTo>
                        <a:pt x="34089" y="44057"/>
                        <a:pt x="32959" y="44356"/>
                        <a:pt x="33358" y="44123"/>
                      </a:cubicBezTo>
                      <a:cubicBezTo>
                        <a:pt x="34521" y="43990"/>
                        <a:pt x="35385" y="42861"/>
                        <a:pt x="36116" y="42428"/>
                      </a:cubicBezTo>
                      <a:cubicBezTo>
                        <a:pt x="36881" y="42129"/>
                        <a:pt x="37379" y="41398"/>
                        <a:pt x="38011" y="40866"/>
                      </a:cubicBezTo>
                      <a:cubicBezTo>
                        <a:pt x="38310" y="40534"/>
                        <a:pt x="39041" y="40601"/>
                        <a:pt x="39107" y="39936"/>
                      </a:cubicBezTo>
                      <a:cubicBezTo>
                        <a:pt x="39156" y="39936"/>
                        <a:pt x="39186" y="39866"/>
                        <a:pt x="39225" y="39866"/>
                      </a:cubicBezTo>
                      <a:cubicBezTo>
                        <a:pt x="39240" y="39866"/>
                        <a:pt x="39255" y="39875"/>
                        <a:pt x="39273" y="39903"/>
                      </a:cubicBezTo>
                      <a:cubicBezTo>
                        <a:pt x="39306" y="39936"/>
                        <a:pt x="39331" y="39949"/>
                        <a:pt x="39350" y="39949"/>
                      </a:cubicBezTo>
                      <a:cubicBezTo>
                        <a:pt x="39446" y="39949"/>
                        <a:pt x="39395" y="39593"/>
                        <a:pt x="39506" y="39537"/>
                      </a:cubicBezTo>
                      <a:cubicBezTo>
                        <a:pt x="39610" y="39563"/>
                        <a:pt x="39612" y="39851"/>
                        <a:pt x="39703" y="39851"/>
                      </a:cubicBezTo>
                      <a:cubicBezTo>
                        <a:pt x="39729" y="39851"/>
                        <a:pt x="39761" y="39828"/>
                        <a:pt x="39805" y="39770"/>
                      </a:cubicBezTo>
                      <a:cubicBezTo>
                        <a:pt x="39539" y="38640"/>
                        <a:pt x="39174" y="39005"/>
                        <a:pt x="40337" y="38540"/>
                      </a:cubicBezTo>
                      <a:cubicBezTo>
                        <a:pt x="40338" y="38541"/>
                        <a:pt x="40340" y="38541"/>
                        <a:pt x="40341" y="38541"/>
                      </a:cubicBezTo>
                      <a:cubicBezTo>
                        <a:pt x="40407" y="38541"/>
                        <a:pt x="39975" y="37767"/>
                        <a:pt x="40195" y="37767"/>
                      </a:cubicBezTo>
                      <a:cubicBezTo>
                        <a:pt x="40233" y="37767"/>
                        <a:pt x="40289" y="37790"/>
                        <a:pt x="40370" y="37842"/>
                      </a:cubicBezTo>
                      <a:cubicBezTo>
                        <a:pt x="40611" y="37842"/>
                        <a:pt x="40723" y="37217"/>
                        <a:pt x="40931" y="37217"/>
                      </a:cubicBezTo>
                      <a:cubicBezTo>
                        <a:pt x="40981" y="37217"/>
                        <a:pt x="41037" y="37253"/>
                        <a:pt x="41101" y="37344"/>
                      </a:cubicBezTo>
                      <a:cubicBezTo>
                        <a:pt x="41467" y="37144"/>
                        <a:pt x="40669" y="36646"/>
                        <a:pt x="41234" y="36546"/>
                      </a:cubicBezTo>
                      <a:cubicBezTo>
                        <a:pt x="41334" y="36513"/>
                        <a:pt x="41567" y="36480"/>
                        <a:pt x="41434" y="36313"/>
                      </a:cubicBezTo>
                      <a:cubicBezTo>
                        <a:pt x="41234" y="36114"/>
                        <a:pt x="41567" y="35948"/>
                        <a:pt x="41633" y="35815"/>
                      </a:cubicBezTo>
                      <a:cubicBezTo>
                        <a:pt x="41646" y="35817"/>
                        <a:pt x="41659" y="35818"/>
                        <a:pt x="41672" y="35818"/>
                      </a:cubicBezTo>
                      <a:cubicBezTo>
                        <a:pt x="41954" y="35818"/>
                        <a:pt x="42098" y="35242"/>
                        <a:pt x="42400" y="35242"/>
                      </a:cubicBezTo>
                      <a:cubicBezTo>
                        <a:pt x="42459" y="35242"/>
                        <a:pt x="42524" y="35264"/>
                        <a:pt x="42597" y="35316"/>
                      </a:cubicBezTo>
                      <a:cubicBezTo>
                        <a:pt x="42659" y="35192"/>
                        <a:pt x="42489" y="34981"/>
                        <a:pt x="42656" y="34981"/>
                      </a:cubicBezTo>
                      <a:cubicBezTo>
                        <a:pt x="42668" y="34981"/>
                        <a:pt x="42681" y="34982"/>
                        <a:pt x="42697" y="34984"/>
                      </a:cubicBezTo>
                      <a:cubicBezTo>
                        <a:pt x="42723" y="35001"/>
                        <a:pt x="42749" y="35009"/>
                        <a:pt x="42773" y="35009"/>
                      </a:cubicBezTo>
                      <a:cubicBezTo>
                        <a:pt x="42933" y="35009"/>
                        <a:pt x="43031" y="34676"/>
                        <a:pt x="42830" y="34618"/>
                      </a:cubicBezTo>
                      <a:cubicBezTo>
                        <a:pt x="42597" y="34386"/>
                        <a:pt x="43594" y="33854"/>
                        <a:pt x="43793" y="33389"/>
                      </a:cubicBezTo>
                      <a:cubicBezTo>
                        <a:pt x="43561" y="33223"/>
                        <a:pt x="43993" y="32325"/>
                        <a:pt x="44259" y="32325"/>
                      </a:cubicBezTo>
                      <a:cubicBezTo>
                        <a:pt x="44283" y="32328"/>
                        <a:pt x="44306" y="32329"/>
                        <a:pt x="44327" y="32329"/>
                      </a:cubicBezTo>
                      <a:cubicBezTo>
                        <a:pt x="44793" y="32329"/>
                        <a:pt x="44478" y="31658"/>
                        <a:pt x="44923" y="31594"/>
                      </a:cubicBezTo>
                      <a:cubicBezTo>
                        <a:pt x="45123" y="31428"/>
                        <a:pt x="45156" y="31129"/>
                        <a:pt x="45256" y="30896"/>
                      </a:cubicBezTo>
                      <a:cubicBezTo>
                        <a:pt x="45821" y="28902"/>
                        <a:pt x="46884" y="27041"/>
                        <a:pt x="46751" y="24847"/>
                      </a:cubicBezTo>
                      <a:cubicBezTo>
                        <a:pt x="46630" y="24605"/>
                        <a:pt x="46950" y="22627"/>
                        <a:pt x="46556" y="22627"/>
                      </a:cubicBezTo>
                      <a:cubicBezTo>
                        <a:pt x="46518" y="22627"/>
                        <a:pt x="46472" y="22646"/>
                        <a:pt x="46419" y="22687"/>
                      </a:cubicBezTo>
                      <a:cubicBezTo>
                        <a:pt x="46120" y="22288"/>
                        <a:pt x="46851" y="22355"/>
                        <a:pt x="46751" y="22023"/>
                      </a:cubicBezTo>
                      <a:cubicBezTo>
                        <a:pt x="46467" y="21707"/>
                        <a:pt x="46992" y="20282"/>
                        <a:pt x="46590" y="20282"/>
                      </a:cubicBezTo>
                      <a:cubicBezTo>
                        <a:pt x="46569" y="20282"/>
                        <a:pt x="46545" y="20286"/>
                        <a:pt x="46519" y="20294"/>
                      </a:cubicBezTo>
                      <a:cubicBezTo>
                        <a:pt x="46286" y="20494"/>
                        <a:pt x="46585" y="20593"/>
                        <a:pt x="46386" y="20693"/>
                      </a:cubicBezTo>
                      <a:cubicBezTo>
                        <a:pt x="46396" y="20791"/>
                        <a:pt x="46361" y="20829"/>
                        <a:pt x="46315" y="20829"/>
                      </a:cubicBezTo>
                      <a:cubicBezTo>
                        <a:pt x="46222" y="20829"/>
                        <a:pt x="46085" y="20672"/>
                        <a:pt x="46219" y="20560"/>
                      </a:cubicBezTo>
                      <a:cubicBezTo>
                        <a:pt x="46286" y="20527"/>
                        <a:pt x="46319" y="20461"/>
                        <a:pt x="46253" y="20394"/>
                      </a:cubicBezTo>
                      <a:cubicBezTo>
                        <a:pt x="45721" y="19663"/>
                        <a:pt x="46552" y="18566"/>
                        <a:pt x="45920" y="18068"/>
                      </a:cubicBezTo>
                      <a:cubicBezTo>
                        <a:pt x="46386" y="17602"/>
                        <a:pt x="45787" y="16871"/>
                        <a:pt x="46120" y="16506"/>
                      </a:cubicBezTo>
                      <a:cubicBezTo>
                        <a:pt x="46181" y="16475"/>
                        <a:pt x="46157" y="16302"/>
                        <a:pt x="46075" y="16302"/>
                      </a:cubicBezTo>
                      <a:cubicBezTo>
                        <a:pt x="46068" y="16302"/>
                        <a:pt x="46061" y="16304"/>
                        <a:pt x="46053" y="16306"/>
                      </a:cubicBezTo>
                      <a:cubicBezTo>
                        <a:pt x="44325" y="14944"/>
                        <a:pt x="45754" y="10955"/>
                        <a:pt x="43827" y="9161"/>
                      </a:cubicBezTo>
                      <a:cubicBezTo>
                        <a:pt x="43361" y="9061"/>
                        <a:pt x="43760" y="8529"/>
                        <a:pt x="43361" y="8330"/>
                      </a:cubicBezTo>
                      <a:cubicBezTo>
                        <a:pt x="42863" y="8131"/>
                        <a:pt x="43029" y="7333"/>
                        <a:pt x="42464" y="7233"/>
                      </a:cubicBezTo>
                      <a:cubicBezTo>
                        <a:pt x="42517" y="7046"/>
                        <a:pt x="41945" y="6534"/>
                        <a:pt x="41721" y="6534"/>
                      </a:cubicBezTo>
                      <a:cubicBezTo>
                        <a:pt x="41667" y="6534"/>
                        <a:pt x="41633" y="6564"/>
                        <a:pt x="41633" y="6635"/>
                      </a:cubicBezTo>
                      <a:cubicBezTo>
                        <a:pt x="41400" y="4940"/>
                        <a:pt x="38875" y="4741"/>
                        <a:pt x="37645" y="3810"/>
                      </a:cubicBezTo>
                      <a:cubicBezTo>
                        <a:pt x="35784" y="2813"/>
                        <a:pt x="33258" y="1450"/>
                        <a:pt x="31463" y="1052"/>
                      </a:cubicBezTo>
                      <a:cubicBezTo>
                        <a:pt x="28734" y="465"/>
                        <a:pt x="25803" y="0"/>
                        <a:pt x="22929" y="0"/>
                      </a:cubicBezTo>
                      <a:close/>
                    </a:path>
                  </a:pathLst>
                </a:custGeom>
                <a:solidFill>
                  <a:srgbClr val="9BBFBC">
                    <a:alpha val="703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3103" name="Google Shape;3103;p27"/>
                <p:cNvSpPr/>
                <p:nvPr/>
              </p:nvSpPr>
              <p:spPr>
                <a:xfrm>
                  <a:off x="4282075" y="2792050"/>
                  <a:ext cx="51375" cy="2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55" h="1010" extrusionOk="0">
                      <a:moveTo>
                        <a:pt x="627" y="1"/>
                      </a:moveTo>
                      <a:cubicBezTo>
                        <a:pt x="0" y="1"/>
                        <a:pt x="1139" y="751"/>
                        <a:pt x="1390" y="940"/>
                      </a:cubicBezTo>
                      <a:cubicBezTo>
                        <a:pt x="1431" y="981"/>
                        <a:pt x="1472" y="1009"/>
                        <a:pt x="1513" y="1009"/>
                      </a:cubicBezTo>
                      <a:cubicBezTo>
                        <a:pt x="1539" y="1009"/>
                        <a:pt x="1564" y="998"/>
                        <a:pt x="1589" y="973"/>
                      </a:cubicBezTo>
                      <a:cubicBezTo>
                        <a:pt x="1624" y="903"/>
                        <a:pt x="1659" y="879"/>
                        <a:pt x="1695" y="879"/>
                      </a:cubicBezTo>
                      <a:cubicBezTo>
                        <a:pt x="1776" y="879"/>
                        <a:pt x="1863" y="1001"/>
                        <a:pt x="1969" y="1001"/>
                      </a:cubicBezTo>
                      <a:cubicBezTo>
                        <a:pt x="1996" y="1001"/>
                        <a:pt x="2025" y="993"/>
                        <a:pt x="2055" y="973"/>
                      </a:cubicBezTo>
                      <a:cubicBezTo>
                        <a:pt x="2033" y="778"/>
                        <a:pt x="1913" y="626"/>
                        <a:pt x="1786" y="626"/>
                      </a:cubicBezTo>
                      <a:cubicBezTo>
                        <a:pt x="1717" y="626"/>
                        <a:pt x="1647" y="669"/>
                        <a:pt x="1589" y="773"/>
                      </a:cubicBezTo>
                      <a:cubicBezTo>
                        <a:pt x="1457" y="375"/>
                        <a:pt x="1024" y="275"/>
                        <a:pt x="759" y="9"/>
                      </a:cubicBezTo>
                      <a:cubicBezTo>
                        <a:pt x="708" y="3"/>
                        <a:pt x="665" y="1"/>
                        <a:pt x="627" y="1"/>
                      </a:cubicBezTo>
                      <a:close/>
                    </a:path>
                  </a:pathLst>
                </a:custGeom>
                <a:solidFill>
                  <a:srgbClr val="9BBFBC">
                    <a:alpha val="703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3104" name="Google Shape;3104;p27"/>
                <p:cNvSpPr/>
                <p:nvPr/>
              </p:nvSpPr>
              <p:spPr>
                <a:xfrm>
                  <a:off x="4114075" y="2632525"/>
                  <a:ext cx="10625" cy="13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5" h="538" extrusionOk="0">
                      <a:moveTo>
                        <a:pt x="86" y="1"/>
                      </a:moveTo>
                      <a:cubicBezTo>
                        <a:pt x="43" y="1"/>
                        <a:pt x="9" y="31"/>
                        <a:pt x="1" y="109"/>
                      </a:cubicBezTo>
                      <a:cubicBezTo>
                        <a:pt x="1" y="273"/>
                        <a:pt x="233" y="537"/>
                        <a:pt x="346" y="537"/>
                      </a:cubicBezTo>
                      <a:cubicBezTo>
                        <a:pt x="393" y="537"/>
                        <a:pt x="419" y="492"/>
                        <a:pt x="400" y="375"/>
                      </a:cubicBezTo>
                      <a:cubicBezTo>
                        <a:pt x="424" y="252"/>
                        <a:pt x="212" y="1"/>
                        <a:pt x="86" y="1"/>
                      </a:cubicBezTo>
                      <a:close/>
                    </a:path>
                  </a:pathLst>
                </a:custGeom>
                <a:solidFill>
                  <a:srgbClr val="9BBFBC">
                    <a:alpha val="703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3105" name="Google Shape;3105;p27"/>
                <p:cNvSpPr/>
                <p:nvPr/>
              </p:nvSpPr>
              <p:spPr>
                <a:xfrm>
                  <a:off x="4363350" y="2832500"/>
                  <a:ext cx="8325" cy="7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3" h="308" extrusionOk="0">
                      <a:moveTo>
                        <a:pt x="99" y="1"/>
                      </a:moveTo>
                      <a:cubicBezTo>
                        <a:pt x="44" y="1"/>
                        <a:pt x="0" y="26"/>
                        <a:pt x="0" y="86"/>
                      </a:cubicBezTo>
                      <a:cubicBezTo>
                        <a:pt x="22" y="175"/>
                        <a:pt x="148" y="308"/>
                        <a:pt x="239" y="308"/>
                      </a:cubicBezTo>
                      <a:cubicBezTo>
                        <a:pt x="285" y="308"/>
                        <a:pt x="321" y="274"/>
                        <a:pt x="333" y="186"/>
                      </a:cubicBezTo>
                      <a:cubicBezTo>
                        <a:pt x="333" y="80"/>
                        <a:pt x="197" y="1"/>
                        <a:pt x="99" y="1"/>
                      </a:cubicBezTo>
                      <a:close/>
                    </a:path>
                  </a:pathLst>
                </a:custGeom>
                <a:solidFill>
                  <a:srgbClr val="9BBFBC">
                    <a:alpha val="703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3106" name="Google Shape;3106;p27"/>
                <p:cNvSpPr/>
                <p:nvPr/>
              </p:nvSpPr>
              <p:spPr>
                <a:xfrm>
                  <a:off x="4387425" y="2855125"/>
                  <a:ext cx="7525" cy="7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" h="311" extrusionOk="0">
                      <a:moveTo>
                        <a:pt x="54" y="0"/>
                      </a:moveTo>
                      <a:cubicBezTo>
                        <a:pt x="22" y="0"/>
                        <a:pt x="1" y="22"/>
                        <a:pt x="1" y="78"/>
                      </a:cubicBezTo>
                      <a:cubicBezTo>
                        <a:pt x="1" y="170"/>
                        <a:pt x="129" y="310"/>
                        <a:pt x="218" y="310"/>
                      </a:cubicBezTo>
                      <a:cubicBezTo>
                        <a:pt x="258" y="310"/>
                        <a:pt x="290" y="283"/>
                        <a:pt x="300" y="211"/>
                      </a:cubicBezTo>
                      <a:cubicBezTo>
                        <a:pt x="276" y="140"/>
                        <a:pt x="133" y="0"/>
                        <a:pt x="54" y="0"/>
                      </a:cubicBezTo>
                      <a:close/>
                    </a:path>
                  </a:pathLst>
                </a:custGeom>
                <a:solidFill>
                  <a:srgbClr val="9BBFBC">
                    <a:alpha val="703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3107" name="Google Shape;3107;p27"/>
                <p:cNvSpPr/>
                <p:nvPr/>
              </p:nvSpPr>
              <p:spPr>
                <a:xfrm>
                  <a:off x="4154100" y="2683350"/>
                  <a:ext cx="5700" cy="5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" h="206" extrusionOk="0">
                      <a:moveTo>
                        <a:pt x="78" y="1"/>
                      </a:moveTo>
                      <a:cubicBezTo>
                        <a:pt x="1" y="1"/>
                        <a:pt x="1" y="206"/>
                        <a:pt x="78" y="206"/>
                      </a:cubicBezTo>
                      <a:cubicBezTo>
                        <a:pt x="83" y="206"/>
                        <a:pt x="89" y="205"/>
                        <a:pt x="95" y="203"/>
                      </a:cubicBezTo>
                      <a:cubicBezTo>
                        <a:pt x="228" y="203"/>
                        <a:pt x="228" y="3"/>
                        <a:pt x="95" y="3"/>
                      </a:cubicBezTo>
                      <a:cubicBezTo>
                        <a:pt x="89" y="1"/>
                        <a:pt x="83" y="1"/>
                        <a:pt x="78" y="1"/>
                      </a:cubicBezTo>
                      <a:close/>
                    </a:path>
                  </a:pathLst>
                </a:custGeom>
                <a:solidFill>
                  <a:srgbClr val="9BBFBC">
                    <a:alpha val="703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</p:grpSp>
          <p:grpSp>
            <p:nvGrpSpPr>
              <p:cNvPr id="3108" name="Google Shape;3108;p27"/>
              <p:cNvGrpSpPr/>
              <p:nvPr/>
            </p:nvGrpSpPr>
            <p:grpSpPr>
              <a:xfrm rot="10800000">
                <a:off x="4212099" y="2046639"/>
                <a:ext cx="798176" cy="811594"/>
                <a:chOff x="4023775" y="1778925"/>
                <a:chExt cx="1174825" cy="1194575"/>
              </a:xfrm>
            </p:grpSpPr>
            <p:sp>
              <p:nvSpPr>
                <p:cNvPr id="3109" name="Google Shape;3109;p27"/>
                <p:cNvSpPr/>
                <p:nvPr/>
              </p:nvSpPr>
              <p:spPr>
                <a:xfrm>
                  <a:off x="4023775" y="1778925"/>
                  <a:ext cx="1174825" cy="1194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993" h="47783" extrusionOk="0">
                      <a:moveTo>
                        <a:pt x="23952" y="88"/>
                      </a:moveTo>
                      <a:cubicBezTo>
                        <a:pt x="23635" y="88"/>
                        <a:pt x="23318" y="96"/>
                        <a:pt x="23000" y="105"/>
                      </a:cubicBezTo>
                      <a:lnTo>
                        <a:pt x="23000" y="105"/>
                      </a:lnTo>
                      <a:cubicBezTo>
                        <a:pt x="23318" y="88"/>
                        <a:pt x="23635" y="88"/>
                        <a:pt x="23952" y="88"/>
                      </a:cubicBezTo>
                      <a:close/>
                      <a:moveTo>
                        <a:pt x="20376" y="351"/>
                      </a:moveTo>
                      <a:lnTo>
                        <a:pt x="20376" y="351"/>
                      </a:lnTo>
                      <a:cubicBezTo>
                        <a:pt x="20294" y="366"/>
                        <a:pt x="20215" y="387"/>
                        <a:pt x="20142" y="421"/>
                      </a:cubicBezTo>
                      <a:lnTo>
                        <a:pt x="20142" y="421"/>
                      </a:lnTo>
                      <a:cubicBezTo>
                        <a:pt x="20150" y="411"/>
                        <a:pt x="20157" y="399"/>
                        <a:pt x="20164" y="387"/>
                      </a:cubicBezTo>
                      <a:cubicBezTo>
                        <a:pt x="20232" y="370"/>
                        <a:pt x="20303" y="359"/>
                        <a:pt x="20376" y="351"/>
                      </a:cubicBezTo>
                      <a:close/>
                      <a:moveTo>
                        <a:pt x="19484" y="487"/>
                      </a:moveTo>
                      <a:lnTo>
                        <a:pt x="19484" y="487"/>
                      </a:lnTo>
                      <a:cubicBezTo>
                        <a:pt x="19363" y="514"/>
                        <a:pt x="19237" y="533"/>
                        <a:pt x="19100" y="553"/>
                      </a:cubicBezTo>
                      <a:cubicBezTo>
                        <a:pt x="19228" y="502"/>
                        <a:pt x="19356" y="490"/>
                        <a:pt x="19484" y="487"/>
                      </a:cubicBezTo>
                      <a:close/>
                      <a:moveTo>
                        <a:pt x="28505" y="719"/>
                      </a:moveTo>
                      <a:lnTo>
                        <a:pt x="28505" y="719"/>
                      </a:lnTo>
                      <a:cubicBezTo>
                        <a:pt x="28419" y="737"/>
                        <a:pt x="28332" y="754"/>
                        <a:pt x="28245" y="767"/>
                      </a:cubicBezTo>
                      <a:lnTo>
                        <a:pt x="28245" y="767"/>
                      </a:lnTo>
                      <a:lnTo>
                        <a:pt x="28505" y="719"/>
                      </a:lnTo>
                      <a:close/>
                      <a:moveTo>
                        <a:pt x="27519" y="778"/>
                      </a:moveTo>
                      <a:cubicBezTo>
                        <a:pt x="27523" y="780"/>
                        <a:pt x="27528" y="783"/>
                        <a:pt x="27532" y="786"/>
                      </a:cubicBezTo>
                      <a:lnTo>
                        <a:pt x="27532" y="786"/>
                      </a:lnTo>
                      <a:cubicBezTo>
                        <a:pt x="27528" y="783"/>
                        <a:pt x="27523" y="781"/>
                        <a:pt x="27519" y="778"/>
                      </a:cubicBezTo>
                      <a:close/>
                      <a:moveTo>
                        <a:pt x="16973" y="752"/>
                      </a:moveTo>
                      <a:cubicBezTo>
                        <a:pt x="16873" y="752"/>
                        <a:pt x="16807" y="786"/>
                        <a:pt x="16740" y="852"/>
                      </a:cubicBezTo>
                      <a:cubicBezTo>
                        <a:pt x="16807" y="786"/>
                        <a:pt x="16907" y="786"/>
                        <a:pt x="16973" y="786"/>
                      </a:cubicBezTo>
                      <a:lnTo>
                        <a:pt x="16973" y="752"/>
                      </a:lnTo>
                      <a:close/>
                      <a:moveTo>
                        <a:pt x="35119" y="2747"/>
                      </a:moveTo>
                      <a:cubicBezTo>
                        <a:pt x="35141" y="2747"/>
                        <a:pt x="35160" y="2750"/>
                        <a:pt x="35177" y="2755"/>
                      </a:cubicBezTo>
                      <a:lnTo>
                        <a:pt x="35177" y="2755"/>
                      </a:lnTo>
                      <a:cubicBezTo>
                        <a:pt x="35113" y="2747"/>
                        <a:pt x="35050" y="2747"/>
                        <a:pt x="34986" y="2747"/>
                      </a:cubicBezTo>
                      <a:close/>
                      <a:moveTo>
                        <a:pt x="37013" y="3710"/>
                      </a:moveTo>
                      <a:lnTo>
                        <a:pt x="37013" y="3710"/>
                      </a:lnTo>
                      <a:cubicBezTo>
                        <a:pt x="37112" y="3776"/>
                        <a:pt x="37210" y="3838"/>
                        <a:pt x="37308" y="3898"/>
                      </a:cubicBezTo>
                      <a:lnTo>
                        <a:pt x="37308" y="3898"/>
                      </a:lnTo>
                      <a:cubicBezTo>
                        <a:pt x="37204" y="3840"/>
                        <a:pt x="37105" y="3779"/>
                        <a:pt x="37013" y="3710"/>
                      </a:cubicBezTo>
                      <a:close/>
                      <a:moveTo>
                        <a:pt x="10127" y="5472"/>
                      </a:moveTo>
                      <a:lnTo>
                        <a:pt x="10127" y="5472"/>
                      </a:lnTo>
                      <a:cubicBezTo>
                        <a:pt x="10096" y="5517"/>
                        <a:pt x="10059" y="5556"/>
                        <a:pt x="10018" y="5591"/>
                      </a:cubicBezTo>
                      <a:lnTo>
                        <a:pt x="10018" y="5591"/>
                      </a:lnTo>
                      <a:cubicBezTo>
                        <a:pt x="10045" y="5542"/>
                        <a:pt x="10076" y="5497"/>
                        <a:pt x="10127" y="5472"/>
                      </a:cubicBezTo>
                      <a:close/>
                      <a:moveTo>
                        <a:pt x="9950" y="5644"/>
                      </a:moveTo>
                      <a:lnTo>
                        <a:pt x="9950" y="5644"/>
                      </a:lnTo>
                      <a:cubicBezTo>
                        <a:pt x="9921" y="5664"/>
                        <a:pt x="9891" y="5684"/>
                        <a:pt x="9861" y="5704"/>
                      </a:cubicBezTo>
                      <a:cubicBezTo>
                        <a:pt x="9886" y="5679"/>
                        <a:pt x="9911" y="5655"/>
                        <a:pt x="9950" y="5644"/>
                      </a:cubicBezTo>
                      <a:close/>
                      <a:moveTo>
                        <a:pt x="40304" y="6569"/>
                      </a:moveTo>
                      <a:lnTo>
                        <a:pt x="40304" y="6569"/>
                      </a:lnTo>
                      <a:cubicBezTo>
                        <a:pt x="40416" y="6625"/>
                        <a:pt x="40505" y="6728"/>
                        <a:pt x="40570" y="6839"/>
                      </a:cubicBezTo>
                      <a:lnTo>
                        <a:pt x="40570" y="6839"/>
                      </a:lnTo>
                      <a:cubicBezTo>
                        <a:pt x="40481" y="6746"/>
                        <a:pt x="40392" y="6657"/>
                        <a:pt x="40304" y="6569"/>
                      </a:cubicBezTo>
                      <a:close/>
                      <a:moveTo>
                        <a:pt x="40113" y="8309"/>
                      </a:moveTo>
                      <a:cubicBezTo>
                        <a:pt x="40184" y="8309"/>
                        <a:pt x="40263" y="8335"/>
                        <a:pt x="40328" y="8335"/>
                      </a:cubicBezTo>
                      <a:cubicBezTo>
                        <a:pt x="40334" y="8335"/>
                        <a:pt x="40340" y="8334"/>
                        <a:pt x="40346" y="8334"/>
                      </a:cubicBezTo>
                      <a:lnTo>
                        <a:pt x="40346" y="8334"/>
                      </a:lnTo>
                      <a:cubicBezTo>
                        <a:pt x="40057" y="8386"/>
                        <a:pt x="39845" y="8611"/>
                        <a:pt x="39636" y="8611"/>
                      </a:cubicBezTo>
                      <a:cubicBezTo>
                        <a:pt x="39519" y="8611"/>
                        <a:pt x="39402" y="8541"/>
                        <a:pt x="39273" y="8330"/>
                      </a:cubicBezTo>
                      <a:lnTo>
                        <a:pt x="39273" y="8330"/>
                      </a:lnTo>
                      <a:cubicBezTo>
                        <a:pt x="39376" y="8473"/>
                        <a:pt x="39528" y="8541"/>
                        <a:pt x="39677" y="8541"/>
                      </a:cubicBezTo>
                      <a:cubicBezTo>
                        <a:pt x="39770" y="8541"/>
                        <a:pt x="39861" y="8514"/>
                        <a:pt x="39938" y="8463"/>
                      </a:cubicBezTo>
                      <a:cubicBezTo>
                        <a:pt x="39969" y="8339"/>
                        <a:pt x="40036" y="8309"/>
                        <a:pt x="40113" y="8309"/>
                      </a:cubicBezTo>
                      <a:close/>
                      <a:moveTo>
                        <a:pt x="7368" y="9128"/>
                      </a:moveTo>
                      <a:cubicBezTo>
                        <a:pt x="7414" y="9150"/>
                        <a:pt x="7460" y="9173"/>
                        <a:pt x="7495" y="9218"/>
                      </a:cubicBezTo>
                      <a:lnTo>
                        <a:pt x="7495" y="9218"/>
                      </a:lnTo>
                      <a:cubicBezTo>
                        <a:pt x="7453" y="9186"/>
                        <a:pt x="7390" y="9170"/>
                        <a:pt x="7368" y="9128"/>
                      </a:cubicBezTo>
                      <a:close/>
                      <a:moveTo>
                        <a:pt x="43614" y="9216"/>
                      </a:moveTo>
                      <a:lnTo>
                        <a:pt x="43614" y="9216"/>
                      </a:lnTo>
                      <a:cubicBezTo>
                        <a:pt x="43609" y="9223"/>
                        <a:pt x="43603" y="9231"/>
                        <a:pt x="43598" y="9239"/>
                      </a:cubicBezTo>
                      <a:lnTo>
                        <a:pt x="43598" y="9239"/>
                      </a:lnTo>
                      <a:cubicBezTo>
                        <a:pt x="43602" y="9231"/>
                        <a:pt x="43607" y="9224"/>
                        <a:pt x="43614" y="9216"/>
                      </a:cubicBezTo>
                      <a:close/>
                      <a:moveTo>
                        <a:pt x="42073" y="9099"/>
                      </a:moveTo>
                      <a:lnTo>
                        <a:pt x="42073" y="9099"/>
                      </a:lnTo>
                      <a:cubicBezTo>
                        <a:pt x="42139" y="9206"/>
                        <a:pt x="42179" y="9318"/>
                        <a:pt x="42193" y="9452"/>
                      </a:cubicBezTo>
                      <a:lnTo>
                        <a:pt x="42193" y="9452"/>
                      </a:lnTo>
                      <a:cubicBezTo>
                        <a:pt x="42149" y="9337"/>
                        <a:pt x="42128" y="9206"/>
                        <a:pt x="42073" y="9099"/>
                      </a:cubicBezTo>
                      <a:close/>
                      <a:moveTo>
                        <a:pt x="36149" y="10058"/>
                      </a:moveTo>
                      <a:cubicBezTo>
                        <a:pt x="36149" y="10107"/>
                        <a:pt x="36114" y="10138"/>
                        <a:pt x="36069" y="10138"/>
                      </a:cubicBezTo>
                      <a:cubicBezTo>
                        <a:pt x="36067" y="10138"/>
                        <a:pt x="36065" y="10138"/>
                        <a:pt x="36063" y="10137"/>
                      </a:cubicBezTo>
                      <a:lnTo>
                        <a:pt x="36063" y="10137"/>
                      </a:lnTo>
                      <a:lnTo>
                        <a:pt x="36050" y="10125"/>
                      </a:lnTo>
                      <a:cubicBezTo>
                        <a:pt x="36116" y="10125"/>
                        <a:pt x="36149" y="10091"/>
                        <a:pt x="36149" y="10058"/>
                      </a:cubicBezTo>
                      <a:close/>
                      <a:moveTo>
                        <a:pt x="43993" y="10058"/>
                      </a:moveTo>
                      <a:lnTo>
                        <a:pt x="43993" y="10058"/>
                      </a:lnTo>
                      <a:cubicBezTo>
                        <a:pt x="43959" y="10058"/>
                        <a:pt x="43926" y="10091"/>
                        <a:pt x="43926" y="10158"/>
                      </a:cubicBezTo>
                      <a:cubicBezTo>
                        <a:pt x="43893" y="10125"/>
                        <a:pt x="43926" y="10058"/>
                        <a:pt x="43993" y="10058"/>
                      </a:cubicBezTo>
                      <a:close/>
                      <a:moveTo>
                        <a:pt x="12121" y="10457"/>
                      </a:moveTo>
                      <a:cubicBezTo>
                        <a:pt x="12128" y="10457"/>
                        <a:pt x="12136" y="10458"/>
                        <a:pt x="12145" y="10461"/>
                      </a:cubicBezTo>
                      <a:lnTo>
                        <a:pt x="12145" y="10461"/>
                      </a:lnTo>
                      <a:cubicBezTo>
                        <a:pt x="12106" y="10464"/>
                        <a:pt x="12071" y="10489"/>
                        <a:pt x="12088" y="10523"/>
                      </a:cubicBezTo>
                      <a:cubicBezTo>
                        <a:pt x="12054" y="10490"/>
                        <a:pt x="12088" y="10457"/>
                        <a:pt x="12121" y="10457"/>
                      </a:cubicBezTo>
                      <a:close/>
                      <a:moveTo>
                        <a:pt x="5108" y="11122"/>
                      </a:moveTo>
                      <a:cubicBezTo>
                        <a:pt x="5077" y="11141"/>
                        <a:pt x="5052" y="11162"/>
                        <a:pt x="5033" y="11185"/>
                      </a:cubicBezTo>
                      <a:lnTo>
                        <a:pt x="5033" y="11185"/>
                      </a:lnTo>
                      <a:cubicBezTo>
                        <a:pt x="5055" y="11162"/>
                        <a:pt x="5080" y="11140"/>
                        <a:pt x="5108" y="11122"/>
                      </a:cubicBezTo>
                      <a:close/>
                      <a:moveTo>
                        <a:pt x="5033" y="11185"/>
                      </a:moveTo>
                      <a:lnTo>
                        <a:pt x="5033" y="11185"/>
                      </a:lnTo>
                      <a:cubicBezTo>
                        <a:pt x="4985" y="11235"/>
                        <a:pt x="4954" y="11294"/>
                        <a:pt x="4945" y="11354"/>
                      </a:cubicBezTo>
                      <a:lnTo>
                        <a:pt x="4945" y="11354"/>
                      </a:lnTo>
                      <a:cubicBezTo>
                        <a:pt x="4969" y="11294"/>
                        <a:pt x="4990" y="11236"/>
                        <a:pt x="5033" y="11185"/>
                      </a:cubicBezTo>
                      <a:close/>
                      <a:moveTo>
                        <a:pt x="4945" y="11354"/>
                      </a:moveTo>
                      <a:lnTo>
                        <a:pt x="4945" y="11354"/>
                      </a:lnTo>
                      <a:cubicBezTo>
                        <a:pt x="4934" y="11381"/>
                        <a:pt x="4922" y="11408"/>
                        <a:pt x="4907" y="11435"/>
                      </a:cubicBezTo>
                      <a:lnTo>
                        <a:pt x="4907" y="11435"/>
                      </a:lnTo>
                      <a:lnTo>
                        <a:pt x="4942" y="11388"/>
                      </a:lnTo>
                      <a:cubicBezTo>
                        <a:pt x="4942" y="11376"/>
                        <a:pt x="4943" y="11365"/>
                        <a:pt x="4945" y="11354"/>
                      </a:cubicBezTo>
                      <a:close/>
                      <a:moveTo>
                        <a:pt x="4907" y="11435"/>
                      </a:moveTo>
                      <a:lnTo>
                        <a:pt x="4843" y="11520"/>
                      </a:lnTo>
                      <a:cubicBezTo>
                        <a:pt x="4870" y="11493"/>
                        <a:pt x="4890" y="11464"/>
                        <a:pt x="4907" y="11435"/>
                      </a:cubicBezTo>
                      <a:close/>
                      <a:moveTo>
                        <a:pt x="4311" y="12451"/>
                      </a:moveTo>
                      <a:cubicBezTo>
                        <a:pt x="4311" y="12451"/>
                        <a:pt x="4283" y="12478"/>
                        <a:pt x="4278" y="12508"/>
                      </a:cubicBezTo>
                      <a:lnTo>
                        <a:pt x="4278" y="12508"/>
                      </a:lnTo>
                      <a:cubicBezTo>
                        <a:pt x="4289" y="12489"/>
                        <a:pt x="4300" y="12470"/>
                        <a:pt x="4311" y="12451"/>
                      </a:cubicBezTo>
                      <a:close/>
                      <a:moveTo>
                        <a:pt x="4278" y="12508"/>
                      </a:moveTo>
                      <a:lnTo>
                        <a:pt x="4278" y="12508"/>
                      </a:lnTo>
                      <a:cubicBezTo>
                        <a:pt x="4196" y="12662"/>
                        <a:pt x="4137" y="12839"/>
                        <a:pt x="4078" y="13016"/>
                      </a:cubicBezTo>
                      <a:cubicBezTo>
                        <a:pt x="4145" y="12817"/>
                        <a:pt x="4211" y="12650"/>
                        <a:pt x="4278" y="12517"/>
                      </a:cubicBezTo>
                      <a:cubicBezTo>
                        <a:pt x="4278" y="12514"/>
                        <a:pt x="4278" y="12511"/>
                        <a:pt x="4278" y="12508"/>
                      </a:cubicBezTo>
                      <a:close/>
                      <a:moveTo>
                        <a:pt x="4145" y="12983"/>
                      </a:moveTo>
                      <a:cubicBezTo>
                        <a:pt x="4130" y="13034"/>
                        <a:pt x="4109" y="13081"/>
                        <a:pt x="4084" y="13125"/>
                      </a:cubicBezTo>
                      <a:lnTo>
                        <a:pt x="4084" y="13125"/>
                      </a:lnTo>
                      <a:cubicBezTo>
                        <a:pt x="4115" y="13086"/>
                        <a:pt x="4145" y="13045"/>
                        <a:pt x="4145" y="12983"/>
                      </a:cubicBezTo>
                      <a:close/>
                      <a:moveTo>
                        <a:pt x="4084" y="13125"/>
                      </a:moveTo>
                      <a:cubicBezTo>
                        <a:pt x="4059" y="13156"/>
                        <a:pt x="4033" y="13187"/>
                        <a:pt x="4020" y="13227"/>
                      </a:cubicBezTo>
                      <a:lnTo>
                        <a:pt x="4020" y="13227"/>
                      </a:lnTo>
                      <a:cubicBezTo>
                        <a:pt x="4042" y="13194"/>
                        <a:pt x="4064" y="13160"/>
                        <a:pt x="4084" y="13125"/>
                      </a:cubicBezTo>
                      <a:close/>
                      <a:moveTo>
                        <a:pt x="4020" y="13227"/>
                      </a:moveTo>
                      <a:cubicBezTo>
                        <a:pt x="3945" y="13338"/>
                        <a:pt x="3865" y="13441"/>
                        <a:pt x="3845" y="13581"/>
                      </a:cubicBezTo>
                      <a:cubicBezTo>
                        <a:pt x="3879" y="13481"/>
                        <a:pt x="3912" y="13348"/>
                        <a:pt x="4012" y="13282"/>
                      </a:cubicBezTo>
                      <a:cubicBezTo>
                        <a:pt x="4012" y="13261"/>
                        <a:pt x="4015" y="13243"/>
                        <a:pt x="4020" y="13227"/>
                      </a:cubicBezTo>
                      <a:close/>
                      <a:moveTo>
                        <a:pt x="11323" y="13714"/>
                      </a:moveTo>
                      <a:cubicBezTo>
                        <a:pt x="11390" y="13780"/>
                        <a:pt x="11523" y="13847"/>
                        <a:pt x="11356" y="13880"/>
                      </a:cubicBezTo>
                      <a:cubicBezTo>
                        <a:pt x="11349" y="13887"/>
                        <a:pt x="11342" y="13893"/>
                        <a:pt x="11335" y="13897"/>
                      </a:cubicBezTo>
                      <a:lnTo>
                        <a:pt x="11335" y="13897"/>
                      </a:lnTo>
                      <a:cubicBezTo>
                        <a:pt x="11368" y="13843"/>
                        <a:pt x="11367" y="13757"/>
                        <a:pt x="11323" y="13714"/>
                      </a:cubicBezTo>
                      <a:close/>
                      <a:moveTo>
                        <a:pt x="12088" y="14146"/>
                      </a:moveTo>
                      <a:lnTo>
                        <a:pt x="12088" y="14179"/>
                      </a:lnTo>
                      <a:cubicBezTo>
                        <a:pt x="12088" y="14280"/>
                        <a:pt x="12088" y="14368"/>
                        <a:pt x="12088" y="14452"/>
                      </a:cubicBezTo>
                      <a:lnTo>
                        <a:pt x="12088" y="14452"/>
                      </a:lnTo>
                      <a:cubicBezTo>
                        <a:pt x="12054" y="14312"/>
                        <a:pt x="11969" y="14170"/>
                        <a:pt x="12088" y="14146"/>
                      </a:cubicBezTo>
                      <a:close/>
                      <a:moveTo>
                        <a:pt x="40902" y="14512"/>
                      </a:moveTo>
                      <a:lnTo>
                        <a:pt x="40935" y="14578"/>
                      </a:lnTo>
                      <a:cubicBezTo>
                        <a:pt x="40952" y="14595"/>
                        <a:pt x="40968" y="14603"/>
                        <a:pt x="40989" y="14603"/>
                      </a:cubicBezTo>
                      <a:cubicBezTo>
                        <a:pt x="41010" y="14603"/>
                        <a:pt x="41035" y="14595"/>
                        <a:pt x="41068" y="14578"/>
                      </a:cubicBezTo>
                      <a:lnTo>
                        <a:pt x="41068" y="14578"/>
                      </a:lnTo>
                      <a:cubicBezTo>
                        <a:pt x="41039" y="14597"/>
                        <a:pt x="41013" y="14606"/>
                        <a:pt x="40990" y="14606"/>
                      </a:cubicBezTo>
                      <a:cubicBezTo>
                        <a:pt x="40935" y="14606"/>
                        <a:pt x="40902" y="14559"/>
                        <a:pt x="40902" y="14512"/>
                      </a:cubicBezTo>
                      <a:close/>
                      <a:moveTo>
                        <a:pt x="3700" y="14624"/>
                      </a:moveTo>
                      <a:cubicBezTo>
                        <a:pt x="3691" y="14640"/>
                        <a:pt x="3684" y="14656"/>
                        <a:pt x="3679" y="14673"/>
                      </a:cubicBezTo>
                      <a:lnTo>
                        <a:pt x="3679" y="14673"/>
                      </a:lnTo>
                      <a:lnTo>
                        <a:pt x="3679" y="14644"/>
                      </a:lnTo>
                      <a:cubicBezTo>
                        <a:pt x="3686" y="14638"/>
                        <a:pt x="3693" y="14631"/>
                        <a:pt x="3700" y="14624"/>
                      </a:cubicBezTo>
                      <a:close/>
                      <a:moveTo>
                        <a:pt x="8992" y="14630"/>
                      </a:moveTo>
                      <a:cubicBezTo>
                        <a:pt x="9010" y="14642"/>
                        <a:pt x="9031" y="14650"/>
                        <a:pt x="9057" y="14650"/>
                      </a:cubicBezTo>
                      <a:cubicBezTo>
                        <a:pt x="9069" y="14650"/>
                        <a:pt x="9082" y="14648"/>
                        <a:pt x="9097" y="14644"/>
                      </a:cubicBezTo>
                      <a:lnTo>
                        <a:pt x="9097" y="14644"/>
                      </a:lnTo>
                      <a:cubicBezTo>
                        <a:pt x="9089" y="14673"/>
                        <a:pt x="9078" y="14685"/>
                        <a:pt x="9063" y="14685"/>
                      </a:cubicBezTo>
                      <a:cubicBezTo>
                        <a:pt x="9043" y="14685"/>
                        <a:pt x="9017" y="14662"/>
                        <a:pt x="8992" y="14630"/>
                      </a:cubicBezTo>
                      <a:close/>
                      <a:moveTo>
                        <a:pt x="33025" y="14877"/>
                      </a:moveTo>
                      <a:lnTo>
                        <a:pt x="33025" y="14877"/>
                      </a:lnTo>
                      <a:cubicBezTo>
                        <a:pt x="33059" y="14910"/>
                        <a:pt x="33059" y="14977"/>
                        <a:pt x="33059" y="15043"/>
                      </a:cubicBezTo>
                      <a:cubicBezTo>
                        <a:pt x="33051" y="15051"/>
                        <a:pt x="33047" y="15071"/>
                        <a:pt x="33046" y="15099"/>
                      </a:cubicBezTo>
                      <a:lnTo>
                        <a:pt x="33046" y="15099"/>
                      </a:lnTo>
                      <a:cubicBezTo>
                        <a:pt x="33037" y="15005"/>
                        <a:pt x="33025" y="14935"/>
                        <a:pt x="33025" y="14877"/>
                      </a:cubicBezTo>
                      <a:close/>
                      <a:moveTo>
                        <a:pt x="3546" y="15342"/>
                      </a:moveTo>
                      <a:lnTo>
                        <a:pt x="3546" y="15376"/>
                      </a:lnTo>
                      <a:cubicBezTo>
                        <a:pt x="3513" y="15475"/>
                        <a:pt x="3480" y="15542"/>
                        <a:pt x="3447" y="15642"/>
                      </a:cubicBezTo>
                      <a:cubicBezTo>
                        <a:pt x="3480" y="15542"/>
                        <a:pt x="3513" y="15442"/>
                        <a:pt x="3546" y="15342"/>
                      </a:cubicBezTo>
                      <a:close/>
                      <a:moveTo>
                        <a:pt x="23786" y="15276"/>
                      </a:moveTo>
                      <a:cubicBezTo>
                        <a:pt x="23587" y="15342"/>
                        <a:pt x="23653" y="15475"/>
                        <a:pt x="23686" y="15608"/>
                      </a:cubicBezTo>
                      <a:cubicBezTo>
                        <a:pt x="23680" y="15602"/>
                        <a:pt x="23674" y="15599"/>
                        <a:pt x="23668" y="15599"/>
                      </a:cubicBezTo>
                      <a:cubicBezTo>
                        <a:pt x="23649" y="15599"/>
                        <a:pt x="23633" y="15624"/>
                        <a:pt x="23625" y="15648"/>
                      </a:cubicBezTo>
                      <a:lnTo>
                        <a:pt x="23625" y="15648"/>
                      </a:lnTo>
                      <a:cubicBezTo>
                        <a:pt x="23642" y="15516"/>
                        <a:pt x="23566" y="15338"/>
                        <a:pt x="23753" y="15276"/>
                      </a:cubicBezTo>
                      <a:close/>
                      <a:moveTo>
                        <a:pt x="44695" y="15644"/>
                      </a:moveTo>
                      <a:cubicBezTo>
                        <a:pt x="44711" y="15651"/>
                        <a:pt x="44762" y="15675"/>
                        <a:pt x="44790" y="15675"/>
                      </a:cubicBezTo>
                      <a:cubicBezTo>
                        <a:pt x="44745" y="15675"/>
                        <a:pt x="44715" y="15663"/>
                        <a:pt x="44695" y="15644"/>
                      </a:cubicBezTo>
                      <a:close/>
                      <a:moveTo>
                        <a:pt x="33059" y="15326"/>
                      </a:moveTo>
                      <a:lnTo>
                        <a:pt x="33059" y="15326"/>
                      </a:lnTo>
                      <a:cubicBezTo>
                        <a:pt x="33078" y="15583"/>
                        <a:pt x="33099" y="15920"/>
                        <a:pt x="32924" y="15920"/>
                      </a:cubicBezTo>
                      <a:cubicBezTo>
                        <a:pt x="32905" y="15920"/>
                        <a:pt x="32883" y="15916"/>
                        <a:pt x="32859" y="15907"/>
                      </a:cubicBezTo>
                      <a:lnTo>
                        <a:pt x="32859" y="15907"/>
                      </a:lnTo>
                      <a:cubicBezTo>
                        <a:pt x="32869" y="15911"/>
                        <a:pt x="32878" y="15912"/>
                        <a:pt x="32887" y="15912"/>
                      </a:cubicBezTo>
                      <a:cubicBezTo>
                        <a:pt x="32971" y="15912"/>
                        <a:pt x="33029" y="15766"/>
                        <a:pt x="33059" y="15376"/>
                      </a:cubicBezTo>
                      <a:lnTo>
                        <a:pt x="33059" y="15342"/>
                      </a:lnTo>
                      <a:cubicBezTo>
                        <a:pt x="33059" y="15337"/>
                        <a:pt x="33059" y="15331"/>
                        <a:pt x="33059" y="15326"/>
                      </a:cubicBezTo>
                      <a:close/>
                      <a:moveTo>
                        <a:pt x="3480" y="15774"/>
                      </a:moveTo>
                      <a:cubicBezTo>
                        <a:pt x="3480" y="15841"/>
                        <a:pt x="3546" y="15941"/>
                        <a:pt x="3480" y="15974"/>
                      </a:cubicBezTo>
                      <a:lnTo>
                        <a:pt x="3447" y="15974"/>
                      </a:lnTo>
                      <a:cubicBezTo>
                        <a:pt x="3513" y="15941"/>
                        <a:pt x="3447" y="15841"/>
                        <a:pt x="3480" y="15774"/>
                      </a:cubicBezTo>
                      <a:close/>
                      <a:moveTo>
                        <a:pt x="14082" y="16107"/>
                      </a:moveTo>
                      <a:lnTo>
                        <a:pt x="14082" y="16140"/>
                      </a:lnTo>
                      <a:lnTo>
                        <a:pt x="14015" y="16140"/>
                      </a:lnTo>
                      <a:cubicBezTo>
                        <a:pt x="14048" y="16140"/>
                        <a:pt x="14048" y="16140"/>
                        <a:pt x="14082" y="16107"/>
                      </a:cubicBezTo>
                      <a:close/>
                      <a:moveTo>
                        <a:pt x="8461" y="16173"/>
                      </a:moveTo>
                      <a:cubicBezTo>
                        <a:pt x="8463" y="16173"/>
                        <a:pt x="8465" y="16173"/>
                        <a:pt x="8465" y="16173"/>
                      </a:cubicBezTo>
                      <a:lnTo>
                        <a:pt x="8465" y="16178"/>
                      </a:lnTo>
                      <a:lnTo>
                        <a:pt x="8465" y="16178"/>
                      </a:lnTo>
                      <a:cubicBezTo>
                        <a:pt x="8464" y="16177"/>
                        <a:pt x="8462" y="16175"/>
                        <a:pt x="8461" y="16173"/>
                      </a:cubicBezTo>
                      <a:close/>
                      <a:moveTo>
                        <a:pt x="19702" y="16190"/>
                      </a:moveTo>
                      <a:lnTo>
                        <a:pt x="19702" y="16190"/>
                      </a:lnTo>
                      <a:cubicBezTo>
                        <a:pt x="19716" y="16201"/>
                        <a:pt x="19738" y="16207"/>
                        <a:pt x="19765" y="16207"/>
                      </a:cubicBezTo>
                      <a:cubicBezTo>
                        <a:pt x="19738" y="16207"/>
                        <a:pt x="19712" y="16207"/>
                        <a:pt x="19702" y="16190"/>
                      </a:cubicBezTo>
                      <a:close/>
                      <a:moveTo>
                        <a:pt x="21119" y="16231"/>
                      </a:moveTo>
                      <a:cubicBezTo>
                        <a:pt x="21183" y="16231"/>
                        <a:pt x="21256" y="16255"/>
                        <a:pt x="21321" y="16271"/>
                      </a:cubicBezTo>
                      <a:lnTo>
                        <a:pt x="21321" y="16271"/>
                      </a:lnTo>
                      <a:cubicBezTo>
                        <a:pt x="21262" y="16267"/>
                        <a:pt x="21196" y="16256"/>
                        <a:pt x="21136" y="16256"/>
                      </a:cubicBezTo>
                      <a:cubicBezTo>
                        <a:pt x="21061" y="16256"/>
                        <a:pt x="20994" y="16273"/>
                        <a:pt x="20961" y="16339"/>
                      </a:cubicBezTo>
                      <a:cubicBezTo>
                        <a:pt x="20994" y="16256"/>
                        <a:pt x="21053" y="16231"/>
                        <a:pt x="21119" y="16231"/>
                      </a:cubicBezTo>
                      <a:close/>
                      <a:moveTo>
                        <a:pt x="36050" y="16007"/>
                      </a:moveTo>
                      <a:cubicBezTo>
                        <a:pt x="36116" y="16107"/>
                        <a:pt x="36116" y="16273"/>
                        <a:pt x="36149" y="16339"/>
                      </a:cubicBezTo>
                      <a:cubicBezTo>
                        <a:pt x="36098" y="16238"/>
                        <a:pt x="36087" y="16097"/>
                        <a:pt x="35979" y="16037"/>
                      </a:cubicBezTo>
                      <a:lnTo>
                        <a:pt x="35979" y="16037"/>
                      </a:lnTo>
                      <a:cubicBezTo>
                        <a:pt x="35997" y="16036"/>
                        <a:pt x="36019" y="16028"/>
                        <a:pt x="36050" y="16007"/>
                      </a:cubicBezTo>
                      <a:close/>
                      <a:moveTo>
                        <a:pt x="8607" y="16192"/>
                      </a:moveTo>
                      <a:cubicBezTo>
                        <a:pt x="8705" y="16192"/>
                        <a:pt x="8808" y="16207"/>
                        <a:pt x="8897" y="16207"/>
                      </a:cubicBezTo>
                      <a:cubicBezTo>
                        <a:pt x="8664" y="16207"/>
                        <a:pt x="8399" y="16207"/>
                        <a:pt x="8664" y="16439"/>
                      </a:cubicBezTo>
                      <a:cubicBezTo>
                        <a:pt x="8584" y="16412"/>
                        <a:pt x="8547" y="16298"/>
                        <a:pt x="8482" y="16203"/>
                      </a:cubicBezTo>
                      <a:lnTo>
                        <a:pt x="8482" y="16203"/>
                      </a:lnTo>
                      <a:cubicBezTo>
                        <a:pt x="8522" y="16195"/>
                        <a:pt x="8564" y="16192"/>
                        <a:pt x="8607" y="16192"/>
                      </a:cubicBezTo>
                      <a:close/>
                      <a:moveTo>
                        <a:pt x="23720" y="16406"/>
                      </a:moveTo>
                      <a:cubicBezTo>
                        <a:pt x="23653" y="16406"/>
                        <a:pt x="23653" y="16439"/>
                        <a:pt x="23653" y="16506"/>
                      </a:cubicBezTo>
                      <a:cubicBezTo>
                        <a:pt x="23620" y="16472"/>
                        <a:pt x="23653" y="16406"/>
                        <a:pt x="23686" y="16406"/>
                      </a:cubicBezTo>
                      <a:close/>
                      <a:moveTo>
                        <a:pt x="44591" y="16140"/>
                      </a:moveTo>
                      <a:cubicBezTo>
                        <a:pt x="44591" y="16286"/>
                        <a:pt x="44360" y="16432"/>
                        <a:pt x="44417" y="16533"/>
                      </a:cubicBezTo>
                      <a:lnTo>
                        <a:pt x="44417" y="16533"/>
                      </a:lnTo>
                      <a:cubicBezTo>
                        <a:pt x="44393" y="16513"/>
                        <a:pt x="44365" y="16492"/>
                        <a:pt x="44325" y="16472"/>
                      </a:cubicBezTo>
                      <a:cubicBezTo>
                        <a:pt x="44491" y="16406"/>
                        <a:pt x="44524" y="16240"/>
                        <a:pt x="44591" y="16140"/>
                      </a:cubicBezTo>
                      <a:close/>
                      <a:moveTo>
                        <a:pt x="3508" y="16471"/>
                      </a:moveTo>
                      <a:cubicBezTo>
                        <a:pt x="3495" y="16518"/>
                        <a:pt x="3452" y="16565"/>
                        <a:pt x="3406" y="16613"/>
                      </a:cubicBezTo>
                      <a:lnTo>
                        <a:pt x="3406" y="16613"/>
                      </a:lnTo>
                      <a:cubicBezTo>
                        <a:pt x="3438" y="16558"/>
                        <a:pt x="3492" y="16523"/>
                        <a:pt x="3508" y="16471"/>
                      </a:cubicBezTo>
                      <a:close/>
                      <a:moveTo>
                        <a:pt x="13749" y="16240"/>
                      </a:moveTo>
                      <a:lnTo>
                        <a:pt x="13749" y="16240"/>
                      </a:lnTo>
                      <a:cubicBezTo>
                        <a:pt x="13450" y="16539"/>
                        <a:pt x="13384" y="16705"/>
                        <a:pt x="13384" y="16805"/>
                      </a:cubicBezTo>
                      <a:cubicBezTo>
                        <a:pt x="13284" y="16605"/>
                        <a:pt x="13317" y="16406"/>
                        <a:pt x="13450" y="16240"/>
                      </a:cubicBezTo>
                      <a:lnTo>
                        <a:pt x="13450" y="16240"/>
                      </a:lnTo>
                      <a:cubicBezTo>
                        <a:pt x="13432" y="16276"/>
                        <a:pt x="13444" y="16303"/>
                        <a:pt x="13502" y="16303"/>
                      </a:cubicBezTo>
                      <a:cubicBezTo>
                        <a:pt x="13550" y="16303"/>
                        <a:pt x="13629" y="16285"/>
                        <a:pt x="13749" y="16240"/>
                      </a:cubicBezTo>
                      <a:close/>
                      <a:moveTo>
                        <a:pt x="14181" y="17237"/>
                      </a:moveTo>
                      <a:lnTo>
                        <a:pt x="14181" y="17237"/>
                      </a:lnTo>
                      <a:cubicBezTo>
                        <a:pt x="14181" y="17263"/>
                        <a:pt x="14171" y="17279"/>
                        <a:pt x="14156" y="17287"/>
                      </a:cubicBezTo>
                      <a:lnTo>
                        <a:pt x="14156" y="17287"/>
                      </a:lnTo>
                      <a:cubicBezTo>
                        <a:pt x="14171" y="17274"/>
                        <a:pt x="14181" y="17255"/>
                        <a:pt x="14181" y="17237"/>
                      </a:cubicBezTo>
                      <a:close/>
                      <a:moveTo>
                        <a:pt x="14115" y="17270"/>
                      </a:moveTo>
                      <a:lnTo>
                        <a:pt x="14115" y="17289"/>
                      </a:lnTo>
                      <a:lnTo>
                        <a:pt x="14115" y="17289"/>
                      </a:lnTo>
                      <a:cubicBezTo>
                        <a:pt x="14103" y="17286"/>
                        <a:pt x="14091" y="17279"/>
                        <a:pt x="14082" y="17270"/>
                      </a:cubicBezTo>
                      <a:close/>
                      <a:moveTo>
                        <a:pt x="39406" y="17868"/>
                      </a:moveTo>
                      <a:cubicBezTo>
                        <a:pt x="39406" y="17935"/>
                        <a:pt x="39440" y="17935"/>
                        <a:pt x="39440" y="17935"/>
                      </a:cubicBezTo>
                      <a:cubicBezTo>
                        <a:pt x="39451" y="17946"/>
                        <a:pt x="39451" y="17949"/>
                        <a:pt x="39445" y="17949"/>
                      </a:cubicBezTo>
                      <a:cubicBezTo>
                        <a:pt x="39432" y="17949"/>
                        <a:pt x="39395" y="17935"/>
                        <a:pt x="39373" y="17935"/>
                      </a:cubicBezTo>
                      <a:lnTo>
                        <a:pt x="39406" y="17935"/>
                      </a:lnTo>
                      <a:lnTo>
                        <a:pt x="39406" y="17901"/>
                      </a:lnTo>
                      <a:cubicBezTo>
                        <a:pt x="39406" y="17901"/>
                        <a:pt x="39406" y="17868"/>
                        <a:pt x="39406" y="17868"/>
                      </a:cubicBezTo>
                      <a:close/>
                      <a:moveTo>
                        <a:pt x="30500" y="17935"/>
                      </a:moveTo>
                      <a:cubicBezTo>
                        <a:pt x="30500" y="17998"/>
                        <a:pt x="30470" y="18061"/>
                        <a:pt x="30750" y="18180"/>
                      </a:cubicBezTo>
                      <a:lnTo>
                        <a:pt x="30750" y="18180"/>
                      </a:lnTo>
                      <a:cubicBezTo>
                        <a:pt x="30611" y="18132"/>
                        <a:pt x="30411" y="18112"/>
                        <a:pt x="30500" y="17935"/>
                      </a:cubicBezTo>
                      <a:close/>
                      <a:moveTo>
                        <a:pt x="27660" y="18292"/>
                      </a:moveTo>
                      <a:lnTo>
                        <a:pt x="27660" y="18292"/>
                      </a:lnTo>
                      <a:cubicBezTo>
                        <a:pt x="27550" y="18485"/>
                        <a:pt x="27535" y="18726"/>
                        <a:pt x="27471" y="18942"/>
                      </a:cubicBezTo>
                      <a:lnTo>
                        <a:pt x="27471" y="18942"/>
                      </a:lnTo>
                      <a:cubicBezTo>
                        <a:pt x="27487" y="18823"/>
                        <a:pt x="27455" y="18699"/>
                        <a:pt x="27375" y="18599"/>
                      </a:cubicBezTo>
                      <a:cubicBezTo>
                        <a:pt x="27428" y="18495"/>
                        <a:pt x="27604" y="18349"/>
                        <a:pt x="27660" y="18292"/>
                      </a:cubicBezTo>
                      <a:close/>
                      <a:moveTo>
                        <a:pt x="44483" y="19003"/>
                      </a:moveTo>
                      <a:cubicBezTo>
                        <a:pt x="44485" y="19071"/>
                        <a:pt x="44508" y="19112"/>
                        <a:pt x="44544" y="19151"/>
                      </a:cubicBezTo>
                      <a:lnTo>
                        <a:pt x="44544" y="19151"/>
                      </a:lnTo>
                      <a:cubicBezTo>
                        <a:pt x="44529" y="19145"/>
                        <a:pt x="44511" y="19138"/>
                        <a:pt x="44491" y="19131"/>
                      </a:cubicBezTo>
                      <a:lnTo>
                        <a:pt x="44491" y="19131"/>
                      </a:lnTo>
                      <a:cubicBezTo>
                        <a:pt x="44524" y="19164"/>
                        <a:pt x="44524" y="19198"/>
                        <a:pt x="44524" y="19231"/>
                      </a:cubicBezTo>
                      <a:cubicBezTo>
                        <a:pt x="44524" y="19198"/>
                        <a:pt x="44524" y="19131"/>
                        <a:pt x="44458" y="19131"/>
                      </a:cubicBezTo>
                      <a:lnTo>
                        <a:pt x="44425" y="19131"/>
                      </a:lnTo>
                      <a:cubicBezTo>
                        <a:pt x="44441" y="19081"/>
                        <a:pt x="44466" y="19040"/>
                        <a:pt x="44483" y="19003"/>
                      </a:cubicBezTo>
                      <a:close/>
                      <a:moveTo>
                        <a:pt x="38513" y="20062"/>
                      </a:moveTo>
                      <a:cubicBezTo>
                        <a:pt x="38545" y="20062"/>
                        <a:pt x="38575" y="20063"/>
                        <a:pt x="38575" y="20095"/>
                      </a:cubicBezTo>
                      <a:cubicBezTo>
                        <a:pt x="38557" y="20076"/>
                        <a:pt x="38535" y="20065"/>
                        <a:pt x="38513" y="20062"/>
                      </a:cubicBezTo>
                      <a:close/>
                      <a:moveTo>
                        <a:pt x="31596" y="20627"/>
                      </a:moveTo>
                      <a:cubicBezTo>
                        <a:pt x="31512" y="20739"/>
                        <a:pt x="31617" y="20874"/>
                        <a:pt x="31732" y="20934"/>
                      </a:cubicBezTo>
                      <a:lnTo>
                        <a:pt x="31732" y="20934"/>
                      </a:lnTo>
                      <a:cubicBezTo>
                        <a:pt x="31700" y="20935"/>
                        <a:pt x="31661" y="20943"/>
                        <a:pt x="31629" y="20959"/>
                      </a:cubicBezTo>
                      <a:cubicBezTo>
                        <a:pt x="31663" y="20859"/>
                        <a:pt x="31463" y="20760"/>
                        <a:pt x="31596" y="20627"/>
                      </a:cubicBezTo>
                      <a:close/>
                      <a:moveTo>
                        <a:pt x="31563" y="21059"/>
                      </a:moveTo>
                      <a:cubicBezTo>
                        <a:pt x="31563" y="21225"/>
                        <a:pt x="31663" y="21158"/>
                        <a:pt x="31663" y="21258"/>
                      </a:cubicBezTo>
                      <a:cubicBezTo>
                        <a:pt x="31663" y="21158"/>
                        <a:pt x="31330" y="21192"/>
                        <a:pt x="31563" y="21059"/>
                      </a:cubicBezTo>
                      <a:close/>
                      <a:moveTo>
                        <a:pt x="24916" y="21491"/>
                      </a:moveTo>
                      <a:lnTo>
                        <a:pt x="24949" y="21524"/>
                      </a:lnTo>
                      <a:cubicBezTo>
                        <a:pt x="24949" y="21524"/>
                        <a:pt x="24949" y="21524"/>
                        <a:pt x="24956" y="21531"/>
                      </a:cubicBezTo>
                      <a:lnTo>
                        <a:pt x="24956" y="21531"/>
                      </a:lnTo>
                      <a:cubicBezTo>
                        <a:pt x="24952" y="21529"/>
                        <a:pt x="24949" y="21529"/>
                        <a:pt x="24945" y="21529"/>
                      </a:cubicBezTo>
                      <a:cubicBezTo>
                        <a:pt x="24915" y="21529"/>
                        <a:pt x="24883" y="21568"/>
                        <a:pt x="24883" y="21590"/>
                      </a:cubicBezTo>
                      <a:cubicBezTo>
                        <a:pt x="24850" y="21557"/>
                        <a:pt x="24883" y="21524"/>
                        <a:pt x="24916" y="21491"/>
                      </a:cubicBezTo>
                      <a:close/>
                      <a:moveTo>
                        <a:pt x="42364" y="21325"/>
                      </a:moveTo>
                      <a:cubicBezTo>
                        <a:pt x="42265" y="21358"/>
                        <a:pt x="42265" y="21458"/>
                        <a:pt x="42265" y="21757"/>
                      </a:cubicBezTo>
                      <a:cubicBezTo>
                        <a:pt x="42261" y="21764"/>
                        <a:pt x="42257" y="21773"/>
                        <a:pt x="42254" y="21781"/>
                      </a:cubicBezTo>
                      <a:lnTo>
                        <a:pt x="42254" y="21781"/>
                      </a:lnTo>
                      <a:cubicBezTo>
                        <a:pt x="42246" y="21576"/>
                        <a:pt x="42250" y="21348"/>
                        <a:pt x="42364" y="21325"/>
                      </a:cubicBezTo>
                      <a:close/>
                      <a:moveTo>
                        <a:pt x="45289" y="21524"/>
                      </a:moveTo>
                      <a:lnTo>
                        <a:pt x="45289" y="21524"/>
                      </a:lnTo>
                      <a:cubicBezTo>
                        <a:pt x="45222" y="21624"/>
                        <a:pt x="45156" y="21723"/>
                        <a:pt x="45156" y="21823"/>
                      </a:cubicBezTo>
                      <a:cubicBezTo>
                        <a:pt x="45156" y="21757"/>
                        <a:pt x="45156" y="21723"/>
                        <a:pt x="45189" y="21657"/>
                      </a:cubicBezTo>
                      <a:lnTo>
                        <a:pt x="45289" y="21524"/>
                      </a:lnTo>
                      <a:close/>
                      <a:moveTo>
                        <a:pt x="2317" y="22575"/>
                      </a:moveTo>
                      <a:cubicBezTo>
                        <a:pt x="2319" y="22582"/>
                        <a:pt x="2321" y="22588"/>
                        <a:pt x="2323" y="22595"/>
                      </a:cubicBezTo>
                      <a:lnTo>
                        <a:pt x="2323" y="22595"/>
                      </a:lnTo>
                      <a:cubicBezTo>
                        <a:pt x="2321" y="22593"/>
                        <a:pt x="2319" y="22590"/>
                        <a:pt x="2317" y="22588"/>
                      </a:cubicBezTo>
                      <a:cubicBezTo>
                        <a:pt x="2317" y="22583"/>
                        <a:pt x="2317" y="22579"/>
                        <a:pt x="2317" y="22575"/>
                      </a:cubicBezTo>
                      <a:close/>
                      <a:moveTo>
                        <a:pt x="2344" y="22650"/>
                      </a:moveTo>
                      <a:lnTo>
                        <a:pt x="2344" y="22650"/>
                      </a:lnTo>
                      <a:cubicBezTo>
                        <a:pt x="2356" y="22682"/>
                        <a:pt x="2363" y="22715"/>
                        <a:pt x="2350" y="22754"/>
                      </a:cubicBezTo>
                      <a:cubicBezTo>
                        <a:pt x="2350" y="22717"/>
                        <a:pt x="2350" y="22681"/>
                        <a:pt x="2344" y="22650"/>
                      </a:cubicBezTo>
                      <a:close/>
                      <a:moveTo>
                        <a:pt x="2259" y="22769"/>
                      </a:moveTo>
                      <a:lnTo>
                        <a:pt x="2259" y="22769"/>
                      </a:lnTo>
                      <a:cubicBezTo>
                        <a:pt x="2266" y="22799"/>
                        <a:pt x="2271" y="22833"/>
                        <a:pt x="2250" y="22853"/>
                      </a:cubicBezTo>
                      <a:cubicBezTo>
                        <a:pt x="2248" y="22856"/>
                        <a:pt x="2246" y="22858"/>
                        <a:pt x="2244" y="22861"/>
                      </a:cubicBezTo>
                      <a:lnTo>
                        <a:pt x="2244" y="22861"/>
                      </a:lnTo>
                      <a:cubicBezTo>
                        <a:pt x="2254" y="22831"/>
                        <a:pt x="2260" y="22800"/>
                        <a:pt x="2259" y="22769"/>
                      </a:cubicBezTo>
                      <a:close/>
                      <a:moveTo>
                        <a:pt x="2214" y="22928"/>
                      </a:moveTo>
                      <a:cubicBezTo>
                        <a:pt x="2207" y="22950"/>
                        <a:pt x="2199" y="22972"/>
                        <a:pt x="2184" y="22986"/>
                      </a:cubicBezTo>
                      <a:cubicBezTo>
                        <a:pt x="2192" y="22969"/>
                        <a:pt x="2203" y="22949"/>
                        <a:pt x="2214" y="22928"/>
                      </a:cubicBezTo>
                      <a:close/>
                      <a:moveTo>
                        <a:pt x="24883" y="22953"/>
                      </a:moveTo>
                      <a:cubicBezTo>
                        <a:pt x="24883" y="22953"/>
                        <a:pt x="24883" y="22986"/>
                        <a:pt x="24883" y="22986"/>
                      </a:cubicBezTo>
                      <a:cubicBezTo>
                        <a:pt x="24850" y="23053"/>
                        <a:pt x="24883" y="23119"/>
                        <a:pt x="24916" y="23186"/>
                      </a:cubicBezTo>
                      <a:cubicBezTo>
                        <a:pt x="24883" y="23119"/>
                        <a:pt x="24783" y="23053"/>
                        <a:pt x="24783" y="23020"/>
                      </a:cubicBezTo>
                      <a:lnTo>
                        <a:pt x="24783" y="23020"/>
                      </a:lnTo>
                      <a:lnTo>
                        <a:pt x="24816" y="23053"/>
                      </a:lnTo>
                      <a:cubicBezTo>
                        <a:pt x="24816" y="23053"/>
                        <a:pt x="24816" y="22986"/>
                        <a:pt x="24850" y="22986"/>
                      </a:cubicBezTo>
                      <a:lnTo>
                        <a:pt x="24883" y="22953"/>
                      </a:lnTo>
                      <a:close/>
                      <a:moveTo>
                        <a:pt x="41286" y="23854"/>
                      </a:moveTo>
                      <a:cubicBezTo>
                        <a:pt x="41307" y="23858"/>
                        <a:pt x="41333" y="23866"/>
                        <a:pt x="41367" y="23884"/>
                      </a:cubicBezTo>
                      <a:lnTo>
                        <a:pt x="41500" y="23950"/>
                      </a:lnTo>
                      <a:cubicBezTo>
                        <a:pt x="41452" y="23950"/>
                        <a:pt x="41351" y="23880"/>
                        <a:pt x="41286" y="23854"/>
                      </a:cubicBezTo>
                      <a:close/>
                      <a:moveTo>
                        <a:pt x="46531" y="24680"/>
                      </a:moveTo>
                      <a:cubicBezTo>
                        <a:pt x="46552" y="24738"/>
                        <a:pt x="46585" y="24793"/>
                        <a:pt x="46590" y="24854"/>
                      </a:cubicBezTo>
                      <a:lnTo>
                        <a:pt x="46590" y="24854"/>
                      </a:lnTo>
                      <a:cubicBezTo>
                        <a:pt x="46562" y="24793"/>
                        <a:pt x="46543" y="24738"/>
                        <a:pt x="46531" y="24680"/>
                      </a:cubicBezTo>
                      <a:close/>
                      <a:moveTo>
                        <a:pt x="10758" y="25246"/>
                      </a:moveTo>
                      <a:cubicBezTo>
                        <a:pt x="10758" y="25279"/>
                        <a:pt x="10791" y="25313"/>
                        <a:pt x="10791" y="25346"/>
                      </a:cubicBezTo>
                      <a:cubicBezTo>
                        <a:pt x="10759" y="25357"/>
                        <a:pt x="10724" y="25360"/>
                        <a:pt x="10687" y="25364"/>
                      </a:cubicBezTo>
                      <a:lnTo>
                        <a:pt x="10687" y="25364"/>
                      </a:lnTo>
                      <a:cubicBezTo>
                        <a:pt x="10730" y="25339"/>
                        <a:pt x="10758" y="25300"/>
                        <a:pt x="10758" y="25246"/>
                      </a:cubicBezTo>
                      <a:close/>
                      <a:moveTo>
                        <a:pt x="10385" y="25360"/>
                      </a:moveTo>
                      <a:cubicBezTo>
                        <a:pt x="10422" y="25384"/>
                        <a:pt x="10472" y="25397"/>
                        <a:pt x="10523" y="25400"/>
                      </a:cubicBezTo>
                      <a:lnTo>
                        <a:pt x="10523" y="25400"/>
                      </a:lnTo>
                      <a:cubicBezTo>
                        <a:pt x="10501" y="25411"/>
                        <a:pt x="10479" y="25426"/>
                        <a:pt x="10459" y="25446"/>
                      </a:cubicBezTo>
                      <a:cubicBezTo>
                        <a:pt x="10459" y="25446"/>
                        <a:pt x="10459" y="25403"/>
                        <a:pt x="10442" y="25403"/>
                      </a:cubicBezTo>
                      <a:cubicBezTo>
                        <a:pt x="10438" y="25403"/>
                        <a:pt x="10433" y="25406"/>
                        <a:pt x="10426" y="25412"/>
                      </a:cubicBezTo>
                      <a:cubicBezTo>
                        <a:pt x="10412" y="25399"/>
                        <a:pt x="10399" y="25380"/>
                        <a:pt x="10385" y="25360"/>
                      </a:cubicBezTo>
                      <a:close/>
                      <a:moveTo>
                        <a:pt x="3280" y="26609"/>
                      </a:moveTo>
                      <a:cubicBezTo>
                        <a:pt x="3280" y="26609"/>
                        <a:pt x="3280" y="26642"/>
                        <a:pt x="3314" y="26675"/>
                      </a:cubicBezTo>
                      <a:lnTo>
                        <a:pt x="3280" y="26675"/>
                      </a:lnTo>
                      <a:cubicBezTo>
                        <a:pt x="3280" y="26642"/>
                        <a:pt x="3280" y="26609"/>
                        <a:pt x="3280" y="26609"/>
                      </a:cubicBezTo>
                      <a:close/>
                      <a:moveTo>
                        <a:pt x="3253" y="26638"/>
                      </a:moveTo>
                      <a:cubicBezTo>
                        <a:pt x="3277" y="26689"/>
                        <a:pt x="3291" y="26750"/>
                        <a:pt x="3300" y="26816"/>
                      </a:cubicBezTo>
                      <a:lnTo>
                        <a:pt x="3300" y="26816"/>
                      </a:lnTo>
                      <a:cubicBezTo>
                        <a:pt x="3288" y="26785"/>
                        <a:pt x="3270" y="26759"/>
                        <a:pt x="3247" y="26742"/>
                      </a:cubicBezTo>
                      <a:cubicBezTo>
                        <a:pt x="3265" y="26706"/>
                        <a:pt x="3264" y="26669"/>
                        <a:pt x="3253" y="26638"/>
                      </a:cubicBezTo>
                      <a:close/>
                      <a:moveTo>
                        <a:pt x="3081" y="26842"/>
                      </a:moveTo>
                      <a:cubicBezTo>
                        <a:pt x="3081" y="26862"/>
                        <a:pt x="3084" y="26881"/>
                        <a:pt x="3088" y="26901"/>
                      </a:cubicBezTo>
                      <a:lnTo>
                        <a:pt x="3088" y="26901"/>
                      </a:lnTo>
                      <a:cubicBezTo>
                        <a:pt x="3081" y="26881"/>
                        <a:pt x="3081" y="26862"/>
                        <a:pt x="3081" y="26842"/>
                      </a:cubicBezTo>
                      <a:close/>
                      <a:moveTo>
                        <a:pt x="45987" y="27074"/>
                      </a:moveTo>
                      <a:cubicBezTo>
                        <a:pt x="46002" y="27074"/>
                        <a:pt x="46017" y="27081"/>
                        <a:pt x="46032" y="27089"/>
                      </a:cubicBezTo>
                      <a:lnTo>
                        <a:pt x="46032" y="27089"/>
                      </a:lnTo>
                      <a:cubicBezTo>
                        <a:pt x="46018" y="27086"/>
                        <a:pt x="46002" y="27082"/>
                        <a:pt x="45987" y="27074"/>
                      </a:cubicBezTo>
                      <a:close/>
                      <a:moveTo>
                        <a:pt x="3348" y="27202"/>
                      </a:moveTo>
                      <a:cubicBezTo>
                        <a:pt x="3369" y="27301"/>
                        <a:pt x="3406" y="27387"/>
                        <a:pt x="3480" y="27440"/>
                      </a:cubicBezTo>
                      <a:lnTo>
                        <a:pt x="3380" y="27407"/>
                      </a:lnTo>
                      <a:cubicBezTo>
                        <a:pt x="3361" y="27349"/>
                        <a:pt x="3353" y="27277"/>
                        <a:pt x="3348" y="27202"/>
                      </a:cubicBezTo>
                      <a:close/>
                      <a:moveTo>
                        <a:pt x="39954" y="27533"/>
                      </a:moveTo>
                      <a:cubicBezTo>
                        <a:pt x="40075" y="27645"/>
                        <a:pt x="40219" y="27818"/>
                        <a:pt x="40171" y="27938"/>
                      </a:cubicBezTo>
                      <a:cubicBezTo>
                        <a:pt x="40160" y="27971"/>
                        <a:pt x="40141" y="27983"/>
                        <a:pt x="40119" y="27983"/>
                      </a:cubicBezTo>
                      <a:cubicBezTo>
                        <a:pt x="40089" y="27983"/>
                        <a:pt x="40051" y="27962"/>
                        <a:pt x="40016" y="27949"/>
                      </a:cubicBezTo>
                      <a:lnTo>
                        <a:pt x="40016" y="27949"/>
                      </a:lnTo>
                      <a:cubicBezTo>
                        <a:pt x="40026" y="27950"/>
                        <a:pt x="40035" y="27951"/>
                        <a:pt x="40043" y="27951"/>
                      </a:cubicBezTo>
                      <a:cubicBezTo>
                        <a:pt x="40205" y="27951"/>
                        <a:pt x="40087" y="27684"/>
                        <a:pt x="39954" y="27533"/>
                      </a:cubicBezTo>
                      <a:close/>
                      <a:moveTo>
                        <a:pt x="4178" y="28705"/>
                      </a:moveTo>
                      <a:lnTo>
                        <a:pt x="4178" y="28705"/>
                      </a:lnTo>
                      <a:cubicBezTo>
                        <a:pt x="4179" y="28868"/>
                        <a:pt x="4377" y="28803"/>
                        <a:pt x="4377" y="28969"/>
                      </a:cubicBezTo>
                      <a:cubicBezTo>
                        <a:pt x="4377" y="28836"/>
                        <a:pt x="4179" y="28869"/>
                        <a:pt x="4178" y="28705"/>
                      </a:cubicBezTo>
                      <a:close/>
                      <a:moveTo>
                        <a:pt x="3812" y="28969"/>
                      </a:moveTo>
                      <a:lnTo>
                        <a:pt x="3812" y="28969"/>
                      </a:lnTo>
                      <a:cubicBezTo>
                        <a:pt x="3845" y="29068"/>
                        <a:pt x="3845" y="29201"/>
                        <a:pt x="3945" y="29234"/>
                      </a:cubicBezTo>
                      <a:cubicBezTo>
                        <a:pt x="3845" y="29201"/>
                        <a:pt x="3812" y="29068"/>
                        <a:pt x="3812" y="28969"/>
                      </a:cubicBezTo>
                      <a:close/>
                      <a:moveTo>
                        <a:pt x="22656" y="29500"/>
                      </a:moveTo>
                      <a:cubicBezTo>
                        <a:pt x="22623" y="29500"/>
                        <a:pt x="22598" y="29500"/>
                        <a:pt x="22594" y="29508"/>
                      </a:cubicBezTo>
                      <a:lnTo>
                        <a:pt x="22594" y="29508"/>
                      </a:lnTo>
                      <a:cubicBezTo>
                        <a:pt x="22593" y="29506"/>
                        <a:pt x="22591" y="29503"/>
                        <a:pt x="22590" y="29500"/>
                      </a:cubicBezTo>
                      <a:close/>
                      <a:moveTo>
                        <a:pt x="22556" y="29500"/>
                      </a:moveTo>
                      <a:cubicBezTo>
                        <a:pt x="22616" y="29545"/>
                        <a:pt x="22636" y="29563"/>
                        <a:pt x="22636" y="29563"/>
                      </a:cubicBezTo>
                      <a:cubicBezTo>
                        <a:pt x="22636" y="29563"/>
                        <a:pt x="22624" y="29552"/>
                        <a:pt x="22610" y="29533"/>
                      </a:cubicBezTo>
                      <a:lnTo>
                        <a:pt x="22610" y="29533"/>
                      </a:lnTo>
                      <a:cubicBezTo>
                        <a:pt x="22620" y="29542"/>
                        <a:pt x="22635" y="29553"/>
                        <a:pt x="22656" y="29567"/>
                      </a:cubicBezTo>
                      <a:lnTo>
                        <a:pt x="22656" y="29600"/>
                      </a:lnTo>
                      <a:cubicBezTo>
                        <a:pt x="22623" y="29567"/>
                        <a:pt x="22590" y="29534"/>
                        <a:pt x="22556" y="29500"/>
                      </a:cubicBezTo>
                      <a:close/>
                      <a:moveTo>
                        <a:pt x="3812" y="29268"/>
                      </a:moveTo>
                      <a:lnTo>
                        <a:pt x="3812" y="29268"/>
                      </a:lnTo>
                      <a:cubicBezTo>
                        <a:pt x="3746" y="29833"/>
                        <a:pt x="4876" y="30830"/>
                        <a:pt x="4377" y="31129"/>
                      </a:cubicBezTo>
                      <a:cubicBezTo>
                        <a:pt x="4111" y="30796"/>
                        <a:pt x="3580" y="29633"/>
                        <a:pt x="3812" y="29268"/>
                      </a:cubicBezTo>
                      <a:close/>
                      <a:moveTo>
                        <a:pt x="23644" y="31329"/>
                      </a:moveTo>
                      <a:cubicBezTo>
                        <a:pt x="23700" y="31329"/>
                        <a:pt x="23776" y="31353"/>
                        <a:pt x="23886" y="31395"/>
                      </a:cubicBezTo>
                      <a:cubicBezTo>
                        <a:pt x="23770" y="31366"/>
                        <a:pt x="23686" y="31343"/>
                        <a:pt x="23625" y="31343"/>
                      </a:cubicBezTo>
                      <a:cubicBezTo>
                        <a:pt x="23602" y="31343"/>
                        <a:pt x="23583" y="31346"/>
                        <a:pt x="23566" y="31354"/>
                      </a:cubicBezTo>
                      <a:lnTo>
                        <a:pt x="23566" y="31354"/>
                      </a:lnTo>
                      <a:cubicBezTo>
                        <a:pt x="23587" y="31337"/>
                        <a:pt x="23612" y="31329"/>
                        <a:pt x="23644" y="31329"/>
                      </a:cubicBezTo>
                      <a:close/>
                      <a:moveTo>
                        <a:pt x="23890" y="31303"/>
                      </a:moveTo>
                      <a:cubicBezTo>
                        <a:pt x="23919" y="31303"/>
                        <a:pt x="23952" y="31312"/>
                        <a:pt x="23986" y="31328"/>
                      </a:cubicBezTo>
                      <a:cubicBezTo>
                        <a:pt x="23968" y="31319"/>
                        <a:pt x="23952" y="31315"/>
                        <a:pt x="23939" y="31315"/>
                      </a:cubicBezTo>
                      <a:cubicBezTo>
                        <a:pt x="23904" y="31315"/>
                        <a:pt x="23886" y="31346"/>
                        <a:pt x="23886" y="31395"/>
                      </a:cubicBezTo>
                      <a:lnTo>
                        <a:pt x="23819" y="31328"/>
                      </a:lnTo>
                      <a:cubicBezTo>
                        <a:pt x="23836" y="31312"/>
                        <a:pt x="23861" y="31303"/>
                        <a:pt x="23890" y="31303"/>
                      </a:cubicBezTo>
                      <a:close/>
                      <a:moveTo>
                        <a:pt x="11688" y="32127"/>
                      </a:moveTo>
                      <a:lnTo>
                        <a:pt x="11688" y="32127"/>
                      </a:lnTo>
                      <a:cubicBezTo>
                        <a:pt x="11656" y="32194"/>
                        <a:pt x="11656" y="32292"/>
                        <a:pt x="11722" y="32325"/>
                      </a:cubicBezTo>
                      <a:lnTo>
                        <a:pt x="11689" y="32325"/>
                      </a:lnTo>
                      <a:cubicBezTo>
                        <a:pt x="11677" y="32334"/>
                        <a:pt x="11666" y="32343"/>
                        <a:pt x="11656" y="32352"/>
                      </a:cubicBezTo>
                      <a:lnTo>
                        <a:pt x="11656" y="32352"/>
                      </a:lnTo>
                      <a:cubicBezTo>
                        <a:pt x="11656" y="32267"/>
                        <a:pt x="11660" y="32185"/>
                        <a:pt x="11688" y="32127"/>
                      </a:cubicBezTo>
                      <a:close/>
                      <a:moveTo>
                        <a:pt x="4678" y="31478"/>
                      </a:moveTo>
                      <a:cubicBezTo>
                        <a:pt x="4898" y="31478"/>
                        <a:pt x="5431" y="32384"/>
                        <a:pt x="5166" y="32384"/>
                      </a:cubicBezTo>
                      <a:cubicBezTo>
                        <a:pt x="5101" y="32384"/>
                        <a:pt x="4988" y="32329"/>
                        <a:pt x="4809" y="32192"/>
                      </a:cubicBezTo>
                      <a:cubicBezTo>
                        <a:pt x="4676" y="31993"/>
                        <a:pt x="4610" y="31760"/>
                        <a:pt x="4610" y="31528"/>
                      </a:cubicBezTo>
                      <a:cubicBezTo>
                        <a:pt x="4626" y="31493"/>
                        <a:pt x="4649" y="31478"/>
                        <a:pt x="4678" y="31478"/>
                      </a:cubicBezTo>
                      <a:close/>
                      <a:moveTo>
                        <a:pt x="11638" y="32368"/>
                      </a:moveTo>
                      <a:cubicBezTo>
                        <a:pt x="11557" y="32445"/>
                        <a:pt x="11566" y="32501"/>
                        <a:pt x="11622" y="32558"/>
                      </a:cubicBezTo>
                      <a:cubicBezTo>
                        <a:pt x="11559" y="32495"/>
                        <a:pt x="11526" y="32431"/>
                        <a:pt x="11638" y="32368"/>
                      </a:cubicBezTo>
                      <a:close/>
                      <a:moveTo>
                        <a:pt x="33725" y="32488"/>
                      </a:moveTo>
                      <a:cubicBezTo>
                        <a:pt x="33716" y="32509"/>
                        <a:pt x="33763" y="32576"/>
                        <a:pt x="33889" y="32724"/>
                      </a:cubicBezTo>
                      <a:cubicBezTo>
                        <a:pt x="33854" y="32742"/>
                        <a:pt x="33822" y="32750"/>
                        <a:pt x="33795" y="32750"/>
                      </a:cubicBezTo>
                      <a:cubicBezTo>
                        <a:pt x="33644" y="32750"/>
                        <a:pt x="33621" y="32519"/>
                        <a:pt x="33725" y="32488"/>
                      </a:cubicBezTo>
                      <a:close/>
                      <a:moveTo>
                        <a:pt x="20629" y="32790"/>
                      </a:moveTo>
                      <a:lnTo>
                        <a:pt x="20629" y="32790"/>
                      </a:lnTo>
                      <a:cubicBezTo>
                        <a:pt x="20637" y="32799"/>
                        <a:pt x="20648" y="32803"/>
                        <a:pt x="20660" y="32804"/>
                      </a:cubicBezTo>
                      <a:lnTo>
                        <a:pt x="20660" y="32804"/>
                      </a:lnTo>
                      <a:cubicBezTo>
                        <a:pt x="20657" y="32812"/>
                        <a:pt x="20651" y="32815"/>
                        <a:pt x="20645" y="32815"/>
                      </a:cubicBezTo>
                      <a:cubicBezTo>
                        <a:pt x="20637" y="32815"/>
                        <a:pt x="20629" y="32807"/>
                        <a:pt x="20629" y="32790"/>
                      </a:cubicBezTo>
                      <a:close/>
                      <a:moveTo>
                        <a:pt x="3945" y="32957"/>
                      </a:moveTo>
                      <a:lnTo>
                        <a:pt x="3945" y="32957"/>
                      </a:lnTo>
                      <a:cubicBezTo>
                        <a:pt x="4012" y="32990"/>
                        <a:pt x="4078" y="33023"/>
                        <a:pt x="4111" y="33123"/>
                      </a:cubicBezTo>
                      <a:cubicBezTo>
                        <a:pt x="4078" y="33090"/>
                        <a:pt x="4078" y="33056"/>
                        <a:pt x="4045" y="33023"/>
                      </a:cubicBezTo>
                      <a:cubicBezTo>
                        <a:pt x="4012" y="33023"/>
                        <a:pt x="3978" y="32990"/>
                        <a:pt x="3945" y="32957"/>
                      </a:cubicBezTo>
                      <a:close/>
                      <a:moveTo>
                        <a:pt x="6915" y="33238"/>
                      </a:moveTo>
                      <a:lnTo>
                        <a:pt x="6970" y="33256"/>
                      </a:lnTo>
                      <a:cubicBezTo>
                        <a:pt x="6948" y="33256"/>
                        <a:pt x="6930" y="33249"/>
                        <a:pt x="6915" y="33238"/>
                      </a:cubicBezTo>
                      <a:close/>
                      <a:moveTo>
                        <a:pt x="8399" y="33256"/>
                      </a:moveTo>
                      <a:cubicBezTo>
                        <a:pt x="8432" y="33256"/>
                        <a:pt x="8465" y="33256"/>
                        <a:pt x="8465" y="33289"/>
                      </a:cubicBezTo>
                      <a:lnTo>
                        <a:pt x="8465" y="33322"/>
                      </a:lnTo>
                      <a:cubicBezTo>
                        <a:pt x="8465" y="33256"/>
                        <a:pt x="8432" y="33256"/>
                        <a:pt x="8399" y="33256"/>
                      </a:cubicBezTo>
                      <a:close/>
                      <a:moveTo>
                        <a:pt x="33856" y="33956"/>
                      </a:moveTo>
                      <a:cubicBezTo>
                        <a:pt x="33855" y="33987"/>
                        <a:pt x="33823" y="33988"/>
                        <a:pt x="33823" y="34020"/>
                      </a:cubicBezTo>
                      <a:lnTo>
                        <a:pt x="33823" y="33987"/>
                      </a:lnTo>
                      <a:cubicBezTo>
                        <a:pt x="33823" y="33987"/>
                        <a:pt x="33855" y="33987"/>
                        <a:pt x="33856" y="33956"/>
                      </a:cubicBezTo>
                      <a:close/>
                      <a:moveTo>
                        <a:pt x="5308" y="33555"/>
                      </a:moveTo>
                      <a:cubicBezTo>
                        <a:pt x="5443" y="33663"/>
                        <a:pt x="5622" y="34057"/>
                        <a:pt x="5487" y="34057"/>
                      </a:cubicBezTo>
                      <a:cubicBezTo>
                        <a:pt x="5457" y="34057"/>
                        <a:pt x="5409" y="34036"/>
                        <a:pt x="5341" y="33987"/>
                      </a:cubicBezTo>
                      <a:lnTo>
                        <a:pt x="5308" y="33987"/>
                      </a:lnTo>
                      <a:cubicBezTo>
                        <a:pt x="5208" y="33821"/>
                        <a:pt x="4909" y="33555"/>
                        <a:pt x="5308" y="33555"/>
                      </a:cubicBezTo>
                      <a:close/>
                      <a:moveTo>
                        <a:pt x="35584" y="34087"/>
                      </a:moveTo>
                      <a:cubicBezTo>
                        <a:pt x="35584" y="34120"/>
                        <a:pt x="35584" y="34120"/>
                        <a:pt x="35584" y="34120"/>
                      </a:cubicBezTo>
                      <a:cubicBezTo>
                        <a:pt x="35551" y="34120"/>
                        <a:pt x="35584" y="34120"/>
                        <a:pt x="35584" y="34087"/>
                      </a:cubicBezTo>
                      <a:close/>
                      <a:moveTo>
                        <a:pt x="7302" y="34020"/>
                      </a:moveTo>
                      <a:lnTo>
                        <a:pt x="7302" y="34020"/>
                      </a:lnTo>
                      <a:cubicBezTo>
                        <a:pt x="7327" y="34059"/>
                        <a:pt x="7353" y="34092"/>
                        <a:pt x="7381" y="34123"/>
                      </a:cubicBezTo>
                      <a:lnTo>
                        <a:pt x="7381" y="34123"/>
                      </a:lnTo>
                      <a:cubicBezTo>
                        <a:pt x="7352" y="34093"/>
                        <a:pt x="7325" y="34059"/>
                        <a:pt x="7302" y="34020"/>
                      </a:cubicBezTo>
                      <a:close/>
                      <a:moveTo>
                        <a:pt x="35651" y="33954"/>
                      </a:moveTo>
                      <a:cubicBezTo>
                        <a:pt x="35651" y="34043"/>
                        <a:pt x="35651" y="34158"/>
                        <a:pt x="35675" y="34158"/>
                      </a:cubicBezTo>
                      <a:cubicBezTo>
                        <a:pt x="35675" y="34158"/>
                        <a:pt x="35675" y="34158"/>
                        <a:pt x="35675" y="34158"/>
                      </a:cubicBezTo>
                      <a:lnTo>
                        <a:pt x="35675" y="34158"/>
                      </a:lnTo>
                      <a:cubicBezTo>
                        <a:pt x="35674" y="34158"/>
                        <a:pt x="35674" y="34158"/>
                        <a:pt x="35673" y="34158"/>
                      </a:cubicBezTo>
                      <a:cubicBezTo>
                        <a:pt x="35644" y="34158"/>
                        <a:pt x="35618" y="34050"/>
                        <a:pt x="35618" y="34020"/>
                      </a:cubicBezTo>
                      <a:lnTo>
                        <a:pt x="35584" y="34020"/>
                      </a:lnTo>
                      <a:cubicBezTo>
                        <a:pt x="35618" y="33987"/>
                        <a:pt x="35618" y="33987"/>
                        <a:pt x="35651" y="33954"/>
                      </a:cubicBezTo>
                      <a:close/>
                      <a:moveTo>
                        <a:pt x="5621" y="34167"/>
                      </a:moveTo>
                      <a:cubicBezTo>
                        <a:pt x="5640" y="34172"/>
                        <a:pt x="5658" y="34178"/>
                        <a:pt x="5673" y="34186"/>
                      </a:cubicBezTo>
                      <a:cubicBezTo>
                        <a:pt x="5646" y="34186"/>
                        <a:pt x="5641" y="34186"/>
                        <a:pt x="5621" y="34167"/>
                      </a:cubicBezTo>
                      <a:close/>
                      <a:moveTo>
                        <a:pt x="7467" y="34204"/>
                      </a:moveTo>
                      <a:cubicBezTo>
                        <a:pt x="7488" y="34220"/>
                        <a:pt x="7510" y="34237"/>
                        <a:pt x="7534" y="34253"/>
                      </a:cubicBezTo>
                      <a:lnTo>
                        <a:pt x="7562" y="34290"/>
                      </a:lnTo>
                      <a:lnTo>
                        <a:pt x="7562" y="34290"/>
                      </a:lnTo>
                      <a:cubicBezTo>
                        <a:pt x="7533" y="34260"/>
                        <a:pt x="7500" y="34233"/>
                        <a:pt x="7467" y="34204"/>
                      </a:cubicBezTo>
                      <a:close/>
                      <a:moveTo>
                        <a:pt x="33821" y="34160"/>
                      </a:moveTo>
                      <a:cubicBezTo>
                        <a:pt x="33830" y="34213"/>
                        <a:pt x="33841" y="34266"/>
                        <a:pt x="33823" y="34319"/>
                      </a:cubicBezTo>
                      <a:cubicBezTo>
                        <a:pt x="33778" y="34330"/>
                        <a:pt x="33737" y="34345"/>
                        <a:pt x="33699" y="34363"/>
                      </a:cubicBezTo>
                      <a:lnTo>
                        <a:pt x="33699" y="34363"/>
                      </a:lnTo>
                      <a:cubicBezTo>
                        <a:pt x="33763" y="34307"/>
                        <a:pt x="33806" y="34241"/>
                        <a:pt x="33821" y="34160"/>
                      </a:cubicBezTo>
                      <a:close/>
                      <a:moveTo>
                        <a:pt x="8133" y="34585"/>
                      </a:moveTo>
                      <a:lnTo>
                        <a:pt x="8133" y="34585"/>
                      </a:lnTo>
                      <a:cubicBezTo>
                        <a:pt x="8199" y="34652"/>
                        <a:pt x="8232" y="34718"/>
                        <a:pt x="8266" y="34785"/>
                      </a:cubicBezTo>
                      <a:cubicBezTo>
                        <a:pt x="8266" y="34818"/>
                        <a:pt x="8299" y="34818"/>
                        <a:pt x="8299" y="34851"/>
                      </a:cubicBezTo>
                      <a:cubicBezTo>
                        <a:pt x="8232" y="34785"/>
                        <a:pt x="8199" y="34685"/>
                        <a:pt x="8133" y="34585"/>
                      </a:cubicBezTo>
                      <a:close/>
                      <a:moveTo>
                        <a:pt x="7834" y="35017"/>
                      </a:moveTo>
                      <a:cubicBezTo>
                        <a:pt x="7867" y="35050"/>
                        <a:pt x="7900" y="35050"/>
                        <a:pt x="7933" y="35117"/>
                      </a:cubicBezTo>
                      <a:cubicBezTo>
                        <a:pt x="7900" y="35084"/>
                        <a:pt x="7867" y="35050"/>
                        <a:pt x="7834" y="35017"/>
                      </a:cubicBezTo>
                      <a:close/>
                      <a:moveTo>
                        <a:pt x="8066" y="34917"/>
                      </a:moveTo>
                      <a:cubicBezTo>
                        <a:pt x="8099" y="35017"/>
                        <a:pt x="8166" y="35117"/>
                        <a:pt x="8232" y="35183"/>
                      </a:cubicBezTo>
                      <a:cubicBezTo>
                        <a:pt x="8133" y="35117"/>
                        <a:pt x="8099" y="34917"/>
                        <a:pt x="7967" y="34917"/>
                      </a:cubicBezTo>
                      <a:close/>
                      <a:moveTo>
                        <a:pt x="26877" y="35391"/>
                      </a:moveTo>
                      <a:cubicBezTo>
                        <a:pt x="26885" y="35391"/>
                        <a:pt x="26894" y="35399"/>
                        <a:pt x="26910" y="35416"/>
                      </a:cubicBezTo>
                      <a:cubicBezTo>
                        <a:pt x="26900" y="35406"/>
                        <a:pt x="26888" y="35402"/>
                        <a:pt x="26875" y="35402"/>
                      </a:cubicBezTo>
                      <a:cubicBezTo>
                        <a:pt x="26868" y="35402"/>
                        <a:pt x="26861" y="35403"/>
                        <a:pt x="26854" y="35405"/>
                      </a:cubicBezTo>
                      <a:lnTo>
                        <a:pt x="26854" y="35405"/>
                      </a:lnTo>
                      <a:cubicBezTo>
                        <a:pt x="26864" y="35396"/>
                        <a:pt x="26871" y="35391"/>
                        <a:pt x="26877" y="35391"/>
                      </a:cubicBezTo>
                      <a:close/>
                      <a:moveTo>
                        <a:pt x="26844" y="35383"/>
                      </a:moveTo>
                      <a:lnTo>
                        <a:pt x="26844" y="35409"/>
                      </a:lnTo>
                      <a:lnTo>
                        <a:pt x="26844" y="35409"/>
                      </a:lnTo>
                      <a:cubicBezTo>
                        <a:pt x="26825" y="35418"/>
                        <a:pt x="26810" y="35434"/>
                        <a:pt x="26810" y="35449"/>
                      </a:cubicBezTo>
                      <a:cubicBezTo>
                        <a:pt x="26810" y="35416"/>
                        <a:pt x="26810" y="35416"/>
                        <a:pt x="26844" y="35383"/>
                      </a:cubicBezTo>
                      <a:close/>
                      <a:moveTo>
                        <a:pt x="40337" y="35383"/>
                      </a:moveTo>
                      <a:cubicBezTo>
                        <a:pt x="40337" y="35449"/>
                        <a:pt x="40370" y="35449"/>
                        <a:pt x="40403" y="35449"/>
                      </a:cubicBezTo>
                      <a:lnTo>
                        <a:pt x="40337" y="35449"/>
                      </a:lnTo>
                      <a:lnTo>
                        <a:pt x="40337" y="35383"/>
                      </a:lnTo>
                      <a:close/>
                      <a:moveTo>
                        <a:pt x="25415" y="35449"/>
                      </a:moveTo>
                      <a:lnTo>
                        <a:pt x="25415" y="35449"/>
                      </a:lnTo>
                      <a:cubicBezTo>
                        <a:pt x="25444" y="35566"/>
                        <a:pt x="25268" y="35734"/>
                        <a:pt x="25292" y="35863"/>
                      </a:cubicBezTo>
                      <a:lnTo>
                        <a:pt x="25292" y="35863"/>
                      </a:lnTo>
                      <a:cubicBezTo>
                        <a:pt x="25257" y="35871"/>
                        <a:pt x="25206" y="35898"/>
                        <a:pt x="25187" y="35898"/>
                      </a:cubicBezTo>
                      <a:cubicBezTo>
                        <a:pt x="25179" y="35898"/>
                        <a:pt x="25176" y="35893"/>
                        <a:pt x="25182" y="35881"/>
                      </a:cubicBezTo>
                      <a:lnTo>
                        <a:pt x="25182" y="35881"/>
                      </a:lnTo>
                      <a:lnTo>
                        <a:pt x="25182" y="35881"/>
                      </a:lnTo>
                      <a:cubicBezTo>
                        <a:pt x="25282" y="35748"/>
                        <a:pt x="25381" y="35615"/>
                        <a:pt x="25415" y="35449"/>
                      </a:cubicBezTo>
                      <a:close/>
                      <a:moveTo>
                        <a:pt x="30699" y="35915"/>
                      </a:moveTo>
                      <a:lnTo>
                        <a:pt x="30699" y="35915"/>
                      </a:lnTo>
                      <a:cubicBezTo>
                        <a:pt x="30732" y="35948"/>
                        <a:pt x="30699" y="35948"/>
                        <a:pt x="30666" y="35948"/>
                      </a:cubicBezTo>
                      <a:lnTo>
                        <a:pt x="30599" y="35948"/>
                      </a:lnTo>
                      <a:cubicBezTo>
                        <a:pt x="30632" y="35948"/>
                        <a:pt x="30732" y="35948"/>
                        <a:pt x="30699" y="35915"/>
                      </a:cubicBezTo>
                      <a:close/>
                      <a:moveTo>
                        <a:pt x="30865" y="36114"/>
                      </a:moveTo>
                      <a:cubicBezTo>
                        <a:pt x="30883" y="36126"/>
                        <a:pt x="30897" y="36135"/>
                        <a:pt x="30907" y="36141"/>
                      </a:cubicBezTo>
                      <a:lnTo>
                        <a:pt x="30907" y="36141"/>
                      </a:lnTo>
                      <a:cubicBezTo>
                        <a:pt x="30904" y="36142"/>
                        <a:pt x="30901" y="36145"/>
                        <a:pt x="30898" y="36147"/>
                      </a:cubicBezTo>
                      <a:lnTo>
                        <a:pt x="30865" y="36114"/>
                      </a:lnTo>
                      <a:close/>
                      <a:moveTo>
                        <a:pt x="30898" y="36081"/>
                      </a:moveTo>
                      <a:cubicBezTo>
                        <a:pt x="30932" y="36114"/>
                        <a:pt x="30998" y="36114"/>
                        <a:pt x="31031" y="36147"/>
                      </a:cubicBezTo>
                      <a:cubicBezTo>
                        <a:pt x="31009" y="36147"/>
                        <a:pt x="30972" y="36132"/>
                        <a:pt x="30940" y="36132"/>
                      </a:cubicBezTo>
                      <a:cubicBezTo>
                        <a:pt x="30933" y="36132"/>
                        <a:pt x="30926" y="36133"/>
                        <a:pt x="30919" y="36135"/>
                      </a:cubicBezTo>
                      <a:lnTo>
                        <a:pt x="30919" y="36135"/>
                      </a:lnTo>
                      <a:cubicBezTo>
                        <a:pt x="30913" y="36129"/>
                        <a:pt x="30906" y="36121"/>
                        <a:pt x="30898" y="36114"/>
                      </a:cubicBezTo>
                      <a:lnTo>
                        <a:pt x="30898" y="36081"/>
                      </a:lnTo>
                      <a:close/>
                      <a:moveTo>
                        <a:pt x="7515" y="36370"/>
                      </a:moveTo>
                      <a:cubicBezTo>
                        <a:pt x="7549" y="36425"/>
                        <a:pt x="7609" y="36496"/>
                        <a:pt x="7628" y="36569"/>
                      </a:cubicBezTo>
                      <a:lnTo>
                        <a:pt x="7628" y="36569"/>
                      </a:lnTo>
                      <a:lnTo>
                        <a:pt x="7515" y="36370"/>
                      </a:lnTo>
                      <a:close/>
                      <a:moveTo>
                        <a:pt x="35319" y="36845"/>
                      </a:moveTo>
                      <a:cubicBezTo>
                        <a:pt x="35319" y="36905"/>
                        <a:pt x="35292" y="36930"/>
                        <a:pt x="35264" y="36930"/>
                      </a:cubicBezTo>
                      <a:cubicBezTo>
                        <a:pt x="35244" y="36930"/>
                        <a:pt x="35223" y="36918"/>
                        <a:pt x="35208" y="36897"/>
                      </a:cubicBezTo>
                      <a:lnTo>
                        <a:pt x="35208" y="36897"/>
                      </a:lnTo>
                      <a:cubicBezTo>
                        <a:pt x="35218" y="36904"/>
                        <a:pt x="35229" y="36908"/>
                        <a:pt x="35241" y="36908"/>
                      </a:cubicBezTo>
                      <a:cubicBezTo>
                        <a:pt x="35267" y="36908"/>
                        <a:pt x="35296" y="36889"/>
                        <a:pt x="35319" y="36845"/>
                      </a:cubicBezTo>
                      <a:close/>
                      <a:moveTo>
                        <a:pt x="17405" y="36845"/>
                      </a:moveTo>
                      <a:lnTo>
                        <a:pt x="17405" y="36878"/>
                      </a:lnTo>
                      <a:cubicBezTo>
                        <a:pt x="17480" y="37004"/>
                        <a:pt x="17499" y="37167"/>
                        <a:pt x="17604" y="37211"/>
                      </a:cubicBezTo>
                      <a:lnTo>
                        <a:pt x="17604" y="37211"/>
                      </a:lnTo>
                      <a:cubicBezTo>
                        <a:pt x="17456" y="37168"/>
                        <a:pt x="17437" y="36964"/>
                        <a:pt x="17309" y="36868"/>
                      </a:cubicBezTo>
                      <a:lnTo>
                        <a:pt x="17309" y="36868"/>
                      </a:lnTo>
                      <a:cubicBezTo>
                        <a:pt x="17315" y="36869"/>
                        <a:pt x="17320" y="36870"/>
                        <a:pt x="17326" y="36870"/>
                      </a:cubicBezTo>
                      <a:cubicBezTo>
                        <a:pt x="17347" y="36870"/>
                        <a:pt x="17372" y="36862"/>
                        <a:pt x="17405" y="36845"/>
                      </a:cubicBezTo>
                      <a:close/>
                      <a:moveTo>
                        <a:pt x="8532" y="37310"/>
                      </a:moveTo>
                      <a:cubicBezTo>
                        <a:pt x="8532" y="37344"/>
                        <a:pt x="8498" y="37377"/>
                        <a:pt x="8498" y="37410"/>
                      </a:cubicBezTo>
                      <a:lnTo>
                        <a:pt x="8465" y="37410"/>
                      </a:lnTo>
                      <a:cubicBezTo>
                        <a:pt x="8498" y="37377"/>
                        <a:pt x="8498" y="37344"/>
                        <a:pt x="8532" y="37310"/>
                      </a:cubicBezTo>
                      <a:close/>
                      <a:moveTo>
                        <a:pt x="33642" y="37567"/>
                      </a:moveTo>
                      <a:cubicBezTo>
                        <a:pt x="33659" y="37567"/>
                        <a:pt x="33672" y="37589"/>
                        <a:pt x="33670" y="37612"/>
                      </a:cubicBezTo>
                      <a:lnTo>
                        <a:pt x="33670" y="37612"/>
                      </a:lnTo>
                      <a:cubicBezTo>
                        <a:pt x="33669" y="37592"/>
                        <a:pt x="33646" y="37576"/>
                        <a:pt x="33624" y="37576"/>
                      </a:cubicBezTo>
                      <a:cubicBezTo>
                        <a:pt x="33630" y="37570"/>
                        <a:pt x="33636" y="37567"/>
                        <a:pt x="33642" y="37567"/>
                      </a:cubicBezTo>
                      <a:close/>
                      <a:moveTo>
                        <a:pt x="5840" y="32392"/>
                      </a:moveTo>
                      <a:lnTo>
                        <a:pt x="5840" y="32392"/>
                      </a:lnTo>
                      <a:cubicBezTo>
                        <a:pt x="6371" y="32923"/>
                        <a:pt x="7169" y="33821"/>
                        <a:pt x="7302" y="34352"/>
                      </a:cubicBezTo>
                      <a:cubicBezTo>
                        <a:pt x="6737" y="34884"/>
                        <a:pt x="9263" y="36779"/>
                        <a:pt x="10060" y="37410"/>
                      </a:cubicBezTo>
                      <a:cubicBezTo>
                        <a:pt x="10027" y="37576"/>
                        <a:pt x="10293" y="37609"/>
                        <a:pt x="10193" y="37776"/>
                      </a:cubicBezTo>
                      <a:cubicBezTo>
                        <a:pt x="10143" y="37783"/>
                        <a:pt x="10095" y="37787"/>
                        <a:pt x="10047" y="37787"/>
                      </a:cubicBezTo>
                      <a:cubicBezTo>
                        <a:pt x="9044" y="37787"/>
                        <a:pt x="8488" y="36186"/>
                        <a:pt x="7568" y="35615"/>
                      </a:cubicBezTo>
                      <a:cubicBezTo>
                        <a:pt x="7136" y="34618"/>
                        <a:pt x="5574" y="33920"/>
                        <a:pt x="5507" y="32890"/>
                      </a:cubicBezTo>
                      <a:cubicBezTo>
                        <a:pt x="5536" y="32845"/>
                        <a:pt x="5569" y="32826"/>
                        <a:pt x="5605" y="32826"/>
                      </a:cubicBezTo>
                      <a:cubicBezTo>
                        <a:pt x="5867" y="32826"/>
                        <a:pt x="6312" y="33845"/>
                        <a:pt x="6604" y="34020"/>
                      </a:cubicBezTo>
                      <a:cubicBezTo>
                        <a:pt x="7402" y="33954"/>
                        <a:pt x="5740" y="33023"/>
                        <a:pt x="5840" y="32392"/>
                      </a:cubicBezTo>
                      <a:close/>
                      <a:moveTo>
                        <a:pt x="11287" y="37838"/>
                      </a:moveTo>
                      <a:cubicBezTo>
                        <a:pt x="11298" y="37850"/>
                        <a:pt x="11311" y="37863"/>
                        <a:pt x="11323" y="37875"/>
                      </a:cubicBezTo>
                      <a:lnTo>
                        <a:pt x="11323" y="37898"/>
                      </a:lnTo>
                      <a:lnTo>
                        <a:pt x="11323" y="37898"/>
                      </a:lnTo>
                      <a:cubicBezTo>
                        <a:pt x="11306" y="37884"/>
                        <a:pt x="11296" y="37861"/>
                        <a:pt x="11287" y="37838"/>
                      </a:cubicBezTo>
                      <a:close/>
                      <a:moveTo>
                        <a:pt x="8208" y="37654"/>
                      </a:moveTo>
                      <a:lnTo>
                        <a:pt x="8208" y="37654"/>
                      </a:lnTo>
                      <a:cubicBezTo>
                        <a:pt x="8300" y="37738"/>
                        <a:pt x="8414" y="37810"/>
                        <a:pt x="8479" y="37907"/>
                      </a:cubicBezTo>
                      <a:lnTo>
                        <a:pt x="8479" y="37907"/>
                      </a:lnTo>
                      <a:cubicBezTo>
                        <a:pt x="8373" y="37834"/>
                        <a:pt x="8294" y="37745"/>
                        <a:pt x="8208" y="37654"/>
                      </a:cubicBezTo>
                      <a:close/>
                      <a:moveTo>
                        <a:pt x="10426" y="37842"/>
                      </a:moveTo>
                      <a:lnTo>
                        <a:pt x="10426" y="37842"/>
                      </a:lnTo>
                      <a:cubicBezTo>
                        <a:pt x="10490" y="37928"/>
                        <a:pt x="10597" y="37972"/>
                        <a:pt x="10682" y="38038"/>
                      </a:cubicBezTo>
                      <a:lnTo>
                        <a:pt x="10682" y="38038"/>
                      </a:lnTo>
                      <a:cubicBezTo>
                        <a:pt x="10585" y="38004"/>
                        <a:pt x="10490" y="37938"/>
                        <a:pt x="10426" y="37842"/>
                      </a:cubicBezTo>
                      <a:close/>
                      <a:moveTo>
                        <a:pt x="9602" y="38033"/>
                      </a:moveTo>
                      <a:cubicBezTo>
                        <a:pt x="9628" y="38033"/>
                        <a:pt x="9654" y="38036"/>
                        <a:pt x="9679" y="38042"/>
                      </a:cubicBezTo>
                      <a:lnTo>
                        <a:pt x="9529" y="38042"/>
                      </a:lnTo>
                      <a:cubicBezTo>
                        <a:pt x="9553" y="38035"/>
                        <a:pt x="9577" y="38033"/>
                        <a:pt x="9602" y="38033"/>
                      </a:cubicBezTo>
                      <a:close/>
                      <a:moveTo>
                        <a:pt x="8517" y="37985"/>
                      </a:moveTo>
                      <a:cubicBezTo>
                        <a:pt x="8526" y="38013"/>
                        <a:pt x="8532" y="38043"/>
                        <a:pt x="8532" y="38075"/>
                      </a:cubicBezTo>
                      <a:cubicBezTo>
                        <a:pt x="8532" y="38036"/>
                        <a:pt x="8520" y="38008"/>
                        <a:pt x="8517" y="37985"/>
                      </a:cubicBezTo>
                      <a:close/>
                      <a:moveTo>
                        <a:pt x="9814" y="38093"/>
                      </a:moveTo>
                      <a:lnTo>
                        <a:pt x="9814" y="38093"/>
                      </a:lnTo>
                      <a:cubicBezTo>
                        <a:pt x="9842" y="38108"/>
                        <a:pt x="9869" y="38125"/>
                        <a:pt x="9894" y="38141"/>
                      </a:cubicBezTo>
                      <a:lnTo>
                        <a:pt x="9814" y="38093"/>
                      </a:lnTo>
                      <a:close/>
                      <a:moveTo>
                        <a:pt x="8964" y="37875"/>
                      </a:moveTo>
                      <a:lnTo>
                        <a:pt x="8964" y="37875"/>
                      </a:lnTo>
                      <a:cubicBezTo>
                        <a:pt x="9063" y="37942"/>
                        <a:pt x="9097" y="38174"/>
                        <a:pt x="9229" y="38174"/>
                      </a:cubicBezTo>
                      <a:lnTo>
                        <a:pt x="9163" y="38174"/>
                      </a:lnTo>
                      <a:cubicBezTo>
                        <a:pt x="9097" y="38075"/>
                        <a:pt x="9030" y="37975"/>
                        <a:pt x="8964" y="37875"/>
                      </a:cubicBezTo>
                      <a:close/>
                      <a:moveTo>
                        <a:pt x="10701" y="38053"/>
                      </a:moveTo>
                      <a:cubicBezTo>
                        <a:pt x="10739" y="38086"/>
                        <a:pt x="10771" y="38124"/>
                        <a:pt x="10791" y="38174"/>
                      </a:cubicBezTo>
                      <a:lnTo>
                        <a:pt x="10701" y="38053"/>
                      </a:lnTo>
                      <a:close/>
                      <a:moveTo>
                        <a:pt x="29635" y="38208"/>
                      </a:moveTo>
                      <a:cubicBezTo>
                        <a:pt x="29602" y="38208"/>
                        <a:pt x="29635" y="38274"/>
                        <a:pt x="29669" y="38341"/>
                      </a:cubicBezTo>
                      <a:cubicBezTo>
                        <a:pt x="29650" y="38350"/>
                        <a:pt x="29629" y="38357"/>
                        <a:pt x="29607" y="38361"/>
                      </a:cubicBezTo>
                      <a:lnTo>
                        <a:pt x="29607" y="38361"/>
                      </a:lnTo>
                      <a:cubicBezTo>
                        <a:pt x="29628" y="38296"/>
                        <a:pt x="29573" y="38208"/>
                        <a:pt x="29635" y="38208"/>
                      </a:cubicBezTo>
                      <a:close/>
                      <a:moveTo>
                        <a:pt x="10612" y="38973"/>
                      </a:moveTo>
                      <a:cubicBezTo>
                        <a:pt x="10669" y="38973"/>
                        <a:pt x="10721" y="39013"/>
                        <a:pt x="10758" y="39138"/>
                      </a:cubicBezTo>
                      <a:cubicBezTo>
                        <a:pt x="10707" y="39035"/>
                        <a:pt x="10650" y="39002"/>
                        <a:pt x="10592" y="39002"/>
                      </a:cubicBezTo>
                      <a:cubicBezTo>
                        <a:pt x="10501" y="39002"/>
                        <a:pt x="10408" y="39085"/>
                        <a:pt x="10326" y="39105"/>
                      </a:cubicBezTo>
                      <a:cubicBezTo>
                        <a:pt x="10409" y="39084"/>
                        <a:pt x="10518" y="38973"/>
                        <a:pt x="10612" y="38973"/>
                      </a:cubicBezTo>
                      <a:close/>
                      <a:moveTo>
                        <a:pt x="33687" y="39166"/>
                      </a:moveTo>
                      <a:cubicBezTo>
                        <a:pt x="33763" y="39166"/>
                        <a:pt x="33786" y="39275"/>
                        <a:pt x="33756" y="39304"/>
                      </a:cubicBezTo>
                      <a:cubicBezTo>
                        <a:pt x="33790" y="39238"/>
                        <a:pt x="33723" y="39171"/>
                        <a:pt x="33657" y="39171"/>
                      </a:cubicBezTo>
                      <a:cubicBezTo>
                        <a:pt x="33668" y="39168"/>
                        <a:pt x="33678" y="39166"/>
                        <a:pt x="33687" y="39166"/>
                      </a:cubicBezTo>
                      <a:close/>
                      <a:moveTo>
                        <a:pt x="10791" y="39171"/>
                      </a:moveTo>
                      <a:lnTo>
                        <a:pt x="10791" y="39171"/>
                      </a:lnTo>
                      <a:cubicBezTo>
                        <a:pt x="10961" y="39200"/>
                        <a:pt x="11130" y="39276"/>
                        <a:pt x="11258" y="39399"/>
                      </a:cubicBezTo>
                      <a:lnTo>
                        <a:pt x="11258" y="39399"/>
                      </a:lnTo>
                      <a:cubicBezTo>
                        <a:pt x="11116" y="39286"/>
                        <a:pt x="10905" y="39314"/>
                        <a:pt x="10791" y="39171"/>
                      </a:cubicBezTo>
                      <a:close/>
                      <a:moveTo>
                        <a:pt x="12830" y="40000"/>
                      </a:moveTo>
                      <a:lnTo>
                        <a:pt x="12830" y="40000"/>
                      </a:lnTo>
                      <a:cubicBezTo>
                        <a:pt x="12849" y="40009"/>
                        <a:pt x="12867" y="40017"/>
                        <a:pt x="12885" y="40036"/>
                      </a:cubicBezTo>
                      <a:lnTo>
                        <a:pt x="12918" y="40102"/>
                      </a:lnTo>
                      <a:cubicBezTo>
                        <a:pt x="12894" y="40077"/>
                        <a:pt x="12869" y="40034"/>
                        <a:pt x="12830" y="40000"/>
                      </a:cubicBezTo>
                      <a:close/>
                      <a:moveTo>
                        <a:pt x="37816" y="40079"/>
                      </a:moveTo>
                      <a:cubicBezTo>
                        <a:pt x="37817" y="40135"/>
                        <a:pt x="37806" y="40181"/>
                        <a:pt x="37745" y="40202"/>
                      </a:cubicBezTo>
                      <a:cubicBezTo>
                        <a:pt x="37803" y="40163"/>
                        <a:pt x="37816" y="40124"/>
                        <a:pt x="37816" y="40079"/>
                      </a:cubicBezTo>
                      <a:close/>
                      <a:moveTo>
                        <a:pt x="36149" y="40468"/>
                      </a:moveTo>
                      <a:cubicBezTo>
                        <a:pt x="36216" y="40567"/>
                        <a:pt x="35983" y="40567"/>
                        <a:pt x="35983" y="40601"/>
                      </a:cubicBezTo>
                      <a:lnTo>
                        <a:pt x="35950" y="40567"/>
                      </a:lnTo>
                      <a:cubicBezTo>
                        <a:pt x="36016" y="40567"/>
                        <a:pt x="36050" y="40468"/>
                        <a:pt x="36149" y="40468"/>
                      </a:cubicBezTo>
                      <a:close/>
                      <a:moveTo>
                        <a:pt x="36309" y="40574"/>
                      </a:moveTo>
                      <a:cubicBezTo>
                        <a:pt x="36292" y="40614"/>
                        <a:pt x="36364" y="40634"/>
                        <a:pt x="36415" y="40634"/>
                      </a:cubicBezTo>
                      <a:cubicBezTo>
                        <a:pt x="36349" y="40634"/>
                        <a:pt x="36316" y="40634"/>
                        <a:pt x="36282" y="40601"/>
                      </a:cubicBezTo>
                      <a:lnTo>
                        <a:pt x="36282" y="40601"/>
                      </a:lnTo>
                      <a:cubicBezTo>
                        <a:pt x="36316" y="40700"/>
                        <a:pt x="36316" y="40767"/>
                        <a:pt x="36349" y="40833"/>
                      </a:cubicBezTo>
                      <a:cubicBezTo>
                        <a:pt x="36295" y="40779"/>
                        <a:pt x="36285" y="40681"/>
                        <a:pt x="36247" y="40646"/>
                      </a:cubicBezTo>
                      <a:lnTo>
                        <a:pt x="36247" y="40646"/>
                      </a:lnTo>
                      <a:cubicBezTo>
                        <a:pt x="36248" y="40643"/>
                        <a:pt x="36249" y="40639"/>
                        <a:pt x="36249" y="40634"/>
                      </a:cubicBezTo>
                      <a:cubicBezTo>
                        <a:pt x="36269" y="40614"/>
                        <a:pt x="36289" y="40594"/>
                        <a:pt x="36309" y="40574"/>
                      </a:cubicBezTo>
                      <a:close/>
                      <a:moveTo>
                        <a:pt x="26977" y="40833"/>
                      </a:moveTo>
                      <a:cubicBezTo>
                        <a:pt x="26977" y="40866"/>
                        <a:pt x="26977" y="40866"/>
                        <a:pt x="26977" y="40866"/>
                      </a:cubicBezTo>
                      <a:cubicBezTo>
                        <a:pt x="26977" y="40866"/>
                        <a:pt x="26943" y="40866"/>
                        <a:pt x="26977" y="40833"/>
                      </a:cubicBezTo>
                      <a:close/>
                      <a:moveTo>
                        <a:pt x="37778" y="40866"/>
                      </a:moveTo>
                      <a:cubicBezTo>
                        <a:pt x="37778" y="40883"/>
                        <a:pt x="37786" y="40891"/>
                        <a:pt x="37799" y="40891"/>
                      </a:cubicBezTo>
                      <a:cubicBezTo>
                        <a:pt x="37811" y="40891"/>
                        <a:pt x="37828" y="40883"/>
                        <a:pt x="37844" y="40866"/>
                      </a:cubicBezTo>
                      <a:lnTo>
                        <a:pt x="37844" y="40866"/>
                      </a:lnTo>
                      <a:cubicBezTo>
                        <a:pt x="37811" y="40900"/>
                        <a:pt x="37811" y="40933"/>
                        <a:pt x="37778" y="40966"/>
                      </a:cubicBezTo>
                      <a:lnTo>
                        <a:pt x="37745" y="40966"/>
                      </a:lnTo>
                      <a:cubicBezTo>
                        <a:pt x="37716" y="41023"/>
                        <a:pt x="37639" y="41031"/>
                        <a:pt x="37597" y="41074"/>
                      </a:cubicBezTo>
                      <a:lnTo>
                        <a:pt x="37597" y="41074"/>
                      </a:lnTo>
                      <a:cubicBezTo>
                        <a:pt x="37651" y="41015"/>
                        <a:pt x="37778" y="40954"/>
                        <a:pt x="37778" y="40866"/>
                      </a:cubicBezTo>
                      <a:close/>
                      <a:moveTo>
                        <a:pt x="27243" y="41033"/>
                      </a:moveTo>
                      <a:lnTo>
                        <a:pt x="27375" y="41066"/>
                      </a:lnTo>
                      <a:cubicBezTo>
                        <a:pt x="27388" y="41081"/>
                        <a:pt x="27401" y="41094"/>
                        <a:pt x="27414" y="41104"/>
                      </a:cubicBezTo>
                      <a:lnTo>
                        <a:pt x="27414" y="41104"/>
                      </a:lnTo>
                      <a:cubicBezTo>
                        <a:pt x="27368" y="41084"/>
                        <a:pt x="27312" y="41060"/>
                        <a:pt x="27243" y="41033"/>
                      </a:cubicBezTo>
                      <a:close/>
                      <a:moveTo>
                        <a:pt x="27874" y="41033"/>
                      </a:moveTo>
                      <a:lnTo>
                        <a:pt x="27874" y="41033"/>
                      </a:lnTo>
                      <a:cubicBezTo>
                        <a:pt x="27774" y="41132"/>
                        <a:pt x="27608" y="41099"/>
                        <a:pt x="27608" y="41232"/>
                      </a:cubicBezTo>
                      <a:cubicBezTo>
                        <a:pt x="27608" y="41210"/>
                        <a:pt x="27593" y="41187"/>
                        <a:pt x="27482" y="41135"/>
                      </a:cubicBezTo>
                      <a:lnTo>
                        <a:pt x="27482" y="41135"/>
                      </a:lnTo>
                      <a:cubicBezTo>
                        <a:pt x="27495" y="41137"/>
                        <a:pt x="27508" y="41139"/>
                        <a:pt x="27522" y="41139"/>
                      </a:cubicBezTo>
                      <a:cubicBezTo>
                        <a:pt x="27634" y="41139"/>
                        <a:pt x="27762" y="41055"/>
                        <a:pt x="27874" y="41033"/>
                      </a:cubicBezTo>
                      <a:close/>
                      <a:moveTo>
                        <a:pt x="13899" y="41484"/>
                      </a:moveTo>
                      <a:cubicBezTo>
                        <a:pt x="13932" y="41484"/>
                        <a:pt x="13949" y="41508"/>
                        <a:pt x="13949" y="41531"/>
                      </a:cubicBezTo>
                      <a:cubicBezTo>
                        <a:pt x="13952" y="41533"/>
                        <a:pt x="13955" y="41534"/>
                        <a:pt x="13958" y="41536"/>
                      </a:cubicBezTo>
                      <a:lnTo>
                        <a:pt x="13958" y="41536"/>
                      </a:lnTo>
                      <a:cubicBezTo>
                        <a:pt x="13925" y="41520"/>
                        <a:pt x="13888" y="41508"/>
                        <a:pt x="13849" y="41498"/>
                      </a:cubicBezTo>
                      <a:cubicBezTo>
                        <a:pt x="13869" y="41488"/>
                        <a:pt x="13885" y="41484"/>
                        <a:pt x="13899" y="41484"/>
                      </a:cubicBezTo>
                      <a:close/>
                      <a:moveTo>
                        <a:pt x="16109" y="41664"/>
                      </a:moveTo>
                      <a:lnTo>
                        <a:pt x="16312" y="41813"/>
                      </a:lnTo>
                      <a:lnTo>
                        <a:pt x="16312" y="41813"/>
                      </a:lnTo>
                      <a:cubicBezTo>
                        <a:pt x="16239" y="41769"/>
                        <a:pt x="16168" y="41723"/>
                        <a:pt x="16109" y="41664"/>
                      </a:cubicBezTo>
                      <a:close/>
                      <a:moveTo>
                        <a:pt x="16774" y="43027"/>
                      </a:moveTo>
                      <a:lnTo>
                        <a:pt x="16807" y="43060"/>
                      </a:lnTo>
                      <a:cubicBezTo>
                        <a:pt x="16740" y="43027"/>
                        <a:pt x="16674" y="43027"/>
                        <a:pt x="16608" y="43027"/>
                      </a:cubicBezTo>
                      <a:close/>
                      <a:moveTo>
                        <a:pt x="33973" y="43592"/>
                      </a:moveTo>
                      <a:lnTo>
                        <a:pt x="33973" y="43592"/>
                      </a:lnTo>
                      <a:cubicBezTo>
                        <a:pt x="33958" y="43597"/>
                        <a:pt x="33946" y="43605"/>
                        <a:pt x="33934" y="43614"/>
                      </a:cubicBezTo>
                      <a:lnTo>
                        <a:pt x="33934" y="43614"/>
                      </a:lnTo>
                      <a:cubicBezTo>
                        <a:pt x="33941" y="43606"/>
                        <a:pt x="33949" y="43599"/>
                        <a:pt x="33956" y="43592"/>
                      </a:cubicBezTo>
                      <a:close/>
                      <a:moveTo>
                        <a:pt x="32726" y="43625"/>
                      </a:moveTo>
                      <a:lnTo>
                        <a:pt x="32726" y="43691"/>
                      </a:lnTo>
                      <a:cubicBezTo>
                        <a:pt x="32726" y="43625"/>
                        <a:pt x="32660" y="43625"/>
                        <a:pt x="32627" y="43625"/>
                      </a:cubicBezTo>
                      <a:close/>
                      <a:moveTo>
                        <a:pt x="17837" y="43758"/>
                      </a:moveTo>
                      <a:lnTo>
                        <a:pt x="17837" y="43758"/>
                      </a:lnTo>
                      <a:cubicBezTo>
                        <a:pt x="17808" y="43817"/>
                        <a:pt x="17700" y="43823"/>
                        <a:pt x="17699" y="43871"/>
                      </a:cubicBezTo>
                      <a:lnTo>
                        <a:pt x="17699" y="43871"/>
                      </a:lnTo>
                      <a:cubicBezTo>
                        <a:pt x="17698" y="43817"/>
                        <a:pt x="17807" y="43788"/>
                        <a:pt x="17837" y="43758"/>
                      </a:cubicBezTo>
                      <a:close/>
                      <a:moveTo>
                        <a:pt x="27841" y="44489"/>
                      </a:moveTo>
                      <a:lnTo>
                        <a:pt x="27841" y="44489"/>
                      </a:lnTo>
                      <a:cubicBezTo>
                        <a:pt x="27874" y="44522"/>
                        <a:pt x="27841" y="44555"/>
                        <a:pt x="27808" y="44589"/>
                      </a:cubicBezTo>
                      <a:lnTo>
                        <a:pt x="27783" y="44564"/>
                      </a:lnTo>
                      <a:lnTo>
                        <a:pt x="27783" y="44564"/>
                      </a:lnTo>
                      <a:cubicBezTo>
                        <a:pt x="27821" y="44559"/>
                        <a:pt x="27841" y="44514"/>
                        <a:pt x="27841" y="44489"/>
                      </a:cubicBezTo>
                      <a:close/>
                      <a:moveTo>
                        <a:pt x="31663" y="45287"/>
                      </a:moveTo>
                      <a:cubicBezTo>
                        <a:pt x="31676" y="45287"/>
                        <a:pt x="31691" y="45287"/>
                        <a:pt x="31707" y="45288"/>
                      </a:cubicBezTo>
                      <a:lnTo>
                        <a:pt x="31707" y="45288"/>
                      </a:lnTo>
                      <a:cubicBezTo>
                        <a:pt x="31686" y="45293"/>
                        <a:pt x="31670" y="45303"/>
                        <a:pt x="31663" y="45321"/>
                      </a:cubicBezTo>
                      <a:lnTo>
                        <a:pt x="31663" y="45321"/>
                      </a:lnTo>
                      <a:lnTo>
                        <a:pt x="31663" y="45287"/>
                      </a:lnTo>
                      <a:close/>
                      <a:moveTo>
                        <a:pt x="19299" y="45818"/>
                      </a:moveTo>
                      <a:cubicBezTo>
                        <a:pt x="19366" y="45852"/>
                        <a:pt x="19333" y="45918"/>
                        <a:pt x="19366" y="45985"/>
                      </a:cubicBezTo>
                      <a:cubicBezTo>
                        <a:pt x="19333" y="45918"/>
                        <a:pt x="19333" y="45885"/>
                        <a:pt x="19333" y="45852"/>
                      </a:cubicBezTo>
                      <a:lnTo>
                        <a:pt x="19299" y="45818"/>
                      </a:lnTo>
                      <a:close/>
                      <a:moveTo>
                        <a:pt x="27741" y="46317"/>
                      </a:moveTo>
                      <a:cubicBezTo>
                        <a:pt x="27688" y="46343"/>
                        <a:pt x="27635" y="46370"/>
                        <a:pt x="27582" y="46396"/>
                      </a:cubicBezTo>
                      <a:lnTo>
                        <a:pt x="27582" y="46396"/>
                      </a:lnTo>
                      <a:cubicBezTo>
                        <a:pt x="27627" y="46350"/>
                        <a:pt x="27684" y="46317"/>
                        <a:pt x="27741" y="46317"/>
                      </a:cubicBezTo>
                      <a:close/>
                      <a:moveTo>
                        <a:pt x="19572" y="46534"/>
                      </a:moveTo>
                      <a:cubicBezTo>
                        <a:pt x="19630" y="46542"/>
                        <a:pt x="19687" y="46552"/>
                        <a:pt x="19725" y="46573"/>
                      </a:cubicBezTo>
                      <a:lnTo>
                        <a:pt x="19725" y="46573"/>
                      </a:lnTo>
                      <a:cubicBezTo>
                        <a:pt x="19673" y="46560"/>
                        <a:pt x="19621" y="46547"/>
                        <a:pt x="19572" y="46534"/>
                      </a:cubicBezTo>
                      <a:close/>
                      <a:moveTo>
                        <a:pt x="25780" y="46716"/>
                      </a:moveTo>
                      <a:cubicBezTo>
                        <a:pt x="25764" y="46716"/>
                        <a:pt x="25753" y="46718"/>
                        <a:pt x="25747" y="46722"/>
                      </a:cubicBezTo>
                      <a:lnTo>
                        <a:pt x="25747" y="46722"/>
                      </a:lnTo>
                      <a:lnTo>
                        <a:pt x="25747" y="46716"/>
                      </a:lnTo>
                      <a:close/>
                      <a:moveTo>
                        <a:pt x="21668" y="46780"/>
                      </a:moveTo>
                      <a:cubicBezTo>
                        <a:pt x="21678" y="46790"/>
                        <a:pt x="21686" y="46802"/>
                        <a:pt x="21692" y="46815"/>
                      </a:cubicBezTo>
                      <a:lnTo>
                        <a:pt x="21668" y="46780"/>
                      </a:lnTo>
                      <a:close/>
                      <a:moveTo>
                        <a:pt x="26144" y="46825"/>
                      </a:moveTo>
                      <a:cubicBezTo>
                        <a:pt x="26073" y="46868"/>
                        <a:pt x="26007" y="46921"/>
                        <a:pt x="25946" y="46982"/>
                      </a:cubicBezTo>
                      <a:lnTo>
                        <a:pt x="26079" y="46849"/>
                      </a:lnTo>
                      <a:cubicBezTo>
                        <a:pt x="26100" y="46842"/>
                        <a:pt x="26122" y="46834"/>
                        <a:pt x="26144" y="46825"/>
                      </a:cubicBezTo>
                      <a:close/>
                      <a:moveTo>
                        <a:pt x="21792" y="46915"/>
                      </a:moveTo>
                      <a:cubicBezTo>
                        <a:pt x="21837" y="46938"/>
                        <a:pt x="21867" y="46975"/>
                        <a:pt x="21892" y="46987"/>
                      </a:cubicBezTo>
                      <a:lnTo>
                        <a:pt x="21892" y="46987"/>
                      </a:lnTo>
                      <a:lnTo>
                        <a:pt x="21892" y="47015"/>
                      </a:lnTo>
                      <a:lnTo>
                        <a:pt x="21792" y="46915"/>
                      </a:lnTo>
                      <a:close/>
                      <a:moveTo>
                        <a:pt x="25182" y="47048"/>
                      </a:moveTo>
                      <a:cubicBezTo>
                        <a:pt x="25155" y="47048"/>
                        <a:pt x="25063" y="47091"/>
                        <a:pt x="25029" y="47126"/>
                      </a:cubicBezTo>
                      <a:lnTo>
                        <a:pt x="25029" y="47126"/>
                      </a:lnTo>
                      <a:cubicBezTo>
                        <a:pt x="25065" y="47074"/>
                        <a:pt x="25123" y="47048"/>
                        <a:pt x="25182" y="47048"/>
                      </a:cubicBezTo>
                      <a:close/>
                      <a:moveTo>
                        <a:pt x="24988" y="47144"/>
                      </a:moveTo>
                      <a:cubicBezTo>
                        <a:pt x="24996" y="47144"/>
                        <a:pt x="25006" y="47145"/>
                        <a:pt x="25016" y="47148"/>
                      </a:cubicBezTo>
                      <a:cubicBezTo>
                        <a:pt x="24970" y="47155"/>
                        <a:pt x="24933" y="47175"/>
                        <a:pt x="24900" y="47202"/>
                      </a:cubicBezTo>
                      <a:lnTo>
                        <a:pt x="24900" y="47202"/>
                      </a:lnTo>
                      <a:cubicBezTo>
                        <a:pt x="24922" y="47169"/>
                        <a:pt x="24947" y="47144"/>
                        <a:pt x="24988" y="47144"/>
                      </a:cubicBezTo>
                      <a:close/>
                      <a:moveTo>
                        <a:pt x="24761" y="47347"/>
                      </a:moveTo>
                      <a:cubicBezTo>
                        <a:pt x="24708" y="47402"/>
                        <a:pt x="24646" y="47447"/>
                        <a:pt x="24551" y="47447"/>
                      </a:cubicBezTo>
                      <a:cubicBezTo>
                        <a:pt x="24617" y="47414"/>
                        <a:pt x="24683" y="47380"/>
                        <a:pt x="24750" y="47347"/>
                      </a:cubicBezTo>
                      <a:close/>
                      <a:moveTo>
                        <a:pt x="22929" y="0"/>
                      </a:moveTo>
                      <a:cubicBezTo>
                        <a:pt x="18316" y="0"/>
                        <a:pt x="13848" y="1197"/>
                        <a:pt x="10592" y="5006"/>
                      </a:cubicBezTo>
                      <a:cubicBezTo>
                        <a:pt x="2713" y="10941"/>
                        <a:pt x="1" y="23448"/>
                        <a:pt x="2910" y="32602"/>
                      </a:cubicBezTo>
                      <a:lnTo>
                        <a:pt x="2910" y="32602"/>
                      </a:lnTo>
                      <a:cubicBezTo>
                        <a:pt x="3050" y="33122"/>
                        <a:pt x="3302" y="33586"/>
                        <a:pt x="3613" y="34020"/>
                      </a:cubicBezTo>
                      <a:cubicBezTo>
                        <a:pt x="3797" y="33692"/>
                        <a:pt x="3439" y="33099"/>
                        <a:pt x="3292" y="32981"/>
                      </a:cubicBezTo>
                      <a:lnTo>
                        <a:pt x="3292" y="32981"/>
                      </a:lnTo>
                      <a:cubicBezTo>
                        <a:pt x="3032" y="32279"/>
                        <a:pt x="2607" y="31382"/>
                        <a:pt x="2948" y="30963"/>
                      </a:cubicBezTo>
                      <a:lnTo>
                        <a:pt x="2948" y="30963"/>
                      </a:lnTo>
                      <a:cubicBezTo>
                        <a:pt x="3546" y="32259"/>
                        <a:pt x="4278" y="34020"/>
                        <a:pt x="5108" y="34917"/>
                      </a:cubicBezTo>
                      <a:cubicBezTo>
                        <a:pt x="5054" y="35000"/>
                        <a:pt x="4886" y="35217"/>
                        <a:pt x="5014" y="35217"/>
                      </a:cubicBezTo>
                      <a:cubicBezTo>
                        <a:pt x="5042" y="35217"/>
                        <a:pt x="5083" y="35207"/>
                        <a:pt x="5142" y="35183"/>
                      </a:cubicBezTo>
                      <a:cubicBezTo>
                        <a:pt x="6272" y="35682"/>
                        <a:pt x="6837" y="37443"/>
                        <a:pt x="8066" y="38108"/>
                      </a:cubicBezTo>
                      <a:cubicBezTo>
                        <a:pt x="9163" y="39072"/>
                        <a:pt x="9628" y="40169"/>
                        <a:pt x="11024" y="40235"/>
                      </a:cubicBezTo>
                      <a:cubicBezTo>
                        <a:pt x="11094" y="40263"/>
                        <a:pt x="11140" y="40275"/>
                        <a:pt x="11167" y="40275"/>
                      </a:cubicBezTo>
                      <a:cubicBezTo>
                        <a:pt x="11334" y="40275"/>
                        <a:pt x="10805" y="39813"/>
                        <a:pt x="10891" y="39670"/>
                      </a:cubicBezTo>
                      <a:lnTo>
                        <a:pt x="10891" y="39670"/>
                      </a:lnTo>
                      <a:cubicBezTo>
                        <a:pt x="11323" y="39969"/>
                        <a:pt x="12054" y="40268"/>
                        <a:pt x="12486" y="40767"/>
                      </a:cubicBezTo>
                      <a:cubicBezTo>
                        <a:pt x="13517" y="41365"/>
                        <a:pt x="14613" y="41996"/>
                        <a:pt x="15710" y="42628"/>
                      </a:cubicBezTo>
                      <a:cubicBezTo>
                        <a:pt x="16167" y="42750"/>
                        <a:pt x="16065" y="43375"/>
                        <a:pt x="16533" y="43375"/>
                      </a:cubicBezTo>
                      <a:cubicBezTo>
                        <a:pt x="16575" y="43375"/>
                        <a:pt x="16622" y="43370"/>
                        <a:pt x="16674" y="43359"/>
                      </a:cubicBezTo>
                      <a:cubicBezTo>
                        <a:pt x="16747" y="43413"/>
                        <a:pt x="16799" y="43470"/>
                        <a:pt x="16835" y="43532"/>
                      </a:cubicBezTo>
                      <a:lnTo>
                        <a:pt x="16835" y="43532"/>
                      </a:lnTo>
                      <a:cubicBezTo>
                        <a:pt x="16826" y="43528"/>
                        <a:pt x="16816" y="43525"/>
                        <a:pt x="16807" y="43525"/>
                      </a:cubicBezTo>
                      <a:cubicBezTo>
                        <a:pt x="16820" y="43532"/>
                        <a:pt x="16832" y="43538"/>
                        <a:pt x="16843" y="43545"/>
                      </a:cubicBezTo>
                      <a:lnTo>
                        <a:pt x="16843" y="43545"/>
                      </a:lnTo>
                      <a:cubicBezTo>
                        <a:pt x="17038" y="43899"/>
                        <a:pt x="16737" y="44358"/>
                        <a:pt x="17073" y="44722"/>
                      </a:cubicBezTo>
                      <a:cubicBezTo>
                        <a:pt x="17195" y="44681"/>
                        <a:pt x="17295" y="44663"/>
                        <a:pt x="17378" y="44663"/>
                      </a:cubicBezTo>
                      <a:cubicBezTo>
                        <a:pt x="17972" y="44663"/>
                        <a:pt x="17678" y="45597"/>
                        <a:pt x="18203" y="45918"/>
                      </a:cubicBezTo>
                      <a:cubicBezTo>
                        <a:pt x="18402" y="46383"/>
                        <a:pt x="19100" y="46383"/>
                        <a:pt x="19432" y="46882"/>
                      </a:cubicBezTo>
                      <a:cubicBezTo>
                        <a:pt x="19498" y="46908"/>
                        <a:pt x="19544" y="46919"/>
                        <a:pt x="19577" y="46919"/>
                      </a:cubicBezTo>
                      <a:cubicBezTo>
                        <a:pt x="19711" y="46919"/>
                        <a:pt x="19625" y="46742"/>
                        <a:pt x="19732" y="46716"/>
                      </a:cubicBezTo>
                      <a:lnTo>
                        <a:pt x="19732" y="46716"/>
                      </a:lnTo>
                      <a:cubicBezTo>
                        <a:pt x="19632" y="47081"/>
                        <a:pt x="19898" y="46882"/>
                        <a:pt x="20097" y="47115"/>
                      </a:cubicBezTo>
                      <a:cubicBezTo>
                        <a:pt x="20562" y="47480"/>
                        <a:pt x="21559" y="47048"/>
                        <a:pt x="21759" y="47680"/>
                      </a:cubicBezTo>
                      <a:cubicBezTo>
                        <a:pt x="21822" y="47755"/>
                        <a:pt x="21875" y="47783"/>
                        <a:pt x="21926" y="47783"/>
                      </a:cubicBezTo>
                      <a:cubicBezTo>
                        <a:pt x="22010" y="47783"/>
                        <a:pt x="22088" y="47708"/>
                        <a:pt x="22191" y="47646"/>
                      </a:cubicBezTo>
                      <a:cubicBezTo>
                        <a:pt x="22369" y="47534"/>
                        <a:pt x="22561" y="47494"/>
                        <a:pt x="22760" y="47494"/>
                      </a:cubicBezTo>
                      <a:cubicBezTo>
                        <a:pt x="23268" y="47494"/>
                        <a:pt x="23823" y="47756"/>
                        <a:pt x="24304" y="47756"/>
                      </a:cubicBezTo>
                      <a:cubicBezTo>
                        <a:pt x="24586" y="47756"/>
                        <a:pt x="24842" y="47666"/>
                        <a:pt x="25049" y="47380"/>
                      </a:cubicBezTo>
                      <a:cubicBezTo>
                        <a:pt x="25144" y="47276"/>
                        <a:pt x="25255" y="47248"/>
                        <a:pt x="25371" y="47248"/>
                      </a:cubicBezTo>
                      <a:cubicBezTo>
                        <a:pt x="25513" y="47248"/>
                        <a:pt x="25663" y="47291"/>
                        <a:pt x="25802" y="47291"/>
                      </a:cubicBezTo>
                      <a:cubicBezTo>
                        <a:pt x="25948" y="47291"/>
                        <a:pt x="26082" y="47243"/>
                        <a:pt x="26179" y="47048"/>
                      </a:cubicBezTo>
                      <a:cubicBezTo>
                        <a:pt x="27907" y="46649"/>
                        <a:pt x="30100" y="46417"/>
                        <a:pt x="31861" y="45287"/>
                      </a:cubicBezTo>
                      <a:lnTo>
                        <a:pt x="31861" y="45287"/>
                      </a:lnTo>
                      <a:cubicBezTo>
                        <a:pt x="31934" y="45279"/>
                        <a:pt x="31995" y="45255"/>
                        <a:pt x="31995" y="45187"/>
                      </a:cubicBezTo>
                      <a:cubicBezTo>
                        <a:pt x="32033" y="45190"/>
                        <a:pt x="32070" y="45192"/>
                        <a:pt x="32105" y="45192"/>
                      </a:cubicBezTo>
                      <a:cubicBezTo>
                        <a:pt x="32748" y="45192"/>
                        <a:pt x="32959" y="44645"/>
                        <a:pt x="33557" y="44456"/>
                      </a:cubicBezTo>
                      <a:cubicBezTo>
                        <a:pt x="34089" y="44057"/>
                        <a:pt x="32959" y="44356"/>
                        <a:pt x="33358" y="44123"/>
                      </a:cubicBezTo>
                      <a:cubicBezTo>
                        <a:pt x="34521" y="43990"/>
                        <a:pt x="35385" y="42861"/>
                        <a:pt x="36116" y="42428"/>
                      </a:cubicBezTo>
                      <a:cubicBezTo>
                        <a:pt x="36881" y="42129"/>
                        <a:pt x="37379" y="41398"/>
                        <a:pt x="38011" y="40866"/>
                      </a:cubicBezTo>
                      <a:cubicBezTo>
                        <a:pt x="38310" y="40534"/>
                        <a:pt x="39041" y="40601"/>
                        <a:pt x="39107" y="39936"/>
                      </a:cubicBezTo>
                      <a:cubicBezTo>
                        <a:pt x="39156" y="39936"/>
                        <a:pt x="39186" y="39866"/>
                        <a:pt x="39225" y="39866"/>
                      </a:cubicBezTo>
                      <a:cubicBezTo>
                        <a:pt x="39240" y="39866"/>
                        <a:pt x="39255" y="39875"/>
                        <a:pt x="39273" y="39903"/>
                      </a:cubicBezTo>
                      <a:cubicBezTo>
                        <a:pt x="39306" y="39936"/>
                        <a:pt x="39331" y="39949"/>
                        <a:pt x="39350" y="39949"/>
                      </a:cubicBezTo>
                      <a:cubicBezTo>
                        <a:pt x="39446" y="39949"/>
                        <a:pt x="39395" y="39593"/>
                        <a:pt x="39506" y="39537"/>
                      </a:cubicBezTo>
                      <a:cubicBezTo>
                        <a:pt x="39610" y="39563"/>
                        <a:pt x="39612" y="39851"/>
                        <a:pt x="39703" y="39851"/>
                      </a:cubicBezTo>
                      <a:cubicBezTo>
                        <a:pt x="39729" y="39851"/>
                        <a:pt x="39761" y="39828"/>
                        <a:pt x="39805" y="39770"/>
                      </a:cubicBezTo>
                      <a:cubicBezTo>
                        <a:pt x="39539" y="38640"/>
                        <a:pt x="39174" y="39005"/>
                        <a:pt x="40337" y="38540"/>
                      </a:cubicBezTo>
                      <a:cubicBezTo>
                        <a:pt x="40338" y="38541"/>
                        <a:pt x="40340" y="38541"/>
                        <a:pt x="40341" y="38541"/>
                      </a:cubicBezTo>
                      <a:cubicBezTo>
                        <a:pt x="40407" y="38541"/>
                        <a:pt x="39975" y="37767"/>
                        <a:pt x="40195" y="37767"/>
                      </a:cubicBezTo>
                      <a:cubicBezTo>
                        <a:pt x="40233" y="37767"/>
                        <a:pt x="40289" y="37790"/>
                        <a:pt x="40370" y="37842"/>
                      </a:cubicBezTo>
                      <a:cubicBezTo>
                        <a:pt x="40611" y="37842"/>
                        <a:pt x="40723" y="37217"/>
                        <a:pt x="40931" y="37217"/>
                      </a:cubicBezTo>
                      <a:cubicBezTo>
                        <a:pt x="40981" y="37217"/>
                        <a:pt x="41037" y="37253"/>
                        <a:pt x="41101" y="37344"/>
                      </a:cubicBezTo>
                      <a:cubicBezTo>
                        <a:pt x="41467" y="37144"/>
                        <a:pt x="40669" y="36646"/>
                        <a:pt x="41234" y="36546"/>
                      </a:cubicBezTo>
                      <a:cubicBezTo>
                        <a:pt x="41334" y="36513"/>
                        <a:pt x="41567" y="36480"/>
                        <a:pt x="41434" y="36313"/>
                      </a:cubicBezTo>
                      <a:cubicBezTo>
                        <a:pt x="41234" y="36114"/>
                        <a:pt x="41567" y="35948"/>
                        <a:pt x="41633" y="35815"/>
                      </a:cubicBezTo>
                      <a:cubicBezTo>
                        <a:pt x="41646" y="35817"/>
                        <a:pt x="41659" y="35818"/>
                        <a:pt x="41672" y="35818"/>
                      </a:cubicBezTo>
                      <a:cubicBezTo>
                        <a:pt x="41954" y="35818"/>
                        <a:pt x="42098" y="35242"/>
                        <a:pt x="42400" y="35242"/>
                      </a:cubicBezTo>
                      <a:cubicBezTo>
                        <a:pt x="42459" y="35242"/>
                        <a:pt x="42524" y="35264"/>
                        <a:pt x="42597" y="35316"/>
                      </a:cubicBezTo>
                      <a:cubicBezTo>
                        <a:pt x="42659" y="35192"/>
                        <a:pt x="42489" y="34981"/>
                        <a:pt x="42656" y="34981"/>
                      </a:cubicBezTo>
                      <a:cubicBezTo>
                        <a:pt x="42668" y="34981"/>
                        <a:pt x="42681" y="34982"/>
                        <a:pt x="42697" y="34984"/>
                      </a:cubicBezTo>
                      <a:cubicBezTo>
                        <a:pt x="42723" y="35001"/>
                        <a:pt x="42749" y="35009"/>
                        <a:pt x="42773" y="35009"/>
                      </a:cubicBezTo>
                      <a:cubicBezTo>
                        <a:pt x="42933" y="35009"/>
                        <a:pt x="43031" y="34676"/>
                        <a:pt x="42830" y="34618"/>
                      </a:cubicBezTo>
                      <a:cubicBezTo>
                        <a:pt x="42597" y="34386"/>
                        <a:pt x="43594" y="33854"/>
                        <a:pt x="43793" y="33389"/>
                      </a:cubicBezTo>
                      <a:cubicBezTo>
                        <a:pt x="43561" y="33223"/>
                        <a:pt x="43993" y="32325"/>
                        <a:pt x="44259" y="32325"/>
                      </a:cubicBezTo>
                      <a:cubicBezTo>
                        <a:pt x="44283" y="32328"/>
                        <a:pt x="44306" y="32329"/>
                        <a:pt x="44327" y="32329"/>
                      </a:cubicBezTo>
                      <a:cubicBezTo>
                        <a:pt x="44793" y="32329"/>
                        <a:pt x="44478" y="31658"/>
                        <a:pt x="44923" y="31594"/>
                      </a:cubicBezTo>
                      <a:cubicBezTo>
                        <a:pt x="45123" y="31428"/>
                        <a:pt x="45156" y="31129"/>
                        <a:pt x="45256" y="30896"/>
                      </a:cubicBezTo>
                      <a:cubicBezTo>
                        <a:pt x="45821" y="28902"/>
                        <a:pt x="46884" y="27041"/>
                        <a:pt x="46751" y="24847"/>
                      </a:cubicBezTo>
                      <a:cubicBezTo>
                        <a:pt x="46630" y="24605"/>
                        <a:pt x="46950" y="22627"/>
                        <a:pt x="46556" y="22627"/>
                      </a:cubicBezTo>
                      <a:cubicBezTo>
                        <a:pt x="46518" y="22627"/>
                        <a:pt x="46472" y="22646"/>
                        <a:pt x="46419" y="22687"/>
                      </a:cubicBezTo>
                      <a:cubicBezTo>
                        <a:pt x="46120" y="22288"/>
                        <a:pt x="46851" y="22355"/>
                        <a:pt x="46751" y="22023"/>
                      </a:cubicBezTo>
                      <a:cubicBezTo>
                        <a:pt x="46467" y="21707"/>
                        <a:pt x="46992" y="20282"/>
                        <a:pt x="46590" y="20282"/>
                      </a:cubicBezTo>
                      <a:cubicBezTo>
                        <a:pt x="46569" y="20282"/>
                        <a:pt x="46545" y="20286"/>
                        <a:pt x="46519" y="20294"/>
                      </a:cubicBezTo>
                      <a:cubicBezTo>
                        <a:pt x="46286" y="20494"/>
                        <a:pt x="46585" y="20593"/>
                        <a:pt x="46386" y="20693"/>
                      </a:cubicBezTo>
                      <a:cubicBezTo>
                        <a:pt x="46396" y="20791"/>
                        <a:pt x="46361" y="20829"/>
                        <a:pt x="46315" y="20829"/>
                      </a:cubicBezTo>
                      <a:cubicBezTo>
                        <a:pt x="46222" y="20829"/>
                        <a:pt x="46085" y="20672"/>
                        <a:pt x="46219" y="20560"/>
                      </a:cubicBezTo>
                      <a:cubicBezTo>
                        <a:pt x="46286" y="20527"/>
                        <a:pt x="46319" y="20461"/>
                        <a:pt x="46253" y="20394"/>
                      </a:cubicBezTo>
                      <a:cubicBezTo>
                        <a:pt x="45721" y="19663"/>
                        <a:pt x="46552" y="18566"/>
                        <a:pt x="45920" y="18068"/>
                      </a:cubicBezTo>
                      <a:cubicBezTo>
                        <a:pt x="46386" y="17602"/>
                        <a:pt x="45787" y="16871"/>
                        <a:pt x="46120" y="16506"/>
                      </a:cubicBezTo>
                      <a:cubicBezTo>
                        <a:pt x="46181" y="16475"/>
                        <a:pt x="46157" y="16302"/>
                        <a:pt x="46075" y="16302"/>
                      </a:cubicBezTo>
                      <a:cubicBezTo>
                        <a:pt x="46068" y="16302"/>
                        <a:pt x="46061" y="16304"/>
                        <a:pt x="46053" y="16306"/>
                      </a:cubicBezTo>
                      <a:cubicBezTo>
                        <a:pt x="44325" y="14944"/>
                        <a:pt x="45754" y="10955"/>
                        <a:pt x="43827" y="9161"/>
                      </a:cubicBezTo>
                      <a:cubicBezTo>
                        <a:pt x="43361" y="9061"/>
                        <a:pt x="43760" y="8529"/>
                        <a:pt x="43361" y="8330"/>
                      </a:cubicBezTo>
                      <a:cubicBezTo>
                        <a:pt x="42863" y="8131"/>
                        <a:pt x="43029" y="7333"/>
                        <a:pt x="42464" y="7233"/>
                      </a:cubicBezTo>
                      <a:cubicBezTo>
                        <a:pt x="42517" y="7046"/>
                        <a:pt x="41945" y="6534"/>
                        <a:pt x="41721" y="6534"/>
                      </a:cubicBezTo>
                      <a:cubicBezTo>
                        <a:pt x="41667" y="6534"/>
                        <a:pt x="41633" y="6564"/>
                        <a:pt x="41633" y="6635"/>
                      </a:cubicBezTo>
                      <a:cubicBezTo>
                        <a:pt x="41400" y="4940"/>
                        <a:pt x="38875" y="4741"/>
                        <a:pt x="37645" y="3810"/>
                      </a:cubicBezTo>
                      <a:cubicBezTo>
                        <a:pt x="35784" y="2813"/>
                        <a:pt x="33258" y="1450"/>
                        <a:pt x="31463" y="1052"/>
                      </a:cubicBezTo>
                      <a:cubicBezTo>
                        <a:pt x="28734" y="465"/>
                        <a:pt x="25803" y="0"/>
                        <a:pt x="22929" y="0"/>
                      </a:cubicBezTo>
                      <a:close/>
                    </a:path>
                  </a:pathLst>
                </a:custGeom>
                <a:solidFill>
                  <a:srgbClr val="9BBFBC">
                    <a:alpha val="703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3110" name="Google Shape;3110;p27"/>
                <p:cNvSpPr/>
                <p:nvPr/>
              </p:nvSpPr>
              <p:spPr>
                <a:xfrm>
                  <a:off x="4282075" y="2792050"/>
                  <a:ext cx="51375" cy="2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55" h="1010" extrusionOk="0">
                      <a:moveTo>
                        <a:pt x="627" y="1"/>
                      </a:moveTo>
                      <a:cubicBezTo>
                        <a:pt x="0" y="1"/>
                        <a:pt x="1139" y="751"/>
                        <a:pt x="1390" y="940"/>
                      </a:cubicBezTo>
                      <a:cubicBezTo>
                        <a:pt x="1431" y="981"/>
                        <a:pt x="1472" y="1009"/>
                        <a:pt x="1513" y="1009"/>
                      </a:cubicBezTo>
                      <a:cubicBezTo>
                        <a:pt x="1539" y="1009"/>
                        <a:pt x="1564" y="998"/>
                        <a:pt x="1589" y="973"/>
                      </a:cubicBezTo>
                      <a:cubicBezTo>
                        <a:pt x="1624" y="903"/>
                        <a:pt x="1659" y="879"/>
                        <a:pt x="1695" y="879"/>
                      </a:cubicBezTo>
                      <a:cubicBezTo>
                        <a:pt x="1776" y="879"/>
                        <a:pt x="1863" y="1001"/>
                        <a:pt x="1969" y="1001"/>
                      </a:cubicBezTo>
                      <a:cubicBezTo>
                        <a:pt x="1996" y="1001"/>
                        <a:pt x="2025" y="993"/>
                        <a:pt x="2055" y="973"/>
                      </a:cubicBezTo>
                      <a:cubicBezTo>
                        <a:pt x="2033" y="778"/>
                        <a:pt x="1913" y="626"/>
                        <a:pt x="1786" y="626"/>
                      </a:cubicBezTo>
                      <a:cubicBezTo>
                        <a:pt x="1717" y="626"/>
                        <a:pt x="1647" y="669"/>
                        <a:pt x="1589" y="773"/>
                      </a:cubicBezTo>
                      <a:cubicBezTo>
                        <a:pt x="1457" y="375"/>
                        <a:pt x="1024" y="275"/>
                        <a:pt x="759" y="9"/>
                      </a:cubicBezTo>
                      <a:cubicBezTo>
                        <a:pt x="708" y="3"/>
                        <a:pt x="665" y="1"/>
                        <a:pt x="627" y="1"/>
                      </a:cubicBezTo>
                      <a:close/>
                    </a:path>
                  </a:pathLst>
                </a:custGeom>
                <a:solidFill>
                  <a:srgbClr val="9BBFBC">
                    <a:alpha val="703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3111" name="Google Shape;3111;p27"/>
                <p:cNvSpPr/>
                <p:nvPr/>
              </p:nvSpPr>
              <p:spPr>
                <a:xfrm>
                  <a:off x="4114075" y="2632525"/>
                  <a:ext cx="10625" cy="13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5" h="538" extrusionOk="0">
                      <a:moveTo>
                        <a:pt x="86" y="1"/>
                      </a:moveTo>
                      <a:cubicBezTo>
                        <a:pt x="43" y="1"/>
                        <a:pt x="9" y="31"/>
                        <a:pt x="1" y="109"/>
                      </a:cubicBezTo>
                      <a:cubicBezTo>
                        <a:pt x="1" y="273"/>
                        <a:pt x="233" y="537"/>
                        <a:pt x="346" y="537"/>
                      </a:cubicBezTo>
                      <a:cubicBezTo>
                        <a:pt x="393" y="537"/>
                        <a:pt x="419" y="492"/>
                        <a:pt x="400" y="375"/>
                      </a:cubicBezTo>
                      <a:cubicBezTo>
                        <a:pt x="424" y="252"/>
                        <a:pt x="212" y="1"/>
                        <a:pt x="86" y="1"/>
                      </a:cubicBezTo>
                      <a:close/>
                    </a:path>
                  </a:pathLst>
                </a:custGeom>
                <a:solidFill>
                  <a:srgbClr val="9BBFBC">
                    <a:alpha val="703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3112" name="Google Shape;3112;p27"/>
                <p:cNvSpPr/>
                <p:nvPr/>
              </p:nvSpPr>
              <p:spPr>
                <a:xfrm>
                  <a:off x="4363350" y="2832500"/>
                  <a:ext cx="8325" cy="7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3" h="308" extrusionOk="0">
                      <a:moveTo>
                        <a:pt x="99" y="1"/>
                      </a:moveTo>
                      <a:cubicBezTo>
                        <a:pt x="44" y="1"/>
                        <a:pt x="0" y="26"/>
                        <a:pt x="0" y="86"/>
                      </a:cubicBezTo>
                      <a:cubicBezTo>
                        <a:pt x="22" y="175"/>
                        <a:pt x="148" y="308"/>
                        <a:pt x="239" y="308"/>
                      </a:cubicBezTo>
                      <a:cubicBezTo>
                        <a:pt x="285" y="308"/>
                        <a:pt x="321" y="274"/>
                        <a:pt x="333" y="186"/>
                      </a:cubicBezTo>
                      <a:cubicBezTo>
                        <a:pt x="333" y="80"/>
                        <a:pt x="197" y="1"/>
                        <a:pt x="99" y="1"/>
                      </a:cubicBezTo>
                      <a:close/>
                    </a:path>
                  </a:pathLst>
                </a:custGeom>
                <a:solidFill>
                  <a:srgbClr val="9BBFBC">
                    <a:alpha val="703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3113" name="Google Shape;3113;p27"/>
                <p:cNvSpPr/>
                <p:nvPr/>
              </p:nvSpPr>
              <p:spPr>
                <a:xfrm>
                  <a:off x="4387425" y="2855125"/>
                  <a:ext cx="7525" cy="7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" h="311" extrusionOk="0">
                      <a:moveTo>
                        <a:pt x="54" y="0"/>
                      </a:moveTo>
                      <a:cubicBezTo>
                        <a:pt x="22" y="0"/>
                        <a:pt x="1" y="22"/>
                        <a:pt x="1" y="78"/>
                      </a:cubicBezTo>
                      <a:cubicBezTo>
                        <a:pt x="1" y="170"/>
                        <a:pt x="129" y="310"/>
                        <a:pt x="218" y="310"/>
                      </a:cubicBezTo>
                      <a:cubicBezTo>
                        <a:pt x="258" y="310"/>
                        <a:pt x="290" y="283"/>
                        <a:pt x="300" y="211"/>
                      </a:cubicBezTo>
                      <a:cubicBezTo>
                        <a:pt x="276" y="140"/>
                        <a:pt x="133" y="0"/>
                        <a:pt x="54" y="0"/>
                      </a:cubicBezTo>
                      <a:close/>
                    </a:path>
                  </a:pathLst>
                </a:custGeom>
                <a:solidFill>
                  <a:srgbClr val="9BBFBC">
                    <a:alpha val="703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3114" name="Google Shape;3114;p27"/>
                <p:cNvSpPr/>
                <p:nvPr/>
              </p:nvSpPr>
              <p:spPr>
                <a:xfrm>
                  <a:off x="4154100" y="2683350"/>
                  <a:ext cx="5700" cy="5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" h="206" extrusionOk="0">
                      <a:moveTo>
                        <a:pt x="78" y="1"/>
                      </a:moveTo>
                      <a:cubicBezTo>
                        <a:pt x="1" y="1"/>
                        <a:pt x="1" y="206"/>
                        <a:pt x="78" y="206"/>
                      </a:cubicBezTo>
                      <a:cubicBezTo>
                        <a:pt x="83" y="206"/>
                        <a:pt x="89" y="205"/>
                        <a:pt x="95" y="203"/>
                      </a:cubicBezTo>
                      <a:cubicBezTo>
                        <a:pt x="228" y="203"/>
                        <a:pt x="228" y="3"/>
                        <a:pt x="95" y="3"/>
                      </a:cubicBezTo>
                      <a:cubicBezTo>
                        <a:pt x="89" y="1"/>
                        <a:pt x="83" y="1"/>
                        <a:pt x="78" y="1"/>
                      </a:cubicBezTo>
                      <a:close/>
                    </a:path>
                  </a:pathLst>
                </a:custGeom>
                <a:solidFill>
                  <a:srgbClr val="9BBFBC">
                    <a:alpha val="703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</p:grpSp>
        </p:grpSp>
        <p:grpSp>
          <p:nvGrpSpPr>
            <p:cNvPr id="3115" name="Google Shape;3115;p27"/>
            <p:cNvGrpSpPr/>
            <p:nvPr/>
          </p:nvGrpSpPr>
          <p:grpSpPr>
            <a:xfrm rot="10800000">
              <a:off x="5606382" y="4159038"/>
              <a:ext cx="424423" cy="381701"/>
              <a:chOff x="882850" y="2647922"/>
              <a:chExt cx="1064250" cy="957125"/>
            </a:xfrm>
          </p:grpSpPr>
          <p:grpSp>
            <p:nvGrpSpPr>
              <p:cNvPr id="3116" name="Google Shape;3116;p27"/>
              <p:cNvGrpSpPr/>
              <p:nvPr/>
            </p:nvGrpSpPr>
            <p:grpSpPr>
              <a:xfrm>
                <a:off x="882850" y="2647922"/>
                <a:ext cx="1064250" cy="957125"/>
                <a:chOff x="6069100" y="3009725"/>
                <a:chExt cx="1064250" cy="957125"/>
              </a:xfrm>
            </p:grpSpPr>
            <p:sp>
              <p:nvSpPr>
                <p:cNvPr id="3117" name="Google Shape;3117;p27"/>
                <p:cNvSpPr/>
                <p:nvPr/>
              </p:nvSpPr>
              <p:spPr>
                <a:xfrm>
                  <a:off x="6178775" y="3741950"/>
                  <a:ext cx="25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" extrusionOk="0">
                      <a:moveTo>
                        <a:pt x="0" y="0"/>
                      </a:moveTo>
                      <a:close/>
                    </a:path>
                  </a:pathLst>
                </a:custGeom>
                <a:solidFill>
                  <a:srgbClr val="F2B1A2">
                    <a:alpha val="7344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3118" name="Google Shape;3118;p27"/>
                <p:cNvSpPr/>
                <p:nvPr/>
              </p:nvSpPr>
              <p:spPr>
                <a:xfrm>
                  <a:off x="6069100" y="3009725"/>
                  <a:ext cx="1064250" cy="95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570" h="38285" extrusionOk="0">
                      <a:moveTo>
                        <a:pt x="13992" y="7786"/>
                      </a:moveTo>
                      <a:cubicBezTo>
                        <a:pt x="13974" y="7823"/>
                        <a:pt x="13950" y="7863"/>
                        <a:pt x="13923" y="7902"/>
                      </a:cubicBezTo>
                      <a:lnTo>
                        <a:pt x="13923" y="7902"/>
                      </a:lnTo>
                      <a:lnTo>
                        <a:pt x="13992" y="7786"/>
                      </a:lnTo>
                      <a:close/>
                      <a:moveTo>
                        <a:pt x="13862" y="7981"/>
                      </a:moveTo>
                      <a:cubicBezTo>
                        <a:pt x="13802" y="8053"/>
                        <a:pt x="13731" y="8117"/>
                        <a:pt x="13660" y="8152"/>
                      </a:cubicBezTo>
                      <a:cubicBezTo>
                        <a:pt x="13717" y="8095"/>
                        <a:pt x="13798" y="8038"/>
                        <a:pt x="13862" y="7981"/>
                      </a:cubicBezTo>
                      <a:close/>
                      <a:moveTo>
                        <a:pt x="9074" y="9083"/>
                      </a:moveTo>
                      <a:lnTo>
                        <a:pt x="9074" y="9083"/>
                      </a:lnTo>
                      <a:cubicBezTo>
                        <a:pt x="9173" y="9348"/>
                        <a:pt x="9339" y="9581"/>
                        <a:pt x="9539" y="9780"/>
                      </a:cubicBezTo>
                      <a:cubicBezTo>
                        <a:pt x="9339" y="9581"/>
                        <a:pt x="9040" y="9448"/>
                        <a:pt x="9074" y="9083"/>
                      </a:cubicBezTo>
                      <a:close/>
                      <a:moveTo>
                        <a:pt x="11810" y="9542"/>
                      </a:moveTo>
                      <a:lnTo>
                        <a:pt x="11810" y="9542"/>
                      </a:lnTo>
                      <a:cubicBezTo>
                        <a:pt x="11585" y="9704"/>
                        <a:pt x="11359" y="9877"/>
                        <a:pt x="11134" y="10080"/>
                      </a:cubicBezTo>
                      <a:cubicBezTo>
                        <a:pt x="11300" y="9913"/>
                        <a:pt x="11466" y="9780"/>
                        <a:pt x="11633" y="9614"/>
                      </a:cubicBezTo>
                      <a:cubicBezTo>
                        <a:pt x="11695" y="9593"/>
                        <a:pt x="11754" y="9569"/>
                        <a:pt x="11810" y="9542"/>
                      </a:cubicBezTo>
                      <a:close/>
                      <a:moveTo>
                        <a:pt x="10868" y="10246"/>
                      </a:moveTo>
                      <a:cubicBezTo>
                        <a:pt x="10847" y="10262"/>
                        <a:pt x="10824" y="10276"/>
                        <a:pt x="10802" y="10290"/>
                      </a:cubicBezTo>
                      <a:lnTo>
                        <a:pt x="10802" y="10290"/>
                      </a:lnTo>
                      <a:cubicBezTo>
                        <a:pt x="10824" y="10275"/>
                        <a:pt x="10846" y="10261"/>
                        <a:pt x="10868" y="10246"/>
                      </a:cubicBezTo>
                      <a:close/>
                      <a:moveTo>
                        <a:pt x="10643" y="10382"/>
                      </a:moveTo>
                      <a:lnTo>
                        <a:pt x="10643" y="10382"/>
                      </a:lnTo>
                      <a:cubicBezTo>
                        <a:pt x="10592" y="10415"/>
                        <a:pt x="10548" y="10456"/>
                        <a:pt x="10517" y="10514"/>
                      </a:cubicBezTo>
                      <a:lnTo>
                        <a:pt x="10517" y="10514"/>
                      </a:lnTo>
                      <a:cubicBezTo>
                        <a:pt x="10537" y="10467"/>
                        <a:pt x="10542" y="10439"/>
                        <a:pt x="10569" y="10412"/>
                      </a:cubicBezTo>
                      <a:cubicBezTo>
                        <a:pt x="10594" y="10404"/>
                        <a:pt x="10618" y="10394"/>
                        <a:pt x="10643" y="10382"/>
                      </a:cubicBezTo>
                      <a:close/>
                      <a:moveTo>
                        <a:pt x="8907" y="11077"/>
                      </a:moveTo>
                      <a:cubicBezTo>
                        <a:pt x="8907" y="11210"/>
                        <a:pt x="8974" y="11376"/>
                        <a:pt x="9040" y="11509"/>
                      </a:cubicBezTo>
                      <a:cubicBezTo>
                        <a:pt x="8941" y="11376"/>
                        <a:pt x="8907" y="11243"/>
                        <a:pt x="8907" y="11077"/>
                      </a:cubicBezTo>
                      <a:close/>
                      <a:moveTo>
                        <a:pt x="39184" y="11376"/>
                      </a:moveTo>
                      <a:lnTo>
                        <a:pt x="39184" y="11376"/>
                      </a:lnTo>
                      <a:cubicBezTo>
                        <a:pt x="39252" y="11496"/>
                        <a:pt x="39303" y="11624"/>
                        <a:pt x="39346" y="11762"/>
                      </a:cubicBezTo>
                      <a:lnTo>
                        <a:pt x="39346" y="11762"/>
                      </a:lnTo>
                      <a:cubicBezTo>
                        <a:pt x="39295" y="11632"/>
                        <a:pt x="39241" y="11503"/>
                        <a:pt x="39184" y="11376"/>
                      </a:cubicBezTo>
                      <a:close/>
                      <a:moveTo>
                        <a:pt x="39518" y="12245"/>
                      </a:moveTo>
                      <a:lnTo>
                        <a:pt x="39518" y="12245"/>
                      </a:lnTo>
                      <a:cubicBezTo>
                        <a:pt x="39695" y="12463"/>
                        <a:pt x="39669" y="12761"/>
                        <a:pt x="39793" y="12970"/>
                      </a:cubicBezTo>
                      <a:lnTo>
                        <a:pt x="39793" y="12970"/>
                      </a:lnTo>
                      <a:cubicBezTo>
                        <a:pt x="39781" y="12962"/>
                        <a:pt x="39765" y="12954"/>
                        <a:pt x="39749" y="12938"/>
                      </a:cubicBezTo>
                      <a:lnTo>
                        <a:pt x="39749" y="12938"/>
                      </a:lnTo>
                      <a:cubicBezTo>
                        <a:pt x="39746" y="12961"/>
                        <a:pt x="39744" y="12987"/>
                        <a:pt x="39743" y="13013"/>
                      </a:cubicBezTo>
                      <a:lnTo>
                        <a:pt x="39743" y="13013"/>
                      </a:lnTo>
                      <a:cubicBezTo>
                        <a:pt x="39676" y="12755"/>
                        <a:pt x="39602" y="12499"/>
                        <a:pt x="39518" y="12245"/>
                      </a:cubicBezTo>
                      <a:close/>
                      <a:moveTo>
                        <a:pt x="39849" y="13237"/>
                      </a:moveTo>
                      <a:lnTo>
                        <a:pt x="39849" y="13436"/>
                      </a:lnTo>
                      <a:cubicBezTo>
                        <a:pt x="39843" y="13413"/>
                        <a:pt x="39838" y="13390"/>
                        <a:pt x="39832" y="13366"/>
                      </a:cubicBezTo>
                      <a:lnTo>
                        <a:pt x="39832" y="13366"/>
                      </a:lnTo>
                      <a:cubicBezTo>
                        <a:pt x="39838" y="13338"/>
                        <a:pt x="39844" y="13296"/>
                        <a:pt x="39849" y="13237"/>
                      </a:cubicBezTo>
                      <a:close/>
                      <a:moveTo>
                        <a:pt x="5368" y="17424"/>
                      </a:moveTo>
                      <a:lnTo>
                        <a:pt x="5351" y="17458"/>
                      </a:lnTo>
                      <a:cubicBezTo>
                        <a:pt x="5351" y="17441"/>
                        <a:pt x="5360" y="17433"/>
                        <a:pt x="5368" y="17424"/>
                      </a:cubicBezTo>
                      <a:close/>
                      <a:moveTo>
                        <a:pt x="21736" y="26863"/>
                      </a:moveTo>
                      <a:cubicBezTo>
                        <a:pt x="21570" y="26996"/>
                        <a:pt x="21171" y="26963"/>
                        <a:pt x="21171" y="27262"/>
                      </a:cubicBezTo>
                      <a:cubicBezTo>
                        <a:pt x="20745" y="27262"/>
                        <a:pt x="20338" y="27262"/>
                        <a:pt x="20235" y="27589"/>
                      </a:cubicBezTo>
                      <a:lnTo>
                        <a:pt x="20235" y="27589"/>
                      </a:lnTo>
                      <a:cubicBezTo>
                        <a:pt x="20262" y="27274"/>
                        <a:pt x="20420" y="27236"/>
                        <a:pt x="21038" y="27162"/>
                      </a:cubicBezTo>
                      <a:cubicBezTo>
                        <a:pt x="21204" y="26929"/>
                        <a:pt x="21536" y="26996"/>
                        <a:pt x="21736" y="26863"/>
                      </a:cubicBezTo>
                      <a:close/>
                      <a:moveTo>
                        <a:pt x="19908" y="37631"/>
                      </a:moveTo>
                      <a:lnTo>
                        <a:pt x="19908" y="37664"/>
                      </a:lnTo>
                      <a:lnTo>
                        <a:pt x="19576" y="37664"/>
                      </a:lnTo>
                      <a:cubicBezTo>
                        <a:pt x="19675" y="37631"/>
                        <a:pt x="19808" y="37631"/>
                        <a:pt x="19908" y="37631"/>
                      </a:cubicBezTo>
                      <a:close/>
                      <a:moveTo>
                        <a:pt x="25810" y="37731"/>
                      </a:moveTo>
                      <a:lnTo>
                        <a:pt x="25810" y="37731"/>
                      </a:lnTo>
                      <a:cubicBezTo>
                        <a:pt x="25791" y="37740"/>
                        <a:pt x="25768" y="37744"/>
                        <a:pt x="25743" y="37744"/>
                      </a:cubicBezTo>
                      <a:cubicBezTo>
                        <a:pt x="25693" y="37744"/>
                        <a:pt x="25635" y="37731"/>
                        <a:pt x="25591" y="37731"/>
                      </a:cubicBezTo>
                      <a:close/>
                      <a:moveTo>
                        <a:pt x="23147" y="0"/>
                      </a:moveTo>
                      <a:cubicBezTo>
                        <a:pt x="17323" y="0"/>
                        <a:pt x="11403" y="3142"/>
                        <a:pt x="7445" y="9714"/>
                      </a:cubicBezTo>
                      <a:cubicBezTo>
                        <a:pt x="3025" y="13835"/>
                        <a:pt x="1" y="20316"/>
                        <a:pt x="2260" y="26165"/>
                      </a:cubicBezTo>
                      <a:cubicBezTo>
                        <a:pt x="2260" y="26099"/>
                        <a:pt x="2327" y="26032"/>
                        <a:pt x="2360" y="25966"/>
                      </a:cubicBezTo>
                      <a:cubicBezTo>
                        <a:pt x="2460" y="27561"/>
                        <a:pt x="4255" y="29223"/>
                        <a:pt x="5684" y="30186"/>
                      </a:cubicBezTo>
                      <a:cubicBezTo>
                        <a:pt x="12095" y="35672"/>
                        <a:pt x="18684" y="38284"/>
                        <a:pt x="24379" y="38284"/>
                      </a:cubicBezTo>
                      <a:cubicBezTo>
                        <a:pt x="35039" y="38284"/>
                        <a:pt x="42569" y="29132"/>
                        <a:pt x="39948" y="12539"/>
                      </a:cubicBezTo>
                      <a:cubicBezTo>
                        <a:pt x="36699" y="4335"/>
                        <a:pt x="29988" y="0"/>
                        <a:pt x="23147" y="0"/>
                      </a:cubicBezTo>
                      <a:close/>
                    </a:path>
                  </a:pathLst>
                </a:custGeom>
                <a:solidFill>
                  <a:srgbClr val="F2B1A2">
                    <a:alpha val="7344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</p:grpSp>
          <p:grpSp>
            <p:nvGrpSpPr>
              <p:cNvPr id="3119" name="Google Shape;3119;p27"/>
              <p:cNvGrpSpPr/>
              <p:nvPr/>
            </p:nvGrpSpPr>
            <p:grpSpPr>
              <a:xfrm rot="10800000">
                <a:off x="1008698" y="2761102"/>
                <a:ext cx="812555" cy="730765"/>
                <a:chOff x="6069100" y="3009725"/>
                <a:chExt cx="1064250" cy="957125"/>
              </a:xfrm>
            </p:grpSpPr>
            <p:sp>
              <p:nvSpPr>
                <p:cNvPr id="3120" name="Google Shape;3120;p27"/>
                <p:cNvSpPr/>
                <p:nvPr/>
              </p:nvSpPr>
              <p:spPr>
                <a:xfrm>
                  <a:off x="6178775" y="3741950"/>
                  <a:ext cx="25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" extrusionOk="0">
                      <a:moveTo>
                        <a:pt x="0" y="0"/>
                      </a:moveTo>
                      <a:close/>
                    </a:path>
                  </a:pathLst>
                </a:custGeom>
                <a:solidFill>
                  <a:srgbClr val="F2B1A2">
                    <a:alpha val="7344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3121" name="Google Shape;3121;p27"/>
                <p:cNvSpPr/>
                <p:nvPr/>
              </p:nvSpPr>
              <p:spPr>
                <a:xfrm>
                  <a:off x="6069100" y="3009725"/>
                  <a:ext cx="1064250" cy="95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570" h="38285" extrusionOk="0">
                      <a:moveTo>
                        <a:pt x="13992" y="7786"/>
                      </a:moveTo>
                      <a:cubicBezTo>
                        <a:pt x="13974" y="7823"/>
                        <a:pt x="13950" y="7863"/>
                        <a:pt x="13923" y="7902"/>
                      </a:cubicBezTo>
                      <a:lnTo>
                        <a:pt x="13923" y="7902"/>
                      </a:lnTo>
                      <a:lnTo>
                        <a:pt x="13992" y="7786"/>
                      </a:lnTo>
                      <a:close/>
                      <a:moveTo>
                        <a:pt x="13862" y="7981"/>
                      </a:moveTo>
                      <a:cubicBezTo>
                        <a:pt x="13802" y="8053"/>
                        <a:pt x="13731" y="8117"/>
                        <a:pt x="13660" y="8152"/>
                      </a:cubicBezTo>
                      <a:cubicBezTo>
                        <a:pt x="13717" y="8095"/>
                        <a:pt x="13798" y="8038"/>
                        <a:pt x="13862" y="7981"/>
                      </a:cubicBezTo>
                      <a:close/>
                      <a:moveTo>
                        <a:pt x="9074" y="9083"/>
                      </a:moveTo>
                      <a:lnTo>
                        <a:pt x="9074" y="9083"/>
                      </a:lnTo>
                      <a:cubicBezTo>
                        <a:pt x="9173" y="9348"/>
                        <a:pt x="9339" y="9581"/>
                        <a:pt x="9539" y="9780"/>
                      </a:cubicBezTo>
                      <a:cubicBezTo>
                        <a:pt x="9339" y="9581"/>
                        <a:pt x="9040" y="9448"/>
                        <a:pt x="9074" y="9083"/>
                      </a:cubicBezTo>
                      <a:close/>
                      <a:moveTo>
                        <a:pt x="11810" y="9542"/>
                      </a:moveTo>
                      <a:lnTo>
                        <a:pt x="11810" y="9542"/>
                      </a:lnTo>
                      <a:cubicBezTo>
                        <a:pt x="11585" y="9704"/>
                        <a:pt x="11359" y="9877"/>
                        <a:pt x="11134" y="10080"/>
                      </a:cubicBezTo>
                      <a:cubicBezTo>
                        <a:pt x="11300" y="9913"/>
                        <a:pt x="11466" y="9780"/>
                        <a:pt x="11633" y="9614"/>
                      </a:cubicBezTo>
                      <a:cubicBezTo>
                        <a:pt x="11695" y="9593"/>
                        <a:pt x="11754" y="9569"/>
                        <a:pt x="11810" y="9542"/>
                      </a:cubicBezTo>
                      <a:close/>
                      <a:moveTo>
                        <a:pt x="10868" y="10246"/>
                      </a:moveTo>
                      <a:cubicBezTo>
                        <a:pt x="10847" y="10262"/>
                        <a:pt x="10824" y="10276"/>
                        <a:pt x="10802" y="10290"/>
                      </a:cubicBezTo>
                      <a:lnTo>
                        <a:pt x="10802" y="10290"/>
                      </a:lnTo>
                      <a:cubicBezTo>
                        <a:pt x="10824" y="10275"/>
                        <a:pt x="10846" y="10261"/>
                        <a:pt x="10868" y="10246"/>
                      </a:cubicBezTo>
                      <a:close/>
                      <a:moveTo>
                        <a:pt x="10643" y="10382"/>
                      </a:moveTo>
                      <a:lnTo>
                        <a:pt x="10643" y="10382"/>
                      </a:lnTo>
                      <a:cubicBezTo>
                        <a:pt x="10592" y="10415"/>
                        <a:pt x="10548" y="10456"/>
                        <a:pt x="10517" y="10514"/>
                      </a:cubicBezTo>
                      <a:lnTo>
                        <a:pt x="10517" y="10514"/>
                      </a:lnTo>
                      <a:cubicBezTo>
                        <a:pt x="10537" y="10467"/>
                        <a:pt x="10542" y="10439"/>
                        <a:pt x="10569" y="10412"/>
                      </a:cubicBezTo>
                      <a:cubicBezTo>
                        <a:pt x="10594" y="10404"/>
                        <a:pt x="10618" y="10394"/>
                        <a:pt x="10643" y="10382"/>
                      </a:cubicBezTo>
                      <a:close/>
                      <a:moveTo>
                        <a:pt x="8907" y="11077"/>
                      </a:moveTo>
                      <a:cubicBezTo>
                        <a:pt x="8907" y="11210"/>
                        <a:pt x="8974" y="11376"/>
                        <a:pt x="9040" y="11509"/>
                      </a:cubicBezTo>
                      <a:cubicBezTo>
                        <a:pt x="8941" y="11376"/>
                        <a:pt x="8907" y="11243"/>
                        <a:pt x="8907" y="11077"/>
                      </a:cubicBezTo>
                      <a:close/>
                      <a:moveTo>
                        <a:pt x="39184" y="11376"/>
                      </a:moveTo>
                      <a:lnTo>
                        <a:pt x="39184" y="11376"/>
                      </a:lnTo>
                      <a:cubicBezTo>
                        <a:pt x="39252" y="11496"/>
                        <a:pt x="39303" y="11624"/>
                        <a:pt x="39346" y="11762"/>
                      </a:cubicBezTo>
                      <a:lnTo>
                        <a:pt x="39346" y="11762"/>
                      </a:lnTo>
                      <a:cubicBezTo>
                        <a:pt x="39295" y="11632"/>
                        <a:pt x="39241" y="11503"/>
                        <a:pt x="39184" y="11376"/>
                      </a:cubicBezTo>
                      <a:close/>
                      <a:moveTo>
                        <a:pt x="39518" y="12245"/>
                      </a:moveTo>
                      <a:lnTo>
                        <a:pt x="39518" y="12245"/>
                      </a:lnTo>
                      <a:cubicBezTo>
                        <a:pt x="39695" y="12463"/>
                        <a:pt x="39669" y="12761"/>
                        <a:pt x="39793" y="12970"/>
                      </a:cubicBezTo>
                      <a:lnTo>
                        <a:pt x="39793" y="12970"/>
                      </a:lnTo>
                      <a:cubicBezTo>
                        <a:pt x="39781" y="12962"/>
                        <a:pt x="39765" y="12954"/>
                        <a:pt x="39749" y="12938"/>
                      </a:cubicBezTo>
                      <a:lnTo>
                        <a:pt x="39749" y="12938"/>
                      </a:lnTo>
                      <a:cubicBezTo>
                        <a:pt x="39746" y="12961"/>
                        <a:pt x="39744" y="12987"/>
                        <a:pt x="39743" y="13013"/>
                      </a:cubicBezTo>
                      <a:lnTo>
                        <a:pt x="39743" y="13013"/>
                      </a:lnTo>
                      <a:cubicBezTo>
                        <a:pt x="39676" y="12755"/>
                        <a:pt x="39602" y="12499"/>
                        <a:pt x="39518" y="12245"/>
                      </a:cubicBezTo>
                      <a:close/>
                      <a:moveTo>
                        <a:pt x="39849" y="13237"/>
                      </a:moveTo>
                      <a:lnTo>
                        <a:pt x="39849" y="13436"/>
                      </a:lnTo>
                      <a:cubicBezTo>
                        <a:pt x="39843" y="13413"/>
                        <a:pt x="39838" y="13390"/>
                        <a:pt x="39832" y="13366"/>
                      </a:cubicBezTo>
                      <a:lnTo>
                        <a:pt x="39832" y="13366"/>
                      </a:lnTo>
                      <a:cubicBezTo>
                        <a:pt x="39838" y="13338"/>
                        <a:pt x="39844" y="13296"/>
                        <a:pt x="39849" y="13237"/>
                      </a:cubicBezTo>
                      <a:close/>
                      <a:moveTo>
                        <a:pt x="5368" y="17424"/>
                      </a:moveTo>
                      <a:lnTo>
                        <a:pt x="5351" y="17458"/>
                      </a:lnTo>
                      <a:cubicBezTo>
                        <a:pt x="5351" y="17441"/>
                        <a:pt x="5360" y="17433"/>
                        <a:pt x="5368" y="17424"/>
                      </a:cubicBezTo>
                      <a:close/>
                      <a:moveTo>
                        <a:pt x="21736" y="26863"/>
                      </a:moveTo>
                      <a:cubicBezTo>
                        <a:pt x="21570" y="26996"/>
                        <a:pt x="21171" y="26963"/>
                        <a:pt x="21171" y="27262"/>
                      </a:cubicBezTo>
                      <a:cubicBezTo>
                        <a:pt x="20745" y="27262"/>
                        <a:pt x="20338" y="27262"/>
                        <a:pt x="20235" y="27589"/>
                      </a:cubicBezTo>
                      <a:lnTo>
                        <a:pt x="20235" y="27589"/>
                      </a:lnTo>
                      <a:cubicBezTo>
                        <a:pt x="20262" y="27274"/>
                        <a:pt x="20420" y="27236"/>
                        <a:pt x="21038" y="27162"/>
                      </a:cubicBezTo>
                      <a:cubicBezTo>
                        <a:pt x="21204" y="26929"/>
                        <a:pt x="21536" y="26996"/>
                        <a:pt x="21736" y="26863"/>
                      </a:cubicBezTo>
                      <a:close/>
                      <a:moveTo>
                        <a:pt x="19908" y="37631"/>
                      </a:moveTo>
                      <a:lnTo>
                        <a:pt x="19908" y="37664"/>
                      </a:lnTo>
                      <a:lnTo>
                        <a:pt x="19576" y="37664"/>
                      </a:lnTo>
                      <a:cubicBezTo>
                        <a:pt x="19675" y="37631"/>
                        <a:pt x="19808" y="37631"/>
                        <a:pt x="19908" y="37631"/>
                      </a:cubicBezTo>
                      <a:close/>
                      <a:moveTo>
                        <a:pt x="25810" y="37731"/>
                      </a:moveTo>
                      <a:lnTo>
                        <a:pt x="25810" y="37731"/>
                      </a:lnTo>
                      <a:cubicBezTo>
                        <a:pt x="25791" y="37740"/>
                        <a:pt x="25768" y="37744"/>
                        <a:pt x="25743" y="37744"/>
                      </a:cubicBezTo>
                      <a:cubicBezTo>
                        <a:pt x="25693" y="37744"/>
                        <a:pt x="25635" y="37731"/>
                        <a:pt x="25591" y="37731"/>
                      </a:cubicBezTo>
                      <a:close/>
                      <a:moveTo>
                        <a:pt x="23147" y="0"/>
                      </a:moveTo>
                      <a:cubicBezTo>
                        <a:pt x="17323" y="0"/>
                        <a:pt x="11403" y="3142"/>
                        <a:pt x="7445" y="9714"/>
                      </a:cubicBezTo>
                      <a:cubicBezTo>
                        <a:pt x="3025" y="13835"/>
                        <a:pt x="1" y="20316"/>
                        <a:pt x="2260" y="26165"/>
                      </a:cubicBezTo>
                      <a:cubicBezTo>
                        <a:pt x="2260" y="26099"/>
                        <a:pt x="2327" y="26032"/>
                        <a:pt x="2360" y="25966"/>
                      </a:cubicBezTo>
                      <a:cubicBezTo>
                        <a:pt x="2460" y="27561"/>
                        <a:pt x="4255" y="29223"/>
                        <a:pt x="5684" y="30186"/>
                      </a:cubicBezTo>
                      <a:cubicBezTo>
                        <a:pt x="12095" y="35672"/>
                        <a:pt x="18684" y="38284"/>
                        <a:pt x="24379" y="38284"/>
                      </a:cubicBezTo>
                      <a:cubicBezTo>
                        <a:pt x="35039" y="38284"/>
                        <a:pt x="42569" y="29132"/>
                        <a:pt x="39948" y="12539"/>
                      </a:cubicBezTo>
                      <a:cubicBezTo>
                        <a:pt x="36699" y="4335"/>
                        <a:pt x="29988" y="0"/>
                        <a:pt x="23147" y="0"/>
                      </a:cubicBezTo>
                      <a:close/>
                    </a:path>
                  </a:pathLst>
                </a:custGeom>
                <a:solidFill>
                  <a:srgbClr val="F2B1A2">
                    <a:alpha val="7344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</p:grpSp>
        </p:grp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25">
    <p:spTree>
      <p:nvGrpSpPr>
        <p:cNvPr id="1" name="Shape 3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23" name="Google Shape;3123;p28"/>
          <p:cNvGrpSpPr/>
          <p:nvPr/>
        </p:nvGrpSpPr>
        <p:grpSpPr>
          <a:xfrm>
            <a:off x="413382" y="298959"/>
            <a:ext cx="11335075" cy="6332795"/>
            <a:chOff x="310805" y="224219"/>
            <a:chExt cx="8522390" cy="4749596"/>
          </a:xfrm>
        </p:grpSpPr>
        <p:grpSp>
          <p:nvGrpSpPr>
            <p:cNvPr id="3124" name="Google Shape;3124;p28"/>
            <p:cNvGrpSpPr/>
            <p:nvPr/>
          </p:nvGrpSpPr>
          <p:grpSpPr>
            <a:xfrm rot="-8100000" flipH="1">
              <a:off x="8149927" y="325086"/>
              <a:ext cx="424367" cy="335748"/>
              <a:chOff x="4414850" y="3021000"/>
              <a:chExt cx="1302400" cy="1030425"/>
            </a:xfrm>
          </p:grpSpPr>
          <p:sp>
            <p:nvSpPr>
              <p:cNvPr id="3125" name="Google Shape;3125;p28"/>
              <p:cNvSpPr/>
              <p:nvPr/>
            </p:nvSpPr>
            <p:spPr>
              <a:xfrm>
                <a:off x="4414850" y="3021000"/>
                <a:ext cx="1302400" cy="1030425"/>
              </a:xfrm>
              <a:custGeom>
                <a:avLst/>
                <a:gdLst/>
                <a:ahLst/>
                <a:cxnLst/>
                <a:rect l="l" t="t" r="r" b="b"/>
                <a:pathLst>
                  <a:path w="52096" h="41217" extrusionOk="0">
                    <a:moveTo>
                      <a:pt x="13464" y="15389"/>
                    </a:moveTo>
                    <a:cubicBezTo>
                      <a:pt x="13704" y="15443"/>
                      <a:pt x="13951" y="15475"/>
                      <a:pt x="14202" y="15483"/>
                    </a:cubicBezTo>
                    <a:lnTo>
                      <a:pt x="14202" y="15483"/>
                    </a:lnTo>
                    <a:cubicBezTo>
                      <a:pt x="14138" y="15495"/>
                      <a:pt x="14076" y="15500"/>
                      <a:pt x="14015" y="15500"/>
                    </a:cubicBezTo>
                    <a:cubicBezTo>
                      <a:pt x="13827" y="15500"/>
                      <a:pt x="13646" y="15450"/>
                      <a:pt x="13464" y="15389"/>
                    </a:cubicBezTo>
                    <a:close/>
                    <a:moveTo>
                      <a:pt x="8980" y="29428"/>
                    </a:moveTo>
                    <a:lnTo>
                      <a:pt x="8980" y="29428"/>
                    </a:lnTo>
                    <a:cubicBezTo>
                      <a:pt x="9102" y="29832"/>
                      <a:pt x="9289" y="30304"/>
                      <a:pt x="8815" y="30304"/>
                    </a:cubicBezTo>
                    <a:cubicBezTo>
                      <a:pt x="8792" y="30304"/>
                      <a:pt x="8768" y="30303"/>
                      <a:pt x="8741" y="30300"/>
                    </a:cubicBezTo>
                    <a:lnTo>
                      <a:pt x="8741" y="30267"/>
                    </a:lnTo>
                    <a:cubicBezTo>
                      <a:pt x="8482" y="30383"/>
                      <a:pt x="8272" y="30323"/>
                      <a:pt x="8156" y="30370"/>
                    </a:cubicBezTo>
                    <a:lnTo>
                      <a:pt x="8156" y="30370"/>
                    </a:lnTo>
                    <a:cubicBezTo>
                      <a:pt x="8486" y="30161"/>
                      <a:pt x="8970" y="29938"/>
                      <a:pt x="8980" y="29428"/>
                    </a:cubicBezTo>
                    <a:close/>
                    <a:moveTo>
                      <a:pt x="11070" y="33294"/>
                    </a:moveTo>
                    <a:lnTo>
                      <a:pt x="11070" y="33294"/>
                    </a:lnTo>
                    <a:cubicBezTo>
                      <a:pt x="11158" y="33341"/>
                      <a:pt x="11246" y="33392"/>
                      <a:pt x="11334" y="33458"/>
                    </a:cubicBezTo>
                    <a:cubicBezTo>
                      <a:pt x="11235" y="33392"/>
                      <a:pt x="11137" y="33359"/>
                      <a:pt x="11070" y="33294"/>
                    </a:cubicBezTo>
                    <a:close/>
                    <a:moveTo>
                      <a:pt x="11334" y="33458"/>
                    </a:moveTo>
                    <a:lnTo>
                      <a:pt x="11334" y="33458"/>
                    </a:lnTo>
                    <a:cubicBezTo>
                      <a:pt x="11433" y="33491"/>
                      <a:pt x="11533" y="33591"/>
                      <a:pt x="11600" y="33657"/>
                    </a:cubicBezTo>
                    <a:cubicBezTo>
                      <a:pt x="11533" y="33591"/>
                      <a:pt x="11433" y="33524"/>
                      <a:pt x="11334" y="33458"/>
                    </a:cubicBezTo>
                    <a:close/>
                    <a:moveTo>
                      <a:pt x="30997" y="0"/>
                    </a:moveTo>
                    <a:cubicBezTo>
                      <a:pt x="27336" y="0"/>
                      <a:pt x="23621" y="1037"/>
                      <a:pt x="20287" y="3325"/>
                    </a:cubicBezTo>
                    <a:lnTo>
                      <a:pt x="20287" y="3325"/>
                    </a:lnTo>
                    <a:cubicBezTo>
                      <a:pt x="16048" y="4530"/>
                      <a:pt x="12956" y="7922"/>
                      <a:pt x="9705" y="10393"/>
                    </a:cubicBezTo>
                    <a:cubicBezTo>
                      <a:pt x="832" y="14281"/>
                      <a:pt x="1" y="27409"/>
                      <a:pt x="5750" y="34289"/>
                    </a:cubicBezTo>
                    <a:cubicBezTo>
                      <a:pt x="11459" y="38684"/>
                      <a:pt x="19905" y="41217"/>
                      <a:pt x="27962" y="41217"/>
                    </a:cubicBezTo>
                    <a:cubicBezTo>
                      <a:pt x="40499" y="41217"/>
                      <a:pt x="52095" y="35086"/>
                      <a:pt x="50982" y="20297"/>
                    </a:cubicBezTo>
                    <a:cubicBezTo>
                      <a:pt x="51461" y="8437"/>
                      <a:pt x="41445" y="0"/>
                      <a:pt x="30997" y="0"/>
                    </a:cubicBezTo>
                    <a:close/>
                  </a:path>
                </a:pathLst>
              </a:custGeom>
              <a:solidFill>
                <a:srgbClr val="9BBFBC">
                  <a:alpha val="703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26" name="Google Shape;3126;p28"/>
              <p:cNvSpPr/>
              <p:nvPr/>
            </p:nvSpPr>
            <p:spPr>
              <a:xfrm rot="10799469">
                <a:off x="4644599" y="3202812"/>
                <a:ext cx="842913" cy="666788"/>
              </a:xfrm>
              <a:custGeom>
                <a:avLst/>
                <a:gdLst/>
                <a:ahLst/>
                <a:cxnLst/>
                <a:rect l="l" t="t" r="r" b="b"/>
                <a:pathLst>
                  <a:path w="52096" h="41217" extrusionOk="0">
                    <a:moveTo>
                      <a:pt x="13464" y="15389"/>
                    </a:moveTo>
                    <a:cubicBezTo>
                      <a:pt x="13704" y="15443"/>
                      <a:pt x="13951" y="15475"/>
                      <a:pt x="14202" y="15483"/>
                    </a:cubicBezTo>
                    <a:lnTo>
                      <a:pt x="14202" y="15483"/>
                    </a:lnTo>
                    <a:cubicBezTo>
                      <a:pt x="14138" y="15495"/>
                      <a:pt x="14076" y="15500"/>
                      <a:pt x="14015" y="15500"/>
                    </a:cubicBezTo>
                    <a:cubicBezTo>
                      <a:pt x="13827" y="15500"/>
                      <a:pt x="13646" y="15450"/>
                      <a:pt x="13464" y="15389"/>
                    </a:cubicBezTo>
                    <a:close/>
                    <a:moveTo>
                      <a:pt x="8980" y="29428"/>
                    </a:moveTo>
                    <a:lnTo>
                      <a:pt x="8980" y="29428"/>
                    </a:lnTo>
                    <a:cubicBezTo>
                      <a:pt x="9102" y="29832"/>
                      <a:pt x="9289" y="30304"/>
                      <a:pt x="8815" y="30304"/>
                    </a:cubicBezTo>
                    <a:cubicBezTo>
                      <a:pt x="8792" y="30304"/>
                      <a:pt x="8768" y="30303"/>
                      <a:pt x="8741" y="30300"/>
                    </a:cubicBezTo>
                    <a:lnTo>
                      <a:pt x="8741" y="30267"/>
                    </a:lnTo>
                    <a:cubicBezTo>
                      <a:pt x="8482" y="30383"/>
                      <a:pt x="8272" y="30323"/>
                      <a:pt x="8156" y="30370"/>
                    </a:cubicBezTo>
                    <a:lnTo>
                      <a:pt x="8156" y="30370"/>
                    </a:lnTo>
                    <a:cubicBezTo>
                      <a:pt x="8486" y="30161"/>
                      <a:pt x="8970" y="29938"/>
                      <a:pt x="8980" y="29428"/>
                    </a:cubicBezTo>
                    <a:close/>
                    <a:moveTo>
                      <a:pt x="11070" y="33294"/>
                    </a:moveTo>
                    <a:lnTo>
                      <a:pt x="11070" y="33294"/>
                    </a:lnTo>
                    <a:cubicBezTo>
                      <a:pt x="11158" y="33341"/>
                      <a:pt x="11246" y="33392"/>
                      <a:pt x="11334" y="33458"/>
                    </a:cubicBezTo>
                    <a:cubicBezTo>
                      <a:pt x="11235" y="33392"/>
                      <a:pt x="11137" y="33359"/>
                      <a:pt x="11070" y="33294"/>
                    </a:cubicBezTo>
                    <a:close/>
                    <a:moveTo>
                      <a:pt x="11334" y="33458"/>
                    </a:moveTo>
                    <a:lnTo>
                      <a:pt x="11334" y="33458"/>
                    </a:lnTo>
                    <a:cubicBezTo>
                      <a:pt x="11433" y="33491"/>
                      <a:pt x="11533" y="33591"/>
                      <a:pt x="11600" y="33657"/>
                    </a:cubicBezTo>
                    <a:cubicBezTo>
                      <a:pt x="11533" y="33591"/>
                      <a:pt x="11433" y="33524"/>
                      <a:pt x="11334" y="33458"/>
                    </a:cubicBezTo>
                    <a:close/>
                    <a:moveTo>
                      <a:pt x="30997" y="0"/>
                    </a:moveTo>
                    <a:cubicBezTo>
                      <a:pt x="27336" y="0"/>
                      <a:pt x="23621" y="1037"/>
                      <a:pt x="20287" y="3325"/>
                    </a:cubicBezTo>
                    <a:lnTo>
                      <a:pt x="20287" y="3325"/>
                    </a:lnTo>
                    <a:cubicBezTo>
                      <a:pt x="16048" y="4530"/>
                      <a:pt x="12956" y="7922"/>
                      <a:pt x="9705" y="10393"/>
                    </a:cubicBezTo>
                    <a:cubicBezTo>
                      <a:pt x="832" y="14281"/>
                      <a:pt x="1" y="27409"/>
                      <a:pt x="5750" y="34289"/>
                    </a:cubicBezTo>
                    <a:cubicBezTo>
                      <a:pt x="11459" y="38684"/>
                      <a:pt x="19905" y="41217"/>
                      <a:pt x="27962" y="41217"/>
                    </a:cubicBezTo>
                    <a:cubicBezTo>
                      <a:pt x="40499" y="41217"/>
                      <a:pt x="52095" y="35086"/>
                      <a:pt x="50982" y="20297"/>
                    </a:cubicBezTo>
                    <a:cubicBezTo>
                      <a:pt x="51461" y="8437"/>
                      <a:pt x="41445" y="0"/>
                      <a:pt x="30997" y="0"/>
                    </a:cubicBezTo>
                    <a:close/>
                  </a:path>
                </a:pathLst>
              </a:custGeom>
              <a:solidFill>
                <a:srgbClr val="9BBFBC">
                  <a:alpha val="703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grpSp>
          <p:nvGrpSpPr>
            <p:cNvPr id="3127" name="Google Shape;3127;p28"/>
            <p:cNvGrpSpPr/>
            <p:nvPr/>
          </p:nvGrpSpPr>
          <p:grpSpPr>
            <a:xfrm rot="10800000" flipH="1">
              <a:off x="8408770" y="1176517"/>
              <a:ext cx="424413" cy="370488"/>
              <a:chOff x="2133000" y="1731619"/>
              <a:chExt cx="1164050" cy="1016150"/>
            </a:xfrm>
          </p:grpSpPr>
          <p:grpSp>
            <p:nvGrpSpPr>
              <p:cNvPr id="3128" name="Google Shape;3128;p28"/>
              <p:cNvGrpSpPr/>
              <p:nvPr/>
            </p:nvGrpSpPr>
            <p:grpSpPr>
              <a:xfrm>
                <a:off x="2133000" y="1731619"/>
                <a:ext cx="1164050" cy="1016150"/>
                <a:chOff x="4286075" y="4175525"/>
                <a:chExt cx="1164050" cy="1016150"/>
              </a:xfrm>
            </p:grpSpPr>
            <p:sp>
              <p:nvSpPr>
                <p:cNvPr id="3129" name="Google Shape;3129;p28"/>
                <p:cNvSpPr/>
                <p:nvPr/>
              </p:nvSpPr>
              <p:spPr>
                <a:xfrm>
                  <a:off x="4286075" y="4175525"/>
                  <a:ext cx="1164050" cy="1016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562" h="40646" extrusionOk="0">
                      <a:moveTo>
                        <a:pt x="18080" y="637"/>
                      </a:moveTo>
                      <a:cubicBezTo>
                        <a:pt x="18031" y="686"/>
                        <a:pt x="17965" y="716"/>
                        <a:pt x="17893" y="729"/>
                      </a:cubicBezTo>
                      <a:lnTo>
                        <a:pt x="17893" y="729"/>
                      </a:lnTo>
                      <a:cubicBezTo>
                        <a:pt x="17956" y="693"/>
                        <a:pt x="18022" y="659"/>
                        <a:pt x="18080" y="637"/>
                      </a:cubicBezTo>
                      <a:close/>
                      <a:moveTo>
                        <a:pt x="19609" y="836"/>
                      </a:moveTo>
                      <a:cubicBezTo>
                        <a:pt x="19716" y="836"/>
                        <a:pt x="19815" y="866"/>
                        <a:pt x="19912" y="906"/>
                      </a:cubicBezTo>
                      <a:lnTo>
                        <a:pt x="19912" y="906"/>
                      </a:lnTo>
                      <a:cubicBezTo>
                        <a:pt x="19816" y="874"/>
                        <a:pt x="19716" y="852"/>
                        <a:pt x="19609" y="836"/>
                      </a:cubicBezTo>
                      <a:close/>
                      <a:moveTo>
                        <a:pt x="20163" y="1021"/>
                      </a:moveTo>
                      <a:cubicBezTo>
                        <a:pt x="20251" y="1059"/>
                        <a:pt x="20342" y="1091"/>
                        <a:pt x="20440" y="1102"/>
                      </a:cubicBezTo>
                      <a:cubicBezTo>
                        <a:pt x="20373" y="1102"/>
                        <a:pt x="20307" y="1102"/>
                        <a:pt x="20240" y="1069"/>
                      </a:cubicBezTo>
                      <a:cubicBezTo>
                        <a:pt x="20214" y="1052"/>
                        <a:pt x="20189" y="1036"/>
                        <a:pt x="20163" y="1021"/>
                      </a:cubicBezTo>
                      <a:close/>
                      <a:moveTo>
                        <a:pt x="20164" y="1426"/>
                      </a:moveTo>
                      <a:cubicBezTo>
                        <a:pt x="20137" y="1482"/>
                        <a:pt x="20089" y="1524"/>
                        <a:pt x="20033" y="1538"/>
                      </a:cubicBezTo>
                      <a:lnTo>
                        <a:pt x="20033" y="1538"/>
                      </a:lnTo>
                      <a:cubicBezTo>
                        <a:pt x="20079" y="1515"/>
                        <a:pt x="20115" y="1459"/>
                        <a:pt x="20164" y="1426"/>
                      </a:cubicBezTo>
                      <a:close/>
                      <a:moveTo>
                        <a:pt x="17681" y="2332"/>
                      </a:moveTo>
                      <a:cubicBezTo>
                        <a:pt x="17681" y="2352"/>
                        <a:pt x="17681" y="2371"/>
                        <a:pt x="17681" y="2398"/>
                      </a:cubicBezTo>
                      <a:lnTo>
                        <a:pt x="17681" y="2398"/>
                      </a:lnTo>
                      <a:cubicBezTo>
                        <a:pt x="17672" y="2355"/>
                        <a:pt x="17641" y="2341"/>
                        <a:pt x="17600" y="2341"/>
                      </a:cubicBezTo>
                      <a:cubicBezTo>
                        <a:pt x="17518" y="2341"/>
                        <a:pt x="17394" y="2398"/>
                        <a:pt x="17316" y="2398"/>
                      </a:cubicBezTo>
                      <a:cubicBezTo>
                        <a:pt x="17448" y="2365"/>
                        <a:pt x="17548" y="2332"/>
                        <a:pt x="17681" y="2332"/>
                      </a:cubicBezTo>
                      <a:close/>
                      <a:moveTo>
                        <a:pt x="16451" y="2897"/>
                      </a:moveTo>
                      <a:cubicBezTo>
                        <a:pt x="16388" y="2928"/>
                        <a:pt x="16317" y="2960"/>
                        <a:pt x="16246" y="2988"/>
                      </a:cubicBezTo>
                      <a:lnTo>
                        <a:pt x="16246" y="2988"/>
                      </a:lnTo>
                      <a:cubicBezTo>
                        <a:pt x="16310" y="2954"/>
                        <a:pt x="16378" y="2924"/>
                        <a:pt x="16451" y="2897"/>
                      </a:cubicBezTo>
                      <a:close/>
                      <a:moveTo>
                        <a:pt x="14258" y="2864"/>
                      </a:moveTo>
                      <a:cubicBezTo>
                        <a:pt x="14059" y="2997"/>
                        <a:pt x="13826" y="3096"/>
                        <a:pt x="13593" y="3163"/>
                      </a:cubicBezTo>
                      <a:cubicBezTo>
                        <a:pt x="13826" y="3096"/>
                        <a:pt x="14025" y="2997"/>
                        <a:pt x="14225" y="2864"/>
                      </a:cubicBezTo>
                      <a:close/>
                      <a:moveTo>
                        <a:pt x="13228" y="3163"/>
                      </a:moveTo>
                      <a:cubicBezTo>
                        <a:pt x="13245" y="3163"/>
                        <a:pt x="13235" y="3181"/>
                        <a:pt x="13217" y="3198"/>
                      </a:cubicBezTo>
                      <a:lnTo>
                        <a:pt x="13217" y="3198"/>
                      </a:lnTo>
                      <a:cubicBezTo>
                        <a:pt x="13223" y="3187"/>
                        <a:pt x="13228" y="3175"/>
                        <a:pt x="13228" y="3163"/>
                      </a:cubicBezTo>
                      <a:close/>
                      <a:moveTo>
                        <a:pt x="15989" y="3169"/>
                      </a:moveTo>
                      <a:cubicBezTo>
                        <a:pt x="15952" y="3243"/>
                        <a:pt x="15895" y="3312"/>
                        <a:pt x="15820" y="3362"/>
                      </a:cubicBezTo>
                      <a:cubicBezTo>
                        <a:pt x="15873" y="3288"/>
                        <a:pt x="15929" y="3225"/>
                        <a:pt x="15989" y="3169"/>
                      </a:cubicBezTo>
                      <a:close/>
                      <a:moveTo>
                        <a:pt x="13361" y="3229"/>
                      </a:moveTo>
                      <a:cubicBezTo>
                        <a:pt x="13306" y="3392"/>
                        <a:pt x="13142" y="3532"/>
                        <a:pt x="13137" y="3668"/>
                      </a:cubicBezTo>
                      <a:lnTo>
                        <a:pt x="13137" y="3668"/>
                      </a:lnTo>
                      <a:cubicBezTo>
                        <a:pt x="13131" y="3509"/>
                        <a:pt x="13305" y="3369"/>
                        <a:pt x="13361" y="3229"/>
                      </a:cubicBezTo>
                      <a:close/>
                      <a:moveTo>
                        <a:pt x="12935" y="3618"/>
                      </a:moveTo>
                      <a:cubicBezTo>
                        <a:pt x="12942" y="3641"/>
                        <a:pt x="12959" y="3661"/>
                        <a:pt x="12995" y="3661"/>
                      </a:cubicBezTo>
                      <a:cubicBezTo>
                        <a:pt x="12954" y="3661"/>
                        <a:pt x="12926" y="3674"/>
                        <a:pt x="12902" y="3692"/>
                      </a:cubicBezTo>
                      <a:lnTo>
                        <a:pt x="12902" y="3692"/>
                      </a:lnTo>
                      <a:cubicBezTo>
                        <a:pt x="12919" y="3670"/>
                        <a:pt x="12930" y="3645"/>
                        <a:pt x="12935" y="3618"/>
                      </a:cubicBezTo>
                      <a:close/>
                      <a:moveTo>
                        <a:pt x="12729" y="4060"/>
                      </a:moveTo>
                      <a:lnTo>
                        <a:pt x="12729" y="4060"/>
                      </a:lnTo>
                      <a:cubicBezTo>
                        <a:pt x="12678" y="4265"/>
                        <a:pt x="12666" y="4491"/>
                        <a:pt x="12495" y="4491"/>
                      </a:cubicBezTo>
                      <a:cubicBezTo>
                        <a:pt x="12492" y="4491"/>
                        <a:pt x="12489" y="4490"/>
                        <a:pt x="12486" y="4490"/>
                      </a:cubicBezTo>
                      <a:lnTo>
                        <a:pt x="12486" y="4490"/>
                      </a:lnTo>
                      <a:cubicBezTo>
                        <a:pt x="12635" y="4483"/>
                        <a:pt x="12654" y="4262"/>
                        <a:pt x="12729" y="4060"/>
                      </a:cubicBezTo>
                      <a:close/>
                      <a:moveTo>
                        <a:pt x="12929" y="5921"/>
                      </a:moveTo>
                      <a:cubicBezTo>
                        <a:pt x="12895" y="5954"/>
                        <a:pt x="12895" y="5954"/>
                        <a:pt x="12862" y="5954"/>
                      </a:cubicBezTo>
                      <a:lnTo>
                        <a:pt x="12862" y="5943"/>
                      </a:lnTo>
                      <a:lnTo>
                        <a:pt x="12862" y="5943"/>
                      </a:lnTo>
                      <a:cubicBezTo>
                        <a:pt x="12878" y="5930"/>
                        <a:pt x="12899" y="5921"/>
                        <a:pt x="12929" y="5921"/>
                      </a:cubicBezTo>
                      <a:close/>
                      <a:moveTo>
                        <a:pt x="10255" y="5750"/>
                      </a:moveTo>
                      <a:lnTo>
                        <a:pt x="10255" y="5750"/>
                      </a:lnTo>
                      <a:cubicBezTo>
                        <a:pt x="10178" y="5834"/>
                        <a:pt x="10100" y="5913"/>
                        <a:pt x="10016" y="5977"/>
                      </a:cubicBezTo>
                      <a:lnTo>
                        <a:pt x="10016" y="5977"/>
                      </a:lnTo>
                      <a:cubicBezTo>
                        <a:pt x="10096" y="5900"/>
                        <a:pt x="10175" y="5825"/>
                        <a:pt x="10255" y="5750"/>
                      </a:cubicBezTo>
                      <a:close/>
                      <a:moveTo>
                        <a:pt x="10678" y="6169"/>
                      </a:moveTo>
                      <a:cubicBezTo>
                        <a:pt x="10628" y="6236"/>
                        <a:pt x="10552" y="6303"/>
                        <a:pt x="10536" y="6353"/>
                      </a:cubicBezTo>
                      <a:lnTo>
                        <a:pt x="10536" y="6320"/>
                      </a:lnTo>
                      <a:cubicBezTo>
                        <a:pt x="10564" y="6277"/>
                        <a:pt x="10629" y="6223"/>
                        <a:pt x="10678" y="6169"/>
                      </a:cubicBezTo>
                      <a:close/>
                      <a:moveTo>
                        <a:pt x="10835" y="5722"/>
                      </a:moveTo>
                      <a:lnTo>
                        <a:pt x="10502" y="5988"/>
                      </a:lnTo>
                      <a:cubicBezTo>
                        <a:pt x="10303" y="6154"/>
                        <a:pt x="10104" y="6320"/>
                        <a:pt x="9937" y="6486"/>
                      </a:cubicBezTo>
                      <a:cubicBezTo>
                        <a:pt x="10203" y="6220"/>
                        <a:pt x="10502" y="5954"/>
                        <a:pt x="10835" y="5722"/>
                      </a:cubicBezTo>
                      <a:close/>
                      <a:moveTo>
                        <a:pt x="12031" y="6486"/>
                      </a:moveTo>
                      <a:lnTo>
                        <a:pt x="12031" y="6486"/>
                      </a:lnTo>
                      <a:cubicBezTo>
                        <a:pt x="12116" y="6528"/>
                        <a:pt x="12186" y="6584"/>
                        <a:pt x="12176" y="6644"/>
                      </a:cubicBezTo>
                      <a:lnTo>
                        <a:pt x="12176" y="6644"/>
                      </a:lnTo>
                      <a:cubicBezTo>
                        <a:pt x="12171" y="6584"/>
                        <a:pt x="12094" y="6528"/>
                        <a:pt x="12031" y="6486"/>
                      </a:cubicBezTo>
                      <a:close/>
                      <a:moveTo>
                        <a:pt x="15545" y="2699"/>
                      </a:moveTo>
                      <a:cubicBezTo>
                        <a:pt x="15780" y="2699"/>
                        <a:pt x="15410" y="3372"/>
                        <a:pt x="14291" y="3994"/>
                      </a:cubicBezTo>
                      <a:lnTo>
                        <a:pt x="14291" y="4027"/>
                      </a:lnTo>
                      <a:cubicBezTo>
                        <a:pt x="14456" y="3953"/>
                        <a:pt x="14578" y="3921"/>
                        <a:pt x="14661" y="3921"/>
                      </a:cubicBezTo>
                      <a:cubicBezTo>
                        <a:pt x="14913" y="3921"/>
                        <a:pt x="14807" y="4209"/>
                        <a:pt x="14457" y="4459"/>
                      </a:cubicBezTo>
                      <a:cubicBezTo>
                        <a:pt x="13826" y="4891"/>
                        <a:pt x="13261" y="5589"/>
                        <a:pt x="12463" y="5722"/>
                      </a:cubicBezTo>
                      <a:cubicBezTo>
                        <a:pt x="12663" y="5556"/>
                        <a:pt x="12895" y="5456"/>
                        <a:pt x="12962" y="5124"/>
                      </a:cubicBezTo>
                      <a:lnTo>
                        <a:pt x="12962" y="5124"/>
                      </a:lnTo>
                      <a:cubicBezTo>
                        <a:pt x="11699" y="5821"/>
                        <a:pt x="10935" y="7317"/>
                        <a:pt x="9805" y="8048"/>
                      </a:cubicBezTo>
                      <a:cubicBezTo>
                        <a:pt x="9306" y="7483"/>
                        <a:pt x="10602" y="6918"/>
                        <a:pt x="10502" y="6785"/>
                      </a:cubicBezTo>
                      <a:cubicBezTo>
                        <a:pt x="10602" y="6785"/>
                        <a:pt x="10602" y="6785"/>
                        <a:pt x="10569" y="6719"/>
                      </a:cubicBezTo>
                      <a:cubicBezTo>
                        <a:pt x="11599" y="6054"/>
                        <a:pt x="13028" y="3694"/>
                        <a:pt x="14491" y="3595"/>
                      </a:cubicBezTo>
                      <a:cubicBezTo>
                        <a:pt x="15041" y="2944"/>
                        <a:pt x="15403" y="2699"/>
                        <a:pt x="15545" y="2699"/>
                      </a:cubicBezTo>
                      <a:close/>
                      <a:moveTo>
                        <a:pt x="9738" y="8480"/>
                      </a:moveTo>
                      <a:lnTo>
                        <a:pt x="9738" y="8480"/>
                      </a:lnTo>
                      <a:cubicBezTo>
                        <a:pt x="9705" y="8580"/>
                        <a:pt x="9638" y="8646"/>
                        <a:pt x="9572" y="8646"/>
                      </a:cubicBezTo>
                      <a:cubicBezTo>
                        <a:pt x="9638" y="8613"/>
                        <a:pt x="9705" y="8547"/>
                        <a:pt x="9738" y="8480"/>
                      </a:cubicBezTo>
                      <a:close/>
                      <a:moveTo>
                        <a:pt x="8475" y="8613"/>
                      </a:moveTo>
                      <a:lnTo>
                        <a:pt x="8475" y="8646"/>
                      </a:lnTo>
                      <a:cubicBezTo>
                        <a:pt x="8442" y="8679"/>
                        <a:pt x="8409" y="8712"/>
                        <a:pt x="8376" y="8778"/>
                      </a:cubicBezTo>
                      <a:lnTo>
                        <a:pt x="8376" y="8778"/>
                      </a:lnTo>
                      <a:cubicBezTo>
                        <a:pt x="8409" y="8712"/>
                        <a:pt x="8442" y="8679"/>
                        <a:pt x="8475" y="8613"/>
                      </a:cubicBezTo>
                      <a:close/>
                      <a:moveTo>
                        <a:pt x="7977" y="9012"/>
                      </a:moveTo>
                      <a:lnTo>
                        <a:pt x="7977" y="9012"/>
                      </a:lnTo>
                      <a:cubicBezTo>
                        <a:pt x="8010" y="9045"/>
                        <a:pt x="8043" y="9078"/>
                        <a:pt x="8076" y="9145"/>
                      </a:cubicBezTo>
                      <a:cubicBezTo>
                        <a:pt x="8043" y="9112"/>
                        <a:pt x="8010" y="9045"/>
                        <a:pt x="7977" y="9012"/>
                      </a:cubicBezTo>
                      <a:close/>
                      <a:moveTo>
                        <a:pt x="17050" y="9145"/>
                      </a:moveTo>
                      <a:lnTo>
                        <a:pt x="17050" y="9145"/>
                      </a:lnTo>
                      <a:cubicBezTo>
                        <a:pt x="17263" y="9385"/>
                        <a:pt x="17219" y="9497"/>
                        <a:pt x="17021" y="9497"/>
                      </a:cubicBezTo>
                      <a:cubicBezTo>
                        <a:pt x="16973" y="9497"/>
                        <a:pt x="16915" y="9490"/>
                        <a:pt x="16850" y="9477"/>
                      </a:cubicBezTo>
                      <a:lnTo>
                        <a:pt x="16850" y="9477"/>
                      </a:lnTo>
                      <a:cubicBezTo>
                        <a:pt x="16875" y="9482"/>
                        <a:pt x="16899" y="9485"/>
                        <a:pt x="16921" y="9485"/>
                      </a:cubicBezTo>
                      <a:cubicBezTo>
                        <a:pt x="17043" y="9485"/>
                        <a:pt x="17106" y="9399"/>
                        <a:pt x="17050" y="9145"/>
                      </a:cubicBezTo>
                      <a:close/>
                      <a:moveTo>
                        <a:pt x="31871" y="9472"/>
                      </a:moveTo>
                      <a:cubicBezTo>
                        <a:pt x="31894" y="9472"/>
                        <a:pt x="31916" y="9473"/>
                        <a:pt x="31939" y="9477"/>
                      </a:cubicBezTo>
                      <a:cubicBezTo>
                        <a:pt x="31872" y="9477"/>
                        <a:pt x="31773" y="9477"/>
                        <a:pt x="31673" y="9510"/>
                      </a:cubicBezTo>
                      <a:lnTo>
                        <a:pt x="31673" y="9544"/>
                      </a:lnTo>
                      <a:lnTo>
                        <a:pt x="31468" y="9544"/>
                      </a:lnTo>
                      <a:cubicBezTo>
                        <a:pt x="31610" y="9526"/>
                        <a:pt x="31741" y="9472"/>
                        <a:pt x="31871" y="9472"/>
                      </a:cubicBezTo>
                      <a:close/>
                      <a:moveTo>
                        <a:pt x="33368" y="9643"/>
                      </a:moveTo>
                      <a:cubicBezTo>
                        <a:pt x="33600" y="9743"/>
                        <a:pt x="33634" y="9943"/>
                        <a:pt x="33767" y="10109"/>
                      </a:cubicBezTo>
                      <a:cubicBezTo>
                        <a:pt x="33700" y="10109"/>
                        <a:pt x="33567" y="10242"/>
                        <a:pt x="33501" y="10242"/>
                      </a:cubicBezTo>
                      <a:cubicBezTo>
                        <a:pt x="33733" y="10109"/>
                        <a:pt x="33600" y="9743"/>
                        <a:pt x="33368" y="9643"/>
                      </a:cubicBezTo>
                      <a:close/>
                      <a:moveTo>
                        <a:pt x="8774" y="10242"/>
                      </a:moveTo>
                      <a:lnTo>
                        <a:pt x="8243" y="11106"/>
                      </a:lnTo>
                      <a:lnTo>
                        <a:pt x="8143" y="11172"/>
                      </a:lnTo>
                      <a:cubicBezTo>
                        <a:pt x="8409" y="10873"/>
                        <a:pt x="8575" y="10541"/>
                        <a:pt x="8774" y="10242"/>
                      </a:cubicBezTo>
                      <a:close/>
                      <a:moveTo>
                        <a:pt x="6710" y="12557"/>
                      </a:moveTo>
                      <a:cubicBezTo>
                        <a:pt x="6674" y="12580"/>
                        <a:pt x="6641" y="12607"/>
                        <a:pt x="6614" y="12635"/>
                      </a:cubicBezTo>
                      <a:lnTo>
                        <a:pt x="6581" y="12668"/>
                      </a:lnTo>
                      <a:cubicBezTo>
                        <a:pt x="6615" y="12616"/>
                        <a:pt x="6658" y="12583"/>
                        <a:pt x="6710" y="12557"/>
                      </a:cubicBezTo>
                      <a:close/>
                      <a:moveTo>
                        <a:pt x="5850" y="12767"/>
                      </a:moveTo>
                      <a:cubicBezTo>
                        <a:pt x="5850" y="12799"/>
                        <a:pt x="5850" y="12801"/>
                        <a:pt x="5850" y="12828"/>
                      </a:cubicBezTo>
                      <a:lnTo>
                        <a:pt x="5850" y="12828"/>
                      </a:lnTo>
                      <a:cubicBezTo>
                        <a:pt x="5844" y="12812"/>
                        <a:pt x="5843" y="12792"/>
                        <a:pt x="5850" y="12767"/>
                      </a:cubicBezTo>
                      <a:close/>
                      <a:moveTo>
                        <a:pt x="6016" y="12867"/>
                      </a:moveTo>
                      <a:cubicBezTo>
                        <a:pt x="6005" y="12878"/>
                        <a:pt x="5979" y="12886"/>
                        <a:pt x="5951" y="12886"/>
                      </a:cubicBezTo>
                      <a:cubicBezTo>
                        <a:pt x="5926" y="12886"/>
                        <a:pt x="5900" y="12880"/>
                        <a:pt x="5880" y="12867"/>
                      </a:cubicBezTo>
                      <a:close/>
                      <a:moveTo>
                        <a:pt x="37854" y="16124"/>
                      </a:moveTo>
                      <a:cubicBezTo>
                        <a:pt x="37795" y="16183"/>
                        <a:pt x="37842" y="16296"/>
                        <a:pt x="37923" y="16296"/>
                      </a:cubicBezTo>
                      <a:lnTo>
                        <a:pt x="37923" y="16296"/>
                      </a:lnTo>
                      <a:cubicBezTo>
                        <a:pt x="37923" y="16296"/>
                        <a:pt x="37923" y="16296"/>
                        <a:pt x="37923" y="16296"/>
                      </a:cubicBezTo>
                      <a:cubicBezTo>
                        <a:pt x="37841" y="16296"/>
                        <a:pt x="37792" y="16183"/>
                        <a:pt x="37821" y="16124"/>
                      </a:cubicBezTo>
                      <a:close/>
                      <a:moveTo>
                        <a:pt x="30011" y="20877"/>
                      </a:moveTo>
                      <a:cubicBezTo>
                        <a:pt x="30011" y="20933"/>
                        <a:pt x="29947" y="20989"/>
                        <a:pt x="29880" y="21004"/>
                      </a:cubicBezTo>
                      <a:lnTo>
                        <a:pt x="29880" y="21004"/>
                      </a:lnTo>
                      <a:cubicBezTo>
                        <a:pt x="29934" y="20986"/>
                        <a:pt x="29984" y="20931"/>
                        <a:pt x="30011" y="20877"/>
                      </a:cubicBezTo>
                      <a:close/>
                      <a:moveTo>
                        <a:pt x="32105" y="23203"/>
                      </a:moveTo>
                      <a:lnTo>
                        <a:pt x="32072" y="23236"/>
                      </a:lnTo>
                      <a:lnTo>
                        <a:pt x="32038" y="23236"/>
                      </a:lnTo>
                      <a:cubicBezTo>
                        <a:pt x="32038" y="23236"/>
                        <a:pt x="32072" y="23203"/>
                        <a:pt x="32105" y="23203"/>
                      </a:cubicBezTo>
                      <a:close/>
                      <a:moveTo>
                        <a:pt x="32251" y="23187"/>
                      </a:moveTo>
                      <a:cubicBezTo>
                        <a:pt x="32366" y="23215"/>
                        <a:pt x="32476" y="23275"/>
                        <a:pt x="32570" y="23369"/>
                      </a:cubicBezTo>
                      <a:cubicBezTo>
                        <a:pt x="32537" y="23336"/>
                        <a:pt x="32537" y="23303"/>
                        <a:pt x="32537" y="23270"/>
                      </a:cubicBezTo>
                      <a:lnTo>
                        <a:pt x="32537" y="23270"/>
                      </a:lnTo>
                      <a:cubicBezTo>
                        <a:pt x="32537" y="23402"/>
                        <a:pt x="32736" y="23369"/>
                        <a:pt x="32803" y="23402"/>
                      </a:cubicBezTo>
                      <a:cubicBezTo>
                        <a:pt x="32736" y="23402"/>
                        <a:pt x="32637" y="23369"/>
                        <a:pt x="32570" y="23369"/>
                      </a:cubicBezTo>
                      <a:cubicBezTo>
                        <a:pt x="32455" y="23323"/>
                        <a:pt x="32356" y="23230"/>
                        <a:pt x="32251" y="23187"/>
                      </a:cubicBezTo>
                      <a:close/>
                      <a:moveTo>
                        <a:pt x="45698" y="24898"/>
                      </a:moveTo>
                      <a:cubicBezTo>
                        <a:pt x="45565" y="25097"/>
                        <a:pt x="45465" y="25264"/>
                        <a:pt x="45399" y="25496"/>
                      </a:cubicBezTo>
                      <a:cubicBezTo>
                        <a:pt x="45438" y="25279"/>
                        <a:pt x="45560" y="25109"/>
                        <a:pt x="45666" y="24930"/>
                      </a:cubicBezTo>
                      <a:lnTo>
                        <a:pt x="45666" y="24930"/>
                      </a:lnTo>
                      <a:lnTo>
                        <a:pt x="45698" y="24898"/>
                      </a:lnTo>
                      <a:close/>
                      <a:moveTo>
                        <a:pt x="45232" y="25862"/>
                      </a:moveTo>
                      <a:cubicBezTo>
                        <a:pt x="45166" y="26028"/>
                        <a:pt x="45199" y="26227"/>
                        <a:pt x="45299" y="26394"/>
                      </a:cubicBezTo>
                      <a:cubicBezTo>
                        <a:pt x="45133" y="26261"/>
                        <a:pt x="45199" y="26061"/>
                        <a:pt x="45199" y="25862"/>
                      </a:cubicBezTo>
                      <a:close/>
                      <a:moveTo>
                        <a:pt x="41577" y="26925"/>
                      </a:moveTo>
                      <a:cubicBezTo>
                        <a:pt x="41530" y="26937"/>
                        <a:pt x="41520" y="26969"/>
                        <a:pt x="41519" y="27009"/>
                      </a:cubicBezTo>
                      <a:lnTo>
                        <a:pt x="41519" y="27009"/>
                      </a:lnTo>
                      <a:cubicBezTo>
                        <a:pt x="41501" y="26964"/>
                        <a:pt x="41494" y="26925"/>
                        <a:pt x="41577" y="26925"/>
                      </a:cubicBezTo>
                      <a:close/>
                      <a:moveTo>
                        <a:pt x="26621" y="26992"/>
                      </a:moveTo>
                      <a:cubicBezTo>
                        <a:pt x="26821" y="27025"/>
                        <a:pt x="27020" y="27058"/>
                        <a:pt x="27219" y="27158"/>
                      </a:cubicBezTo>
                      <a:cubicBezTo>
                        <a:pt x="27020" y="27091"/>
                        <a:pt x="26821" y="27025"/>
                        <a:pt x="26588" y="26992"/>
                      </a:cubicBezTo>
                      <a:close/>
                      <a:moveTo>
                        <a:pt x="41513" y="27122"/>
                      </a:moveTo>
                      <a:cubicBezTo>
                        <a:pt x="41504" y="27163"/>
                        <a:pt x="41479" y="27202"/>
                        <a:pt x="41411" y="27224"/>
                      </a:cubicBezTo>
                      <a:cubicBezTo>
                        <a:pt x="41435" y="27199"/>
                        <a:pt x="41479" y="27156"/>
                        <a:pt x="41513" y="27122"/>
                      </a:cubicBezTo>
                      <a:close/>
                      <a:moveTo>
                        <a:pt x="4011" y="28205"/>
                      </a:moveTo>
                      <a:cubicBezTo>
                        <a:pt x="4004" y="28220"/>
                        <a:pt x="3992" y="28232"/>
                        <a:pt x="3978" y="28241"/>
                      </a:cubicBezTo>
                      <a:lnTo>
                        <a:pt x="3978" y="28241"/>
                      </a:lnTo>
                      <a:cubicBezTo>
                        <a:pt x="3990" y="28230"/>
                        <a:pt x="4001" y="28218"/>
                        <a:pt x="4011" y="28205"/>
                      </a:cubicBezTo>
                      <a:close/>
                      <a:moveTo>
                        <a:pt x="42740" y="28255"/>
                      </a:moveTo>
                      <a:cubicBezTo>
                        <a:pt x="42673" y="28321"/>
                        <a:pt x="42740" y="28421"/>
                        <a:pt x="42806" y="28421"/>
                      </a:cubicBezTo>
                      <a:cubicBezTo>
                        <a:pt x="42740" y="28421"/>
                        <a:pt x="42707" y="28388"/>
                        <a:pt x="42707" y="28321"/>
                      </a:cubicBezTo>
                      <a:cubicBezTo>
                        <a:pt x="42707" y="28288"/>
                        <a:pt x="42707" y="28255"/>
                        <a:pt x="42740" y="28255"/>
                      </a:cubicBezTo>
                      <a:close/>
                      <a:moveTo>
                        <a:pt x="29380" y="29584"/>
                      </a:moveTo>
                      <a:cubicBezTo>
                        <a:pt x="29446" y="29584"/>
                        <a:pt x="29513" y="29617"/>
                        <a:pt x="29546" y="29684"/>
                      </a:cubicBezTo>
                      <a:lnTo>
                        <a:pt x="29546" y="29717"/>
                      </a:lnTo>
                      <a:cubicBezTo>
                        <a:pt x="29546" y="29717"/>
                        <a:pt x="29546" y="29750"/>
                        <a:pt x="29513" y="29750"/>
                      </a:cubicBezTo>
                      <a:cubicBezTo>
                        <a:pt x="29579" y="29651"/>
                        <a:pt x="29446" y="29617"/>
                        <a:pt x="29380" y="29584"/>
                      </a:cubicBezTo>
                      <a:close/>
                      <a:moveTo>
                        <a:pt x="27485" y="29684"/>
                      </a:moveTo>
                      <a:cubicBezTo>
                        <a:pt x="27419" y="29783"/>
                        <a:pt x="27319" y="29817"/>
                        <a:pt x="27219" y="29850"/>
                      </a:cubicBezTo>
                      <a:cubicBezTo>
                        <a:pt x="27319" y="29817"/>
                        <a:pt x="27419" y="29750"/>
                        <a:pt x="27452" y="29684"/>
                      </a:cubicBezTo>
                      <a:close/>
                      <a:moveTo>
                        <a:pt x="28349" y="31877"/>
                      </a:moveTo>
                      <a:cubicBezTo>
                        <a:pt x="28349" y="31977"/>
                        <a:pt x="28416" y="32110"/>
                        <a:pt x="28482" y="32210"/>
                      </a:cubicBezTo>
                      <a:cubicBezTo>
                        <a:pt x="28383" y="32077"/>
                        <a:pt x="28316" y="31977"/>
                        <a:pt x="28349" y="31877"/>
                      </a:cubicBezTo>
                      <a:close/>
                      <a:moveTo>
                        <a:pt x="9107" y="33207"/>
                      </a:moveTo>
                      <a:cubicBezTo>
                        <a:pt x="9107" y="33207"/>
                        <a:pt x="9107" y="33207"/>
                        <a:pt x="9073" y="33240"/>
                      </a:cubicBezTo>
                      <a:cubicBezTo>
                        <a:pt x="9040" y="33240"/>
                        <a:pt x="9073" y="33207"/>
                        <a:pt x="9107" y="33207"/>
                      </a:cubicBezTo>
                      <a:close/>
                      <a:moveTo>
                        <a:pt x="40846" y="33971"/>
                      </a:moveTo>
                      <a:cubicBezTo>
                        <a:pt x="40818" y="33999"/>
                        <a:pt x="40766" y="34051"/>
                        <a:pt x="40710" y="34086"/>
                      </a:cubicBezTo>
                      <a:lnTo>
                        <a:pt x="40710" y="34086"/>
                      </a:lnTo>
                      <a:cubicBezTo>
                        <a:pt x="40744" y="34039"/>
                        <a:pt x="40795" y="34005"/>
                        <a:pt x="40846" y="33971"/>
                      </a:cubicBezTo>
                      <a:close/>
                      <a:moveTo>
                        <a:pt x="40679" y="34153"/>
                      </a:moveTo>
                      <a:lnTo>
                        <a:pt x="40679" y="34270"/>
                      </a:lnTo>
                      <a:cubicBezTo>
                        <a:pt x="40670" y="34224"/>
                        <a:pt x="40671" y="34186"/>
                        <a:pt x="40679" y="34153"/>
                      </a:cubicBezTo>
                      <a:close/>
                      <a:moveTo>
                        <a:pt x="31210" y="34325"/>
                      </a:moveTo>
                      <a:cubicBezTo>
                        <a:pt x="31283" y="34325"/>
                        <a:pt x="31325" y="34473"/>
                        <a:pt x="31286" y="34473"/>
                      </a:cubicBezTo>
                      <a:cubicBezTo>
                        <a:pt x="31284" y="34473"/>
                        <a:pt x="31283" y="34473"/>
                        <a:pt x="31281" y="34472"/>
                      </a:cubicBezTo>
                      <a:lnTo>
                        <a:pt x="31281" y="34472"/>
                      </a:lnTo>
                      <a:cubicBezTo>
                        <a:pt x="31293" y="34423"/>
                        <a:pt x="31249" y="34330"/>
                        <a:pt x="31204" y="34325"/>
                      </a:cubicBezTo>
                      <a:lnTo>
                        <a:pt x="31204" y="34325"/>
                      </a:lnTo>
                      <a:cubicBezTo>
                        <a:pt x="31206" y="34325"/>
                        <a:pt x="31208" y="34325"/>
                        <a:pt x="31210" y="34325"/>
                      </a:cubicBezTo>
                      <a:close/>
                      <a:moveTo>
                        <a:pt x="20639" y="34270"/>
                      </a:moveTo>
                      <a:lnTo>
                        <a:pt x="20639" y="34270"/>
                      </a:lnTo>
                      <a:cubicBezTo>
                        <a:pt x="20805" y="34270"/>
                        <a:pt x="20672" y="34436"/>
                        <a:pt x="20672" y="34536"/>
                      </a:cubicBezTo>
                      <a:lnTo>
                        <a:pt x="20639" y="34536"/>
                      </a:lnTo>
                      <a:cubicBezTo>
                        <a:pt x="20639" y="34436"/>
                        <a:pt x="20805" y="34270"/>
                        <a:pt x="20639" y="34270"/>
                      </a:cubicBezTo>
                      <a:close/>
                      <a:moveTo>
                        <a:pt x="13666" y="36498"/>
                      </a:moveTo>
                      <a:cubicBezTo>
                        <a:pt x="13667" y="36564"/>
                        <a:pt x="13584" y="36568"/>
                        <a:pt x="13527" y="36597"/>
                      </a:cubicBezTo>
                      <a:cubicBezTo>
                        <a:pt x="13584" y="36539"/>
                        <a:pt x="13666" y="36556"/>
                        <a:pt x="13666" y="36498"/>
                      </a:cubicBezTo>
                      <a:close/>
                      <a:moveTo>
                        <a:pt x="13497" y="36749"/>
                      </a:moveTo>
                      <a:cubicBezTo>
                        <a:pt x="13515" y="36763"/>
                        <a:pt x="13527" y="36788"/>
                        <a:pt x="13527" y="36829"/>
                      </a:cubicBezTo>
                      <a:cubicBezTo>
                        <a:pt x="13527" y="36803"/>
                        <a:pt x="13505" y="36776"/>
                        <a:pt x="13497" y="36749"/>
                      </a:cubicBezTo>
                      <a:close/>
                      <a:moveTo>
                        <a:pt x="15089" y="36862"/>
                      </a:moveTo>
                      <a:cubicBezTo>
                        <a:pt x="15113" y="36899"/>
                        <a:pt x="15131" y="36941"/>
                        <a:pt x="15145" y="36984"/>
                      </a:cubicBezTo>
                      <a:lnTo>
                        <a:pt x="15145" y="36984"/>
                      </a:lnTo>
                      <a:cubicBezTo>
                        <a:pt x="15128" y="36944"/>
                        <a:pt x="15109" y="36903"/>
                        <a:pt x="15089" y="36862"/>
                      </a:cubicBezTo>
                      <a:close/>
                      <a:moveTo>
                        <a:pt x="15247" y="37353"/>
                      </a:moveTo>
                      <a:cubicBezTo>
                        <a:pt x="15260" y="37380"/>
                        <a:pt x="15276" y="37406"/>
                        <a:pt x="15296" y="37428"/>
                      </a:cubicBezTo>
                      <a:lnTo>
                        <a:pt x="15296" y="37428"/>
                      </a:lnTo>
                      <a:cubicBezTo>
                        <a:pt x="15293" y="37428"/>
                        <a:pt x="15291" y="37427"/>
                        <a:pt x="15288" y="37427"/>
                      </a:cubicBezTo>
                      <a:cubicBezTo>
                        <a:pt x="15288" y="37461"/>
                        <a:pt x="15255" y="37461"/>
                        <a:pt x="15255" y="37494"/>
                      </a:cubicBezTo>
                      <a:cubicBezTo>
                        <a:pt x="15255" y="37446"/>
                        <a:pt x="15252" y="37399"/>
                        <a:pt x="15247" y="37353"/>
                      </a:cubicBezTo>
                      <a:close/>
                      <a:moveTo>
                        <a:pt x="37024" y="37461"/>
                      </a:moveTo>
                      <a:lnTo>
                        <a:pt x="37024" y="37461"/>
                      </a:lnTo>
                      <a:cubicBezTo>
                        <a:pt x="36922" y="37537"/>
                        <a:pt x="36820" y="37613"/>
                        <a:pt x="36704" y="37659"/>
                      </a:cubicBezTo>
                      <a:lnTo>
                        <a:pt x="36704" y="37659"/>
                      </a:lnTo>
                      <a:cubicBezTo>
                        <a:pt x="36806" y="37589"/>
                        <a:pt x="36913" y="37522"/>
                        <a:pt x="37024" y="37461"/>
                      </a:cubicBezTo>
                      <a:close/>
                      <a:moveTo>
                        <a:pt x="36508" y="37806"/>
                      </a:moveTo>
                      <a:lnTo>
                        <a:pt x="36508" y="37806"/>
                      </a:lnTo>
                      <a:cubicBezTo>
                        <a:pt x="36390" y="37959"/>
                        <a:pt x="36308" y="38032"/>
                        <a:pt x="36226" y="38059"/>
                      </a:cubicBezTo>
                      <a:cubicBezTo>
                        <a:pt x="36315" y="37970"/>
                        <a:pt x="36409" y="37885"/>
                        <a:pt x="36508" y="37806"/>
                      </a:cubicBezTo>
                      <a:close/>
                      <a:moveTo>
                        <a:pt x="22207" y="38185"/>
                      </a:moveTo>
                      <a:cubicBezTo>
                        <a:pt x="22229" y="38185"/>
                        <a:pt x="22250" y="38188"/>
                        <a:pt x="22269" y="38192"/>
                      </a:cubicBezTo>
                      <a:lnTo>
                        <a:pt x="22135" y="38192"/>
                      </a:lnTo>
                      <a:cubicBezTo>
                        <a:pt x="22161" y="38187"/>
                        <a:pt x="22185" y="38185"/>
                        <a:pt x="22207" y="38185"/>
                      </a:cubicBezTo>
                      <a:close/>
                      <a:moveTo>
                        <a:pt x="18809" y="38329"/>
                      </a:moveTo>
                      <a:cubicBezTo>
                        <a:pt x="18812" y="38329"/>
                        <a:pt x="18814" y="38329"/>
                        <a:pt x="18817" y="38329"/>
                      </a:cubicBezTo>
                      <a:lnTo>
                        <a:pt x="18817" y="38329"/>
                      </a:lnTo>
                      <a:lnTo>
                        <a:pt x="18612" y="38391"/>
                      </a:lnTo>
                      <a:cubicBezTo>
                        <a:pt x="18699" y="38348"/>
                        <a:pt x="18760" y="38329"/>
                        <a:pt x="18809" y="38329"/>
                      </a:cubicBezTo>
                      <a:close/>
                      <a:moveTo>
                        <a:pt x="22430" y="38301"/>
                      </a:moveTo>
                      <a:cubicBezTo>
                        <a:pt x="22453" y="38328"/>
                        <a:pt x="22476" y="38358"/>
                        <a:pt x="22500" y="38391"/>
                      </a:cubicBezTo>
                      <a:cubicBezTo>
                        <a:pt x="22470" y="38361"/>
                        <a:pt x="22447" y="38331"/>
                        <a:pt x="22430" y="38301"/>
                      </a:cubicBezTo>
                      <a:close/>
                      <a:moveTo>
                        <a:pt x="18969" y="38429"/>
                      </a:moveTo>
                      <a:cubicBezTo>
                        <a:pt x="19012" y="38483"/>
                        <a:pt x="19061" y="38553"/>
                        <a:pt x="19143" y="38624"/>
                      </a:cubicBezTo>
                      <a:cubicBezTo>
                        <a:pt x="19057" y="38581"/>
                        <a:pt x="18999" y="38510"/>
                        <a:pt x="18969" y="38429"/>
                      </a:cubicBezTo>
                      <a:close/>
                      <a:moveTo>
                        <a:pt x="23535" y="39076"/>
                      </a:moveTo>
                      <a:lnTo>
                        <a:pt x="23497" y="39089"/>
                      </a:lnTo>
                      <a:cubicBezTo>
                        <a:pt x="23511" y="39082"/>
                        <a:pt x="23524" y="39078"/>
                        <a:pt x="23535" y="39076"/>
                      </a:cubicBezTo>
                      <a:close/>
                      <a:moveTo>
                        <a:pt x="28648" y="39056"/>
                      </a:moveTo>
                      <a:cubicBezTo>
                        <a:pt x="28678" y="39056"/>
                        <a:pt x="28708" y="39083"/>
                        <a:pt x="28738" y="39137"/>
                      </a:cubicBezTo>
                      <a:lnTo>
                        <a:pt x="28738" y="39137"/>
                      </a:lnTo>
                      <a:cubicBezTo>
                        <a:pt x="28697" y="39116"/>
                        <a:pt x="28664" y="39088"/>
                        <a:pt x="28648" y="39056"/>
                      </a:cubicBezTo>
                      <a:close/>
                      <a:moveTo>
                        <a:pt x="29045" y="39125"/>
                      </a:moveTo>
                      <a:lnTo>
                        <a:pt x="29045" y="39125"/>
                      </a:lnTo>
                      <a:cubicBezTo>
                        <a:pt x="29012" y="39161"/>
                        <a:pt x="28960" y="39177"/>
                        <a:pt x="28903" y="39177"/>
                      </a:cubicBezTo>
                      <a:cubicBezTo>
                        <a:pt x="28859" y="39177"/>
                        <a:pt x="28812" y="39167"/>
                        <a:pt x="28771" y="39151"/>
                      </a:cubicBezTo>
                      <a:lnTo>
                        <a:pt x="28771" y="39151"/>
                      </a:lnTo>
                      <a:cubicBezTo>
                        <a:pt x="28787" y="39149"/>
                        <a:pt x="28805" y="39148"/>
                        <a:pt x="28822" y="39148"/>
                      </a:cubicBezTo>
                      <a:cubicBezTo>
                        <a:pt x="28862" y="39148"/>
                        <a:pt x="28903" y="39152"/>
                        <a:pt x="28940" y="39152"/>
                      </a:cubicBezTo>
                      <a:cubicBezTo>
                        <a:pt x="28982" y="39152"/>
                        <a:pt x="29020" y="39147"/>
                        <a:pt x="29045" y="39125"/>
                      </a:cubicBezTo>
                      <a:close/>
                      <a:moveTo>
                        <a:pt x="25998" y="39161"/>
                      </a:moveTo>
                      <a:lnTo>
                        <a:pt x="25998" y="39161"/>
                      </a:lnTo>
                      <a:cubicBezTo>
                        <a:pt x="25896" y="39176"/>
                        <a:pt x="25793" y="39189"/>
                        <a:pt x="25691" y="39189"/>
                      </a:cubicBezTo>
                      <a:cubicBezTo>
                        <a:pt x="25800" y="39180"/>
                        <a:pt x="25902" y="39168"/>
                        <a:pt x="25998" y="39161"/>
                      </a:cubicBezTo>
                      <a:close/>
                      <a:moveTo>
                        <a:pt x="23629" y="39140"/>
                      </a:moveTo>
                      <a:lnTo>
                        <a:pt x="23629" y="39140"/>
                      </a:lnTo>
                      <a:cubicBezTo>
                        <a:pt x="23645" y="39165"/>
                        <a:pt x="23660" y="39194"/>
                        <a:pt x="23678" y="39216"/>
                      </a:cubicBezTo>
                      <a:lnTo>
                        <a:pt x="23678" y="39216"/>
                      </a:lnTo>
                      <a:cubicBezTo>
                        <a:pt x="23659" y="39196"/>
                        <a:pt x="23643" y="39170"/>
                        <a:pt x="23629" y="39140"/>
                      </a:cubicBezTo>
                      <a:close/>
                      <a:moveTo>
                        <a:pt x="29081" y="39255"/>
                      </a:moveTo>
                      <a:cubicBezTo>
                        <a:pt x="28975" y="39255"/>
                        <a:pt x="28875" y="39255"/>
                        <a:pt x="28777" y="39258"/>
                      </a:cubicBezTo>
                      <a:lnTo>
                        <a:pt x="28777" y="39258"/>
                      </a:lnTo>
                      <a:lnTo>
                        <a:pt x="28815" y="39255"/>
                      </a:lnTo>
                      <a:close/>
                      <a:moveTo>
                        <a:pt x="26407" y="39196"/>
                      </a:moveTo>
                      <a:cubicBezTo>
                        <a:pt x="26493" y="39226"/>
                        <a:pt x="26575" y="39276"/>
                        <a:pt x="26654" y="39355"/>
                      </a:cubicBezTo>
                      <a:cubicBezTo>
                        <a:pt x="26541" y="39327"/>
                        <a:pt x="26451" y="39274"/>
                        <a:pt x="26407" y="39196"/>
                      </a:cubicBezTo>
                      <a:close/>
                      <a:moveTo>
                        <a:pt x="24527" y="39521"/>
                      </a:moveTo>
                      <a:cubicBezTo>
                        <a:pt x="24494" y="39721"/>
                        <a:pt x="24428" y="39721"/>
                        <a:pt x="24328" y="39721"/>
                      </a:cubicBezTo>
                      <a:cubicBezTo>
                        <a:pt x="24428" y="39721"/>
                        <a:pt x="24494" y="39687"/>
                        <a:pt x="24527" y="39521"/>
                      </a:cubicBezTo>
                      <a:close/>
                      <a:moveTo>
                        <a:pt x="21669" y="39852"/>
                      </a:moveTo>
                      <a:cubicBezTo>
                        <a:pt x="21685" y="39930"/>
                        <a:pt x="21727" y="39999"/>
                        <a:pt x="21783" y="40043"/>
                      </a:cubicBezTo>
                      <a:lnTo>
                        <a:pt x="21783" y="40043"/>
                      </a:lnTo>
                      <a:lnTo>
                        <a:pt x="21669" y="39986"/>
                      </a:lnTo>
                      <a:lnTo>
                        <a:pt x="21669" y="39852"/>
                      </a:lnTo>
                      <a:close/>
                      <a:moveTo>
                        <a:pt x="19298" y="1"/>
                      </a:moveTo>
                      <a:cubicBezTo>
                        <a:pt x="17308" y="1"/>
                        <a:pt x="14841" y="927"/>
                        <a:pt x="13228" y="1966"/>
                      </a:cubicBezTo>
                      <a:cubicBezTo>
                        <a:pt x="14158" y="1734"/>
                        <a:pt x="14923" y="1202"/>
                        <a:pt x="15787" y="1036"/>
                      </a:cubicBezTo>
                      <a:lnTo>
                        <a:pt x="15787" y="1036"/>
                      </a:lnTo>
                      <a:cubicBezTo>
                        <a:pt x="16451" y="1567"/>
                        <a:pt x="12762" y="2697"/>
                        <a:pt x="12596" y="3229"/>
                      </a:cubicBezTo>
                      <a:cubicBezTo>
                        <a:pt x="11566" y="4392"/>
                        <a:pt x="5850" y="8513"/>
                        <a:pt x="7977" y="8879"/>
                      </a:cubicBezTo>
                      <a:cubicBezTo>
                        <a:pt x="6946" y="10175"/>
                        <a:pt x="6082" y="11604"/>
                        <a:pt x="5451" y="13133"/>
                      </a:cubicBezTo>
                      <a:cubicBezTo>
                        <a:pt x="5204" y="13573"/>
                        <a:pt x="4411" y="13899"/>
                        <a:pt x="4388" y="14468"/>
                      </a:cubicBezTo>
                      <a:lnTo>
                        <a:pt x="4388" y="14468"/>
                      </a:lnTo>
                      <a:cubicBezTo>
                        <a:pt x="4381" y="14424"/>
                        <a:pt x="4379" y="14377"/>
                        <a:pt x="4387" y="14329"/>
                      </a:cubicBezTo>
                      <a:lnTo>
                        <a:pt x="4387" y="14329"/>
                      </a:lnTo>
                      <a:cubicBezTo>
                        <a:pt x="4316" y="14401"/>
                        <a:pt x="4261" y="14611"/>
                        <a:pt x="4199" y="14611"/>
                      </a:cubicBezTo>
                      <a:cubicBezTo>
                        <a:pt x="4175" y="14611"/>
                        <a:pt x="4149" y="14579"/>
                        <a:pt x="4121" y="14496"/>
                      </a:cubicBezTo>
                      <a:cubicBezTo>
                        <a:pt x="3951" y="14347"/>
                        <a:pt x="3828" y="14287"/>
                        <a:pt x="3734" y="14287"/>
                      </a:cubicBezTo>
                      <a:cubicBezTo>
                        <a:pt x="3390" y="14287"/>
                        <a:pt x="3450" y="15096"/>
                        <a:pt x="3058" y="15227"/>
                      </a:cubicBezTo>
                      <a:cubicBezTo>
                        <a:pt x="3031" y="15238"/>
                        <a:pt x="3000" y="15241"/>
                        <a:pt x="2967" y="15241"/>
                      </a:cubicBezTo>
                      <a:cubicBezTo>
                        <a:pt x="2893" y="15241"/>
                        <a:pt x="2808" y="15222"/>
                        <a:pt x="2730" y="15222"/>
                      </a:cubicBezTo>
                      <a:cubicBezTo>
                        <a:pt x="2630" y="15222"/>
                        <a:pt x="2540" y="15253"/>
                        <a:pt x="2493" y="15393"/>
                      </a:cubicBezTo>
                      <a:cubicBezTo>
                        <a:pt x="1795" y="15725"/>
                        <a:pt x="1197" y="17088"/>
                        <a:pt x="1130" y="17753"/>
                      </a:cubicBezTo>
                      <a:cubicBezTo>
                        <a:pt x="1496" y="18384"/>
                        <a:pt x="133" y="19082"/>
                        <a:pt x="831" y="19248"/>
                      </a:cubicBezTo>
                      <a:cubicBezTo>
                        <a:pt x="931" y="19713"/>
                        <a:pt x="864" y="20179"/>
                        <a:pt x="732" y="20611"/>
                      </a:cubicBezTo>
                      <a:cubicBezTo>
                        <a:pt x="1263" y="21143"/>
                        <a:pt x="0" y="20810"/>
                        <a:pt x="1197" y="21973"/>
                      </a:cubicBezTo>
                      <a:cubicBezTo>
                        <a:pt x="1729" y="23934"/>
                        <a:pt x="2194" y="26294"/>
                        <a:pt x="3523" y="28255"/>
                      </a:cubicBezTo>
                      <a:lnTo>
                        <a:pt x="3357" y="28055"/>
                      </a:lnTo>
                      <a:lnTo>
                        <a:pt x="3357" y="28055"/>
                      </a:lnTo>
                      <a:cubicBezTo>
                        <a:pt x="3324" y="28554"/>
                        <a:pt x="3789" y="28753"/>
                        <a:pt x="4055" y="29052"/>
                      </a:cubicBezTo>
                      <a:cubicBezTo>
                        <a:pt x="3922" y="29218"/>
                        <a:pt x="4088" y="29318"/>
                        <a:pt x="4188" y="29318"/>
                      </a:cubicBezTo>
                      <a:cubicBezTo>
                        <a:pt x="4208" y="29325"/>
                        <a:pt x="4223" y="29328"/>
                        <a:pt x="4236" y="29328"/>
                      </a:cubicBezTo>
                      <a:cubicBezTo>
                        <a:pt x="4345" y="29328"/>
                        <a:pt x="4171" y="29086"/>
                        <a:pt x="4321" y="29086"/>
                      </a:cubicBezTo>
                      <a:cubicBezTo>
                        <a:pt x="4753" y="30016"/>
                        <a:pt x="5351" y="30814"/>
                        <a:pt x="6149" y="31445"/>
                      </a:cubicBezTo>
                      <a:cubicBezTo>
                        <a:pt x="6248" y="32110"/>
                        <a:pt x="6847" y="32376"/>
                        <a:pt x="7312" y="32841"/>
                      </a:cubicBezTo>
                      <a:cubicBezTo>
                        <a:pt x="7975" y="33331"/>
                        <a:pt x="8414" y="34598"/>
                        <a:pt x="9278" y="34598"/>
                      </a:cubicBezTo>
                      <a:cubicBezTo>
                        <a:pt x="9410" y="34598"/>
                        <a:pt x="9551" y="34569"/>
                        <a:pt x="9705" y="34503"/>
                      </a:cubicBezTo>
                      <a:cubicBezTo>
                        <a:pt x="9838" y="35001"/>
                        <a:pt x="10403" y="34503"/>
                        <a:pt x="9871" y="35101"/>
                      </a:cubicBezTo>
                      <a:cubicBezTo>
                        <a:pt x="9992" y="35017"/>
                        <a:pt x="10107" y="34988"/>
                        <a:pt x="10220" y="34988"/>
                      </a:cubicBezTo>
                      <a:cubicBezTo>
                        <a:pt x="10480" y="34988"/>
                        <a:pt x="10728" y="35142"/>
                        <a:pt x="10999" y="35142"/>
                      </a:cubicBezTo>
                      <a:cubicBezTo>
                        <a:pt x="11033" y="35142"/>
                        <a:pt x="11066" y="35139"/>
                        <a:pt x="11101" y="35134"/>
                      </a:cubicBezTo>
                      <a:lnTo>
                        <a:pt x="11101" y="35134"/>
                      </a:lnTo>
                      <a:cubicBezTo>
                        <a:pt x="9937" y="35433"/>
                        <a:pt x="12762" y="35965"/>
                        <a:pt x="12762" y="36497"/>
                      </a:cubicBezTo>
                      <a:cubicBezTo>
                        <a:pt x="12829" y="36829"/>
                        <a:pt x="13460" y="36696"/>
                        <a:pt x="13327" y="37029"/>
                      </a:cubicBezTo>
                      <a:cubicBezTo>
                        <a:pt x="13294" y="37128"/>
                        <a:pt x="13494" y="37261"/>
                        <a:pt x="13560" y="37261"/>
                      </a:cubicBezTo>
                      <a:cubicBezTo>
                        <a:pt x="13584" y="37267"/>
                        <a:pt x="13604" y="37270"/>
                        <a:pt x="13620" y="37270"/>
                      </a:cubicBezTo>
                      <a:cubicBezTo>
                        <a:pt x="13761" y="37270"/>
                        <a:pt x="13598" y="37053"/>
                        <a:pt x="13783" y="37053"/>
                      </a:cubicBezTo>
                      <a:cubicBezTo>
                        <a:pt x="13803" y="37053"/>
                        <a:pt x="13829" y="37056"/>
                        <a:pt x="13859" y="37062"/>
                      </a:cubicBezTo>
                      <a:cubicBezTo>
                        <a:pt x="13859" y="37229"/>
                        <a:pt x="13906" y="37303"/>
                        <a:pt x="14019" y="37303"/>
                      </a:cubicBezTo>
                      <a:cubicBezTo>
                        <a:pt x="14040" y="37303"/>
                        <a:pt x="14065" y="37300"/>
                        <a:pt x="14092" y="37294"/>
                      </a:cubicBezTo>
                      <a:cubicBezTo>
                        <a:pt x="14130" y="37485"/>
                        <a:pt x="14179" y="37556"/>
                        <a:pt x="14252" y="37556"/>
                      </a:cubicBezTo>
                      <a:cubicBezTo>
                        <a:pt x="14306" y="37556"/>
                        <a:pt x="14373" y="37517"/>
                        <a:pt x="14457" y="37461"/>
                      </a:cubicBezTo>
                      <a:cubicBezTo>
                        <a:pt x="14657" y="38358"/>
                        <a:pt x="15554" y="37992"/>
                        <a:pt x="16053" y="38591"/>
                      </a:cubicBezTo>
                      <a:cubicBezTo>
                        <a:pt x="17016" y="39654"/>
                        <a:pt x="18878" y="39654"/>
                        <a:pt x="20340" y="40219"/>
                      </a:cubicBezTo>
                      <a:cubicBezTo>
                        <a:pt x="20732" y="40271"/>
                        <a:pt x="21001" y="40468"/>
                        <a:pt x="21325" y="40468"/>
                      </a:cubicBezTo>
                      <a:cubicBezTo>
                        <a:pt x="21413" y="40468"/>
                        <a:pt x="21504" y="40454"/>
                        <a:pt x="21603" y="40418"/>
                      </a:cubicBezTo>
                      <a:cubicBezTo>
                        <a:pt x="22064" y="40580"/>
                        <a:pt x="22557" y="40645"/>
                        <a:pt x="23064" y="40645"/>
                      </a:cubicBezTo>
                      <a:cubicBezTo>
                        <a:pt x="24019" y="40645"/>
                        <a:pt x="25023" y="40413"/>
                        <a:pt x="25956" y="40153"/>
                      </a:cubicBezTo>
                      <a:lnTo>
                        <a:pt x="25956" y="40153"/>
                      </a:lnTo>
                      <a:cubicBezTo>
                        <a:pt x="26355" y="40252"/>
                        <a:pt x="25890" y="40319"/>
                        <a:pt x="25923" y="40485"/>
                      </a:cubicBezTo>
                      <a:cubicBezTo>
                        <a:pt x="25999" y="40517"/>
                        <a:pt x="26141" y="40539"/>
                        <a:pt x="26289" y="40539"/>
                      </a:cubicBezTo>
                      <a:cubicBezTo>
                        <a:pt x="26598" y="40539"/>
                        <a:pt x="26934" y="40444"/>
                        <a:pt x="26754" y="40153"/>
                      </a:cubicBezTo>
                      <a:lnTo>
                        <a:pt x="26754" y="40153"/>
                      </a:lnTo>
                      <a:cubicBezTo>
                        <a:pt x="26912" y="40378"/>
                        <a:pt x="27178" y="40512"/>
                        <a:pt x="27446" y="40512"/>
                      </a:cubicBezTo>
                      <a:cubicBezTo>
                        <a:pt x="27573" y="40512"/>
                        <a:pt x="27700" y="40482"/>
                        <a:pt x="27818" y="40418"/>
                      </a:cubicBezTo>
                      <a:cubicBezTo>
                        <a:pt x="26355" y="39787"/>
                        <a:pt x="29313" y="39721"/>
                        <a:pt x="30044" y="39521"/>
                      </a:cubicBezTo>
                      <a:cubicBezTo>
                        <a:pt x="30217" y="39636"/>
                        <a:pt x="30374" y="39683"/>
                        <a:pt x="30520" y="39683"/>
                      </a:cubicBezTo>
                      <a:cubicBezTo>
                        <a:pt x="30826" y="39683"/>
                        <a:pt x="31085" y="39479"/>
                        <a:pt x="31339" y="39271"/>
                      </a:cubicBezTo>
                      <a:lnTo>
                        <a:pt x="31339" y="39271"/>
                      </a:lnTo>
                      <a:cubicBezTo>
                        <a:pt x="31277" y="39339"/>
                        <a:pt x="31222" y="39412"/>
                        <a:pt x="31174" y="39488"/>
                      </a:cubicBezTo>
                      <a:cubicBezTo>
                        <a:pt x="34465" y="38159"/>
                        <a:pt x="38619" y="38657"/>
                        <a:pt x="40812" y="35467"/>
                      </a:cubicBezTo>
                      <a:cubicBezTo>
                        <a:pt x="41211" y="35267"/>
                        <a:pt x="41809" y="35201"/>
                        <a:pt x="41710" y="34569"/>
                      </a:cubicBezTo>
                      <a:cubicBezTo>
                        <a:pt x="42108" y="34370"/>
                        <a:pt x="42241" y="33572"/>
                        <a:pt x="42474" y="33140"/>
                      </a:cubicBezTo>
                      <a:cubicBezTo>
                        <a:pt x="42474" y="33173"/>
                        <a:pt x="42474" y="33173"/>
                        <a:pt x="42474" y="33207"/>
                      </a:cubicBezTo>
                      <a:cubicBezTo>
                        <a:pt x="43105" y="32110"/>
                        <a:pt x="43637" y="30947"/>
                        <a:pt x="44136" y="29783"/>
                      </a:cubicBezTo>
                      <a:cubicBezTo>
                        <a:pt x="46329" y="25962"/>
                        <a:pt x="46562" y="21442"/>
                        <a:pt x="46362" y="17121"/>
                      </a:cubicBezTo>
                      <a:cubicBezTo>
                        <a:pt x="46396" y="10740"/>
                        <a:pt x="40812" y="6353"/>
                        <a:pt x="36027" y="3096"/>
                      </a:cubicBezTo>
                      <a:lnTo>
                        <a:pt x="36159" y="3096"/>
                      </a:lnTo>
                      <a:cubicBezTo>
                        <a:pt x="31806" y="404"/>
                        <a:pt x="25092" y="205"/>
                        <a:pt x="20506" y="138"/>
                      </a:cubicBezTo>
                      <a:cubicBezTo>
                        <a:pt x="20135" y="44"/>
                        <a:pt x="19728" y="1"/>
                        <a:pt x="19298" y="1"/>
                      </a:cubicBezTo>
                      <a:close/>
                    </a:path>
                  </a:pathLst>
                </a:custGeom>
                <a:solidFill>
                  <a:srgbClr val="F2C84B">
                    <a:alpha val="724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3130" name="Google Shape;3130;p28"/>
                <p:cNvSpPr/>
                <p:nvPr/>
              </p:nvSpPr>
              <p:spPr>
                <a:xfrm>
                  <a:off x="4503750" y="5042225"/>
                  <a:ext cx="5850" cy="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" h="168" extrusionOk="0">
                      <a:moveTo>
                        <a:pt x="134" y="1"/>
                      </a:moveTo>
                      <a:cubicBezTo>
                        <a:pt x="1" y="1"/>
                        <a:pt x="34" y="134"/>
                        <a:pt x="134" y="167"/>
                      </a:cubicBezTo>
                      <a:cubicBezTo>
                        <a:pt x="233" y="101"/>
                        <a:pt x="233" y="34"/>
                        <a:pt x="134" y="1"/>
                      </a:cubicBezTo>
                      <a:close/>
                    </a:path>
                  </a:pathLst>
                </a:custGeom>
                <a:solidFill>
                  <a:srgbClr val="F2C84B">
                    <a:alpha val="724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3131" name="Google Shape;3131;p28"/>
                <p:cNvSpPr/>
                <p:nvPr/>
              </p:nvSpPr>
              <p:spPr>
                <a:xfrm>
                  <a:off x="4443825" y="4392550"/>
                  <a:ext cx="23275" cy="23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1" h="954" extrusionOk="0">
                      <a:moveTo>
                        <a:pt x="738" y="0"/>
                      </a:moveTo>
                      <a:cubicBezTo>
                        <a:pt x="708" y="0"/>
                        <a:pt x="665" y="10"/>
                        <a:pt x="603" y="32"/>
                      </a:cubicBezTo>
                      <a:cubicBezTo>
                        <a:pt x="302" y="379"/>
                        <a:pt x="1" y="953"/>
                        <a:pt x="139" y="953"/>
                      </a:cubicBezTo>
                      <a:cubicBezTo>
                        <a:pt x="199" y="953"/>
                        <a:pt x="342" y="845"/>
                        <a:pt x="603" y="564"/>
                      </a:cubicBezTo>
                      <a:cubicBezTo>
                        <a:pt x="517" y="419"/>
                        <a:pt x="930" y="0"/>
                        <a:pt x="738" y="0"/>
                      </a:cubicBezTo>
                      <a:close/>
                    </a:path>
                  </a:pathLst>
                </a:custGeom>
                <a:solidFill>
                  <a:srgbClr val="F2C84B">
                    <a:alpha val="724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3132" name="Google Shape;3132;p28"/>
                <p:cNvSpPr/>
                <p:nvPr/>
              </p:nvSpPr>
              <p:spPr>
                <a:xfrm>
                  <a:off x="4443100" y="4420750"/>
                  <a:ext cx="7500" cy="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" h="333" extrusionOk="0">
                      <a:moveTo>
                        <a:pt x="267" y="1"/>
                      </a:moveTo>
                      <a:lnTo>
                        <a:pt x="267" y="1"/>
                      </a:lnTo>
                      <a:cubicBezTo>
                        <a:pt x="100" y="34"/>
                        <a:pt x="34" y="100"/>
                        <a:pt x="1" y="333"/>
                      </a:cubicBezTo>
                      <a:cubicBezTo>
                        <a:pt x="167" y="233"/>
                        <a:pt x="300" y="200"/>
                        <a:pt x="267" y="1"/>
                      </a:cubicBezTo>
                      <a:close/>
                    </a:path>
                  </a:pathLst>
                </a:custGeom>
                <a:solidFill>
                  <a:srgbClr val="F2C84B">
                    <a:alpha val="724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3133" name="Google Shape;3133;p28"/>
                <p:cNvSpPr/>
                <p:nvPr/>
              </p:nvSpPr>
              <p:spPr>
                <a:xfrm>
                  <a:off x="4422325" y="4458150"/>
                  <a:ext cx="6725" cy="4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9" h="188" extrusionOk="0">
                      <a:moveTo>
                        <a:pt x="101" y="0"/>
                      </a:moveTo>
                      <a:lnTo>
                        <a:pt x="101" y="0"/>
                      </a:lnTo>
                      <a:cubicBezTo>
                        <a:pt x="67" y="33"/>
                        <a:pt x="1" y="67"/>
                        <a:pt x="1" y="100"/>
                      </a:cubicBezTo>
                      <a:cubicBezTo>
                        <a:pt x="1" y="164"/>
                        <a:pt x="26" y="188"/>
                        <a:pt x="58" y="188"/>
                      </a:cubicBezTo>
                      <a:cubicBezTo>
                        <a:pt x="141" y="188"/>
                        <a:pt x="269" y="24"/>
                        <a:pt x="101" y="0"/>
                      </a:cubicBezTo>
                      <a:close/>
                    </a:path>
                  </a:pathLst>
                </a:custGeom>
                <a:solidFill>
                  <a:srgbClr val="F2C84B">
                    <a:alpha val="724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3134" name="Google Shape;3134;p28"/>
                <p:cNvSpPr/>
                <p:nvPr/>
              </p:nvSpPr>
              <p:spPr>
                <a:xfrm>
                  <a:off x="4400725" y="4479950"/>
                  <a:ext cx="5350" cy="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" h="145" extrusionOk="0">
                      <a:moveTo>
                        <a:pt x="172" y="1"/>
                      </a:moveTo>
                      <a:cubicBezTo>
                        <a:pt x="131" y="1"/>
                        <a:pt x="60" y="52"/>
                        <a:pt x="1" y="92"/>
                      </a:cubicBezTo>
                      <a:cubicBezTo>
                        <a:pt x="27" y="131"/>
                        <a:pt x="53" y="145"/>
                        <a:pt x="79" y="145"/>
                      </a:cubicBezTo>
                      <a:cubicBezTo>
                        <a:pt x="119" y="145"/>
                        <a:pt x="160" y="112"/>
                        <a:pt x="200" y="92"/>
                      </a:cubicBezTo>
                      <a:cubicBezTo>
                        <a:pt x="214" y="25"/>
                        <a:pt x="200" y="1"/>
                        <a:pt x="172" y="1"/>
                      </a:cubicBezTo>
                      <a:close/>
                    </a:path>
                  </a:pathLst>
                </a:custGeom>
                <a:solidFill>
                  <a:srgbClr val="F2C84B">
                    <a:alpha val="724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3135" name="Google Shape;3135;p28"/>
                <p:cNvSpPr/>
                <p:nvPr/>
              </p:nvSpPr>
              <p:spPr>
                <a:xfrm>
                  <a:off x="4619250" y="4286150"/>
                  <a:ext cx="9150" cy="10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6" h="400" extrusionOk="0">
                      <a:moveTo>
                        <a:pt x="366" y="1"/>
                      </a:moveTo>
                      <a:lnTo>
                        <a:pt x="366" y="1"/>
                      </a:lnTo>
                      <a:cubicBezTo>
                        <a:pt x="167" y="67"/>
                        <a:pt x="34" y="134"/>
                        <a:pt x="0" y="399"/>
                      </a:cubicBezTo>
                      <a:cubicBezTo>
                        <a:pt x="266" y="333"/>
                        <a:pt x="366" y="233"/>
                        <a:pt x="366" y="1"/>
                      </a:cubicBezTo>
                      <a:close/>
                    </a:path>
                  </a:pathLst>
                </a:custGeom>
                <a:solidFill>
                  <a:srgbClr val="F2C84B">
                    <a:alpha val="724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</p:grpSp>
          <p:grpSp>
            <p:nvGrpSpPr>
              <p:cNvPr id="3136" name="Google Shape;3136;p28"/>
              <p:cNvGrpSpPr/>
              <p:nvPr/>
            </p:nvGrpSpPr>
            <p:grpSpPr>
              <a:xfrm rot="10800000">
                <a:off x="2292009" y="1870425"/>
                <a:ext cx="846032" cy="738538"/>
                <a:chOff x="4286075" y="4175525"/>
                <a:chExt cx="1164050" cy="1016150"/>
              </a:xfrm>
            </p:grpSpPr>
            <p:sp>
              <p:nvSpPr>
                <p:cNvPr id="3137" name="Google Shape;3137;p28"/>
                <p:cNvSpPr/>
                <p:nvPr/>
              </p:nvSpPr>
              <p:spPr>
                <a:xfrm>
                  <a:off x="4286075" y="4175525"/>
                  <a:ext cx="1164050" cy="1016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562" h="40646" extrusionOk="0">
                      <a:moveTo>
                        <a:pt x="18080" y="637"/>
                      </a:moveTo>
                      <a:cubicBezTo>
                        <a:pt x="18031" y="686"/>
                        <a:pt x="17965" y="716"/>
                        <a:pt x="17893" y="729"/>
                      </a:cubicBezTo>
                      <a:lnTo>
                        <a:pt x="17893" y="729"/>
                      </a:lnTo>
                      <a:cubicBezTo>
                        <a:pt x="17956" y="693"/>
                        <a:pt x="18022" y="659"/>
                        <a:pt x="18080" y="637"/>
                      </a:cubicBezTo>
                      <a:close/>
                      <a:moveTo>
                        <a:pt x="19609" y="836"/>
                      </a:moveTo>
                      <a:cubicBezTo>
                        <a:pt x="19716" y="836"/>
                        <a:pt x="19815" y="866"/>
                        <a:pt x="19912" y="906"/>
                      </a:cubicBezTo>
                      <a:lnTo>
                        <a:pt x="19912" y="906"/>
                      </a:lnTo>
                      <a:cubicBezTo>
                        <a:pt x="19816" y="874"/>
                        <a:pt x="19716" y="852"/>
                        <a:pt x="19609" y="836"/>
                      </a:cubicBezTo>
                      <a:close/>
                      <a:moveTo>
                        <a:pt x="20163" y="1021"/>
                      </a:moveTo>
                      <a:cubicBezTo>
                        <a:pt x="20251" y="1059"/>
                        <a:pt x="20342" y="1091"/>
                        <a:pt x="20440" y="1102"/>
                      </a:cubicBezTo>
                      <a:cubicBezTo>
                        <a:pt x="20373" y="1102"/>
                        <a:pt x="20307" y="1102"/>
                        <a:pt x="20240" y="1069"/>
                      </a:cubicBezTo>
                      <a:cubicBezTo>
                        <a:pt x="20214" y="1052"/>
                        <a:pt x="20189" y="1036"/>
                        <a:pt x="20163" y="1021"/>
                      </a:cubicBezTo>
                      <a:close/>
                      <a:moveTo>
                        <a:pt x="20164" y="1426"/>
                      </a:moveTo>
                      <a:cubicBezTo>
                        <a:pt x="20137" y="1482"/>
                        <a:pt x="20089" y="1524"/>
                        <a:pt x="20033" y="1538"/>
                      </a:cubicBezTo>
                      <a:lnTo>
                        <a:pt x="20033" y="1538"/>
                      </a:lnTo>
                      <a:cubicBezTo>
                        <a:pt x="20079" y="1515"/>
                        <a:pt x="20115" y="1459"/>
                        <a:pt x="20164" y="1426"/>
                      </a:cubicBezTo>
                      <a:close/>
                      <a:moveTo>
                        <a:pt x="17681" y="2332"/>
                      </a:moveTo>
                      <a:cubicBezTo>
                        <a:pt x="17681" y="2352"/>
                        <a:pt x="17681" y="2371"/>
                        <a:pt x="17681" y="2398"/>
                      </a:cubicBezTo>
                      <a:lnTo>
                        <a:pt x="17681" y="2398"/>
                      </a:lnTo>
                      <a:cubicBezTo>
                        <a:pt x="17672" y="2355"/>
                        <a:pt x="17641" y="2341"/>
                        <a:pt x="17600" y="2341"/>
                      </a:cubicBezTo>
                      <a:cubicBezTo>
                        <a:pt x="17518" y="2341"/>
                        <a:pt x="17394" y="2398"/>
                        <a:pt x="17316" y="2398"/>
                      </a:cubicBezTo>
                      <a:cubicBezTo>
                        <a:pt x="17448" y="2365"/>
                        <a:pt x="17548" y="2332"/>
                        <a:pt x="17681" y="2332"/>
                      </a:cubicBezTo>
                      <a:close/>
                      <a:moveTo>
                        <a:pt x="16451" y="2897"/>
                      </a:moveTo>
                      <a:cubicBezTo>
                        <a:pt x="16388" y="2928"/>
                        <a:pt x="16317" y="2960"/>
                        <a:pt x="16246" y="2988"/>
                      </a:cubicBezTo>
                      <a:lnTo>
                        <a:pt x="16246" y="2988"/>
                      </a:lnTo>
                      <a:cubicBezTo>
                        <a:pt x="16310" y="2954"/>
                        <a:pt x="16378" y="2924"/>
                        <a:pt x="16451" y="2897"/>
                      </a:cubicBezTo>
                      <a:close/>
                      <a:moveTo>
                        <a:pt x="14258" y="2864"/>
                      </a:moveTo>
                      <a:cubicBezTo>
                        <a:pt x="14059" y="2997"/>
                        <a:pt x="13826" y="3096"/>
                        <a:pt x="13593" y="3163"/>
                      </a:cubicBezTo>
                      <a:cubicBezTo>
                        <a:pt x="13826" y="3096"/>
                        <a:pt x="14025" y="2997"/>
                        <a:pt x="14225" y="2864"/>
                      </a:cubicBezTo>
                      <a:close/>
                      <a:moveTo>
                        <a:pt x="13228" y="3163"/>
                      </a:moveTo>
                      <a:cubicBezTo>
                        <a:pt x="13245" y="3163"/>
                        <a:pt x="13235" y="3181"/>
                        <a:pt x="13217" y="3198"/>
                      </a:cubicBezTo>
                      <a:lnTo>
                        <a:pt x="13217" y="3198"/>
                      </a:lnTo>
                      <a:cubicBezTo>
                        <a:pt x="13223" y="3187"/>
                        <a:pt x="13228" y="3175"/>
                        <a:pt x="13228" y="3163"/>
                      </a:cubicBezTo>
                      <a:close/>
                      <a:moveTo>
                        <a:pt x="15989" y="3169"/>
                      </a:moveTo>
                      <a:cubicBezTo>
                        <a:pt x="15952" y="3243"/>
                        <a:pt x="15895" y="3312"/>
                        <a:pt x="15820" y="3362"/>
                      </a:cubicBezTo>
                      <a:cubicBezTo>
                        <a:pt x="15873" y="3288"/>
                        <a:pt x="15929" y="3225"/>
                        <a:pt x="15989" y="3169"/>
                      </a:cubicBezTo>
                      <a:close/>
                      <a:moveTo>
                        <a:pt x="13361" y="3229"/>
                      </a:moveTo>
                      <a:cubicBezTo>
                        <a:pt x="13306" y="3392"/>
                        <a:pt x="13142" y="3532"/>
                        <a:pt x="13137" y="3668"/>
                      </a:cubicBezTo>
                      <a:lnTo>
                        <a:pt x="13137" y="3668"/>
                      </a:lnTo>
                      <a:cubicBezTo>
                        <a:pt x="13131" y="3509"/>
                        <a:pt x="13305" y="3369"/>
                        <a:pt x="13361" y="3229"/>
                      </a:cubicBezTo>
                      <a:close/>
                      <a:moveTo>
                        <a:pt x="12935" y="3618"/>
                      </a:moveTo>
                      <a:cubicBezTo>
                        <a:pt x="12942" y="3641"/>
                        <a:pt x="12959" y="3661"/>
                        <a:pt x="12995" y="3661"/>
                      </a:cubicBezTo>
                      <a:cubicBezTo>
                        <a:pt x="12954" y="3661"/>
                        <a:pt x="12926" y="3674"/>
                        <a:pt x="12902" y="3692"/>
                      </a:cubicBezTo>
                      <a:lnTo>
                        <a:pt x="12902" y="3692"/>
                      </a:lnTo>
                      <a:cubicBezTo>
                        <a:pt x="12919" y="3670"/>
                        <a:pt x="12930" y="3645"/>
                        <a:pt x="12935" y="3618"/>
                      </a:cubicBezTo>
                      <a:close/>
                      <a:moveTo>
                        <a:pt x="12729" y="4060"/>
                      </a:moveTo>
                      <a:lnTo>
                        <a:pt x="12729" y="4060"/>
                      </a:lnTo>
                      <a:cubicBezTo>
                        <a:pt x="12678" y="4265"/>
                        <a:pt x="12666" y="4491"/>
                        <a:pt x="12495" y="4491"/>
                      </a:cubicBezTo>
                      <a:cubicBezTo>
                        <a:pt x="12492" y="4491"/>
                        <a:pt x="12489" y="4490"/>
                        <a:pt x="12486" y="4490"/>
                      </a:cubicBezTo>
                      <a:lnTo>
                        <a:pt x="12486" y="4490"/>
                      </a:lnTo>
                      <a:cubicBezTo>
                        <a:pt x="12635" y="4483"/>
                        <a:pt x="12654" y="4262"/>
                        <a:pt x="12729" y="4060"/>
                      </a:cubicBezTo>
                      <a:close/>
                      <a:moveTo>
                        <a:pt x="12929" y="5921"/>
                      </a:moveTo>
                      <a:cubicBezTo>
                        <a:pt x="12895" y="5954"/>
                        <a:pt x="12895" y="5954"/>
                        <a:pt x="12862" y="5954"/>
                      </a:cubicBezTo>
                      <a:lnTo>
                        <a:pt x="12862" y="5943"/>
                      </a:lnTo>
                      <a:lnTo>
                        <a:pt x="12862" y="5943"/>
                      </a:lnTo>
                      <a:cubicBezTo>
                        <a:pt x="12878" y="5930"/>
                        <a:pt x="12899" y="5921"/>
                        <a:pt x="12929" y="5921"/>
                      </a:cubicBezTo>
                      <a:close/>
                      <a:moveTo>
                        <a:pt x="10255" y="5750"/>
                      </a:moveTo>
                      <a:lnTo>
                        <a:pt x="10255" y="5750"/>
                      </a:lnTo>
                      <a:cubicBezTo>
                        <a:pt x="10178" y="5834"/>
                        <a:pt x="10100" y="5913"/>
                        <a:pt x="10016" y="5977"/>
                      </a:cubicBezTo>
                      <a:lnTo>
                        <a:pt x="10016" y="5977"/>
                      </a:lnTo>
                      <a:cubicBezTo>
                        <a:pt x="10096" y="5900"/>
                        <a:pt x="10175" y="5825"/>
                        <a:pt x="10255" y="5750"/>
                      </a:cubicBezTo>
                      <a:close/>
                      <a:moveTo>
                        <a:pt x="10678" y="6169"/>
                      </a:moveTo>
                      <a:cubicBezTo>
                        <a:pt x="10628" y="6236"/>
                        <a:pt x="10552" y="6303"/>
                        <a:pt x="10536" y="6353"/>
                      </a:cubicBezTo>
                      <a:lnTo>
                        <a:pt x="10536" y="6320"/>
                      </a:lnTo>
                      <a:cubicBezTo>
                        <a:pt x="10564" y="6277"/>
                        <a:pt x="10629" y="6223"/>
                        <a:pt x="10678" y="6169"/>
                      </a:cubicBezTo>
                      <a:close/>
                      <a:moveTo>
                        <a:pt x="10835" y="5722"/>
                      </a:moveTo>
                      <a:lnTo>
                        <a:pt x="10502" y="5988"/>
                      </a:lnTo>
                      <a:cubicBezTo>
                        <a:pt x="10303" y="6154"/>
                        <a:pt x="10104" y="6320"/>
                        <a:pt x="9937" y="6486"/>
                      </a:cubicBezTo>
                      <a:cubicBezTo>
                        <a:pt x="10203" y="6220"/>
                        <a:pt x="10502" y="5954"/>
                        <a:pt x="10835" y="5722"/>
                      </a:cubicBezTo>
                      <a:close/>
                      <a:moveTo>
                        <a:pt x="12031" y="6486"/>
                      </a:moveTo>
                      <a:lnTo>
                        <a:pt x="12031" y="6486"/>
                      </a:lnTo>
                      <a:cubicBezTo>
                        <a:pt x="12116" y="6528"/>
                        <a:pt x="12186" y="6584"/>
                        <a:pt x="12176" y="6644"/>
                      </a:cubicBezTo>
                      <a:lnTo>
                        <a:pt x="12176" y="6644"/>
                      </a:lnTo>
                      <a:cubicBezTo>
                        <a:pt x="12171" y="6584"/>
                        <a:pt x="12094" y="6528"/>
                        <a:pt x="12031" y="6486"/>
                      </a:cubicBezTo>
                      <a:close/>
                      <a:moveTo>
                        <a:pt x="15545" y="2699"/>
                      </a:moveTo>
                      <a:cubicBezTo>
                        <a:pt x="15780" y="2699"/>
                        <a:pt x="15410" y="3372"/>
                        <a:pt x="14291" y="3994"/>
                      </a:cubicBezTo>
                      <a:lnTo>
                        <a:pt x="14291" y="4027"/>
                      </a:lnTo>
                      <a:cubicBezTo>
                        <a:pt x="14456" y="3953"/>
                        <a:pt x="14578" y="3921"/>
                        <a:pt x="14661" y="3921"/>
                      </a:cubicBezTo>
                      <a:cubicBezTo>
                        <a:pt x="14913" y="3921"/>
                        <a:pt x="14807" y="4209"/>
                        <a:pt x="14457" y="4459"/>
                      </a:cubicBezTo>
                      <a:cubicBezTo>
                        <a:pt x="13826" y="4891"/>
                        <a:pt x="13261" y="5589"/>
                        <a:pt x="12463" y="5722"/>
                      </a:cubicBezTo>
                      <a:cubicBezTo>
                        <a:pt x="12663" y="5556"/>
                        <a:pt x="12895" y="5456"/>
                        <a:pt x="12962" y="5124"/>
                      </a:cubicBezTo>
                      <a:lnTo>
                        <a:pt x="12962" y="5124"/>
                      </a:lnTo>
                      <a:cubicBezTo>
                        <a:pt x="11699" y="5821"/>
                        <a:pt x="10935" y="7317"/>
                        <a:pt x="9805" y="8048"/>
                      </a:cubicBezTo>
                      <a:cubicBezTo>
                        <a:pt x="9306" y="7483"/>
                        <a:pt x="10602" y="6918"/>
                        <a:pt x="10502" y="6785"/>
                      </a:cubicBezTo>
                      <a:cubicBezTo>
                        <a:pt x="10602" y="6785"/>
                        <a:pt x="10602" y="6785"/>
                        <a:pt x="10569" y="6719"/>
                      </a:cubicBezTo>
                      <a:cubicBezTo>
                        <a:pt x="11599" y="6054"/>
                        <a:pt x="13028" y="3694"/>
                        <a:pt x="14491" y="3595"/>
                      </a:cubicBezTo>
                      <a:cubicBezTo>
                        <a:pt x="15041" y="2944"/>
                        <a:pt x="15403" y="2699"/>
                        <a:pt x="15545" y="2699"/>
                      </a:cubicBezTo>
                      <a:close/>
                      <a:moveTo>
                        <a:pt x="9738" y="8480"/>
                      </a:moveTo>
                      <a:lnTo>
                        <a:pt x="9738" y="8480"/>
                      </a:lnTo>
                      <a:cubicBezTo>
                        <a:pt x="9705" y="8580"/>
                        <a:pt x="9638" y="8646"/>
                        <a:pt x="9572" y="8646"/>
                      </a:cubicBezTo>
                      <a:cubicBezTo>
                        <a:pt x="9638" y="8613"/>
                        <a:pt x="9705" y="8547"/>
                        <a:pt x="9738" y="8480"/>
                      </a:cubicBezTo>
                      <a:close/>
                      <a:moveTo>
                        <a:pt x="8475" y="8613"/>
                      </a:moveTo>
                      <a:lnTo>
                        <a:pt x="8475" y="8646"/>
                      </a:lnTo>
                      <a:cubicBezTo>
                        <a:pt x="8442" y="8679"/>
                        <a:pt x="8409" y="8712"/>
                        <a:pt x="8376" y="8778"/>
                      </a:cubicBezTo>
                      <a:lnTo>
                        <a:pt x="8376" y="8778"/>
                      </a:lnTo>
                      <a:cubicBezTo>
                        <a:pt x="8409" y="8712"/>
                        <a:pt x="8442" y="8679"/>
                        <a:pt x="8475" y="8613"/>
                      </a:cubicBezTo>
                      <a:close/>
                      <a:moveTo>
                        <a:pt x="7977" y="9012"/>
                      </a:moveTo>
                      <a:lnTo>
                        <a:pt x="7977" y="9012"/>
                      </a:lnTo>
                      <a:cubicBezTo>
                        <a:pt x="8010" y="9045"/>
                        <a:pt x="8043" y="9078"/>
                        <a:pt x="8076" y="9145"/>
                      </a:cubicBezTo>
                      <a:cubicBezTo>
                        <a:pt x="8043" y="9112"/>
                        <a:pt x="8010" y="9045"/>
                        <a:pt x="7977" y="9012"/>
                      </a:cubicBezTo>
                      <a:close/>
                      <a:moveTo>
                        <a:pt x="17050" y="9145"/>
                      </a:moveTo>
                      <a:lnTo>
                        <a:pt x="17050" y="9145"/>
                      </a:lnTo>
                      <a:cubicBezTo>
                        <a:pt x="17263" y="9385"/>
                        <a:pt x="17219" y="9497"/>
                        <a:pt x="17021" y="9497"/>
                      </a:cubicBezTo>
                      <a:cubicBezTo>
                        <a:pt x="16973" y="9497"/>
                        <a:pt x="16915" y="9490"/>
                        <a:pt x="16850" y="9477"/>
                      </a:cubicBezTo>
                      <a:lnTo>
                        <a:pt x="16850" y="9477"/>
                      </a:lnTo>
                      <a:cubicBezTo>
                        <a:pt x="16875" y="9482"/>
                        <a:pt x="16899" y="9485"/>
                        <a:pt x="16921" y="9485"/>
                      </a:cubicBezTo>
                      <a:cubicBezTo>
                        <a:pt x="17043" y="9485"/>
                        <a:pt x="17106" y="9399"/>
                        <a:pt x="17050" y="9145"/>
                      </a:cubicBezTo>
                      <a:close/>
                      <a:moveTo>
                        <a:pt x="31871" y="9472"/>
                      </a:moveTo>
                      <a:cubicBezTo>
                        <a:pt x="31894" y="9472"/>
                        <a:pt x="31916" y="9473"/>
                        <a:pt x="31939" y="9477"/>
                      </a:cubicBezTo>
                      <a:cubicBezTo>
                        <a:pt x="31872" y="9477"/>
                        <a:pt x="31773" y="9477"/>
                        <a:pt x="31673" y="9510"/>
                      </a:cubicBezTo>
                      <a:lnTo>
                        <a:pt x="31673" y="9544"/>
                      </a:lnTo>
                      <a:lnTo>
                        <a:pt x="31468" y="9544"/>
                      </a:lnTo>
                      <a:cubicBezTo>
                        <a:pt x="31610" y="9526"/>
                        <a:pt x="31741" y="9472"/>
                        <a:pt x="31871" y="9472"/>
                      </a:cubicBezTo>
                      <a:close/>
                      <a:moveTo>
                        <a:pt x="33368" y="9643"/>
                      </a:moveTo>
                      <a:cubicBezTo>
                        <a:pt x="33600" y="9743"/>
                        <a:pt x="33634" y="9943"/>
                        <a:pt x="33767" y="10109"/>
                      </a:cubicBezTo>
                      <a:cubicBezTo>
                        <a:pt x="33700" y="10109"/>
                        <a:pt x="33567" y="10242"/>
                        <a:pt x="33501" y="10242"/>
                      </a:cubicBezTo>
                      <a:cubicBezTo>
                        <a:pt x="33733" y="10109"/>
                        <a:pt x="33600" y="9743"/>
                        <a:pt x="33368" y="9643"/>
                      </a:cubicBezTo>
                      <a:close/>
                      <a:moveTo>
                        <a:pt x="8774" y="10242"/>
                      </a:moveTo>
                      <a:lnTo>
                        <a:pt x="8243" y="11106"/>
                      </a:lnTo>
                      <a:lnTo>
                        <a:pt x="8143" y="11172"/>
                      </a:lnTo>
                      <a:cubicBezTo>
                        <a:pt x="8409" y="10873"/>
                        <a:pt x="8575" y="10541"/>
                        <a:pt x="8774" y="10242"/>
                      </a:cubicBezTo>
                      <a:close/>
                      <a:moveTo>
                        <a:pt x="6710" y="12557"/>
                      </a:moveTo>
                      <a:cubicBezTo>
                        <a:pt x="6674" y="12580"/>
                        <a:pt x="6641" y="12607"/>
                        <a:pt x="6614" y="12635"/>
                      </a:cubicBezTo>
                      <a:lnTo>
                        <a:pt x="6581" y="12668"/>
                      </a:lnTo>
                      <a:cubicBezTo>
                        <a:pt x="6615" y="12616"/>
                        <a:pt x="6658" y="12583"/>
                        <a:pt x="6710" y="12557"/>
                      </a:cubicBezTo>
                      <a:close/>
                      <a:moveTo>
                        <a:pt x="5850" y="12767"/>
                      </a:moveTo>
                      <a:cubicBezTo>
                        <a:pt x="5850" y="12799"/>
                        <a:pt x="5850" y="12801"/>
                        <a:pt x="5850" y="12828"/>
                      </a:cubicBezTo>
                      <a:lnTo>
                        <a:pt x="5850" y="12828"/>
                      </a:lnTo>
                      <a:cubicBezTo>
                        <a:pt x="5844" y="12812"/>
                        <a:pt x="5843" y="12792"/>
                        <a:pt x="5850" y="12767"/>
                      </a:cubicBezTo>
                      <a:close/>
                      <a:moveTo>
                        <a:pt x="6016" y="12867"/>
                      </a:moveTo>
                      <a:cubicBezTo>
                        <a:pt x="6005" y="12878"/>
                        <a:pt x="5979" y="12886"/>
                        <a:pt x="5951" y="12886"/>
                      </a:cubicBezTo>
                      <a:cubicBezTo>
                        <a:pt x="5926" y="12886"/>
                        <a:pt x="5900" y="12880"/>
                        <a:pt x="5880" y="12867"/>
                      </a:cubicBezTo>
                      <a:close/>
                      <a:moveTo>
                        <a:pt x="37854" y="16124"/>
                      </a:moveTo>
                      <a:cubicBezTo>
                        <a:pt x="37795" y="16183"/>
                        <a:pt x="37842" y="16296"/>
                        <a:pt x="37923" y="16296"/>
                      </a:cubicBezTo>
                      <a:lnTo>
                        <a:pt x="37923" y="16296"/>
                      </a:lnTo>
                      <a:cubicBezTo>
                        <a:pt x="37923" y="16296"/>
                        <a:pt x="37923" y="16296"/>
                        <a:pt x="37923" y="16296"/>
                      </a:cubicBezTo>
                      <a:cubicBezTo>
                        <a:pt x="37841" y="16296"/>
                        <a:pt x="37792" y="16183"/>
                        <a:pt x="37821" y="16124"/>
                      </a:cubicBezTo>
                      <a:close/>
                      <a:moveTo>
                        <a:pt x="30011" y="20877"/>
                      </a:moveTo>
                      <a:cubicBezTo>
                        <a:pt x="30011" y="20933"/>
                        <a:pt x="29947" y="20989"/>
                        <a:pt x="29880" y="21004"/>
                      </a:cubicBezTo>
                      <a:lnTo>
                        <a:pt x="29880" y="21004"/>
                      </a:lnTo>
                      <a:cubicBezTo>
                        <a:pt x="29934" y="20986"/>
                        <a:pt x="29984" y="20931"/>
                        <a:pt x="30011" y="20877"/>
                      </a:cubicBezTo>
                      <a:close/>
                      <a:moveTo>
                        <a:pt x="32105" y="23203"/>
                      </a:moveTo>
                      <a:lnTo>
                        <a:pt x="32072" y="23236"/>
                      </a:lnTo>
                      <a:lnTo>
                        <a:pt x="32038" y="23236"/>
                      </a:lnTo>
                      <a:cubicBezTo>
                        <a:pt x="32038" y="23236"/>
                        <a:pt x="32072" y="23203"/>
                        <a:pt x="32105" y="23203"/>
                      </a:cubicBezTo>
                      <a:close/>
                      <a:moveTo>
                        <a:pt x="32251" y="23187"/>
                      </a:moveTo>
                      <a:cubicBezTo>
                        <a:pt x="32366" y="23215"/>
                        <a:pt x="32476" y="23275"/>
                        <a:pt x="32570" y="23369"/>
                      </a:cubicBezTo>
                      <a:cubicBezTo>
                        <a:pt x="32537" y="23336"/>
                        <a:pt x="32537" y="23303"/>
                        <a:pt x="32537" y="23270"/>
                      </a:cubicBezTo>
                      <a:lnTo>
                        <a:pt x="32537" y="23270"/>
                      </a:lnTo>
                      <a:cubicBezTo>
                        <a:pt x="32537" y="23402"/>
                        <a:pt x="32736" y="23369"/>
                        <a:pt x="32803" y="23402"/>
                      </a:cubicBezTo>
                      <a:cubicBezTo>
                        <a:pt x="32736" y="23402"/>
                        <a:pt x="32637" y="23369"/>
                        <a:pt x="32570" y="23369"/>
                      </a:cubicBezTo>
                      <a:cubicBezTo>
                        <a:pt x="32455" y="23323"/>
                        <a:pt x="32356" y="23230"/>
                        <a:pt x="32251" y="23187"/>
                      </a:cubicBezTo>
                      <a:close/>
                      <a:moveTo>
                        <a:pt x="45698" y="24898"/>
                      </a:moveTo>
                      <a:cubicBezTo>
                        <a:pt x="45565" y="25097"/>
                        <a:pt x="45465" y="25264"/>
                        <a:pt x="45399" y="25496"/>
                      </a:cubicBezTo>
                      <a:cubicBezTo>
                        <a:pt x="45438" y="25279"/>
                        <a:pt x="45560" y="25109"/>
                        <a:pt x="45666" y="24930"/>
                      </a:cubicBezTo>
                      <a:lnTo>
                        <a:pt x="45666" y="24930"/>
                      </a:lnTo>
                      <a:lnTo>
                        <a:pt x="45698" y="24898"/>
                      </a:lnTo>
                      <a:close/>
                      <a:moveTo>
                        <a:pt x="45232" y="25862"/>
                      </a:moveTo>
                      <a:cubicBezTo>
                        <a:pt x="45166" y="26028"/>
                        <a:pt x="45199" y="26227"/>
                        <a:pt x="45299" y="26394"/>
                      </a:cubicBezTo>
                      <a:cubicBezTo>
                        <a:pt x="45133" y="26261"/>
                        <a:pt x="45199" y="26061"/>
                        <a:pt x="45199" y="25862"/>
                      </a:cubicBezTo>
                      <a:close/>
                      <a:moveTo>
                        <a:pt x="41577" y="26925"/>
                      </a:moveTo>
                      <a:cubicBezTo>
                        <a:pt x="41530" y="26937"/>
                        <a:pt x="41520" y="26969"/>
                        <a:pt x="41519" y="27009"/>
                      </a:cubicBezTo>
                      <a:lnTo>
                        <a:pt x="41519" y="27009"/>
                      </a:lnTo>
                      <a:cubicBezTo>
                        <a:pt x="41501" y="26964"/>
                        <a:pt x="41494" y="26925"/>
                        <a:pt x="41577" y="26925"/>
                      </a:cubicBezTo>
                      <a:close/>
                      <a:moveTo>
                        <a:pt x="26621" y="26992"/>
                      </a:moveTo>
                      <a:cubicBezTo>
                        <a:pt x="26821" y="27025"/>
                        <a:pt x="27020" y="27058"/>
                        <a:pt x="27219" y="27158"/>
                      </a:cubicBezTo>
                      <a:cubicBezTo>
                        <a:pt x="27020" y="27091"/>
                        <a:pt x="26821" y="27025"/>
                        <a:pt x="26588" y="26992"/>
                      </a:cubicBezTo>
                      <a:close/>
                      <a:moveTo>
                        <a:pt x="41513" y="27122"/>
                      </a:moveTo>
                      <a:cubicBezTo>
                        <a:pt x="41504" y="27163"/>
                        <a:pt x="41479" y="27202"/>
                        <a:pt x="41411" y="27224"/>
                      </a:cubicBezTo>
                      <a:cubicBezTo>
                        <a:pt x="41435" y="27199"/>
                        <a:pt x="41479" y="27156"/>
                        <a:pt x="41513" y="27122"/>
                      </a:cubicBezTo>
                      <a:close/>
                      <a:moveTo>
                        <a:pt x="4011" y="28205"/>
                      </a:moveTo>
                      <a:cubicBezTo>
                        <a:pt x="4004" y="28220"/>
                        <a:pt x="3992" y="28232"/>
                        <a:pt x="3978" y="28241"/>
                      </a:cubicBezTo>
                      <a:lnTo>
                        <a:pt x="3978" y="28241"/>
                      </a:lnTo>
                      <a:cubicBezTo>
                        <a:pt x="3990" y="28230"/>
                        <a:pt x="4001" y="28218"/>
                        <a:pt x="4011" y="28205"/>
                      </a:cubicBezTo>
                      <a:close/>
                      <a:moveTo>
                        <a:pt x="42740" y="28255"/>
                      </a:moveTo>
                      <a:cubicBezTo>
                        <a:pt x="42673" y="28321"/>
                        <a:pt x="42740" y="28421"/>
                        <a:pt x="42806" y="28421"/>
                      </a:cubicBezTo>
                      <a:cubicBezTo>
                        <a:pt x="42740" y="28421"/>
                        <a:pt x="42707" y="28388"/>
                        <a:pt x="42707" y="28321"/>
                      </a:cubicBezTo>
                      <a:cubicBezTo>
                        <a:pt x="42707" y="28288"/>
                        <a:pt x="42707" y="28255"/>
                        <a:pt x="42740" y="28255"/>
                      </a:cubicBezTo>
                      <a:close/>
                      <a:moveTo>
                        <a:pt x="29380" y="29584"/>
                      </a:moveTo>
                      <a:cubicBezTo>
                        <a:pt x="29446" y="29584"/>
                        <a:pt x="29513" y="29617"/>
                        <a:pt x="29546" y="29684"/>
                      </a:cubicBezTo>
                      <a:lnTo>
                        <a:pt x="29546" y="29717"/>
                      </a:lnTo>
                      <a:cubicBezTo>
                        <a:pt x="29546" y="29717"/>
                        <a:pt x="29546" y="29750"/>
                        <a:pt x="29513" y="29750"/>
                      </a:cubicBezTo>
                      <a:cubicBezTo>
                        <a:pt x="29579" y="29651"/>
                        <a:pt x="29446" y="29617"/>
                        <a:pt x="29380" y="29584"/>
                      </a:cubicBezTo>
                      <a:close/>
                      <a:moveTo>
                        <a:pt x="27485" y="29684"/>
                      </a:moveTo>
                      <a:cubicBezTo>
                        <a:pt x="27419" y="29783"/>
                        <a:pt x="27319" y="29817"/>
                        <a:pt x="27219" y="29850"/>
                      </a:cubicBezTo>
                      <a:cubicBezTo>
                        <a:pt x="27319" y="29817"/>
                        <a:pt x="27419" y="29750"/>
                        <a:pt x="27452" y="29684"/>
                      </a:cubicBezTo>
                      <a:close/>
                      <a:moveTo>
                        <a:pt x="28349" y="31877"/>
                      </a:moveTo>
                      <a:cubicBezTo>
                        <a:pt x="28349" y="31977"/>
                        <a:pt x="28416" y="32110"/>
                        <a:pt x="28482" y="32210"/>
                      </a:cubicBezTo>
                      <a:cubicBezTo>
                        <a:pt x="28383" y="32077"/>
                        <a:pt x="28316" y="31977"/>
                        <a:pt x="28349" y="31877"/>
                      </a:cubicBezTo>
                      <a:close/>
                      <a:moveTo>
                        <a:pt x="9107" y="33207"/>
                      </a:moveTo>
                      <a:cubicBezTo>
                        <a:pt x="9107" y="33207"/>
                        <a:pt x="9107" y="33207"/>
                        <a:pt x="9073" y="33240"/>
                      </a:cubicBezTo>
                      <a:cubicBezTo>
                        <a:pt x="9040" y="33240"/>
                        <a:pt x="9073" y="33207"/>
                        <a:pt x="9107" y="33207"/>
                      </a:cubicBezTo>
                      <a:close/>
                      <a:moveTo>
                        <a:pt x="40846" y="33971"/>
                      </a:moveTo>
                      <a:cubicBezTo>
                        <a:pt x="40818" y="33999"/>
                        <a:pt x="40766" y="34051"/>
                        <a:pt x="40710" y="34086"/>
                      </a:cubicBezTo>
                      <a:lnTo>
                        <a:pt x="40710" y="34086"/>
                      </a:lnTo>
                      <a:cubicBezTo>
                        <a:pt x="40744" y="34039"/>
                        <a:pt x="40795" y="34005"/>
                        <a:pt x="40846" y="33971"/>
                      </a:cubicBezTo>
                      <a:close/>
                      <a:moveTo>
                        <a:pt x="40679" y="34153"/>
                      </a:moveTo>
                      <a:lnTo>
                        <a:pt x="40679" y="34270"/>
                      </a:lnTo>
                      <a:cubicBezTo>
                        <a:pt x="40670" y="34224"/>
                        <a:pt x="40671" y="34186"/>
                        <a:pt x="40679" y="34153"/>
                      </a:cubicBezTo>
                      <a:close/>
                      <a:moveTo>
                        <a:pt x="31210" y="34325"/>
                      </a:moveTo>
                      <a:cubicBezTo>
                        <a:pt x="31283" y="34325"/>
                        <a:pt x="31325" y="34473"/>
                        <a:pt x="31286" y="34473"/>
                      </a:cubicBezTo>
                      <a:cubicBezTo>
                        <a:pt x="31284" y="34473"/>
                        <a:pt x="31283" y="34473"/>
                        <a:pt x="31281" y="34472"/>
                      </a:cubicBezTo>
                      <a:lnTo>
                        <a:pt x="31281" y="34472"/>
                      </a:lnTo>
                      <a:cubicBezTo>
                        <a:pt x="31293" y="34423"/>
                        <a:pt x="31249" y="34330"/>
                        <a:pt x="31204" y="34325"/>
                      </a:cubicBezTo>
                      <a:lnTo>
                        <a:pt x="31204" y="34325"/>
                      </a:lnTo>
                      <a:cubicBezTo>
                        <a:pt x="31206" y="34325"/>
                        <a:pt x="31208" y="34325"/>
                        <a:pt x="31210" y="34325"/>
                      </a:cubicBezTo>
                      <a:close/>
                      <a:moveTo>
                        <a:pt x="20639" y="34270"/>
                      </a:moveTo>
                      <a:lnTo>
                        <a:pt x="20639" y="34270"/>
                      </a:lnTo>
                      <a:cubicBezTo>
                        <a:pt x="20805" y="34270"/>
                        <a:pt x="20672" y="34436"/>
                        <a:pt x="20672" y="34536"/>
                      </a:cubicBezTo>
                      <a:lnTo>
                        <a:pt x="20639" y="34536"/>
                      </a:lnTo>
                      <a:cubicBezTo>
                        <a:pt x="20639" y="34436"/>
                        <a:pt x="20805" y="34270"/>
                        <a:pt x="20639" y="34270"/>
                      </a:cubicBezTo>
                      <a:close/>
                      <a:moveTo>
                        <a:pt x="13666" y="36498"/>
                      </a:moveTo>
                      <a:cubicBezTo>
                        <a:pt x="13667" y="36564"/>
                        <a:pt x="13584" y="36568"/>
                        <a:pt x="13527" y="36597"/>
                      </a:cubicBezTo>
                      <a:cubicBezTo>
                        <a:pt x="13584" y="36539"/>
                        <a:pt x="13666" y="36556"/>
                        <a:pt x="13666" y="36498"/>
                      </a:cubicBezTo>
                      <a:close/>
                      <a:moveTo>
                        <a:pt x="13497" y="36749"/>
                      </a:moveTo>
                      <a:cubicBezTo>
                        <a:pt x="13515" y="36763"/>
                        <a:pt x="13527" y="36788"/>
                        <a:pt x="13527" y="36829"/>
                      </a:cubicBezTo>
                      <a:cubicBezTo>
                        <a:pt x="13527" y="36803"/>
                        <a:pt x="13505" y="36776"/>
                        <a:pt x="13497" y="36749"/>
                      </a:cubicBezTo>
                      <a:close/>
                      <a:moveTo>
                        <a:pt x="15089" y="36862"/>
                      </a:moveTo>
                      <a:cubicBezTo>
                        <a:pt x="15113" y="36899"/>
                        <a:pt x="15131" y="36941"/>
                        <a:pt x="15145" y="36984"/>
                      </a:cubicBezTo>
                      <a:lnTo>
                        <a:pt x="15145" y="36984"/>
                      </a:lnTo>
                      <a:cubicBezTo>
                        <a:pt x="15128" y="36944"/>
                        <a:pt x="15109" y="36903"/>
                        <a:pt x="15089" y="36862"/>
                      </a:cubicBezTo>
                      <a:close/>
                      <a:moveTo>
                        <a:pt x="15247" y="37353"/>
                      </a:moveTo>
                      <a:cubicBezTo>
                        <a:pt x="15260" y="37380"/>
                        <a:pt x="15276" y="37406"/>
                        <a:pt x="15296" y="37428"/>
                      </a:cubicBezTo>
                      <a:lnTo>
                        <a:pt x="15296" y="37428"/>
                      </a:lnTo>
                      <a:cubicBezTo>
                        <a:pt x="15293" y="37428"/>
                        <a:pt x="15291" y="37427"/>
                        <a:pt x="15288" y="37427"/>
                      </a:cubicBezTo>
                      <a:cubicBezTo>
                        <a:pt x="15288" y="37461"/>
                        <a:pt x="15255" y="37461"/>
                        <a:pt x="15255" y="37494"/>
                      </a:cubicBezTo>
                      <a:cubicBezTo>
                        <a:pt x="15255" y="37446"/>
                        <a:pt x="15252" y="37399"/>
                        <a:pt x="15247" y="37353"/>
                      </a:cubicBezTo>
                      <a:close/>
                      <a:moveTo>
                        <a:pt x="37024" y="37461"/>
                      </a:moveTo>
                      <a:lnTo>
                        <a:pt x="37024" y="37461"/>
                      </a:lnTo>
                      <a:cubicBezTo>
                        <a:pt x="36922" y="37537"/>
                        <a:pt x="36820" y="37613"/>
                        <a:pt x="36704" y="37659"/>
                      </a:cubicBezTo>
                      <a:lnTo>
                        <a:pt x="36704" y="37659"/>
                      </a:lnTo>
                      <a:cubicBezTo>
                        <a:pt x="36806" y="37589"/>
                        <a:pt x="36913" y="37522"/>
                        <a:pt x="37024" y="37461"/>
                      </a:cubicBezTo>
                      <a:close/>
                      <a:moveTo>
                        <a:pt x="36508" y="37806"/>
                      </a:moveTo>
                      <a:lnTo>
                        <a:pt x="36508" y="37806"/>
                      </a:lnTo>
                      <a:cubicBezTo>
                        <a:pt x="36390" y="37959"/>
                        <a:pt x="36308" y="38032"/>
                        <a:pt x="36226" y="38059"/>
                      </a:cubicBezTo>
                      <a:cubicBezTo>
                        <a:pt x="36315" y="37970"/>
                        <a:pt x="36409" y="37885"/>
                        <a:pt x="36508" y="37806"/>
                      </a:cubicBezTo>
                      <a:close/>
                      <a:moveTo>
                        <a:pt x="22207" y="38185"/>
                      </a:moveTo>
                      <a:cubicBezTo>
                        <a:pt x="22229" y="38185"/>
                        <a:pt x="22250" y="38188"/>
                        <a:pt x="22269" y="38192"/>
                      </a:cubicBezTo>
                      <a:lnTo>
                        <a:pt x="22135" y="38192"/>
                      </a:lnTo>
                      <a:cubicBezTo>
                        <a:pt x="22161" y="38187"/>
                        <a:pt x="22185" y="38185"/>
                        <a:pt x="22207" y="38185"/>
                      </a:cubicBezTo>
                      <a:close/>
                      <a:moveTo>
                        <a:pt x="18809" y="38329"/>
                      </a:moveTo>
                      <a:cubicBezTo>
                        <a:pt x="18812" y="38329"/>
                        <a:pt x="18814" y="38329"/>
                        <a:pt x="18817" y="38329"/>
                      </a:cubicBezTo>
                      <a:lnTo>
                        <a:pt x="18817" y="38329"/>
                      </a:lnTo>
                      <a:lnTo>
                        <a:pt x="18612" y="38391"/>
                      </a:lnTo>
                      <a:cubicBezTo>
                        <a:pt x="18699" y="38348"/>
                        <a:pt x="18760" y="38329"/>
                        <a:pt x="18809" y="38329"/>
                      </a:cubicBezTo>
                      <a:close/>
                      <a:moveTo>
                        <a:pt x="22430" y="38301"/>
                      </a:moveTo>
                      <a:cubicBezTo>
                        <a:pt x="22453" y="38328"/>
                        <a:pt x="22476" y="38358"/>
                        <a:pt x="22500" y="38391"/>
                      </a:cubicBezTo>
                      <a:cubicBezTo>
                        <a:pt x="22470" y="38361"/>
                        <a:pt x="22447" y="38331"/>
                        <a:pt x="22430" y="38301"/>
                      </a:cubicBezTo>
                      <a:close/>
                      <a:moveTo>
                        <a:pt x="18969" y="38429"/>
                      </a:moveTo>
                      <a:cubicBezTo>
                        <a:pt x="19012" y="38483"/>
                        <a:pt x="19061" y="38553"/>
                        <a:pt x="19143" y="38624"/>
                      </a:cubicBezTo>
                      <a:cubicBezTo>
                        <a:pt x="19057" y="38581"/>
                        <a:pt x="18999" y="38510"/>
                        <a:pt x="18969" y="38429"/>
                      </a:cubicBezTo>
                      <a:close/>
                      <a:moveTo>
                        <a:pt x="23535" y="39076"/>
                      </a:moveTo>
                      <a:lnTo>
                        <a:pt x="23497" y="39089"/>
                      </a:lnTo>
                      <a:cubicBezTo>
                        <a:pt x="23511" y="39082"/>
                        <a:pt x="23524" y="39078"/>
                        <a:pt x="23535" y="39076"/>
                      </a:cubicBezTo>
                      <a:close/>
                      <a:moveTo>
                        <a:pt x="28648" y="39056"/>
                      </a:moveTo>
                      <a:cubicBezTo>
                        <a:pt x="28678" y="39056"/>
                        <a:pt x="28708" y="39083"/>
                        <a:pt x="28738" y="39137"/>
                      </a:cubicBezTo>
                      <a:lnTo>
                        <a:pt x="28738" y="39137"/>
                      </a:lnTo>
                      <a:cubicBezTo>
                        <a:pt x="28697" y="39116"/>
                        <a:pt x="28664" y="39088"/>
                        <a:pt x="28648" y="39056"/>
                      </a:cubicBezTo>
                      <a:close/>
                      <a:moveTo>
                        <a:pt x="29045" y="39125"/>
                      </a:moveTo>
                      <a:lnTo>
                        <a:pt x="29045" y="39125"/>
                      </a:lnTo>
                      <a:cubicBezTo>
                        <a:pt x="29012" y="39161"/>
                        <a:pt x="28960" y="39177"/>
                        <a:pt x="28903" y="39177"/>
                      </a:cubicBezTo>
                      <a:cubicBezTo>
                        <a:pt x="28859" y="39177"/>
                        <a:pt x="28812" y="39167"/>
                        <a:pt x="28771" y="39151"/>
                      </a:cubicBezTo>
                      <a:lnTo>
                        <a:pt x="28771" y="39151"/>
                      </a:lnTo>
                      <a:cubicBezTo>
                        <a:pt x="28787" y="39149"/>
                        <a:pt x="28805" y="39148"/>
                        <a:pt x="28822" y="39148"/>
                      </a:cubicBezTo>
                      <a:cubicBezTo>
                        <a:pt x="28862" y="39148"/>
                        <a:pt x="28903" y="39152"/>
                        <a:pt x="28940" y="39152"/>
                      </a:cubicBezTo>
                      <a:cubicBezTo>
                        <a:pt x="28982" y="39152"/>
                        <a:pt x="29020" y="39147"/>
                        <a:pt x="29045" y="39125"/>
                      </a:cubicBezTo>
                      <a:close/>
                      <a:moveTo>
                        <a:pt x="25998" y="39161"/>
                      </a:moveTo>
                      <a:lnTo>
                        <a:pt x="25998" y="39161"/>
                      </a:lnTo>
                      <a:cubicBezTo>
                        <a:pt x="25896" y="39176"/>
                        <a:pt x="25793" y="39189"/>
                        <a:pt x="25691" y="39189"/>
                      </a:cubicBezTo>
                      <a:cubicBezTo>
                        <a:pt x="25800" y="39180"/>
                        <a:pt x="25902" y="39168"/>
                        <a:pt x="25998" y="39161"/>
                      </a:cubicBezTo>
                      <a:close/>
                      <a:moveTo>
                        <a:pt x="23629" y="39140"/>
                      </a:moveTo>
                      <a:lnTo>
                        <a:pt x="23629" y="39140"/>
                      </a:lnTo>
                      <a:cubicBezTo>
                        <a:pt x="23645" y="39165"/>
                        <a:pt x="23660" y="39194"/>
                        <a:pt x="23678" y="39216"/>
                      </a:cubicBezTo>
                      <a:lnTo>
                        <a:pt x="23678" y="39216"/>
                      </a:lnTo>
                      <a:cubicBezTo>
                        <a:pt x="23659" y="39196"/>
                        <a:pt x="23643" y="39170"/>
                        <a:pt x="23629" y="39140"/>
                      </a:cubicBezTo>
                      <a:close/>
                      <a:moveTo>
                        <a:pt x="29081" y="39255"/>
                      </a:moveTo>
                      <a:cubicBezTo>
                        <a:pt x="28975" y="39255"/>
                        <a:pt x="28875" y="39255"/>
                        <a:pt x="28777" y="39258"/>
                      </a:cubicBezTo>
                      <a:lnTo>
                        <a:pt x="28777" y="39258"/>
                      </a:lnTo>
                      <a:lnTo>
                        <a:pt x="28815" y="39255"/>
                      </a:lnTo>
                      <a:close/>
                      <a:moveTo>
                        <a:pt x="26407" y="39196"/>
                      </a:moveTo>
                      <a:cubicBezTo>
                        <a:pt x="26493" y="39226"/>
                        <a:pt x="26575" y="39276"/>
                        <a:pt x="26654" y="39355"/>
                      </a:cubicBezTo>
                      <a:cubicBezTo>
                        <a:pt x="26541" y="39327"/>
                        <a:pt x="26451" y="39274"/>
                        <a:pt x="26407" y="39196"/>
                      </a:cubicBezTo>
                      <a:close/>
                      <a:moveTo>
                        <a:pt x="24527" y="39521"/>
                      </a:moveTo>
                      <a:cubicBezTo>
                        <a:pt x="24494" y="39721"/>
                        <a:pt x="24428" y="39721"/>
                        <a:pt x="24328" y="39721"/>
                      </a:cubicBezTo>
                      <a:cubicBezTo>
                        <a:pt x="24428" y="39721"/>
                        <a:pt x="24494" y="39687"/>
                        <a:pt x="24527" y="39521"/>
                      </a:cubicBezTo>
                      <a:close/>
                      <a:moveTo>
                        <a:pt x="21669" y="39852"/>
                      </a:moveTo>
                      <a:cubicBezTo>
                        <a:pt x="21685" y="39930"/>
                        <a:pt x="21727" y="39999"/>
                        <a:pt x="21783" y="40043"/>
                      </a:cubicBezTo>
                      <a:lnTo>
                        <a:pt x="21783" y="40043"/>
                      </a:lnTo>
                      <a:lnTo>
                        <a:pt x="21669" y="39986"/>
                      </a:lnTo>
                      <a:lnTo>
                        <a:pt x="21669" y="39852"/>
                      </a:lnTo>
                      <a:close/>
                      <a:moveTo>
                        <a:pt x="19298" y="1"/>
                      </a:moveTo>
                      <a:cubicBezTo>
                        <a:pt x="17308" y="1"/>
                        <a:pt x="14841" y="927"/>
                        <a:pt x="13228" y="1966"/>
                      </a:cubicBezTo>
                      <a:cubicBezTo>
                        <a:pt x="14158" y="1734"/>
                        <a:pt x="14923" y="1202"/>
                        <a:pt x="15787" y="1036"/>
                      </a:cubicBezTo>
                      <a:lnTo>
                        <a:pt x="15787" y="1036"/>
                      </a:lnTo>
                      <a:cubicBezTo>
                        <a:pt x="16451" y="1567"/>
                        <a:pt x="12762" y="2697"/>
                        <a:pt x="12596" y="3229"/>
                      </a:cubicBezTo>
                      <a:cubicBezTo>
                        <a:pt x="11566" y="4392"/>
                        <a:pt x="5850" y="8513"/>
                        <a:pt x="7977" y="8879"/>
                      </a:cubicBezTo>
                      <a:cubicBezTo>
                        <a:pt x="6946" y="10175"/>
                        <a:pt x="6082" y="11604"/>
                        <a:pt x="5451" y="13133"/>
                      </a:cubicBezTo>
                      <a:cubicBezTo>
                        <a:pt x="5204" y="13573"/>
                        <a:pt x="4411" y="13899"/>
                        <a:pt x="4388" y="14468"/>
                      </a:cubicBezTo>
                      <a:lnTo>
                        <a:pt x="4388" y="14468"/>
                      </a:lnTo>
                      <a:cubicBezTo>
                        <a:pt x="4381" y="14424"/>
                        <a:pt x="4379" y="14377"/>
                        <a:pt x="4387" y="14329"/>
                      </a:cubicBezTo>
                      <a:lnTo>
                        <a:pt x="4387" y="14329"/>
                      </a:lnTo>
                      <a:cubicBezTo>
                        <a:pt x="4316" y="14401"/>
                        <a:pt x="4261" y="14611"/>
                        <a:pt x="4199" y="14611"/>
                      </a:cubicBezTo>
                      <a:cubicBezTo>
                        <a:pt x="4175" y="14611"/>
                        <a:pt x="4149" y="14579"/>
                        <a:pt x="4121" y="14496"/>
                      </a:cubicBezTo>
                      <a:cubicBezTo>
                        <a:pt x="3951" y="14347"/>
                        <a:pt x="3828" y="14287"/>
                        <a:pt x="3734" y="14287"/>
                      </a:cubicBezTo>
                      <a:cubicBezTo>
                        <a:pt x="3390" y="14287"/>
                        <a:pt x="3450" y="15096"/>
                        <a:pt x="3058" y="15227"/>
                      </a:cubicBezTo>
                      <a:cubicBezTo>
                        <a:pt x="3031" y="15238"/>
                        <a:pt x="3000" y="15241"/>
                        <a:pt x="2967" y="15241"/>
                      </a:cubicBezTo>
                      <a:cubicBezTo>
                        <a:pt x="2893" y="15241"/>
                        <a:pt x="2808" y="15222"/>
                        <a:pt x="2730" y="15222"/>
                      </a:cubicBezTo>
                      <a:cubicBezTo>
                        <a:pt x="2630" y="15222"/>
                        <a:pt x="2540" y="15253"/>
                        <a:pt x="2493" y="15393"/>
                      </a:cubicBezTo>
                      <a:cubicBezTo>
                        <a:pt x="1795" y="15725"/>
                        <a:pt x="1197" y="17088"/>
                        <a:pt x="1130" y="17753"/>
                      </a:cubicBezTo>
                      <a:cubicBezTo>
                        <a:pt x="1496" y="18384"/>
                        <a:pt x="133" y="19082"/>
                        <a:pt x="831" y="19248"/>
                      </a:cubicBezTo>
                      <a:cubicBezTo>
                        <a:pt x="931" y="19713"/>
                        <a:pt x="864" y="20179"/>
                        <a:pt x="732" y="20611"/>
                      </a:cubicBezTo>
                      <a:cubicBezTo>
                        <a:pt x="1263" y="21143"/>
                        <a:pt x="0" y="20810"/>
                        <a:pt x="1197" y="21973"/>
                      </a:cubicBezTo>
                      <a:cubicBezTo>
                        <a:pt x="1729" y="23934"/>
                        <a:pt x="2194" y="26294"/>
                        <a:pt x="3523" y="28255"/>
                      </a:cubicBezTo>
                      <a:lnTo>
                        <a:pt x="3357" y="28055"/>
                      </a:lnTo>
                      <a:lnTo>
                        <a:pt x="3357" y="28055"/>
                      </a:lnTo>
                      <a:cubicBezTo>
                        <a:pt x="3324" y="28554"/>
                        <a:pt x="3789" y="28753"/>
                        <a:pt x="4055" y="29052"/>
                      </a:cubicBezTo>
                      <a:cubicBezTo>
                        <a:pt x="3922" y="29218"/>
                        <a:pt x="4088" y="29318"/>
                        <a:pt x="4188" y="29318"/>
                      </a:cubicBezTo>
                      <a:cubicBezTo>
                        <a:pt x="4208" y="29325"/>
                        <a:pt x="4223" y="29328"/>
                        <a:pt x="4236" y="29328"/>
                      </a:cubicBezTo>
                      <a:cubicBezTo>
                        <a:pt x="4345" y="29328"/>
                        <a:pt x="4171" y="29086"/>
                        <a:pt x="4321" y="29086"/>
                      </a:cubicBezTo>
                      <a:cubicBezTo>
                        <a:pt x="4753" y="30016"/>
                        <a:pt x="5351" y="30814"/>
                        <a:pt x="6149" y="31445"/>
                      </a:cubicBezTo>
                      <a:cubicBezTo>
                        <a:pt x="6248" y="32110"/>
                        <a:pt x="6847" y="32376"/>
                        <a:pt x="7312" y="32841"/>
                      </a:cubicBezTo>
                      <a:cubicBezTo>
                        <a:pt x="7975" y="33331"/>
                        <a:pt x="8414" y="34598"/>
                        <a:pt x="9278" y="34598"/>
                      </a:cubicBezTo>
                      <a:cubicBezTo>
                        <a:pt x="9410" y="34598"/>
                        <a:pt x="9551" y="34569"/>
                        <a:pt x="9705" y="34503"/>
                      </a:cubicBezTo>
                      <a:cubicBezTo>
                        <a:pt x="9838" y="35001"/>
                        <a:pt x="10403" y="34503"/>
                        <a:pt x="9871" y="35101"/>
                      </a:cubicBezTo>
                      <a:cubicBezTo>
                        <a:pt x="9992" y="35017"/>
                        <a:pt x="10107" y="34988"/>
                        <a:pt x="10220" y="34988"/>
                      </a:cubicBezTo>
                      <a:cubicBezTo>
                        <a:pt x="10480" y="34988"/>
                        <a:pt x="10728" y="35142"/>
                        <a:pt x="10999" y="35142"/>
                      </a:cubicBezTo>
                      <a:cubicBezTo>
                        <a:pt x="11033" y="35142"/>
                        <a:pt x="11066" y="35139"/>
                        <a:pt x="11101" y="35134"/>
                      </a:cubicBezTo>
                      <a:lnTo>
                        <a:pt x="11101" y="35134"/>
                      </a:lnTo>
                      <a:cubicBezTo>
                        <a:pt x="9937" y="35433"/>
                        <a:pt x="12762" y="35965"/>
                        <a:pt x="12762" y="36497"/>
                      </a:cubicBezTo>
                      <a:cubicBezTo>
                        <a:pt x="12829" y="36829"/>
                        <a:pt x="13460" y="36696"/>
                        <a:pt x="13327" y="37029"/>
                      </a:cubicBezTo>
                      <a:cubicBezTo>
                        <a:pt x="13294" y="37128"/>
                        <a:pt x="13494" y="37261"/>
                        <a:pt x="13560" y="37261"/>
                      </a:cubicBezTo>
                      <a:cubicBezTo>
                        <a:pt x="13584" y="37267"/>
                        <a:pt x="13604" y="37270"/>
                        <a:pt x="13620" y="37270"/>
                      </a:cubicBezTo>
                      <a:cubicBezTo>
                        <a:pt x="13761" y="37270"/>
                        <a:pt x="13598" y="37053"/>
                        <a:pt x="13783" y="37053"/>
                      </a:cubicBezTo>
                      <a:cubicBezTo>
                        <a:pt x="13803" y="37053"/>
                        <a:pt x="13829" y="37056"/>
                        <a:pt x="13859" y="37062"/>
                      </a:cubicBezTo>
                      <a:cubicBezTo>
                        <a:pt x="13859" y="37229"/>
                        <a:pt x="13906" y="37303"/>
                        <a:pt x="14019" y="37303"/>
                      </a:cubicBezTo>
                      <a:cubicBezTo>
                        <a:pt x="14040" y="37303"/>
                        <a:pt x="14065" y="37300"/>
                        <a:pt x="14092" y="37294"/>
                      </a:cubicBezTo>
                      <a:cubicBezTo>
                        <a:pt x="14130" y="37485"/>
                        <a:pt x="14179" y="37556"/>
                        <a:pt x="14252" y="37556"/>
                      </a:cubicBezTo>
                      <a:cubicBezTo>
                        <a:pt x="14306" y="37556"/>
                        <a:pt x="14373" y="37517"/>
                        <a:pt x="14457" y="37461"/>
                      </a:cubicBezTo>
                      <a:cubicBezTo>
                        <a:pt x="14657" y="38358"/>
                        <a:pt x="15554" y="37992"/>
                        <a:pt x="16053" y="38591"/>
                      </a:cubicBezTo>
                      <a:cubicBezTo>
                        <a:pt x="17016" y="39654"/>
                        <a:pt x="18878" y="39654"/>
                        <a:pt x="20340" y="40219"/>
                      </a:cubicBezTo>
                      <a:cubicBezTo>
                        <a:pt x="20732" y="40271"/>
                        <a:pt x="21001" y="40468"/>
                        <a:pt x="21325" y="40468"/>
                      </a:cubicBezTo>
                      <a:cubicBezTo>
                        <a:pt x="21413" y="40468"/>
                        <a:pt x="21504" y="40454"/>
                        <a:pt x="21603" y="40418"/>
                      </a:cubicBezTo>
                      <a:cubicBezTo>
                        <a:pt x="22064" y="40580"/>
                        <a:pt x="22557" y="40645"/>
                        <a:pt x="23064" y="40645"/>
                      </a:cubicBezTo>
                      <a:cubicBezTo>
                        <a:pt x="24019" y="40645"/>
                        <a:pt x="25023" y="40413"/>
                        <a:pt x="25956" y="40153"/>
                      </a:cubicBezTo>
                      <a:lnTo>
                        <a:pt x="25956" y="40153"/>
                      </a:lnTo>
                      <a:cubicBezTo>
                        <a:pt x="26355" y="40252"/>
                        <a:pt x="25890" y="40319"/>
                        <a:pt x="25923" y="40485"/>
                      </a:cubicBezTo>
                      <a:cubicBezTo>
                        <a:pt x="25999" y="40517"/>
                        <a:pt x="26141" y="40539"/>
                        <a:pt x="26289" y="40539"/>
                      </a:cubicBezTo>
                      <a:cubicBezTo>
                        <a:pt x="26598" y="40539"/>
                        <a:pt x="26934" y="40444"/>
                        <a:pt x="26754" y="40153"/>
                      </a:cubicBezTo>
                      <a:lnTo>
                        <a:pt x="26754" y="40153"/>
                      </a:lnTo>
                      <a:cubicBezTo>
                        <a:pt x="26912" y="40378"/>
                        <a:pt x="27178" y="40512"/>
                        <a:pt x="27446" y="40512"/>
                      </a:cubicBezTo>
                      <a:cubicBezTo>
                        <a:pt x="27573" y="40512"/>
                        <a:pt x="27700" y="40482"/>
                        <a:pt x="27818" y="40418"/>
                      </a:cubicBezTo>
                      <a:cubicBezTo>
                        <a:pt x="26355" y="39787"/>
                        <a:pt x="29313" y="39721"/>
                        <a:pt x="30044" y="39521"/>
                      </a:cubicBezTo>
                      <a:cubicBezTo>
                        <a:pt x="30217" y="39636"/>
                        <a:pt x="30374" y="39683"/>
                        <a:pt x="30520" y="39683"/>
                      </a:cubicBezTo>
                      <a:cubicBezTo>
                        <a:pt x="30826" y="39683"/>
                        <a:pt x="31085" y="39479"/>
                        <a:pt x="31339" y="39271"/>
                      </a:cubicBezTo>
                      <a:lnTo>
                        <a:pt x="31339" y="39271"/>
                      </a:lnTo>
                      <a:cubicBezTo>
                        <a:pt x="31277" y="39339"/>
                        <a:pt x="31222" y="39412"/>
                        <a:pt x="31174" y="39488"/>
                      </a:cubicBezTo>
                      <a:cubicBezTo>
                        <a:pt x="34465" y="38159"/>
                        <a:pt x="38619" y="38657"/>
                        <a:pt x="40812" y="35467"/>
                      </a:cubicBezTo>
                      <a:cubicBezTo>
                        <a:pt x="41211" y="35267"/>
                        <a:pt x="41809" y="35201"/>
                        <a:pt x="41710" y="34569"/>
                      </a:cubicBezTo>
                      <a:cubicBezTo>
                        <a:pt x="42108" y="34370"/>
                        <a:pt x="42241" y="33572"/>
                        <a:pt x="42474" y="33140"/>
                      </a:cubicBezTo>
                      <a:cubicBezTo>
                        <a:pt x="42474" y="33173"/>
                        <a:pt x="42474" y="33173"/>
                        <a:pt x="42474" y="33207"/>
                      </a:cubicBezTo>
                      <a:cubicBezTo>
                        <a:pt x="43105" y="32110"/>
                        <a:pt x="43637" y="30947"/>
                        <a:pt x="44136" y="29783"/>
                      </a:cubicBezTo>
                      <a:cubicBezTo>
                        <a:pt x="46329" y="25962"/>
                        <a:pt x="46562" y="21442"/>
                        <a:pt x="46362" y="17121"/>
                      </a:cubicBezTo>
                      <a:cubicBezTo>
                        <a:pt x="46396" y="10740"/>
                        <a:pt x="40812" y="6353"/>
                        <a:pt x="36027" y="3096"/>
                      </a:cubicBezTo>
                      <a:lnTo>
                        <a:pt x="36159" y="3096"/>
                      </a:lnTo>
                      <a:cubicBezTo>
                        <a:pt x="31806" y="404"/>
                        <a:pt x="25092" y="205"/>
                        <a:pt x="20506" y="138"/>
                      </a:cubicBezTo>
                      <a:cubicBezTo>
                        <a:pt x="20135" y="44"/>
                        <a:pt x="19728" y="1"/>
                        <a:pt x="19298" y="1"/>
                      </a:cubicBezTo>
                      <a:close/>
                    </a:path>
                  </a:pathLst>
                </a:custGeom>
                <a:solidFill>
                  <a:srgbClr val="F2C84B">
                    <a:alpha val="724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3138" name="Google Shape;3138;p28"/>
                <p:cNvSpPr/>
                <p:nvPr/>
              </p:nvSpPr>
              <p:spPr>
                <a:xfrm>
                  <a:off x="4503750" y="5042225"/>
                  <a:ext cx="5850" cy="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" h="168" extrusionOk="0">
                      <a:moveTo>
                        <a:pt x="134" y="1"/>
                      </a:moveTo>
                      <a:cubicBezTo>
                        <a:pt x="1" y="1"/>
                        <a:pt x="34" y="134"/>
                        <a:pt x="134" y="167"/>
                      </a:cubicBezTo>
                      <a:cubicBezTo>
                        <a:pt x="233" y="101"/>
                        <a:pt x="233" y="34"/>
                        <a:pt x="134" y="1"/>
                      </a:cubicBezTo>
                      <a:close/>
                    </a:path>
                  </a:pathLst>
                </a:custGeom>
                <a:solidFill>
                  <a:srgbClr val="F2C84B">
                    <a:alpha val="724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3139" name="Google Shape;3139;p28"/>
                <p:cNvSpPr/>
                <p:nvPr/>
              </p:nvSpPr>
              <p:spPr>
                <a:xfrm>
                  <a:off x="4443825" y="4392550"/>
                  <a:ext cx="23275" cy="23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1" h="954" extrusionOk="0">
                      <a:moveTo>
                        <a:pt x="738" y="0"/>
                      </a:moveTo>
                      <a:cubicBezTo>
                        <a:pt x="708" y="0"/>
                        <a:pt x="665" y="10"/>
                        <a:pt x="603" y="32"/>
                      </a:cubicBezTo>
                      <a:cubicBezTo>
                        <a:pt x="302" y="379"/>
                        <a:pt x="1" y="953"/>
                        <a:pt x="139" y="953"/>
                      </a:cubicBezTo>
                      <a:cubicBezTo>
                        <a:pt x="199" y="953"/>
                        <a:pt x="342" y="845"/>
                        <a:pt x="603" y="564"/>
                      </a:cubicBezTo>
                      <a:cubicBezTo>
                        <a:pt x="517" y="419"/>
                        <a:pt x="930" y="0"/>
                        <a:pt x="738" y="0"/>
                      </a:cubicBezTo>
                      <a:close/>
                    </a:path>
                  </a:pathLst>
                </a:custGeom>
                <a:solidFill>
                  <a:srgbClr val="F2C84B">
                    <a:alpha val="724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3140" name="Google Shape;3140;p28"/>
                <p:cNvSpPr/>
                <p:nvPr/>
              </p:nvSpPr>
              <p:spPr>
                <a:xfrm>
                  <a:off x="4443100" y="4420750"/>
                  <a:ext cx="7500" cy="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" h="333" extrusionOk="0">
                      <a:moveTo>
                        <a:pt x="267" y="1"/>
                      </a:moveTo>
                      <a:lnTo>
                        <a:pt x="267" y="1"/>
                      </a:lnTo>
                      <a:cubicBezTo>
                        <a:pt x="100" y="34"/>
                        <a:pt x="34" y="100"/>
                        <a:pt x="1" y="333"/>
                      </a:cubicBezTo>
                      <a:cubicBezTo>
                        <a:pt x="167" y="233"/>
                        <a:pt x="300" y="200"/>
                        <a:pt x="267" y="1"/>
                      </a:cubicBezTo>
                      <a:close/>
                    </a:path>
                  </a:pathLst>
                </a:custGeom>
                <a:solidFill>
                  <a:srgbClr val="F2C84B">
                    <a:alpha val="724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3141" name="Google Shape;3141;p28"/>
                <p:cNvSpPr/>
                <p:nvPr/>
              </p:nvSpPr>
              <p:spPr>
                <a:xfrm>
                  <a:off x="4422325" y="4458150"/>
                  <a:ext cx="6725" cy="4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9" h="188" extrusionOk="0">
                      <a:moveTo>
                        <a:pt x="101" y="0"/>
                      </a:moveTo>
                      <a:lnTo>
                        <a:pt x="101" y="0"/>
                      </a:lnTo>
                      <a:cubicBezTo>
                        <a:pt x="67" y="33"/>
                        <a:pt x="1" y="67"/>
                        <a:pt x="1" y="100"/>
                      </a:cubicBezTo>
                      <a:cubicBezTo>
                        <a:pt x="1" y="164"/>
                        <a:pt x="26" y="188"/>
                        <a:pt x="58" y="188"/>
                      </a:cubicBezTo>
                      <a:cubicBezTo>
                        <a:pt x="141" y="188"/>
                        <a:pt x="269" y="24"/>
                        <a:pt x="101" y="0"/>
                      </a:cubicBezTo>
                      <a:close/>
                    </a:path>
                  </a:pathLst>
                </a:custGeom>
                <a:solidFill>
                  <a:srgbClr val="F2C84B">
                    <a:alpha val="724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3142" name="Google Shape;3142;p28"/>
                <p:cNvSpPr/>
                <p:nvPr/>
              </p:nvSpPr>
              <p:spPr>
                <a:xfrm>
                  <a:off x="4400725" y="4479950"/>
                  <a:ext cx="5350" cy="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" h="145" extrusionOk="0">
                      <a:moveTo>
                        <a:pt x="172" y="1"/>
                      </a:moveTo>
                      <a:cubicBezTo>
                        <a:pt x="131" y="1"/>
                        <a:pt x="60" y="52"/>
                        <a:pt x="1" y="92"/>
                      </a:cubicBezTo>
                      <a:cubicBezTo>
                        <a:pt x="27" y="131"/>
                        <a:pt x="53" y="145"/>
                        <a:pt x="79" y="145"/>
                      </a:cubicBezTo>
                      <a:cubicBezTo>
                        <a:pt x="119" y="145"/>
                        <a:pt x="160" y="112"/>
                        <a:pt x="200" y="92"/>
                      </a:cubicBezTo>
                      <a:cubicBezTo>
                        <a:pt x="214" y="25"/>
                        <a:pt x="200" y="1"/>
                        <a:pt x="172" y="1"/>
                      </a:cubicBezTo>
                      <a:close/>
                    </a:path>
                  </a:pathLst>
                </a:custGeom>
                <a:solidFill>
                  <a:srgbClr val="F2C84B">
                    <a:alpha val="724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3143" name="Google Shape;3143;p28"/>
                <p:cNvSpPr/>
                <p:nvPr/>
              </p:nvSpPr>
              <p:spPr>
                <a:xfrm>
                  <a:off x="4619250" y="4286150"/>
                  <a:ext cx="9150" cy="10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6" h="400" extrusionOk="0">
                      <a:moveTo>
                        <a:pt x="366" y="1"/>
                      </a:moveTo>
                      <a:lnTo>
                        <a:pt x="366" y="1"/>
                      </a:lnTo>
                      <a:cubicBezTo>
                        <a:pt x="167" y="67"/>
                        <a:pt x="34" y="134"/>
                        <a:pt x="0" y="399"/>
                      </a:cubicBezTo>
                      <a:cubicBezTo>
                        <a:pt x="266" y="333"/>
                        <a:pt x="366" y="233"/>
                        <a:pt x="366" y="1"/>
                      </a:cubicBezTo>
                      <a:close/>
                    </a:path>
                  </a:pathLst>
                </a:custGeom>
                <a:solidFill>
                  <a:srgbClr val="F2C84B">
                    <a:alpha val="724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</p:grpSp>
        </p:grpSp>
        <p:grpSp>
          <p:nvGrpSpPr>
            <p:cNvPr id="3144" name="Google Shape;3144;p28"/>
            <p:cNvGrpSpPr/>
            <p:nvPr/>
          </p:nvGrpSpPr>
          <p:grpSpPr>
            <a:xfrm rot="10800000" flipH="1">
              <a:off x="8408772" y="3623263"/>
              <a:ext cx="424423" cy="381701"/>
              <a:chOff x="882850" y="2647922"/>
              <a:chExt cx="1064250" cy="957125"/>
            </a:xfrm>
          </p:grpSpPr>
          <p:grpSp>
            <p:nvGrpSpPr>
              <p:cNvPr id="3145" name="Google Shape;3145;p28"/>
              <p:cNvGrpSpPr/>
              <p:nvPr/>
            </p:nvGrpSpPr>
            <p:grpSpPr>
              <a:xfrm>
                <a:off x="882850" y="2647922"/>
                <a:ext cx="1064250" cy="957125"/>
                <a:chOff x="6069100" y="3009725"/>
                <a:chExt cx="1064250" cy="957125"/>
              </a:xfrm>
            </p:grpSpPr>
            <p:sp>
              <p:nvSpPr>
                <p:cNvPr id="3146" name="Google Shape;3146;p28"/>
                <p:cNvSpPr/>
                <p:nvPr/>
              </p:nvSpPr>
              <p:spPr>
                <a:xfrm>
                  <a:off x="6178775" y="3741950"/>
                  <a:ext cx="25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" extrusionOk="0">
                      <a:moveTo>
                        <a:pt x="0" y="0"/>
                      </a:moveTo>
                      <a:close/>
                    </a:path>
                  </a:pathLst>
                </a:custGeom>
                <a:solidFill>
                  <a:srgbClr val="F25D27">
                    <a:alpha val="74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3147" name="Google Shape;3147;p28"/>
                <p:cNvSpPr/>
                <p:nvPr/>
              </p:nvSpPr>
              <p:spPr>
                <a:xfrm>
                  <a:off x="6069100" y="3009725"/>
                  <a:ext cx="1064250" cy="95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570" h="38285" extrusionOk="0">
                      <a:moveTo>
                        <a:pt x="13992" y="7786"/>
                      </a:moveTo>
                      <a:cubicBezTo>
                        <a:pt x="13974" y="7823"/>
                        <a:pt x="13950" y="7863"/>
                        <a:pt x="13923" y="7902"/>
                      </a:cubicBezTo>
                      <a:lnTo>
                        <a:pt x="13923" y="7902"/>
                      </a:lnTo>
                      <a:lnTo>
                        <a:pt x="13992" y="7786"/>
                      </a:lnTo>
                      <a:close/>
                      <a:moveTo>
                        <a:pt x="13862" y="7981"/>
                      </a:moveTo>
                      <a:cubicBezTo>
                        <a:pt x="13802" y="8053"/>
                        <a:pt x="13731" y="8117"/>
                        <a:pt x="13660" y="8152"/>
                      </a:cubicBezTo>
                      <a:cubicBezTo>
                        <a:pt x="13717" y="8095"/>
                        <a:pt x="13798" y="8038"/>
                        <a:pt x="13862" y="7981"/>
                      </a:cubicBezTo>
                      <a:close/>
                      <a:moveTo>
                        <a:pt x="9074" y="9083"/>
                      </a:moveTo>
                      <a:lnTo>
                        <a:pt x="9074" y="9083"/>
                      </a:lnTo>
                      <a:cubicBezTo>
                        <a:pt x="9173" y="9348"/>
                        <a:pt x="9339" y="9581"/>
                        <a:pt x="9539" y="9780"/>
                      </a:cubicBezTo>
                      <a:cubicBezTo>
                        <a:pt x="9339" y="9581"/>
                        <a:pt x="9040" y="9448"/>
                        <a:pt x="9074" y="9083"/>
                      </a:cubicBezTo>
                      <a:close/>
                      <a:moveTo>
                        <a:pt x="11810" y="9542"/>
                      </a:moveTo>
                      <a:lnTo>
                        <a:pt x="11810" y="9542"/>
                      </a:lnTo>
                      <a:cubicBezTo>
                        <a:pt x="11585" y="9704"/>
                        <a:pt x="11359" y="9877"/>
                        <a:pt x="11134" y="10080"/>
                      </a:cubicBezTo>
                      <a:cubicBezTo>
                        <a:pt x="11300" y="9913"/>
                        <a:pt x="11466" y="9780"/>
                        <a:pt x="11633" y="9614"/>
                      </a:cubicBezTo>
                      <a:cubicBezTo>
                        <a:pt x="11695" y="9593"/>
                        <a:pt x="11754" y="9569"/>
                        <a:pt x="11810" y="9542"/>
                      </a:cubicBezTo>
                      <a:close/>
                      <a:moveTo>
                        <a:pt x="10868" y="10246"/>
                      </a:moveTo>
                      <a:cubicBezTo>
                        <a:pt x="10847" y="10262"/>
                        <a:pt x="10824" y="10276"/>
                        <a:pt x="10802" y="10290"/>
                      </a:cubicBezTo>
                      <a:lnTo>
                        <a:pt x="10802" y="10290"/>
                      </a:lnTo>
                      <a:cubicBezTo>
                        <a:pt x="10824" y="10275"/>
                        <a:pt x="10846" y="10261"/>
                        <a:pt x="10868" y="10246"/>
                      </a:cubicBezTo>
                      <a:close/>
                      <a:moveTo>
                        <a:pt x="10643" y="10382"/>
                      </a:moveTo>
                      <a:lnTo>
                        <a:pt x="10643" y="10382"/>
                      </a:lnTo>
                      <a:cubicBezTo>
                        <a:pt x="10592" y="10415"/>
                        <a:pt x="10548" y="10456"/>
                        <a:pt x="10517" y="10514"/>
                      </a:cubicBezTo>
                      <a:lnTo>
                        <a:pt x="10517" y="10514"/>
                      </a:lnTo>
                      <a:cubicBezTo>
                        <a:pt x="10537" y="10467"/>
                        <a:pt x="10542" y="10439"/>
                        <a:pt x="10569" y="10412"/>
                      </a:cubicBezTo>
                      <a:cubicBezTo>
                        <a:pt x="10594" y="10404"/>
                        <a:pt x="10618" y="10394"/>
                        <a:pt x="10643" y="10382"/>
                      </a:cubicBezTo>
                      <a:close/>
                      <a:moveTo>
                        <a:pt x="8907" y="11077"/>
                      </a:moveTo>
                      <a:cubicBezTo>
                        <a:pt x="8907" y="11210"/>
                        <a:pt x="8974" y="11376"/>
                        <a:pt x="9040" y="11509"/>
                      </a:cubicBezTo>
                      <a:cubicBezTo>
                        <a:pt x="8941" y="11376"/>
                        <a:pt x="8907" y="11243"/>
                        <a:pt x="8907" y="11077"/>
                      </a:cubicBezTo>
                      <a:close/>
                      <a:moveTo>
                        <a:pt x="39184" y="11376"/>
                      </a:moveTo>
                      <a:lnTo>
                        <a:pt x="39184" y="11376"/>
                      </a:lnTo>
                      <a:cubicBezTo>
                        <a:pt x="39252" y="11496"/>
                        <a:pt x="39303" y="11624"/>
                        <a:pt x="39346" y="11762"/>
                      </a:cubicBezTo>
                      <a:lnTo>
                        <a:pt x="39346" y="11762"/>
                      </a:lnTo>
                      <a:cubicBezTo>
                        <a:pt x="39295" y="11632"/>
                        <a:pt x="39241" y="11503"/>
                        <a:pt x="39184" y="11376"/>
                      </a:cubicBezTo>
                      <a:close/>
                      <a:moveTo>
                        <a:pt x="39518" y="12245"/>
                      </a:moveTo>
                      <a:lnTo>
                        <a:pt x="39518" y="12245"/>
                      </a:lnTo>
                      <a:cubicBezTo>
                        <a:pt x="39695" y="12463"/>
                        <a:pt x="39669" y="12761"/>
                        <a:pt x="39793" y="12970"/>
                      </a:cubicBezTo>
                      <a:lnTo>
                        <a:pt x="39793" y="12970"/>
                      </a:lnTo>
                      <a:cubicBezTo>
                        <a:pt x="39781" y="12962"/>
                        <a:pt x="39765" y="12954"/>
                        <a:pt x="39749" y="12938"/>
                      </a:cubicBezTo>
                      <a:lnTo>
                        <a:pt x="39749" y="12938"/>
                      </a:lnTo>
                      <a:cubicBezTo>
                        <a:pt x="39746" y="12961"/>
                        <a:pt x="39744" y="12987"/>
                        <a:pt x="39743" y="13013"/>
                      </a:cubicBezTo>
                      <a:lnTo>
                        <a:pt x="39743" y="13013"/>
                      </a:lnTo>
                      <a:cubicBezTo>
                        <a:pt x="39676" y="12755"/>
                        <a:pt x="39602" y="12499"/>
                        <a:pt x="39518" y="12245"/>
                      </a:cubicBezTo>
                      <a:close/>
                      <a:moveTo>
                        <a:pt x="39849" y="13237"/>
                      </a:moveTo>
                      <a:lnTo>
                        <a:pt x="39849" y="13436"/>
                      </a:lnTo>
                      <a:cubicBezTo>
                        <a:pt x="39843" y="13413"/>
                        <a:pt x="39838" y="13390"/>
                        <a:pt x="39832" y="13366"/>
                      </a:cubicBezTo>
                      <a:lnTo>
                        <a:pt x="39832" y="13366"/>
                      </a:lnTo>
                      <a:cubicBezTo>
                        <a:pt x="39838" y="13338"/>
                        <a:pt x="39844" y="13296"/>
                        <a:pt x="39849" y="13237"/>
                      </a:cubicBezTo>
                      <a:close/>
                      <a:moveTo>
                        <a:pt x="5368" y="17424"/>
                      </a:moveTo>
                      <a:lnTo>
                        <a:pt x="5351" y="17458"/>
                      </a:lnTo>
                      <a:cubicBezTo>
                        <a:pt x="5351" y="17441"/>
                        <a:pt x="5360" y="17433"/>
                        <a:pt x="5368" y="17424"/>
                      </a:cubicBezTo>
                      <a:close/>
                      <a:moveTo>
                        <a:pt x="21736" y="26863"/>
                      </a:moveTo>
                      <a:cubicBezTo>
                        <a:pt x="21570" y="26996"/>
                        <a:pt x="21171" y="26963"/>
                        <a:pt x="21171" y="27262"/>
                      </a:cubicBezTo>
                      <a:cubicBezTo>
                        <a:pt x="20745" y="27262"/>
                        <a:pt x="20338" y="27262"/>
                        <a:pt x="20235" y="27589"/>
                      </a:cubicBezTo>
                      <a:lnTo>
                        <a:pt x="20235" y="27589"/>
                      </a:lnTo>
                      <a:cubicBezTo>
                        <a:pt x="20262" y="27274"/>
                        <a:pt x="20420" y="27236"/>
                        <a:pt x="21038" y="27162"/>
                      </a:cubicBezTo>
                      <a:cubicBezTo>
                        <a:pt x="21204" y="26929"/>
                        <a:pt x="21536" y="26996"/>
                        <a:pt x="21736" y="26863"/>
                      </a:cubicBezTo>
                      <a:close/>
                      <a:moveTo>
                        <a:pt x="19908" y="37631"/>
                      </a:moveTo>
                      <a:lnTo>
                        <a:pt x="19908" y="37664"/>
                      </a:lnTo>
                      <a:lnTo>
                        <a:pt x="19576" y="37664"/>
                      </a:lnTo>
                      <a:cubicBezTo>
                        <a:pt x="19675" y="37631"/>
                        <a:pt x="19808" y="37631"/>
                        <a:pt x="19908" y="37631"/>
                      </a:cubicBezTo>
                      <a:close/>
                      <a:moveTo>
                        <a:pt x="25810" y="37731"/>
                      </a:moveTo>
                      <a:lnTo>
                        <a:pt x="25810" y="37731"/>
                      </a:lnTo>
                      <a:cubicBezTo>
                        <a:pt x="25791" y="37740"/>
                        <a:pt x="25768" y="37744"/>
                        <a:pt x="25743" y="37744"/>
                      </a:cubicBezTo>
                      <a:cubicBezTo>
                        <a:pt x="25693" y="37744"/>
                        <a:pt x="25635" y="37731"/>
                        <a:pt x="25591" y="37731"/>
                      </a:cubicBezTo>
                      <a:close/>
                      <a:moveTo>
                        <a:pt x="23147" y="0"/>
                      </a:moveTo>
                      <a:cubicBezTo>
                        <a:pt x="17323" y="0"/>
                        <a:pt x="11403" y="3142"/>
                        <a:pt x="7445" y="9714"/>
                      </a:cubicBezTo>
                      <a:cubicBezTo>
                        <a:pt x="3025" y="13835"/>
                        <a:pt x="1" y="20316"/>
                        <a:pt x="2260" y="26165"/>
                      </a:cubicBezTo>
                      <a:cubicBezTo>
                        <a:pt x="2260" y="26099"/>
                        <a:pt x="2327" y="26032"/>
                        <a:pt x="2360" y="25966"/>
                      </a:cubicBezTo>
                      <a:cubicBezTo>
                        <a:pt x="2460" y="27561"/>
                        <a:pt x="4255" y="29223"/>
                        <a:pt x="5684" y="30186"/>
                      </a:cubicBezTo>
                      <a:cubicBezTo>
                        <a:pt x="12095" y="35672"/>
                        <a:pt x="18684" y="38284"/>
                        <a:pt x="24379" y="38284"/>
                      </a:cubicBezTo>
                      <a:cubicBezTo>
                        <a:pt x="35039" y="38284"/>
                        <a:pt x="42569" y="29132"/>
                        <a:pt x="39948" y="12539"/>
                      </a:cubicBezTo>
                      <a:cubicBezTo>
                        <a:pt x="36699" y="4335"/>
                        <a:pt x="29988" y="0"/>
                        <a:pt x="23147" y="0"/>
                      </a:cubicBezTo>
                      <a:close/>
                    </a:path>
                  </a:pathLst>
                </a:custGeom>
                <a:solidFill>
                  <a:srgbClr val="F25D27">
                    <a:alpha val="74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</p:grpSp>
          <p:grpSp>
            <p:nvGrpSpPr>
              <p:cNvPr id="3148" name="Google Shape;3148;p28"/>
              <p:cNvGrpSpPr/>
              <p:nvPr/>
            </p:nvGrpSpPr>
            <p:grpSpPr>
              <a:xfrm rot="10800000">
                <a:off x="1008698" y="2761102"/>
                <a:ext cx="812555" cy="730765"/>
                <a:chOff x="6069100" y="3009725"/>
                <a:chExt cx="1064250" cy="957125"/>
              </a:xfrm>
            </p:grpSpPr>
            <p:sp>
              <p:nvSpPr>
                <p:cNvPr id="3149" name="Google Shape;3149;p28"/>
                <p:cNvSpPr/>
                <p:nvPr/>
              </p:nvSpPr>
              <p:spPr>
                <a:xfrm>
                  <a:off x="6178775" y="3741950"/>
                  <a:ext cx="25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" extrusionOk="0">
                      <a:moveTo>
                        <a:pt x="0" y="0"/>
                      </a:moveTo>
                      <a:close/>
                    </a:path>
                  </a:pathLst>
                </a:custGeom>
                <a:solidFill>
                  <a:srgbClr val="F25D27">
                    <a:alpha val="74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3150" name="Google Shape;3150;p28"/>
                <p:cNvSpPr/>
                <p:nvPr/>
              </p:nvSpPr>
              <p:spPr>
                <a:xfrm>
                  <a:off x="6069100" y="3009725"/>
                  <a:ext cx="1064250" cy="95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570" h="38285" extrusionOk="0">
                      <a:moveTo>
                        <a:pt x="13992" y="7786"/>
                      </a:moveTo>
                      <a:cubicBezTo>
                        <a:pt x="13974" y="7823"/>
                        <a:pt x="13950" y="7863"/>
                        <a:pt x="13923" y="7902"/>
                      </a:cubicBezTo>
                      <a:lnTo>
                        <a:pt x="13923" y="7902"/>
                      </a:lnTo>
                      <a:lnTo>
                        <a:pt x="13992" y="7786"/>
                      </a:lnTo>
                      <a:close/>
                      <a:moveTo>
                        <a:pt x="13862" y="7981"/>
                      </a:moveTo>
                      <a:cubicBezTo>
                        <a:pt x="13802" y="8053"/>
                        <a:pt x="13731" y="8117"/>
                        <a:pt x="13660" y="8152"/>
                      </a:cubicBezTo>
                      <a:cubicBezTo>
                        <a:pt x="13717" y="8095"/>
                        <a:pt x="13798" y="8038"/>
                        <a:pt x="13862" y="7981"/>
                      </a:cubicBezTo>
                      <a:close/>
                      <a:moveTo>
                        <a:pt x="9074" y="9083"/>
                      </a:moveTo>
                      <a:lnTo>
                        <a:pt x="9074" y="9083"/>
                      </a:lnTo>
                      <a:cubicBezTo>
                        <a:pt x="9173" y="9348"/>
                        <a:pt x="9339" y="9581"/>
                        <a:pt x="9539" y="9780"/>
                      </a:cubicBezTo>
                      <a:cubicBezTo>
                        <a:pt x="9339" y="9581"/>
                        <a:pt x="9040" y="9448"/>
                        <a:pt x="9074" y="9083"/>
                      </a:cubicBezTo>
                      <a:close/>
                      <a:moveTo>
                        <a:pt x="11810" y="9542"/>
                      </a:moveTo>
                      <a:lnTo>
                        <a:pt x="11810" y="9542"/>
                      </a:lnTo>
                      <a:cubicBezTo>
                        <a:pt x="11585" y="9704"/>
                        <a:pt x="11359" y="9877"/>
                        <a:pt x="11134" y="10080"/>
                      </a:cubicBezTo>
                      <a:cubicBezTo>
                        <a:pt x="11300" y="9913"/>
                        <a:pt x="11466" y="9780"/>
                        <a:pt x="11633" y="9614"/>
                      </a:cubicBezTo>
                      <a:cubicBezTo>
                        <a:pt x="11695" y="9593"/>
                        <a:pt x="11754" y="9569"/>
                        <a:pt x="11810" y="9542"/>
                      </a:cubicBezTo>
                      <a:close/>
                      <a:moveTo>
                        <a:pt x="10868" y="10246"/>
                      </a:moveTo>
                      <a:cubicBezTo>
                        <a:pt x="10847" y="10262"/>
                        <a:pt x="10824" y="10276"/>
                        <a:pt x="10802" y="10290"/>
                      </a:cubicBezTo>
                      <a:lnTo>
                        <a:pt x="10802" y="10290"/>
                      </a:lnTo>
                      <a:cubicBezTo>
                        <a:pt x="10824" y="10275"/>
                        <a:pt x="10846" y="10261"/>
                        <a:pt x="10868" y="10246"/>
                      </a:cubicBezTo>
                      <a:close/>
                      <a:moveTo>
                        <a:pt x="10643" y="10382"/>
                      </a:moveTo>
                      <a:lnTo>
                        <a:pt x="10643" y="10382"/>
                      </a:lnTo>
                      <a:cubicBezTo>
                        <a:pt x="10592" y="10415"/>
                        <a:pt x="10548" y="10456"/>
                        <a:pt x="10517" y="10514"/>
                      </a:cubicBezTo>
                      <a:lnTo>
                        <a:pt x="10517" y="10514"/>
                      </a:lnTo>
                      <a:cubicBezTo>
                        <a:pt x="10537" y="10467"/>
                        <a:pt x="10542" y="10439"/>
                        <a:pt x="10569" y="10412"/>
                      </a:cubicBezTo>
                      <a:cubicBezTo>
                        <a:pt x="10594" y="10404"/>
                        <a:pt x="10618" y="10394"/>
                        <a:pt x="10643" y="10382"/>
                      </a:cubicBezTo>
                      <a:close/>
                      <a:moveTo>
                        <a:pt x="8907" y="11077"/>
                      </a:moveTo>
                      <a:cubicBezTo>
                        <a:pt x="8907" y="11210"/>
                        <a:pt x="8974" y="11376"/>
                        <a:pt x="9040" y="11509"/>
                      </a:cubicBezTo>
                      <a:cubicBezTo>
                        <a:pt x="8941" y="11376"/>
                        <a:pt x="8907" y="11243"/>
                        <a:pt x="8907" y="11077"/>
                      </a:cubicBezTo>
                      <a:close/>
                      <a:moveTo>
                        <a:pt x="39184" y="11376"/>
                      </a:moveTo>
                      <a:lnTo>
                        <a:pt x="39184" y="11376"/>
                      </a:lnTo>
                      <a:cubicBezTo>
                        <a:pt x="39252" y="11496"/>
                        <a:pt x="39303" y="11624"/>
                        <a:pt x="39346" y="11762"/>
                      </a:cubicBezTo>
                      <a:lnTo>
                        <a:pt x="39346" y="11762"/>
                      </a:lnTo>
                      <a:cubicBezTo>
                        <a:pt x="39295" y="11632"/>
                        <a:pt x="39241" y="11503"/>
                        <a:pt x="39184" y="11376"/>
                      </a:cubicBezTo>
                      <a:close/>
                      <a:moveTo>
                        <a:pt x="39518" y="12245"/>
                      </a:moveTo>
                      <a:lnTo>
                        <a:pt x="39518" y="12245"/>
                      </a:lnTo>
                      <a:cubicBezTo>
                        <a:pt x="39695" y="12463"/>
                        <a:pt x="39669" y="12761"/>
                        <a:pt x="39793" y="12970"/>
                      </a:cubicBezTo>
                      <a:lnTo>
                        <a:pt x="39793" y="12970"/>
                      </a:lnTo>
                      <a:cubicBezTo>
                        <a:pt x="39781" y="12962"/>
                        <a:pt x="39765" y="12954"/>
                        <a:pt x="39749" y="12938"/>
                      </a:cubicBezTo>
                      <a:lnTo>
                        <a:pt x="39749" y="12938"/>
                      </a:lnTo>
                      <a:cubicBezTo>
                        <a:pt x="39746" y="12961"/>
                        <a:pt x="39744" y="12987"/>
                        <a:pt x="39743" y="13013"/>
                      </a:cubicBezTo>
                      <a:lnTo>
                        <a:pt x="39743" y="13013"/>
                      </a:lnTo>
                      <a:cubicBezTo>
                        <a:pt x="39676" y="12755"/>
                        <a:pt x="39602" y="12499"/>
                        <a:pt x="39518" y="12245"/>
                      </a:cubicBezTo>
                      <a:close/>
                      <a:moveTo>
                        <a:pt x="39849" y="13237"/>
                      </a:moveTo>
                      <a:lnTo>
                        <a:pt x="39849" y="13436"/>
                      </a:lnTo>
                      <a:cubicBezTo>
                        <a:pt x="39843" y="13413"/>
                        <a:pt x="39838" y="13390"/>
                        <a:pt x="39832" y="13366"/>
                      </a:cubicBezTo>
                      <a:lnTo>
                        <a:pt x="39832" y="13366"/>
                      </a:lnTo>
                      <a:cubicBezTo>
                        <a:pt x="39838" y="13338"/>
                        <a:pt x="39844" y="13296"/>
                        <a:pt x="39849" y="13237"/>
                      </a:cubicBezTo>
                      <a:close/>
                      <a:moveTo>
                        <a:pt x="5368" y="17424"/>
                      </a:moveTo>
                      <a:lnTo>
                        <a:pt x="5351" y="17458"/>
                      </a:lnTo>
                      <a:cubicBezTo>
                        <a:pt x="5351" y="17441"/>
                        <a:pt x="5360" y="17433"/>
                        <a:pt x="5368" y="17424"/>
                      </a:cubicBezTo>
                      <a:close/>
                      <a:moveTo>
                        <a:pt x="21736" y="26863"/>
                      </a:moveTo>
                      <a:cubicBezTo>
                        <a:pt x="21570" y="26996"/>
                        <a:pt x="21171" y="26963"/>
                        <a:pt x="21171" y="27262"/>
                      </a:cubicBezTo>
                      <a:cubicBezTo>
                        <a:pt x="20745" y="27262"/>
                        <a:pt x="20338" y="27262"/>
                        <a:pt x="20235" y="27589"/>
                      </a:cubicBezTo>
                      <a:lnTo>
                        <a:pt x="20235" y="27589"/>
                      </a:lnTo>
                      <a:cubicBezTo>
                        <a:pt x="20262" y="27274"/>
                        <a:pt x="20420" y="27236"/>
                        <a:pt x="21038" y="27162"/>
                      </a:cubicBezTo>
                      <a:cubicBezTo>
                        <a:pt x="21204" y="26929"/>
                        <a:pt x="21536" y="26996"/>
                        <a:pt x="21736" y="26863"/>
                      </a:cubicBezTo>
                      <a:close/>
                      <a:moveTo>
                        <a:pt x="19908" y="37631"/>
                      </a:moveTo>
                      <a:lnTo>
                        <a:pt x="19908" y="37664"/>
                      </a:lnTo>
                      <a:lnTo>
                        <a:pt x="19576" y="37664"/>
                      </a:lnTo>
                      <a:cubicBezTo>
                        <a:pt x="19675" y="37631"/>
                        <a:pt x="19808" y="37631"/>
                        <a:pt x="19908" y="37631"/>
                      </a:cubicBezTo>
                      <a:close/>
                      <a:moveTo>
                        <a:pt x="25810" y="37731"/>
                      </a:moveTo>
                      <a:lnTo>
                        <a:pt x="25810" y="37731"/>
                      </a:lnTo>
                      <a:cubicBezTo>
                        <a:pt x="25791" y="37740"/>
                        <a:pt x="25768" y="37744"/>
                        <a:pt x="25743" y="37744"/>
                      </a:cubicBezTo>
                      <a:cubicBezTo>
                        <a:pt x="25693" y="37744"/>
                        <a:pt x="25635" y="37731"/>
                        <a:pt x="25591" y="37731"/>
                      </a:cubicBezTo>
                      <a:close/>
                      <a:moveTo>
                        <a:pt x="23147" y="0"/>
                      </a:moveTo>
                      <a:cubicBezTo>
                        <a:pt x="17323" y="0"/>
                        <a:pt x="11403" y="3142"/>
                        <a:pt x="7445" y="9714"/>
                      </a:cubicBezTo>
                      <a:cubicBezTo>
                        <a:pt x="3025" y="13835"/>
                        <a:pt x="1" y="20316"/>
                        <a:pt x="2260" y="26165"/>
                      </a:cubicBezTo>
                      <a:cubicBezTo>
                        <a:pt x="2260" y="26099"/>
                        <a:pt x="2327" y="26032"/>
                        <a:pt x="2360" y="25966"/>
                      </a:cubicBezTo>
                      <a:cubicBezTo>
                        <a:pt x="2460" y="27561"/>
                        <a:pt x="4255" y="29223"/>
                        <a:pt x="5684" y="30186"/>
                      </a:cubicBezTo>
                      <a:cubicBezTo>
                        <a:pt x="12095" y="35672"/>
                        <a:pt x="18684" y="38284"/>
                        <a:pt x="24379" y="38284"/>
                      </a:cubicBezTo>
                      <a:cubicBezTo>
                        <a:pt x="35039" y="38284"/>
                        <a:pt x="42569" y="29132"/>
                        <a:pt x="39948" y="12539"/>
                      </a:cubicBezTo>
                      <a:cubicBezTo>
                        <a:pt x="36699" y="4335"/>
                        <a:pt x="29988" y="0"/>
                        <a:pt x="23147" y="0"/>
                      </a:cubicBezTo>
                      <a:close/>
                    </a:path>
                  </a:pathLst>
                </a:custGeom>
                <a:solidFill>
                  <a:srgbClr val="F25D27">
                    <a:alpha val="74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</p:grpSp>
        </p:grpSp>
        <p:grpSp>
          <p:nvGrpSpPr>
            <p:cNvPr id="3151" name="Google Shape;3151;p28"/>
            <p:cNvGrpSpPr/>
            <p:nvPr/>
          </p:nvGrpSpPr>
          <p:grpSpPr>
            <a:xfrm rot="-5400000">
              <a:off x="266500" y="3852534"/>
              <a:ext cx="424322" cy="335712"/>
              <a:chOff x="4414850" y="3021000"/>
              <a:chExt cx="1302400" cy="1030425"/>
            </a:xfrm>
          </p:grpSpPr>
          <p:sp>
            <p:nvSpPr>
              <p:cNvPr id="3152" name="Google Shape;3152;p28"/>
              <p:cNvSpPr/>
              <p:nvPr/>
            </p:nvSpPr>
            <p:spPr>
              <a:xfrm>
                <a:off x="4414850" y="3021000"/>
                <a:ext cx="1302400" cy="1030425"/>
              </a:xfrm>
              <a:custGeom>
                <a:avLst/>
                <a:gdLst/>
                <a:ahLst/>
                <a:cxnLst/>
                <a:rect l="l" t="t" r="r" b="b"/>
                <a:pathLst>
                  <a:path w="52096" h="41217" extrusionOk="0">
                    <a:moveTo>
                      <a:pt x="13464" y="15389"/>
                    </a:moveTo>
                    <a:cubicBezTo>
                      <a:pt x="13704" y="15443"/>
                      <a:pt x="13951" y="15475"/>
                      <a:pt x="14202" y="15483"/>
                    </a:cubicBezTo>
                    <a:lnTo>
                      <a:pt x="14202" y="15483"/>
                    </a:lnTo>
                    <a:cubicBezTo>
                      <a:pt x="14138" y="15495"/>
                      <a:pt x="14076" y="15500"/>
                      <a:pt x="14015" y="15500"/>
                    </a:cubicBezTo>
                    <a:cubicBezTo>
                      <a:pt x="13827" y="15500"/>
                      <a:pt x="13646" y="15450"/>
                      <a:pt x="13464" y="15389"/>
                    </a:cubicBezTo>
                    <a:close/>
                    <a:moveTo>
                      <a:pt x="8980" y="29428"/>
                    </a:moveTo>
                    <a:lnTo>
                      <a:pt x="8980" y="29428"/>
                    </a:lnTo>
                    <a:cubicBezTo>
                      <a:pt x="9102" y="29832"/>
                      <a:pt x="9289" y="30304"/>
                      <a:pt x="8815" y="30304"/>
                    </a:cubicBezTo>
                    <a:cubicBezTo>
                      <a:pt x="8792" y="30304"/>
                      <a:pt x="8768" y="30303"/>
                      <a:pt x="8741" y="30300"/>
                    </a:cubicBezTo>
                    <a:lnTo>
                      <a:pt x="8741" y="30267"/>
                    </a:lnTo>
                    <a:cubicBezTo>
                      <a:pt x="8482" y="30383"/>
                      <a:pt x="8272" y="30323"/>
                      <a:pt x="8156" y="30370"/>
                    </a:cubicBezTo>
                    <a:lnTo>
                      <a:pt x="8156" y="30370"/>
                    </a:lnTo>
                    <a:cubicBezTo>
                      <a:pt x="8486" y="30161"/>
                      <a:pt x="8970" y="29938"/>
                      <a:pt x="8980" y="29428"/>
                    </a:cubicBezTo>
                    <a:close/>
                    <a:moveTo>
                      <a:pt x="11070" y="33294"/>
                    </a:moveTo>
                    <a:lnTo>
                      <a:pt x="11070" y="33294"/>
                    </a:lnTo>
                    <a:cubicBezTo>
                      <a:pt x="11158" y="33341"/>
                      <a:pt x="11246" y="33392"/>
                      <a:pt x="11334" y="33458"/>
                    </a:cubicBezTo>
                    <a:cubicBezTo>
                      <a:pt x="11235" y="33392"/>
                      <a:pt x="11137" y="33359"/>
                      <a:pt x="11070" y="33294"/>
                    </a:cubicBezTo>
                    <a:close/>
                    <a:moveTo>
                      <a:pt x="11334" y="33458"/>
                    </a:moveTo>
                    <a:lnTo>
                      <a:pt x="11334" y="33458"/>
                    </a:lnTo>
                    <a:cubicBezTo>
                      <a:pt x="11433" y="33491"/>
                      <a:pt x="11533" y="33591"/>
                      <a:pt x="11600" y="33657"/>
                    </a:cubicBezTo>
                    <a:cubicBezTo>
                      <a:pt x="11533" y="33591"/>
                      <a:pt x="11433" y="33524"/>
                      <a:pt x="11334" y="33458"/>
                    </a:cubicBezTo>
                    <a:close/>
                    <a:moveTo>
                      <a:pt x="30997" y="0"/>
                    </a:moveTo>
                    <a:cubicBezTo>
                      <a:pt x="27336" y="0"/>
                      <a:pt x="23621" y="1037"/>
                      <a:pt x="20287" y="3325"/>
                    </a:cubicBezTo>
                    <a:lnTo>
                      <a:pt x="20287" y="3325"/>
                    </a:lnTo>
                    <a:cubicBezTo>
                      <a:pt x="16048" y="4530"/>
                      <a:pt x="12956" y="7922"/>
                      <a:pt x="9705" y="10393"/>
                    </a:cubicBezTo>
                    <a:cubicBezTo>
                      <a:pt x="832" y="14281"/>
                      <a:pt x="1" y="27409"/>
                      <a:pt x="5750" y="34289"/>
                    </a:cubicBezTo>
                    <a:cubicBezTo>
                      <a:pt x="11459" y="38684"/>
                      <a:pt x="19905" y="41217"/>
                      <a:pt x="27962" y="41217"/>
                    </a:cubicBezTo>
                    <a:cubicBezTo>
                      <a:pt x="40499" y="41217"/>
                      <a:pt x="52095" y="35086"/>
                      <a:pt x="50982" y="20297"/>
                    </a:cubicBezTo>
                    <a:cubicBezTo>
                      <a:pt x="51461" y="8437"/>
                      <a:pt x="41445" y="0"/>
                      <a:pt x="30997" y="0"/>
                    </a:cubicBezTo>
                    <a:close/>
                  </a:path>
                </a:pathLst>
              </a:custGeom>
              <a:solidFill>
                <a:srgbClr val="F2C84B">
                  <a:alpha val="724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53" name="Google Shape;3153;p28"/>
              <p:cNvSpPr/>
              <p:nvPr/>
            </p:nvSpPr>
            <p:spPr>
              <a:xfrm rot="10799469">
                <a:off x="4644599" y="3202812"/>
                <a:ext cx="842913" cy="666788"/>
              </a:xfrm>
              <a:custGeom>
                <a:avLst/>
                <a:gdLst/>
                <a:ahLst/>
                <a:cxnLst/>
                <a:rect l="l" t="t" r="r" b="b"/>
                <a:pathLst>
                  <a:path w="52096" h="41217" extrusionOk="0">
                    <a:moveTo>
                      <a:pt x="13464" y="15389"/>
                    </a:moveTo>
                    <a:cubicBezTo>
                      <a:pt x="13704" y="15443"/>
                      <a:pt x="13951" y="15475"/>
                      <a:pt x="14202" y="15483"/>
                    </a:cubicBezTo>
                    <a:lnTo>
                      <a:pt x="14202" y="15483"/>
                    </a:lnTo>
                    <a:cubicBezTo>
                      <a:pt x="14138" y="15495"/>
                      <a:pt x="14076" y="15500"/>
                      <a:pt x="14015" y="15500"/>
                    </a:cubicBezTo>
                    <a:cubicBezTo>
                      <a:pt x="13827" y="15500"/>
                      <a:pt x="13646" y="15450"/>
                      <a:pt x="13464" y="15389"/>
                    </a:cubicBezTo>
                    <a:close/>
                    <a:moveTo>
                      <a:pt x="8980" y="29428"/>
                    </a:moveTo>
                    <a:lnTo>
                      <a:pt x="8980" y="29428"/>
                    </a:lnTo>
                    <a:cubicBezTo>
                      <a:pt x="9102" y="29832"/>
                      <a:pt x="9289" y="30304"/>
                      <a:pt x="8815" y="30304"/>
                    </a:cubicBezTo>
                    <a:cubicBezTo>
                      <a:pt x="8792" y="30304"/>
                      <a:pt x="8768" y="30303"/>
                      <a:pt x="8741" y="30300"/>
                    </a:cubicBezTo>
                    <a:lnTo>
                      <a:pt x="8741" y="30267"/>
                    </a:lnTo>
                    <a:cubicBezTo>
                      <a:pt x="8482" y="30383"/>
                      <a:pt x="8272" y="30323"/>
                      <a:pt x="8156" y="30370"/>
                    </a:cubicBezTo>
                    <a:lnTo>
                      <a:pt x="8156" y="30370"/>
                    </a:lnTo>
                    <a:cubicBezTo>
                      <a:pt x="8486" y="30161"/>
                      <a:pt x="8970" y="29938"/>
                      <a:pt x="8980" y="29428"/>
                    </a:cubicBezTo>
                    <a:close/>
                    <a:moveTo>
                      <a:pt x="11070" y="33294"/>
                    </a:moveTo>
                    <a:lnTo>
                      <a:pt x="11070" y="33294"/>
                    </a:lnTo>
                    <a:cubicBezTo>
                      <a:pt x="11158" y="33341"/>
                      <a:pt x="11246" y="33392"/>
                      <a:pt x="11334" y="33458"/>
                    </a:cubicBezTo>
                    <a:cubicBezTo>
                      <a:pt x="11235" y="33392"/>
                      <a:pt x="11137" y="33359"/>
                      <a:pt x="11070" y="33294"/>
                    </a:cubicBezTo>
                    <a:close/>
                    <a:moveTo>
                      <a:pt x="11334" y="33458"/>
                    </a:moveTo>
                    <a:lnTo>
                      <a:pt x="11334" y="33458"/>
                    </a:lnTo>
                    <a:cubicBezTo>
                      <a:pt x="11433" y="33491"/>
                      <a:pt x="11533" y="33591"/>
                      <a:pt x="11600" y="33657"/>
                    </a:cubicBezTo>
                    <a:cubicBezTo>
                      <a:pt x="11533" y="33591"/>
                      <a:pt x="11433" y="33524"/>
                      <a:pt x="11334" y="33458"/>
                    </a:cubicBezTo>
                    <a:close/>
                    <a:moveTo>
                      <a:pt x="30997" y="0"/>
                    </a:moveTo>
                    <a:cubicBezTo>
                      <a:pt x="27336" y="0"/>
                      <a:pt x="23621" y="1037"/>
                      <a:pt x="20287" y="3325"/>
                    </a:cubicBezTo>
                    <a:lnTo>
                      <a:pt x="20287" y="3325"/>
                    </a:lnTo>
                    <a:cubicBezTo>
                      <a:pt x="16048" y="4530"/>
                      <a:pt x="12956" y="7922"/>
                      <a:pt x="9705" y="10393"/>
                    </a:cubicBezTo>
                    <a:cubicBezTo>
                      <a:pt x="832" y="14281"/>
                      <a:pt x="1" y="27409"/>
                      <a:pt x="5750" y="34289"/>
                    </a:cubicBezTo>
                    <a:cubicBezTo>
                      <a:pt x="11459" y="38684"/>
                      <a:pt x="19905" y="41217"/>
                      <a:pt x="27962" y="41217"/>
                    </a:cubicBezTo>
                    <a:cubicBezTo>
                      <a:pt x="40499" y="41217"/>
                      <a:pt x="52095" y="35086"/>
                      <a:pt x="50982" y="20297"/>
                    </a:cubicBezTo>
                    <a:cubicBezTo>
                      <a:pt x="51461" y="8437"/>
                      <a:pt x="41445" y="0"/>
                      <a:pt x="30997" y="0"/>
                    </a:cubicBezTo>
                    <a:close/>
                  </a:path>
                </a:pathLst>
              </a:custGeom>
              <a:solidFill>
                <a:srgbClr val="F2C84B">
                  <a:alpha val="724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grpSp>
          <p:nvGrpSpPr>
            <p:cNvPr id="3154" name="Google Shape;3154;p28"/>
            <p:cNvGrpSpPr/>
            <p:nvPr/>
          </p:nvGrpSpPr>
          <p:grpSpPr>
            <a:xfrm rot="-5400000">
              <a:off x="891771" y="4545901"/>
              <a:ext cx="424347" cy="431480"/>
              <a:chOff x="4023775" y="1855149"/>
              <a:chExt cx="1174825" cy="1194575"/>
            </a:xfrm>
          </p:grpSpPr>
          <p:grpSp>
            <p:nvGrpSpPr>
              <p:cNvPr id="3155" name="Google Shape;3155;p28"/>
              <p:cNvGrpSpPr/>
              <p:nvPr/>
            </p:nvGrpSpPr>
            <p:grpSpPr>
              <a:xfrm>
                <a:off x="4023775" y="1855149"/>
                <a:ext cx="1174825" cy="1194575"/>
                <a:chOff x="4023775" y="1778925"/>
                <a:chExt cx="1174825" cy="1194575"/>
              </a:xfrm>
            </p:grpSpPr>
            <p:sp>
              <p:nvSpPr>
                <p:cNvPr id="3156" name="Google Shape;3156;p28"/>
                <p:cNvSpPr/>
                <p:nvPr/>
              </p:nvSpPr>
              <p:spPr>
                <a:xfrm>
                  <a:off x="4023775" y="1778925"/>
                  <a:ext cx="1174825" cy="1194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993" h="47783" extrusionOk="0">
                      <a:moveTo>
                        <a:pt x="23952" y="88"/>
                      </a:moveTo>
                      <a:cubicBezTo>
                        <a:pt x="23635" y="88"/>
                        <a:pt x="23318" y="96"/>
                        <a:pt x="23000" y="105"/>
                      </a:cubicBezTo>
                      <a:lnTo>
                        <a:pt x="23000" y="105"/>
                      </a:lnTo>
                      <a:cubicBezTo>
                        <a:pt x="23318" y="88"/>
                        <a:pt x="23635" y="88"/>
                        <a:pt x="23952" y="88"/>
                      </a:cubicBezTo>
                      <a:close/>
                      <a:moveTo>
                        <a:pt x="20376" y="351"/>
                      </a:moveTo>
                      <a:lnTo>
                        <a:pt x="20376" y="351"/>
                      </a:lnTo>
                      <a:cubicBezTo>
                        <a:pt x="20294" y="366"/>
                        <a:pt x="20215" y="387"/>
                        <a:pt x="20142" y="421"/>
                      </a:cubicBezTo>
                      <a:lnTo>
                        <a:pt x="20142" y="421"/>
                      </a:lnTo>
                      <a:cubicBezTo>
                        <a:pt x="20150" y="411"/>
                        <a:pt x="20157" y="399"/>
                        <a:pt x="20164" y="387"/>
                      </a:cubicBezTo>
                      <a:cubicBezTo>
                        <a:pt x="20232" y="370"/>
                        <a:pt x="20303" y="359"/>
                        <a:pt x="20376" y="351"/>
                      </a:cubicBezTo>
                      <a:close/>
                      <a:moveTo>
                        <a:pt x="19484" y="487"/>
                      </a:moveTo>
                      <a:lnTo>
                        <a:pt x="19484" y="487"/>
                      </a:lnTo>
                      <a:cubicBezTo>
                        <a:pt x="19363" y="514"/>
                        <a:pt x="19237" y="533"/>
                        <a:pt x="19100" y="553"/>
                      </a:cubicBezTo>
                      <a:cubicBezTo>
                        <a:pt x="19228" y="502"/>
                        <a:pt x="19356" y="490"/>
                        <a:pt x="19484" y="487"/>
                      </a:cubicBezTo>
                      <a:close/>
                      <a:moveTo>
                        <a:pt x="28505" y="719"/>
                      </a:moveTo>
                      <a:lnTo>
                        <a:pt x="28505" y="719"/>
                      </a:lnTo>
                      <a:cubicBezTo>
                        <a:pt x="28419" y="737"/>
                        <a:pt x="28332" y="754"/>
                        <a:pt x="28245" y="767"/>
                      </a:cubicBezTo>
                      <a:lnTo>
                        <a:pt x="28245" y="767"/>
                      </a:lnTo>
                      <a:lnTo>
                        <a:pt x="28505" y="719"/>
                      </a:lnTo>
                      <a:close/>
                      <a:moveTo>
                        <a:pt x="27519" y="778"/>
                      </a:moveTo>
                      <a:cubicBezTo>
                        <a:pt x="27523" y="780"/>
                        <a:pt x="27528" y="783"/>
                        <a:pt x="27532" y="786"/>
                      </a:cubicBezTo>
                      <a:lnTo>
                        <a:pt x="27532" y="786"/>
                      </a:lnTo>
                      <a:cubicBezTo>
                        <a:pt x="27528" y="783"/>
                        <a:pt x="27523" y="781"/>
                        <a:pt x="27519" y="778"/>
                      </a:cubicBezTo>
                      <a:close/>
                      <a:moveTo>
                        <a:pt x="16973" y="752"/>
                      </a:moveTo>
                      <a:cubicBezTo>
                        <a:pt x="16873" y="752"/>
                        <a:pt x="16807" y="786"/>
                        <a:pt x="16740" y="852"/>
                      </a:cubicBezTo>
                      <a:cubicBezTo>
                        <a:pt x="16807" y="786"/>
                        <a:pt x="16907" y="786"/>
                        <a:pt x="16973" y="786"/>
                      </a:cubicBezTo>
                      <a:lnTo>
                        <a:pt x="16973" y="752"/>
                      </a:lnTo>
                      <a:close/>
                      <a:moveTo>
                        <a:pt x="35119" y="2747"/>
                      </a:moveTo>
                      <a:cubicBezTo>
                        <a:pt x="35141" y="2747"/>
                        <a:pt x="35160" y="2750"/>
                        <a:pt x="35177" y="2755"/>
                      </a:cubicBezTo>
                      <a:lnTo>
                        <a:pt x="35177" y="2755"/>
                      </a:lnTo>
                      <a:cubicBezTo>
                        <a:pt x="35113" y="2747"/>
                        <a:pt x="35050" y="2747"/>
                        <a:pt x="34986" y="2747"/>
                      </a:cubicBezTo>
                      <a:close/>
                      <a:moveTo>
                        <a:pt x="37013" y="3710"/>
                      </a:moveTo>
                      <a:lnTo>
                        <a:pt x="37013" y="3710"/>
                      </a:lnTo>
                      <a:cubicBezTo>
                        <a:pt x="37112" y="3776"/>
                        <a:pt x="37210" y="3838"/>
                        <a:pt x="37308" y="3898"/>
                      </a:cubicBezTo>
                      <a:lnTo>
                        <a:pt x="37308" y="3898"/>
                      </a:lnTo>
                      <a:cubicBezTo>
                        <a:pt x="37204" y="3840"/>
                        <a:pt x="37105" y="3779"/>
                        <a:pt x="37013" y="3710"/>
                      </a:cubicBezTo>
                      <a:close/>
                      <a:moveTo>
                        <a:pt x="10127" y="5472"/>
                      </a:moveTo>
                      <a:lnTo>
                        <a:pt x="10127" y="5472"/>
                      </a:lnTo>
                      <a:cubicBezTo>
                        <a:pt x="10096" y="5517"/>
                        <a:pt x="10059" y="5556"/>
                        <a:pt x="10018" y="5591"/>
                      </a:cubicBezTo>
                      <a:lnTo>
                        <a:pt x="10018" y="5591"/>
                      </a:lnTo>
                      <a:cubicBezTo>
                        <a:pt x="10045" y="5542"/>
                        <a:pt x="10076" y="5497"/>
                        <a:pt x="10127" y="5472"/>
                      </a:cubicBezTo>
                      <a:close/>
                      <a:moveTo>
                        <a:pt x="9950" y="5644"/>
                      </a:moveTo>
                      <a:lnTo>
                        <a:pt x="9950" y="5644"/>
                      </a:lnTo>
                      <a:cubicBezTo>
                        <a:pt x="9921" y="5664"/>
                        <a:pt x="9891" y="5684"/>
                        <a:pt x="9861" y="5704"/>
                      </a:cubicBezTo>
                      <a:cubicBezTo>
                        <a:pt x="9886" y="5679"/>
                        <a:pt x="9911" y="5655"/>
                        <a:pt x="9950" y="5644"/>
                      </a:cubicBezTo>
                      <a:close/>
                      <a:moveTo>
                        <a:pt x="40304" y="6569"/>
                      </a:moveTo>
                      <a:lnTo>
                        <a:pt x="40304" y="6569"/>
                      </a:lnTo>
                      <a:cubicBezTo>
                        <a:pt x="40416" y="6625"/>
                        <a:pt x="40505" y="6728"/>
                        <a:pt x="40570" y="6839"/>
                      </a:cubicBezTo>
                      <a:lnTo>
                        <a:pt x="40570" y="6839"/>
                      </a:lnTo>
                      <a:cubicBezTo>
                        <a:pt x="40481" y="6746"/>
                        <a:pt x="40392" y="6657"/>
                        <a:pt x="40304" y="6569"/>
                      </a:cubicBezTo>
                      <a:close/>
                      <a:moveTo>
                        <a:pt x="40113" y="8309"/>
                      </a:moveTo>
                      <a:cubicBezTo>
                        <a:pt x="40184" y="8309"/>
                        <a:pt x="40263" y="8335"/>
                        <a:pt x="40328" y="8335"/>
                      </a:cubicBezTo>
                      <a:cubicBezTo>
                        <a:pt x="40334" y="8335"/>
                        <a:pt x="40340" y="8334"/>
                        <a:pt x="40346" y="8334"/>
                      </a:cubicBezTo>
                      <a:lnTo>
                        <a:pt x="40346" y="8334"/>
                      </a:lnTo>
                      <a:cubicBezTo>
                        <a:pt x="40057" y="8386"/>
                        <a:pt x="39845" y="8611"/>
                        <a:pt x="39636" y="8611"/>
                      </a:cubicBezTo>
                      <a:cubicBezTo>
                        <a:pt x="39519" y="8611"/>
                        <a:pt x="39402" y="8541"/>
                        <a:pt x="39273" y="8330"/>
                      </a:cubicBezTo>
                      <a:lnTo>
                        <a:pt x="39273" y="8330"/>
                      </a:lnTo>
                      <a:cubicBezTo>
                        <a:pt x="39376" y="8473"/>
                        <a:pt x="39528" y="8541"/>
                        <a:pt x="39677" y="8541"/>
                      </a:cubicBezTo>
                      <a:cubicBezTo>
                        <a:pt x="39770" y="8541"/>
                        <a:pt x="39861" y="8514"/>
                        <a:pt x="39938" y="8463"/>
                      </a:cubicBezTo>
                      <a:cubicBezTo>
                        <a:pt x="39969" y="8339"/>
                        <a:pt x="40036" y="8309"/>
                        <a:pt x="40113" y="8309"/>
                      </a:cubicBezTo>
                      <a:close/>
                      <a:moveTo>
                        <a:pt x="7368" y="9128"/>
                      </a:moveTo>
                      <a:cubicBezTo>
                        <a:pt x="7414" y="9150"/>
                        <a:pt x="7460" y="9173"/>
                        <a:pt x="7495" y="9218"/>
                      </a:cubicBezTo>
                      <a:lnTo>
                        <a:pt x="7495" y="9218"/>
                      </a:lnTo>
                      <a:cubicBezTo>
                        <a:pt x="7453" y="9186"/>
                        <a:pt x="7390" y="9170"/>
                        <a:pt x="7368" y="9128"/>
                      </a:cubicBezTo>
                      <a:close/>
                      <a:moveTo>
                        <a:pt x="43614" y="9216"/>
                      </a:moveTo>
                      <a:lnTo>
                        <a:pt x="43614" y="9216"/>
                      </a:lnTo>
                      <a:cubicBezTo>
                        <a:pt x="43609" y="9223"/>
                        <a:pt x="43603" y="9231"/>
                        <a:pt x="43598" y="9239"/>
                      </a:cubicBezTo>
                      <a:lnTo>
                        <a:pt x="43598" y="9239"/>
                      </a:lnTo>
                      <a:cubicBezTo>
                        <a:pt x="43602" y="9231"/>
                        <a:pt x="43607" y="9224"/>
                        <a:pt x="43614" y="9216"/>
                      </a:cubicBezTo>
                      <a:close/>
                      <a:moveTo>
                        <a:pt x="42073" y="9099"/>
                      </a:moveTo>
                      <a:lnTo>
                        <a:pt x="42073" y="9099"/>
                      </a:lnTo>
                      <a:cubicBezTo>
                        <a:pt x="42139" y="9206"/>
                        <a:pt x="42179" y="9318"/>
                        <a:pt x="42193" y="9452"/>
                      </a:cubicBezTo>
                      <a:lnTo>
                        <a:pt x="42193" y="9452"/>
                      </a:lnTo>
                      <a:cubicBezTo>
                        <a:pt x="42149" y="9337"/>
                        <a:pt x="42128" y="9206"/>
                        <a:pt x="42073" y="9099"/>
                      </a:cubicBezTo>
                      <a:close/>
                      <a:moveTo>
                        <a:pt x="36149" y="10058"/>
                      </a:moveTo>
                      <a:cubicBezTo>
                        <a:pt x="36149" y="10107"/>
                        <a:pt x="36114" y="10138"/>
                        <a:pt x="36069" y="10138"/>
                      </a:cubicBezTo>
                      <a:cubicBezTo>
                        <a:pt x="36067" y="10138"/>
                        <a:pt x="36065" y="10138"/>
                        <a:pt x="36063" y="10137"/>
                      </a:cubicBezTo>
                      <a:lnTo>
                        <a:pt x="36063" y="10137"/>
                      </a:lnTo>
                      <a:lnTo>
                        <a:pt x="36050" y="10125"/>
                      </a:lnTo>
                      <a:cubicBezTo>
                        <a:pt x="36116" y="10125"/>
                        <a:pt x="36149" y="10091"/>
                        <a:pt x="36149" y="10058"/>
                      </a:cubicBezTo>
                      <a:close/>
                      <a:moveTo>
                        <a:pt x="43993" y="10058"/>
                      </a:moveTo>
                      <a:lnTo>
                        <a:pt x="43993" y="10058"/>
                      </a:lnTo>
                      <a:cubicBezTo>
                        <a:pt x="43959" y="10058"/>
                        <a:pt x="43926" y="10091"/>
                        <a:pt x="43926" y="10158"/>
                      </a:cubicBezTo>
                      <a:cubicBezTo>
                        <a:pt x="43893" y="10125"/>
                        <a:pt x="43926" y="10058"/>
                        <a:pt x="43993" y="10058"/>
                      </a:cubicBezTo>
                      <a:close/>
                      <a:moveTo>
                        <a:pt x="12121" y="10457"/>
                      </a:moveTo>
                      <a:cubicBezTo>
                        <a:pt x="12128" y="10457"/>
                        <a:pt x="12136" y="10458"/>
                        <a:pt x="12145" y="10461"/>
                      </a:cubicBezTo>
                      <a:lnTo>
                        <a:pt x="12145" y="10461"/>
                      </a:lnTo>
                      <a:cubicBezTo>
                        <a:pt x="12106" y="10464"/>
                        <a:pt x="12071" y="10489"/>
                        <a:pt x="12088" y="10523"/>
                      </a:cubicBezTo>
                      <a:cubicBezTo>
                        <a:pt x="12054" y="10490"/>
                        <a:pt x="12088" y="10457"/>
                        <a:pt x="12121" y="10457"/>
                      </a:cubicBezTo>
                      <a:close/>
                      <a:moveTo>
                        <a:pt x="5108" y="11122"/>
                      </a:moveTo>
                      <a:cubicBezTo>
                        <a:pt x="5077" y="11141"/>
                        <a:pt x="5052" y="11162"/>
                        <a:pt x="5033" y="11185"/>
                      </a:cubicBezTo>
                      <a:lnTo>
                        <a:pt x="5033" y="11185"/>
                      </a:lnTo>
                      <a:cubicBezTo>
                        <a:pt x="5055" y="11162"/>
                        <a:pt x="5080" y="11140"/>
                        <a:pt x="5108" y="11122"/>
                      </a:cubicBezTo>
                      <a:close/>
                      <a:moveTo>
                        <a:pt x="5033" y="11185"/>
                      </a:moveTo>
                      <a:lnTo>
                        <a:pt x="5033" y="11185"/>
                      </a:lnTo>
                      <a:cubicBezTo>
                        <a:pt x="4985" y="11235"/>
                        <a:pt x="4954" y="11294"/>
                        <a:pt x="4945" y="11354"/>
                      </a:cubicBezTo>
                      <a:lnTo>
                        <a:pt x="4945" y="11354"/>
                      </a:lnTo>
                      <a:cubicBezTo>
                        <a:pt x="4969" y="11294"/>
                        <a:pt x="4990" y="11236"/>
                        <a:pt x="5033" y="11185"/>
                      </a:cubicBezTo>
                      <a:close/>
                      <a:moveTo>
                        <a:pt x="4945" y="11354"/>
                      </a:moveTo>
                      <a:lnTo>
                        <a:pt x="4945" y="11354"/>
                      </a:lnTo>
                      <a:cubicBezTo>
                        <a:pt x="4934" y="11381"/>
                        <a:pt x="4922" y="11408"/>
                        <a:pt x="4907" y="11435"/>
                      </a:cubicBezTo>
                      <a:lnTo>
                        <a:pt x="4907" y="11435"/>
                      </a:lnTo>
                      <a:lnTo>
                        <a:pt x="4942" y="11388"/>
                      </a:lnTo>
                      <a:cubicBezTo>
                        <a:pt x="4942" y="11376"/>
                        <a:pt x="4943" y="11365"/>
                        <a:pt x="4945" y="11354"/>
                      </a:cubicBezTo>
                      <a:close/>
                      <a:moveTo>
                        <a:pt x="4907" y="11435"/>
                      </a:moveTo>
                      <a:lnTo>
                        <a:pt x="4843" y="11520"/>
                      </a:lnTo>
                      <a:cubicBezTo>
                        <a:pt x="4870" y="11493"/>
                        <a:pt x="4890" y="11464"/>
                        <a:pt x="4907" y="11435"/>
                      </a:cubicBezTo>
                      <a:close/>
                      <a:moveTo>
                        <a:pt x="4311" y="12451"/>
                      </a:moveTo>
                      <a:cubicBezTo>
                        <a:pt x="4311" y="12451"/>
                        <a:pt x="4283" y="12478"/>
                        <a:pt x="4278" y="12508"/>
                      </a:cubicBezTo>
                      <a:lnTo>
                        <a:pt x="4278" y="12508"/>
                      </a:lnTo>
                      <a:cubicBezTo>
                        <a:pt x="4289" y="12489"/>
                        <a:pt x="4300" y="12470"/>
                        <a:pt x="4311" y="12451"/>
                      </a:cubicBezTo>
                      <a:close/>
                      <a:moveTo>
                        <a:pt x="4278" y="12508"/>
                      </a:moveTo>
                      <a:lnTo>
                        <a:pt x="4278" y="12508"/>
                      </a:lnTo>
                      <a:cubicBezTo>
                        <a:pt x="4196" y="12662"/>
                        <a:pt x="4137" y="12839"/>
                        <a:pt x="4078" y="13016"/>
                      </a:cubicBezTo>
                      <a:cubicBezTo>
                        <a:pt x="4145" y="12817"/>
                        <a:pt x="4211" y="12650"/>
                        <a:pt x="4278" y="12517"/>
                      </a:cubicBezTo>
                      <a:cubicBezTo>
                        <a:pt x="4278" y="12514"/>
                        <a:pt x="4278" y="12511"/>
                        <a:pt x="4278" y="12508"/>
                      </a:cubicBezTo>
                      <a:close/>
                      <a:moveTo>
                        <a:pt x="4145" y="12983"/>
                      </a:moveTo>
                      <a:cubicBezTo>
                        <a:pt x="4130" y="13034"/>
                        <a:pt x="4109" y="13081"/>
                        <a:pt x="4084" y="13125"/>
                      </a:cubicBezTo>
                      <a:lnTo>
                        <a:pt x="4084" y="13125"/>
                      </a:lnTo>
                      <a:cubicBezTo>
                        <a:pt x="4115" y="13086"/>
                        <a:pt x="4145" y="13045"/>
                        <a:pt x="4145" y="12983"/>
                      </a:cubicBezTo>
                      <a:close/>
                      <a:moveTo>
                        <a:pt x="4084" y="13125"/>
                      </a:moveTo>
                      <a:cubicBezTo>
                        <a:pt x="4059" y="13156"/>
                        <a:pt x="4033" y="13187"/>
                        <a:pt x="4020" y="13227"/>
                      </a:cubicBezTo>
                      <a:lnTo>
                        <a:pt x="4020" y="13227"/>
                      </a:lnTo>
                      <a:cubicBezTo>
                        <a:pt x="4042" y="13194"/>
                        <a:pt x="4064" y="13160"/>
                        <a:pt x="4084" y="13125"/>
                      </a:cubicBezTo>
                      <a:close/>
                      <a:moveTo>
                        <a:pt x="4020" y="13227"/>
                      </a:moveTo>
                      <a:cubicBezTo>
                        <a:pt x="3945" y="13338"/>
                        <a:pt x="3865" y="13441"/>
                        <a:pt x="3845" y="13581"/>
                      </a:cubicBezTo>
                      <a:cubicBezTo>
                        <a:pt x="3879" y="13481"/>
                        <a:pt x="3912" y="13348"/>
                        <a:pt x="4012" y="13282"/>
                      </a:cubicBezTo>
                      <a:cubicBezTo>
                        <a:pt x="4012" y="13261"/>
                        <a:pt x="4015" y="13243"/>
                        <a:pt x="4020" y="13227"/>
                      </a:cubicBezTo>
                      <a:close/>
                      <a:moveTo>
                        <a:pt x="11323" y="13714"/>
                      </a:moveTo>
                      <a:cubicBezTo>
                        <a:pt x="11390" y="13780"/>
                        <a:pt x="11523" y="13847"/>
                        <a:pt x="11356" y="13880"/>
                      </a:cubicBezTo>
                      <a:cubicBezTo>
                        <a:pt x="11349" y="13887"/>
                        <a:pt x="11342" y="13893"/>
                        <a:pt x="11335" y="13897"/>
                      </a:cubicBezTo>
                      <a:lnTo>
                        <a:pt x="11335" y="13897"/>
                      </a:lnTo>
                      <a:cubicBezTo>
                        <a:pt x="11368" y="13843"/>
                        <a:pt x="11367" y="13757"/>
                        <a:pt x="11323" y="13714"/>
                      </a:cubicBezTo>
                      <a:close/>
                      <a:moveTo>
                        <a:pt x="12088" y="14146"/>
                      </a:moveTo>
                      <a:lnTo>
                        <a:pt x="12088" y="14179"/>
                      </a:lnTo>
                      <a:cubicBezTo>
                        <a:pt x="12088" y="14280"/>
                        <a:pt x="12088" y="14368"/>
                        <a:pt x="12088" y="14452"/>
                      </a:cubicBezTo>
                      <a:lnTo>
                        <a:pt x="12088" y="14452"/>
                      </a:lnTo>
                      <a:cubicBezTo>
                        <a:pt x="12054" y="14312"/>
                        <a:pt x="11969" y="14170"/>
                        <a:pt x="12088" y="14146"/>
                      </a:cubicBezTo>
                      <a:close/>
                      <a:moveTo>
                        <a:pt x="40902" y="14512"/>
                      </a:moveTo>
                      <a:lnTo>
                        <a:pt x="40935" y="14578"/>
                      </a:lnTo>
                      <a:cubicBezTo>
                        <a:pt x="40952" y="14595"/>
                        <a:pt x="40968" y="14603"/>
                        <a:pt x="40989" y="14603"/>
                      </a:cubicBezTo>
                      <a:cubicBezTo>
                        <a:pt x="41010" y="14603"/>
                        <a:pt x="41035" y="14595"/>
                        <a:pt x="41068" y="14578"/>
                      </a:cubicBezTo>
                      <a:lnTo>
                        <a:pt x="41068" y="14578"/>
                      </a:lnTo>
                      <a:cubicBezTo>
                        <a:pt x="41039" y="14597"/>
                        <a:pt x="41013" y="14606"/>
                        <a:pt x="40990" y="14606"/>
                      </a:cubicBezTo>
                      <a:cubicBezTo>
                        <a:pt x="40935" y="14606"/>
                        <a:pt x="40902" y="14559"/>
                        <a:pt x="40902" y="14512"/>
                      </a:cubicBezTo>
                      <a:close/>
                      <a:moveTo>
                        <a:pt x="3700" y="14624"/>
                      </a:moveTo>
                      <a:cubicBezTo>
                        <a:pt x="3691" y="14640"/>
                        <a:pt x="3684" y="14656"/>
                        <a:pt x="3679" y="14673"/>
                      </a:cubicBezTo>
                      <a:lnTo>
                        <a:pt x="3679" y="14673"/>
                      </a:lnTo>
                      <a:lnTo>
                        <a:pt x="3679" y="14644"/>
                      </a:lnTo>
                      <a:cubicBezTo>
                        <a:pt x="3686" y="14638"/>
                        <a:pt x="3693" y="14631"/>
                        <a:pt x="3700" y="14624"/>
                      </a:cubicBezTo>
                      <a:close/>
                      <a:moveTo>
                        <a:pt x="8992" y="14630"/>
                      </a:moveTo>
                      <a:cubicBezTo>
                        <a:pt x="9010" y="14642"/>
                        <a:pt x="9031" y="14650"/>
                        <a:pt x="9057" y="14650"/>
                      </a:cubicBezTo>
                      <a:cubicBezTo>
                        <a:pt x="9069" y="14650"/>
                        <a:pt x="9082" y="14648"/>
                        <a:pt x="9097" y="14644"/>
                      </a:cubicBezTo>
                      <a:lnTo>
                        <a:pt x="9097" y="14644"/>
                      </a:lnTo>
                      <a:cubicBezTo>
                        <a:pt x="9089" y="14673"/>
                        <a:pt x="9078" y="14685"/>
                        <a:pt x="9063" y="14685"/>
                      </a:cubicBezTo>
                      <a:cubicBezTo>
                        <a:pt x="9043" y="14685"/>
                        <a:pt x="9017" y="14662"/>
                        <a:pt x="8992" y="14630"/>
                      </a:cubicBezTo>
                      <a:close/>
                      <a:moveTo>
                        <a:pt x="33025" y="14877"/>
                      </a:moveTo>
                      <a:lnTo>
                        <a:pt x="33025" y="14877"/>
                      </a:lnTo>
                      <a:cubicBezTo>
                        <a:pt x="33059" y="14910"/>
                        <a:pt x="33059" y="14977"/>
                        <a:pt x="33059" y="15043"/>
                      </a:cubicBezTo>
                      <a:cubicBezTo>
                        <a:pt x="33051" y="15051"/>
                        <a:pt x="33047" y="15071"/>
                        <a:pt x="33046" y="15099"/>
                      </a:cubicBezTo>
                      <a:lnTo>
                        <a:pt x="33046" y="15099"/>
                      </a:lnTo>
                      <a:cubicBezTo>
                        <a:pt x="33037" y="15005"/>
                        <a:pt x="33025" y="14935"/>
                        <a:pt x="33025" y="14877"/>
                      </a:cubicBezTo>
                      <a:close/>
                      <a:moveTo>
                        <a:pt x="3546" y="15342"/>
                      </a:moveTo>
                      <a:lnTo>
                        <a:pt x="3546" y="15376"/>
                      </a:lnTo>
                      <a:cubicBezTo>
                        <a:pt x="3513" y="15475"/>
                        <a:pt x="3480" y="15542"/>
                        <a:pt x="3447" y="15642"/>
                      </a:cubicBezTo>
                      <a:cubicBezTo>
                        <a:pt x="3480" y="15542"/>
                        <a:pt x="3513" y="15442"/>
                        <a:pt x="3546" y="15342"/>
                      </a:cubicBezTo>
                      <a:close/>
                      <a:moveTo>
                        <a:pt x="23786" y="15276"/>
                      </a:moveTo>
                      <a:cubicBezTo>
                        <a:pt x="23587" y="15342"/>
                        <a:pt x="23653" y="15475"/>
                        <a:pt x="23686" y="15608"/>
                      </a:cubicBezTo>
                      <a:cubicBezTo>
                        <a:pt x="23680" y="15602"/>
                        <a:pt x="23674" y="15599"/>
                        <a:pt x="23668" y="15599"/>
                      </a:cubicBezTo>
                      <a:cubicBezTo>
                        <a:pt x="23649" y="15599"/>
                        <a:pt x="23633" y="15624"/>
                        <a:pt x="23625" y="15648"/>
                      </a:cubicBezTo>
                      <a:lnTo>
                        <a:pt x="23625" y="15648"/>
                      </a:lnTo>
                      <a:cubicBezTo>
                        <a:pt x="23642" y="15516"/>
                        <a:pt x="23566" y="15338"/>
                        <a:pt x="23753" y="15276"/>
                      </a:cubicBezTo>
                      <a:close/>
                      <a:moveTo>
                        <a:pt x="44695" y="15644"/>
                      </a:moveTo>
                      <a:cubicBezTo>
                        <a:pt x="44711" y="15651"/>
                        <a:pt x="44762" y="15675"/>
                        <a:pt x="44790" y="15675"/>
                      </a:cubicBezTo>
                      <a:cubicBezTo>
                        <a:pt x="44745" y="15675"/>
                        <a:pt x="44715" y="15663"/>
                        <a:pt x="44695" y="15644"/>
                      </a:cubicBezTo>
                      <a:close/>
                      <a:moveTo>
                        <a:pt x="33059" y="15326"/>
                      </a:moveTo>
                      <a:lnTo>
                        <a:pt x="33059" y="15326"/>
                      </a:lnTo>
                      <a:cubicBezTo>
                        <a:pt x="33078" y="15583"/>
                        <a:pt x="33099" y="15920"/>
                        <a:pt x="32924" y="15920"/>
                      </a:cubicBezTo>
                      <a:cubicBezTo>
                        <a:pt x="32905" y="15920"/>
                        <a:pt x="32883" y="15916"/>
                        <a:pt x="32859" y="15907"/>
                      </a:cubicBezTo>
                      <a:lnTo>
                        <a:pt x="32859" y="15907"/>
                      </a:lnTo>
                      <a:cubicBezTo>
                        <a:pt x="32869" y="15911"/>
                        <a:pt x="32878" y="15912"/>
                        <a:pt x="32887" y="15912"/>
                      </a:cubicBezTo>
                      <a:cubicBezTo>
                        <a:pt x="32971" y="15912"/>
                        <a:pt x="33029" y="15766"/>
                        <a:pt x="33059" y="15376"/>
                      </a:cubicBezTo>
                      <a:lnTo>
                        <a:pt x="33059" y="15342"/>
                      </a:lnTo>
                      <a:cubicBezTo>
                        <a:pt x="33059" y="15337"/>
                        <a:pt x="33059" y="15331"/>
                        <a:pt x="33059" y="15326"/>
                      </a:cubicBezTo>
                      <a:close/>
                      <a:moveTo>
                        <a:pt x="3480" y="15774"/>
                      </a:moveTo>
                      <a:cubicBezTo>
                        <a:pt x="3480" y="15841"/>
                        <a:pt x="3546" y="15941"/>
                        <a:pt x="3480" y="15974"/>
                      </a:cubicBezTo>
                      <a:lnTo>
                        <a:pt x="3447" y="15974"/>
                      </a:lnTo>
                      <a:cubicBezTo>
                        <a:pt x="3513" y="15941"/>
                        <a:pt x="3447" y="15841"/>
                        <a:pt x="3480" y="15774"/>
                      </a:cubicBezTo>
                      <a:close/>
                      <a:moveTo>
                        <a:pt x="14082" y="16107"/>
                      </a:moveTo>
                      <a:lnTo>
                        <a:pt x="14082" y="16140"/>
                      </a:lnTo>
                      <a:lnTo>
                        <a:pt x="14015" y="16140"/>
                      </a:lnTo>
                      <a:cubicBezTo>
                        <a:pt x="14048" y="16140"/>
                        <a:pt x="14048" y="16140"/>
                        <a:pt x="14082" y="16107"/>
                      </a:cubicBezTo>
                      <a:close/>
                      <a:moveTo>
                        <a:pt x="8461" y="16173"/>
                      </a:moveTo>
                      <a:cubicBezTo>
                        <a:pt x="8463" y="16173"/>
                        <a:pt x="8465" y="16173"/>
                        <a:pt x="8465" y="16173"/>
                      </a:cubicBezTo>
                      <a:lnTo>
                        <a:pt x="8465" y="16178"/>
                      </a:lnTo>
                      <a:lnTo>
                        <a:pt x="8465" y="16178"/>
                      </a:lnTo>
                      <a:cubicBezTo>
                        <a:pt x="8464" y="16177"/>
                        <a:pt x="8462" y="16175"/>
                        <a:pt x="8461" y="16173"/>
                      </a:cubicBezTo>
                      <a:close/>
                      <a:moveTo>
                        <a:pt x="19702" y="16190"/>
                      </a:moveTo>
                      <a:lnTo>
                        <a:pt x="19702" y="16190"/>
                      </a:lnTo>
                      <a:cubicBezTo>
                        <a:pt x="19716" y="16201"/>
                        <a:pt x="19738" y="16207"/>
                        <a:pt x="19765" y="16207"/>
                      </a:cubicBezTo>
                      <a:cubicBezTo>
                        <a:pt x="19738" y="16207"/>
                        <a:pt x="19712" y="16207"/>
                        <a:pt x="19702" y="16190"/>
                      </a:cubicBezTo>
                      <a:close/>
                      <a:moveTo>
                        <a:pt x="21119" y="16231"/>
                      </a:moveTo>
                      <a:cubicBezTo>
                        <a:pt x="21183" y="16231"/>
                        <a:pt x="21256" y="16255"/>
                        <a:pt x="21321" y="16271"/>
                      </a:cubicBezTo>
                      <a:lnTo>
                        <a:pt x="21321" y="16271"/>
                      </a:lnTo>
                      <a:cubicBezTo>
                        <a:pt x="21262" y="16267"/>
                        <a:pt x="21196" y="16256"/>
                        <a:pt x="21136" y="16256"/>
                      </a:cubicBezTo>
                      <a:cubicBezTo>
                        <a:pt x="21061" y="16256"/>
                        <a:pt x="20994" y="16273"/>
                        <a:pt x="20961" y="16339"/>
                      </a:cubicBezTo>
                      <a:cubicBezTo>
                        <a:pt x="20994" y="16256"/>
                        <a:pt x="21053" y="16231"/>
                        <a:pt x="21119" y="16231"/>
                      </a:cubicBezTo>
                      <a:close/>
                      <a:moveTo>
                        <a:pt x="36050" y="16007"/>
                      </a:moveTo>
                      <a:cubicBezTo>
                        <a:pt x="36116" y="16107"/>
                        <a:pt x="36116" y="16273"/>
                        <a:pt x="36149" y="16339"/>
                      </a:cubicBezTo>
                      <a:cubicBezTo>
                        <a:pt x="36098" y="16238"/>
                        <a:pt x="36087" y="16097"/>
                        <a:pt x="35979" y="16037"/>
                      </a:cubicBezTo>
                      <a:lnTo>
                        <a:pt x="35979" y="16037"/>
                      </a:lnTo>
                      <a:cubicBezTo>
                        <a:pt x="35997" y="16036"/>
                        <a:pt x="36019" y="16028"/>
                        <a:pt x="36050" y="16007"/>
                      </a:cubicBezTo>
                      <a:close/>
                      <a:moveTo>
                        <a:pt x="8607" y="16192"/>
                      </a:moveTo>
                      <a:cubicBezTo>
                        <a:pt x="8705" y="16192"/>
                        <a:pt x="8808" y="16207"/>
                        <a:pt x="8897" y="16207"/>
                      </a:cubicBezTo>
                      <a:cubicBezTo>
                        <a:pt x="8664" y="16207"/>
                        <a:pt x="8399" y="16207"/>
                        <a:pt x="8664" y="16439"/>
                      </a:cubicBezTo>
                      <a:cubicBezTo>
                        <a:pt x="8584" y="16412"/>
                        <a:pt x="8547" y="16298"/>
                        <a:pt x="8482" y="16203"/>
                      </a:cubicBezTo>
                      <a:lnTo>
                        <a:pt x="8482" y="16203"/>
                      </a:lnTo>
                      <a:cubicBezTo>
                        <a:pt x="8522" y="16195"/>
                        <a:pt x="8564" y="16192"/>
                        <a:pt x="8607" y="16192"/>
                      </a:cubicBezTo>
                      <a:close/>
                      <a:moveTo>
                        <a:pt x="23720" y="16406"/>
                      </a:moveTo>
                      <a:cubicBezTo>
                        <a:pt x="23653" y="16406"/>
                        <a:pt x="23653" y="16439"/>
                        <a:pt x="23653" y="16506"/>
                      </a:cubicBezTo>
                      <a:cubicBezTo>
                        <a:pt x="23620" y="16472"/>
                        <a:pt x="23653" y="16406"/>
                        <a:pt x="23686" y="16406"/>
                      </a:cubicBezTo>
                      <a:close/>
                      <a:moveTo>
                        <a:pt x="44591" y="16140"/>
                      </a:moveTo>
                      <a:cubicBezTo>
                        <a:pt x="44591" y="16286"/>
                        <a:pt x="44360" y="16432"/>
                        <a:pt x="44417" y="16533"/>
                      </a:cubicBezTo>
                      <a:lnTo>
                        <a:pt x="44417" y="16533"/>
                      </a:lnTo>
                      <a:cubicBezTo>
                        <a:pt x="44393" y="16513"/>
                        <a:pt x="44365" y="16492"/>
                        <a:pt x="44325" y="16472"/>
                      </a:cubicBezTo>
                      <a:cubicBezTo>
                        <a:pt x="44491" y="16406"/>
                        <a:pt x="44524" y="16240"/>
                        <a:pt x="44591" y="16140"/>
                      </a:cubicBezTo>
                      <a:close/>
                      <a:moveTo>
                        <a:pt x="3508" y="16471"/>
                      </a:moveTo>
                      <a:cubicBezTo>
                        <a:pt x="3495" y="16518"/>
                        <a:pt x="3452" y="16565"/>
                        <a:pt x="3406" y="16613"/>
                      </a:cubicBezTo>
                      <a:lnTo>
                        <a:pt x="3406" y="16613"/>
                      </a:lnTo>
                      <a:cubicBezTo>
                        <a:pt x="3438" y="16558"/>
                        <a:pt x="3492" y="16523"/>
                        <a:pt x="3508" y="16471"/>
                      </a:cubicBezTo>
                      <a:close/>
                      <a:moveTo>
                        <a:pt x="13749" y="16240"/>
                      </a:moveTo>
                      <a:lnTo>
                        <a:pt x="13749" y="16240"/>
                      </a:lnTo>
                      <a:cubicBezTo>
                        <a:pt x="13450" y="16539"/>
                        <a:pt x="13384" y="16705"/>
                        <a:pt x="13384" y="16805"/>
                      </a:cubicBezTo>
                      <a:cubicBezTo>
                        <a:pt x="13284" y="16605"/>
                        <a:pt x="13317" y="16406"/>
                        <a:pt x="13450" y="16240"/>
                      </a:cubicBezTo>
                      <a:lnTo>
                        <a:pt x="13450" y="16240"/>
                      </a:lnTo>
                      <a:cubicBezTo>
                        <a:pt x="13432" y="16276"/>
                        <a:pt x="13444" y="16303"/>
                        <a:pt x="13502" y="16303"/>
                      </a:cubicBezTo>
                      <a:cubicBezTo>
                        <a:pt x="13550" y="16303"/>
                        <a:pt x="13629" y="16285"/>
                        <a:pt x="13749" y="16240"/>
                      </a:cubicBezTo>
                      <a:close/>
                      <a:moveTo>
                        <a:pt x="14181" y="17237"/>
                      </a:moveTo>
                      <a:lnTo>
                        <a:pt x="14181" y="17237"/>
                      </a:lnTo>
                      <a:cubicBezTo>
                        <a:pt x="14181" y="17263"/>
                        <a:pt x="14171" y="17279"/>
                        <a:pt x="14156" y="17287"/>
                      </a:cubicBezTo>
                      <a:lnTo>
                        <a:pt x="14156" y="17287"/>
                      </a:lnTo>
                      <a:cubicBezTo>
                        <a:pt x="14171" y="17274"/>
                        <a:pt x="14181" y="17255"/>
                        <a:pt x="14181" y="17237"/>
                      </a:cubicBezTo>
                      <a:close/>
                      <a:moveTo>
                        <a:pt x="14115" y="17270"/>
                      </a:moveTo>
                      <a:lnTo>
                        <a:pt x="14115" y="17289"/>
                      </a:lnTo>
                      <a:lnTo>
                        <a:pt x="14115" y="17289"/>
                      </a:lnTo>
                      <a:cubicBezTo>
                        <a:pt x="14103" y="17286"/>
                        <a:pt x="14091" y="17279"/>
                        <a:pt x="14082" y="17270"/>
                      </a:cubicBezTo>
                      <a:close/>
                      <a:moveTo>
                        <a:pt x="39406" y="17868"/>
                      </a:moveTo>
                      <a:cubicBezTo>
                        <a:pt x="39406" y="17935"/>
                        <a:pt x="39440" y="17935"/>
                        <a:pt x="39440" y="17935"/>
                      </a:cubicBezTo>
                      <a:cubicBezTo>
                        <a:pt x="39451" y="17946"/>
                        <a:pt x="39451" y="17949"/>
                        <a:pt x="39445" y="17949"/>
                      </a:cubicBezTo>
                      <a:cubicBezTo>
                        <a:pt x="39432" y="17949"/>
                        <a:pt x="39395" y="17935"/>
                        <a:pt x="39373" y="17935"/>
                      </a:cubicBezTo>
                      <a:lnTo>
                        <a:pt x="39406" y="17935"/>
                      </a:lnTo>
                      <a:lnTo>
                        <a:pt x="39406" y="17901"/>
                      </a:lnTo>
                      <a:cubicBezTo>
                        <a:pt x="39406" y="17901"/>
                        <a:pt x="39406" y="17868"/>
                        <a:pt x="39406" y="17868"/>
                      </a:cubicBezTo>
                      <a:close/>
                      <a:moveTo>
                        <a:pt x="30500" y="17935"/>
                      </a:moveTo>
                      <a:cubicBezTo>
                        <a:pt x="30500" y="17998"/>
                        <a:pt x="30470" y="18061"/>
                        <a:pt x="30750" y="18180"/>
                      </a:cubicBezTo>
                      <a:lnTo>
                        <a:pt x="30750" y="18180"/>
                      </a:lnTo>
                      <a:cubicBezTo>
                        <a:pt x="30611" y="18132"/>
                        <a:pt x="30411" y="18112"/>
                        <a:pt x="30500" y="17935"/>
                      </a:cubicBezTo>
                      <a:close/>
                      <a:moveTo>
                        <a:pt x="27660" y="18292"/>
                      </a:moveTo>
                      <a:lnTo>
                        <a:pt x="27660" y="18292"/>
                      </a:lnTo>
                      <a:cubicBezTo>
                        <a:pt x="27550" y="18485"/>
                        <a:pt x="27535" y="18726"/>
                        <a:pt x="27471" y="18942"/>
                      </a:cubicBezTo>
                      <a:lnTo>
                        <a:pt x="27471" y="18942"/>
                      </a:lnTo>
                      <a:cubicBezTo>
                        <a:pt x="27487" y="18823"/>
                        <a:pt x="27455" y="18699"/>
                        <a:pt x="27375" y="18599"/>
                      </a:cubicBezTo>
                      <a:cubicBezTo>
                        <a:pt x="27428" y="18495"/>
                        <a:pt x="27604" y="18349"/>
                        <a:pt x="27660" y="18292"/>
                      </a:cubicBezTo>
                      <a:close/>
                      <a:moveTo>
                        <a:pt x="44483" y="19003"/>
                      </a:moveTo>
                      <a:cubicBezTo>
                        <a:pt x="44485" y="19071"/>
                        <a:pt x="44508" y="19112"/>
                        <a:pt x="44544" y="19151"/>
                      </a:cubicBezTo>
                      <a:lnTo>
                        <a:pt x="44544" y="19151"/>
                      </a:lnTo>
                      <a:cubicBezTo>
                        <a:pt x="44529" y="19145"/>
                        <a:pt x="44511" y="19138"/>
                        <a:pt x="44491" y="19131"/>
                      </a:cubicBezTo>
                      <a:lnTo>
                        <a:pt x="44491" y="19131"/>
                      </a:lnTo>
                      <a:cubicBezTo>
                        <a:pt x="44524" y="19164"/>
                        <a:pt x="44524" y="19198"/>
                        <a:pt x="44524" y="19231"/>
                      </a:cubicBezTo>
                      <a:cubicBezTo>
                        <a:pt x="44524" y="19198"/>
                        <a:pt x="44524" y="19131"/>
                        <a:pt x="44458" y="19131"/>
                      </a:cubicBezTo>
                      <a:lnTo>
                        <a:pt x="44425" y="19131"/>
                      </a:lnTo>
                      <a:cubicBezTo>
                        <a:pt x="44441" y="19081"/>
                        <a:pt x="44466" y="19040"/>
                        <a:pt x="44483" y="19003"/>
                      </a:cubicBezTo>
                      <a:close/>
                      <a:moveTo>
                        <a:pt x="38513" y="20062"/>
                      </a:moveTo>
                      <a:cubicBezTo>
                        <a:pt x="38545" y="20062"/>
                        <a:pt x="38575" y="20063"/>
                        <a:pt x="38575" y="20095"/>
                      </a:cubicBezTo>
                      <a:cubicBezTo>
                        <a:pt x="38557" y="20076"/>
                        <a:pt x="38535" y="20065"/>
                        <a:pt x="38513" y="20062"/>
                      </a:cubicBezTo>
                      <a:close/>
                      <a:moveTo>
                        <a:pt x="31596" y="20627"/>
                      </a:moveTo>
                      <a:cubicBezTo>
                        <a:pt x="31512" y="20739"/>
                        <a:pt x="31617" y="20874"/>
                        <a:pt x="31732" y="20934"/>
                      </a:cubicBezTo>
                      <a:lnTo>
                        <a:pt x="31732" y="20934"/>
                      </a:lnTo>
                      <a:cubicBezTo>
                        <a:pt x="31700" y="20935"/>
                        <a:pt x="31661" y="20943"/>
                        <a:pt x="31629" y="20959"/>
                      </a:cubicBezTo>
                      <a:cubicBezTo>
                        <a:pt x="31663" y="20859"/>
                        <a:pt x="31463" y="20760"/>
                        <a:pt x="31596" y="20627"/>
                      </a:cubicBezTo>
                      <a:close/>
                      <a:moveTo>
                        <a:pt x="31563" y="21059"/>
                      </a:moveTo>
                      <a:cubicBezTo>
                        <a:pt x="31563" y="21225"/>
                        <a:pt x="31663" y="21158"/>
                        <a:pt x="31663" y="21258"/>
                      </a:cubicBezTo>
                      <a:cubicBezTo>
                        <a:pt x="31663" y="21158"/>
                        <a:pt x="31330" y="21192"/>
                        <a:pt x="31563" y="21059"/>
                      </a:cubicBezTo>
                      <a:close/>
                      <a:moveTo>
                        <a:pt x="24916" y="21491"/>
                      </a:moveTo>
                      <a:lnTo>
                        <a:pt x="24949" y="21524"/>
                      </a:lnTo>
                      <a:cubicBezTo>
                        <a:pt x="24949" y="21524"/>
                        <a:pt x="24949" y="21524"/>
                        <a:pt x="24956" y="21531"/>
                      </a:cubicBezTo>
                      <a:lnTo>
                        <a:pt x="24956" y="21531"/>
                      </a:lnTo>
                      <a:cubicBezTo>
                        <a:pt x="24952" y="21529"/>
                        <a:pt x="24949" y="21529"/>
                        <a:pt x="24945" y="21529"/>
                      </a:cubicBezTo>
                      <a:cubicBezTo>
                        <a:pt x="24915" y="21529"/>
                        <a:pt x="24883" y="21568"/>
                        <a:pt x="24883" y="21590"/>
                      </a:cubicBezTo>
                      <a:cubicBezTo>
                        <a:pt x="24850" y="21557"/>
                        <a:pt x="24883" y="21524"/>
                        <a:pt x="24916" y="21491"/>
                      </a:cubicBezTo>
                      <a:close/>
                      <a:moveTo>
                        <a:pt x="42364" y="21325"/>
                      </a:moveTo>
                      <a:cubicBezTo>
                        <a:pt x="42265" y="21358"/>
                        <a:pt x="42265" y="21458"/>
                        <a:pt x="42265" y="21757"/>
                      </a:cubicBezTo>
                      <a:cubicBezTo>
                        <a:pt x="42261" y="21764"/>
                        <a:pt x="42257" y="21773"/>
                        <a:pt x="42254" y="21781"/>
                      </a:cubicBezTo>
                      <a:lnTo>
                        <a:pt x="42254" y="21781"/>
                      </a:lnTo>
                      <a:cubicBezTo>
                        <a:pt x="42246" y="21576"/>
                        <a:pt x="42250" y="21348"/>
                        <a:pt x="42364" y="21325"/>
                      </a:cubicBezTo>
                      <a:close/>
                      <a:moveTo>
                        <a:pt x="45289" y="21524"/>
                      </a:moveTo>
                      <a:lnTo>
                        <a:pt x="45289" y="21524"/>
                      </a:lnTo>
                      <a:cubicBezTo>
                        <a:pt x="45222" y="21624"/>
                        <a:pt x="45156" y="21723"/>
                        <a:pt x="45156" y="21823"/>
                      </a:cubicBezTo>
                      <a:cubicBezTo>
                        <a:pt x="45156" y="21757"/>
                        <a:pt x="45156" y="21723"/>
                        <a:pt x="45189" y="21657"/>
                      </a:cubicBezTo>
                      <a:lnTo>
                        <a:pt x="45289" y="21524"/>
                      </a:lnTo>
                      <a:close/>
                      <a:moveTo>
                        <a:pt x="2317" y="22575"/>
                      </a:moveTo>
                      <a:cubicBezTo>
                        <a:pt x="2319" y="22582"/>
                        <a:pt x="2321" y="22588"/>
                        <a:pt x="2323" y="22595"/>
                      </a:cubicBezTo>
                      <a:lnTo>
                        <a:pt x="2323" y="22595"/>
                      </a:lnTo>
                      <a:cubicBezTo>
                        <a:pt x="2321" y="22593"/>
                        <a:pt x="2319" y="22590"/>
                        <a:pt x="2317" y="22588"/>
                      </a:cubicBezTo>
                      <a:cubicBezTo>
                        <a:pt x="2317" y="22583"/>
                        <a:pt x="2317" y="22579"/>
                        <a:pt x="2317" y="22575"/>
                      </a:cubicBezTo>
                      <a:close/>
                      <a:moveTo>
                        <a:pt x="2344" y="22650"/>
                      </a:moveTo>
                      <a:lnTo>
                        <a:pt x="2344" y="22650"/>
                      </a:lnTo>
                      <a:cubicBezTo>
                        <a:pt x="2356" y="22682"/>
                        <a:pt x="2363" y="22715"/>
                        <a:pt x="2350" y="22754"/>
                      </a:cubicBezTo>
                      <a:cubicBezTo>
                        <a:pt x="2350" y="22717"/>
                        <a:pt x="2350" y="22681"/>
                        <a:pt x="2344" y="22650"/>
                      </a:cubicBezTo>
                      <a:close/>
                      <a:moveTo>
                        <a:pt x="2259" y="22769"/>
                      </a:moveTo>
                      <a:lnTo>
                        <a:pt x="2259" y="22769"/>
                      </a:lnTo>
                      <a:cubicBezTo>
                        <a:pt x="2266" y="22799"/>
                        <a:pt x="2271" y="22833"/>
                        <a:pt x="2250" y="22853"/>
                      </a:cubicBezTo>
                      <a:cubicBezTo>
                        <a:pt x="2248" y="22856"/>
                        <a:pt x="2246" y="22858"/>
                        <a:pt x="2244" y="22861"/>
                      </a:cubicBezTo>
                      <a:lnTo>
                        <a:pt x="2244" y="22861"/>
                      </a:lnTo>
                      <a:cubicBezTo>
                        <a:pt x="2254" y="22831"/>
                        <a:pt x="2260" y="22800"/>
                        <a:pt x="2259" y="22769"/>
                      </a:cubicBezTo>
                      <a:close/>
                      <a:moveTo>
                        <a:pt x="2214" y="22928"/>
                      </a:moveTo>
                      <a:cubicBezTo>
                        <a:pt x="2207" y="22950"/>
                        <a:pt x="2199" y="22972"/>
                        <a:pt x="2184" y="22986"/>
                      </a:cubicBezTo>
                      <a:cubicBezTo>
                        <a:pt x="2192" y="22969"/>
                        <a:pt x="2203" y="22949"/>
                        <a:pt x="2214" y="22928"/>
                      </a:cubicBezTo>
                      <a:close/>
                      <a:moveTo>
                        <a:pt x="24883" y="22953"/>
                      </a:moveTo>
                      <a:cubicBezTo>
                        <a:pt x="24883" y="22953"/>
                        <a:pt x="24883" y="22986"/>
                        <a:pt x="24883" y="22986"/>
                      </a:cubicBezTo>
                      <a:cubicBezTo>
                        <a:pt x="24850" y="23053"/>
                        <a:pt x="24883" y="23119"/>
                        <a:pt x="24916" y="23186"/>
                      </a:cubicBezTo>
                      <a:cubicBezTo>
                        <a:pt x="24883" y="23119"/>
                        <a:pt x="24783" y="23053"/>
                        <a:pt x="24783" y="23020"/>
                      </a:cubicBezTo>
                      <a:lnTo>
                        <a:pt x="24783" y="23020"/>
                      </a:lnTo>
                      <a:lnTo>
                        <a:pt x="24816" y="23053"/>
                      </a:lnTo>
                      <a:cubicBezTo>
                        <a:pt x="24816" y="23053"/>
                        <a:pt x="24816" y="22986"/>
                        <a:pt x="24850" y="22986"/>
                      </a:cubicBezTo>
                      <a:lnTo>
                        <a:pt x="24883" y="22953"/>
                      </a:lnTo>
                      <a:close/>
                      <a:moveTo>
                        <a:pt x="41286" y="23854"/>
                      </a:moveTo>
                      <a:cubicBezTo>
                        <a:pt x="41307" y="23858"/>
                        <a:pt x="41333" y="23866"/>
                        <a:pt x="41367" y="23884"/>
                      </a:cubicBezTo>
                      <a:lnTo>
                        <a:pt x="41500" y="23950"/>
                      </a:lnTo>
                      <a:cubicBezTo>
                        <a:pt x="41452" y="23950"/>
                        <a:pt x="41351" y="23880"/>
                        <a:pt x="41286" y="23854"/>
                      </a:cubicBezTo>
                      <a:close/>
                      <a:moveTo>
                        <a:pt x="46531" y="24680"/>
                      </a:moveTo>
                      <a:cubicBezTo>
                        <a:pt x="46552" y="24738"/>
                        <a:pt x="46585" y="24793"/>
                        <a:pt x="46590" y="24854"/>
                      </a:cubicBezTo>
                      <a:lnTo>
                        <a:pt x="46590" y="24854"/>
                      </a:lnTo>
                      <a:cubicBezTo>
                        <a:pt x="46562" y="24793"/>
                        <a:pt x="46543" y="24738"/>
                        <a:pt x="46531" y="24680"/>
                      </a:cubicBezTo>
                      <a:close/>
                      <a:moveTo>
                        <a:pt x="10758" y="25246"/>
                      </a:moveTo>
                      <a:cubicBezTo>
                        <a:pt x="10758" y="25279"/>
                        <a:pt x="10791" y="25313"/>
                        <a:pt x="10791" y="25346"/>
                      </a:cubicBezTo>
                      <a:cubicBezTo>
                        <a:pt x="10759" y="25357"/>
                        <a:pt x="10724" y="25360"/>
                        <a:pt x="10687" y="25364"/>
                      </a:cubicBezTo>
                      <a:lnTo>
                        <a:pt x="10687" y="25364"/>
                      </a:lnTo>
                      <a:cubicBezTo>
                        <a:pt x="10730" y="25339"/>
                        <a:pt x="10758" y="25300"/>
                        <a:pt x="10758" y="25246"/>
                      </a:cubicBezTo>
                      <a:close/>
                      <a:moveTo>
                        <a:pt x="10385" y="25360"/>
                      </a:moveTo>
                      <a:cubicBezTo>
                        <a:pt x="10422" y="25384"/>
                        <a:pt x="10472" y="25397"/>
                        <a:pt x="10523" y="25400"/>
                      </a:cubicBezTo>
                      <a:lnTo>
                        <a:pt x="10523" y="25400"/>
                      </a:lnTo>
                      <a:cubicBezTo>
                        <a:pt x="10501" y="25411"/>
                        <a:pt x="10479" y="25426"/>
                        <a:pt x="10459" y="25446"/>
                      </a:cubicBezTo>
                      <a:cubicBezTo>
                        <a:pt x="10459" y="25446"/>
                        <a:pt x="10459" y="25403"/>
                        <a:pt x="10442" y="25403"/>
                      </a:cubicBezTo>
                      <a:cubicBezTo>
                        <a:pt x="10438" y="25403"/>
                        <a:pt x="10433" y="25406"/>
                        <a:pt x="10426" y="25412"/>
                      </a:cubicBezTo>
                      <a:cubicBezTo>
                        <a:pt x="10412" y="25399"/>
                        <a:pt x="10399" y="25380"/>
                        <a:pt x="10385" y="25360"/>
                      </a:cubicBezTo>
                      <a:close/>
                      <a:moveTo>
                        <a:pt x="3280" y="26609"/>
                      </a:moveTo>
                      <a:cubicBezTo>
                        <a:pt x="3280" y="26609"/>
                        <a:pt x="3280" y="26642"/>
                        <a:pt x="3314" y="26675"/>
                      </a:cubicBezTo>
                      <a:lnTo>
                        <a:pt x="3280" y="26675"/>
                      </a:lnTo>
                      <a:cubicBezTo>
                        <a:pt x="3280" y="26642"/>
                        <a:pt x="3280" y="26609"/>
                        <a:pt x="3280" y="26609"/>
                      </a:cubicBezTo>
                      <a:close/>
                      <a:moveTo>
                        <a:pt x="3253" y="26638"/>
                      </a:moveTo>
                      <a:cubicBezTo>
                        <a:pt x="3277" y="26689"/>
                        <a:pt x="3291" y="26750"/>
                        <a:pt x="3300" y="26816"/>
                      </a:cubicBezTo>
                      <a:lnTo>
                        <a:pt x="3300" y="26816"/>
                      </a:lnTo>
                      <a:cubicBezTo>
                        <a:pt x="3288" y="26785"/>
                        <a:pt x="3270" y="26759"/>
                        <a:pt x="3247" y="26742"/>
                      </a:cubicBezTo>
                      <a:cubicBezTo>
                        <a:pt x="3265" y="26706"/>
                        <a:pt x="3264" y="26669"/>
                        <a:pt x="3253" y="26638"/>
                      </a:cubicBezTo>
                      <a:close/>
                      <a:moveTo>
                        <a:pt x="3081" y="26842"/>
                      </a:moveTo>
                      <a:cubicBezTo>
                        <a:pt x="3081" y="26862"/>
                        <a:pt x="3084" y="26881"/>
                        <a:pt x="3088" y="26901"/>
                      </a:cubicBezTo>
                      <a:lnTo>
                        <a:pt x="3088" y="26901"/>
                      </a:lnTo>
                      <a:cubicBezTo>
                        <a:pt x="3081" y="26881"/>
                        <a:pt x="3081" y="26862"/>
                        <a:pt x="3081" y="26842"/>
                      </a:cubicBezTo>
                      <a:close/>
                      <a:moveTo>
                        <a:pt x="45987" y="27074"/>
                      </a:moveTo>
                      <a:cubicBezTo>
                        <a:pt x="46002" y="27074"/>
                        <a:pt x="46017" y="27081"/>
                        <a:pt x="46032" y="27089"/>
                      </a:cubicBezTo>
                      <a:lnTo>
                        <a:pt x="46032" y="27089"/>
                      </a:lnTo>
                      <a:cubicBezTo>
                        <a:pt x="46018" y="27086"/>
                        <a:pt x="46002" y="27082"/>
                        <a:pt x="45987" y="27074"/>
                      </a:cubicBezTo>
                      <a:close/>
                      <a:moveTo>
                        <a:pt x="3348" y="27202"/>
                      </a:moveTo>
                      <a:cubicBezTo>
                        <a:pt x="3369" y="27301"/>
                        <a:pt x="3406" y="27387"/>
                        <a:pt x="3480" y="27440"/>
                      </a:cubicBezTo>
                      <a:lnTo>
                        <a:pt x="3380" y="27407"/>
                      </a:lnTo>
                      <a:cubicBezTo>
                        <a:pt x="3361" y="27349"/>
                        <a:pt x="3353" y="27277"/>
                        <a:pt x="3348" y="27202"/>
                      </a:cubicBezTo>
                      <a:close/>
                      <a:moveTo>
                        <a:pt x="39954" y="27533"/>
                      </a:moveTo>
                      <a:cubicBezTo>
                        <a:pt x="40075" y="27645"/>
                        <a:pt x="40219" y="27818"/>
                        <a:pt x="40171" y="27938"/>
                      </a:cubicBezTo>
                      <a:cubicBezTo>
                        <a:pt x="40160" y="27971"/>
                        <a:pt x="40141" y="27983"/>
                        <a:pt x="40119" y="27983"/>
                      </a:cubicBezTo>
                      <a:cubicBezTo>
                        <a:pt x="40089" y="27983"/>
                        <a:pt x="40051" y="27962"/>
                        <a:pt x="40016" y="27949"/>
                      </a:cubicBezTo>
                      <a:lnTo>
                        <a:pt x="40016" y="27949"/>
                      </a:lnTo>
                      <a:cubicBezTo>
                        <a:pt x="40026" y="27950"/>
                        <a:pt x="40035" y="27951"/>
                        <a:pt x="40043" y="27951"/>
                      </a:cubicBezTo>
                      <a:cubicBezTo>
                        <a:pt x="40205" y="27951"/>
                        <a:pt x="40087" y="27684"/>
                        <a:pt x="39954" y="27533"/>
                      </a:cubicBezTo>
                      <a:close/>
                      <a:moveTo>
                        <a:pt x="4178" y="28705"/>
                      </a:moveTo>
                      <a:lnTo>
                        <a:pt x="4178" y="28705"/>
                      </a:lnTo>
                      <a:cubicBezTo>
                        <a:pt x="4179" y="28868"/>
                        <a:pt x="4377" y="28803"/>
                        <a:pt x="4377" y="28969"/>
                      </a:cubicBezTo>
                      <a:cubicBezTo>
                        <a:pt x="4377" y="28836"/>
                        <a:pt x="4179" y="28869"/>
                        <a:pt x="4178" y="28705"/>
                      </a:cubicBezTo>
                      <a:close/>
                      <a:moveTo>
                        <a:pt x="3812" y="28969"/>
                      </a:moveTo>
                      <a:lnTo>
                        <a:pt x="3812" y="28969"/>
                      </a:lnTo>
                      <a:cubicBezTo>
                        <a:pt x="3845" y="29068"/>
                        <a:pt x="3845" y="29201"/>
                        <a:pt x="3945" y="29234"/>
                      </a:cubicBezTo>
                      <a:cubicBezTo>
                        <a:pt x="3845" y="29201"/>
                        <a:pt x="3812" y="29068"/>
                        <a:pt x="3812" y="28969"/>
                      </a:cubicBezTo>
                      <a:close/>
                      <a:moveTo>
                        <a:pt x="22656" y="29500"/>
                      </a:moveTo>
                      <a:cubicBezTo>
                        <a:pt x="22623" y="29500"/>
                        <a:pt x="22598" y="29500"/>
                        <a:pt x="22594" y="29508"/>
                      </a:cubicBezTo>
                      <a:lnTo>
                        <a:pt x="22594" y="29508"/>
                      </a:lnTo>
                      <a:cubicBezTo>
                        <a:pt x="22593" y="29506"/>
                        <a:pt x="22591" y="29503"/>
                        <a:pt x="22590" y="29500"/>
                      </a:cubicBezTo>
                      <a:close/>
                      <a:moveTo>
                        <a:pt x="22556" y="29500"/>
                      </a:moveTo>
                      <a:cubicBezTo>
                        <a:pt x="22616" y="29545"/>
                        <a:pt x="22636" y="29563"/>
                        <a:pt x="22636" y="29563"/>
                      </a:cubicBezTo>
                      <a:cubicBezTo>
                        <a:pt x="22636" y="29563"/>
                        <a:pt x="22624" y="29552"/>
                        <a:pt x="22610" y="29533"/>
                      </a:cubicBezTo>
                      <a:lnTo>
                        <a:pt x="22610" y="29533"/>
                      </a:lnTo>
                      <a:cubicBezTo>
                        <a:pt x="22620" y="29542"/>
                        <a:pt x="22635" y="29553"/>
                        <a:pt x="22656" y="29567"/>
                      </a:cubicBezTo>
                      <a:lnTo>
                        <a:pt x="22656" y="29600"/>
                      </a:lnTo>
                      <a:cubicBezTo>
                        <a:pt x="22623" y="29567"/>
                        <a:pt x="22590" y="29534"/>
                        <a:pt x="22556" y="29500"/>
                      </a:cubicBezTo>
                      <a:close/>
                      <a:moveTo>
                        <a:pt x="3812" y="29268"/>
                      </a:moveTo>
                      <a:lnTo>
                        <a:pt x="3812" y="29268"/>
                      </a:lnTo>
                      <a:cubicBezTo>
                        <a:pt x="3746" y="29833"/>
                        <a:pt x="4876" y="30830"/>
                        <a:pt x="4377" y="31129"/>
                      </a:cubicBezTo>
                      <a:cubicBezTo>
                        <a:pt x="4111" y="30796"/>
                        <a:pt x="3580" y="29633"/>
                        <a:pt x="3812" y="29268"/>
                      </a:cubicBezTo>
                      <a:close/>
                      <a:moveTo>
                        <a:pt x="23644" y="31329"/>
                      </a:moveTo>
                      <a:cubicBezTo>
                        <a:pt x="23700" y="31329"/>
                        <a:pt x="23776" y="31353"/>
                        <a:pt x="23886" y="31395"/>
                      </a:cubicBezTo>
                      <a:cubicBezTo>
                        <a:pt x="23770" y="31366"/>
                        <a:pt x="23686" y="31343"/>
                        <a:pt x="23625" y="31343"/>
                      </a:cubicBezTo>
                      <a:cubicBezTo>
                        <a:pt x="23602" y="31343"/>
                        <a:pt x="23583" y="31346"/>
                        <a:pt x="23566" y="31354"/>
                      </a:cubicBezTo>
                      <a:lnTo>
                        <a:pt x="23566" y="31354"/>
                      </a:lnTo>
                      <a:cubicBezTo>
                        <a:pt x="23587" y="31337"/>
                        <a:pt x="23612" y="31329"/>
                        <a:pt x="23644" y="31329"/>
                      </a:cubicBezTo>
                      <a:close/>
                      <a:moveTo>
                        <a:pt x="23890" y="31303"/>
                      </a:moveTo>
                      <a:cubicBezTo>
                        <a:pt x="23919" y="31303"/>
                        <a:pt x="23952" y="31312"/>
                        <a:pt x="23986" y="31328"/>
                      </a:cubicBezTo>
                      <a:cubicBezTo>
                        <a:pt x="23968" y="31319"/>
                        <a:pt x="23952" y="31315"/>
                        <a:pt x="23939" y="31315"/>
                      </a:cubicBezTo>
                      <a:cubicBezTo>
                        <a:pt x="23904" y="31315"/>
                        <a:pt x="23886" y="31346"/>
                        <a:pt x="23886" y="31395"/>
                      </a:cubicBezTo>
                      <a:lnTo>
                        <a:pt x="23819" y="31328"/>
                      </a:lnTo>
                      <a:cubicBezTo>
                        <a:pt x="23836" y="31312"/>
                        <a:pt x="23861" y="31303"/>
                        <a:pt x="23890" y="31303"/>
                      </a:cubicBezTo>
                      <a:close/>
                      <a:moveTo>
                        <a:pt x="11688" y="32127"/>
                      </a:moveTo>
                      <a:lnTo>
                        <a:pt x="11688" y="32127"/>
                      </a:lnTo>
                      <a:cubicBezTo>
                        <a:pt x="11656" y="32194"/>
                        <a:pt x="11656" y="32292"/>
                        <a:pt x="11722" y="32325"/>
                      </a:cubicBezTo>
                      <a:lnTo>
                        <a:pt x="11689" y="32325"/>
                      </a:lnTo>
                      <a:cubicBezTo>
                        <a:pt x="11677" y="32334"/>
                        <a:pt x="11666" y="32343"/>
                        <a:pt x="11656" y="32352"/>
                      </a:cubicBezTo>
                      <a:lnTo>
                        <a:pt x="11656" y="32352"/>
                      </a:lnTo>
                      <a:cubicBezTo>
                        <a:pt x="11656" y="32267"/>
                        <a:pt x="11660" y="32185"/>
                        <a:pt x="11688" y="32127"/>
                      </a:cubicBezTo>
                      <a:close/>
                      <a:moveTo>
                        <a:pt x="4678" y="31478"/>
                      </a:moveTo>
                      <a:cubicBezTo>
                        <a:pt x="4898" y="31478"/>
                        <a:pt x="5431" y="32384"/>
                        <a:pt x="5166" y="32384"/>
                      </a:cubicBezTo>
                      <a:cubicBezTo>
                        <a:pt x="5101" y="32384"/>
                        <a:pt x="4988" y="32329"/>
                        <a:pt x="4809" y="32192"/>
                      </a:cubicBezTo>
                      <a:cubicBezTo>
                        <a:pt x="4676" y="31993"/>
                        <a:pt x="4610" y="31760"/>
                        <a:pt x="4610" y="31528"/>
                      </a:cubicBezTo>
                      <a:cubicBezTo>
                        <a:pt x="4626" y="31493"/>
                        <a:pt x="4649" y="31478"/>
                        <a:pt x="4678" y="31478"/>
                      </a:cubicBezTo>
                      <a:close/>
                      <a:moveTo>
                        <a:pt x="11638" y="32368"/>
                      </a:moveTo>
                      <a:cubicBezTo>
                        <a:pt x="11557" y="32445"/>
                        <a:pt x="11566" y="32501"/>
                        <a:pt x="11622" y="32558"/>
                      </a:cubicBezTo>
                      <a:cubicBezTo>
                        <a:pt x="11559" y="32495"/>
                        <a:pt x="11526" y="32431"/>
                        <a:pt x="11638" y="32368"/>
                      </a:cubicBezTo>
                      <a:close/>
                      <a:moveTo>
                        <a:pt x="33725" y="32488"/>
                      </a:moveTo>
                      <a:cubicBezTo>
                        <a:pt x="33716" y="32509"/>
                        <a:pt x="33763" y="32576"/>
                        <a:pt x="33889" y="32724"/>
                      </a:cubicBezTo>
                      <a:cubicBezTo>
                        <a:pt x="33854" y="32742"/>
                        <a:pt x="33822" y="32750"/>
                        <a:pt x="33795" y="32750"/>
                      </a:cubicBezTo>
                      <a:cubicBezTo>
                        <a:pt x="33644" y="32750"/>
                        <a:pt x="33621" y="32519"/>
                        <a:pt x="33725" y="32488"/>
                      </a:cubicBezTo>
                      <a:close/>
                      <a:moveTo>
                        <a:pt x="20629" y="32790"/>
                      </a:moveTo>
                      <a:lnTo>
                        <a:pt x="20629" y="32790"/>
                      </a:lnTo>
                      <a:cubicBezTo>
                        <a:pt x="20637" y="32799"/>
                        <a:pt x="20648" y="32803"/>
                        <a:pt x="20660" y="32804"/>
                      </a:cubicBezTo>
                      <a:lnTo>
                        <a:pt x="20660" y="32804"/>
                      </a:lnTo>
                      <a:cubicBezTo>
                        <a:pt x="20657" y="32812"/>
                        <a:pt x="20651" y="32815"/>
                        <a:pt x="20645" y="32815"/>
                      </a:cubicBezTo>
                      <a:cubicBezTo>
                        <a:pt x="20637" y="32815"/>
                        <a:pt x="20629" y="32807"/>
                        <a:pt x="20629" y="32790"/>
                      </a:cubicBezTo>
                      <a:close/>
                      <a:moveTo>
                        <a:pt x="3945" y="32957"/>
                      </a:moveTo>
                      <a:lnTo>
                        <a:pt x="3945" y="32957"/>
                      </a:lnTo>
                      <a:cubicBezTo>
                        <a:pt x="4012" y="32990"/>
                        <a:pt x="4078" y="33023"/>
                        <a:pt x="4111" y="33123"/>
                      </a:cubicBezTo>
                      <a:cubicBezTo>
                        <a:pt x="4078" y="33090"/>
                        <a:pt x="4078" y="33056"/>
                        <a:pt x="4045" y="33023"/>
                      </a:cubicBezTo>
                      <a:cubicBezTo>
                        <a:pt x="4012" y="33023"/>
                        <a:pt x="3978" y="32990"/>
                        <a:pt x="3945" y="32957"/>
                      </a:cubicBezTo>
                      <a:close/>
                      <a:moveTo>
                        <a:pt x="6915" y="33238"/>
                      </a:moveTo>
                      <a:lnTo>
                        <a:pt x="6970" y="33256"/>
                      </a:lnTo>
                      <a:cubicBezTo>
                        <a:pt x="6948" y="33256"/>
                        <a:pt x="6930" y="33249"/>
                        <a:pt x="6915" y="33238"/>
                      </a:cubicBezTo>
                      <a:close/>
                      <a:moveTo>
                        <a:pt x="8399" y="33256"/>
                      </a:moveTo>
                      <a:cubicBezTo>
                        <a:pt x="8432" y="33256"/>
                        <a:pt x="8465" y="33256"/>
                        <a:pt x="8465" y="33289"/>
                      </a:cubicBezTo>
                      <a:lnTo>
                        <a:pt x="8465" y="33322"/>
                      </a:lnTo>
                      <a:cubicBezTo>
                        <a:pt x="8465" y="33256"/>
                        <a:pt x="8432" y="33256"/>
                        <a:pt x="8399" y="33256"/>
                      </a:cubicBezTo>
                      <a:close/>
                      <a:moveTo>
                        <a:pt x="33856" y="33956"/>
                      </a:moveTo>
                      <a:cubicBezTo>
                        <a:pt x="33855" y="33987"/>
                        <a:pt x="33823" y="33988"/>
                        <a:pt x="33823" y="34020"/>
                      </a:cubicBezTo>
                      <a:lnTo>
                        <a:pt x="33823" y="33987"/>
                      </a:lnTo>
                      <a:cubicBezTo>
                        <a:pt x="33823" y="33987"/>
                        <a:pt x="33855" y="33987"/>
                        <a:pt x="33856" y="33956"/>
                      </a:cubicBezTo>
                      <a:close/>
                      <a:moveTo>
                        <a:pt x="5308" y="33555"/>
                      </a:moveTo>
                      <a:cubicBezTo>
                        <a:pt x="5443" y="33663"/>
                        <a:pt x="5622" y="34057"/>
                        <a:pt x="5487" y="34057"/>
                      </a:cubicBezTo>
                      <a:cubicBezTo>
                        <a:pt x="5457" y="34057"/>
                        <a:pt x="5409" y="34036"/>
                        <a:pt x="5341" y="33987"/>
                      </a:cubicBezTo>
                      <a:lnTo>
                        <a:pt x="5308" y="33987"/>
                      </a:lnTo>
                      <a:cubicBezTo>
                        <a:pt x="5208" y="33821"/>
                        <a:pt x="4909" y="33555"/>
                        <a:pt x="5308" y="33555"/>
                      </a:cubicBezTo>
                      <a:close/>
                      <a:moveTo>
                        <a:pt x="35584" y="34087"/>
                      </a:moveTo>
                      <a:cubicBezTo>
                        <a:pt x="35584" y="34120"/>
                        <a:pt x="35584" y="34120"/>
                        <a:pt x="35584" y="34120"/>
                      </a:cubicBezTo>
                      <a:cubicBezTo>
                        <a:pt x="35551" y="34120"/>
                        <a:pt x="35584" y="34120"/>
                        <a:pt x="35584" y="34087"/>
                      </a:cubicBezTo>
                      <a:close/>
                      <a:moveTo>
                        <a:pt x="7302" y="34020"/>
                      </a:moveTo>
                      <a:lnTo>
                        <a:pt x="7302" y="34020"/>
                      </a:lnTo>
                      <a:cubicBezTo>
                        <a:pt x="7327" y="34059"/>
                        <a:pt x="7353" y="34092"/>
                        <a:pt x="7381" y="34123"/>
                      </a:cubicBezTo>
                      <a:lnTo>
                        <a:pt x="7381" y="34123"/>
                      </a:lnTo>
                      <a:cubicBezTo>
                        <a:pt x="7352" y="34093"/>
                        <a:pt x="7325" y="34059"/>
                        <a:pt x="7302" y="34020"/>
                      </a:cubicBezTo>
                      <a:close/>
                      <a:moveTo>
                        <a:pt x="35651" y="33954"/>
                      </a:moveTo>
                      <a:cubicBezTo>
                        <a:pt x="35651" y="34043"/>
                        <a:pt x="35651" y="34158"/>
                        <a:pt x="35675" y="34158"/>
                      </a:cubicBezTo>
                      <a:cubicBezTo>
                        <a:pt x="35675" y="34158"/>
                        <a:pt x="35675" y="34158"/>
                        <a:pt x="35675" y="34158"/>
                      </a:cubicBezTo>
                      <a:lnTo>
                        <a:pt x="35675" y="34158"/>
                      </a:lnTo>
                      <a:cubicBezTo>
                        <a:pt x="35674" y="34158"/>
                        <a:pt x="35674" y="34158"/>
                        <a:pt x="35673" y="34158"/>
                      </a:cubicBezTo>
                      <a:cubicBezTo>
                        <a:pt x="35644" y="34158"/>
                        <a:pt x="35618" y="34050"/>
                        <a:pt x="35618" y="34020"/>
                      </a:cubicBezTo>
                      <a:lnTo>
                        <a:pt x="35584" y="34020"/>
                      </a:lnTo>
                      <a:cubicBezTo>
                        <a:pt x="35618" y="33987"/>
                        <a:pt x="35618" y="33987"/>
                        <a:pt x="35651" y="33954"/>
                      </a:cubicBezTo>
                      <a:close/>
                      <a:moveTo>
                        <a:pt x="5621" y="34167"/>
                      </a:moveTo>
                      <a:cubicBezTo>
                        <a:pt x="5640" y="34172"/>
                        <a:pt x="5658" y="34178"/>
                        <a:pt x="5673" y="34186"/>
                      </a:cubicBezTo>
                      <a:cubicBezTo>
                        <a:pt x="5646" y="34186"/>
                        <a:pt x="5641" y="34186"/>
                        <a:pt x="5621" y="34167"/>
                      </a:cubicBezTo>
                      <a:close/>
                      <a:moveTo>
                        <a:pt x="7467" y="34204"/>
                      </a:moveTo>
                      <a:cubicBezTo>
                        <a:pt x="7488" y="34220"/>
                        <a:pt x="7510" y="34237"/>
                        <a:pt x="7534" y="34253"/>
                      </a:cubicBezTo>
                      <a:lnTo>
                        <a:pt x="7562" y="34290"/>
                      </a:lnTo>
                      <a:lnTo>
                        <a:pt x="7562" y="34290"/>
                      </a:lnTo>
                      <a:cubicBezTo>
                        <a:pt x="7533" y="34260"/>
                        <a:pt x="7500" y="34233"/>
                        <a:pt x="7467" y="34204"/>
                      </a:cubicBezTo>
                      <a:close/>
                      <a:moveTo>
                        <a:pt x="33821" y="34160"/>
                      </a:moveTo>
                      <a:cubicBezTo>
                        <a:pt x="33830" y="34213"/>
                        <a:pt x="33841" y="34266"/>
                        <a:pt x="33823" y="34319"/>
                      </a:cubicBezTo>
                      <a:cubicBezTo>
                        <a:pt x="33778" y="34330"/>
                        <a:pt x="33737" y="34345"/>
                        <a:pt x="33699" y="34363"/>
                      </a:cubicBezTo>
                      <a:lnTo>
                        <a:pt x="33699" y="34363"/>
                      </a:lnTo>
                      <a:cubicBezTo>
                        <a:pt x="33763" y="34307"/>
                        <a:pt x="33806" y="34241"/>
                        <a:pt x="33821" y="34160"/>
                      </a:cubicBezTo>
                      <a:close/>
                      <a:moveTo>
                        <a:pt x="8133" y="34585"/>
                      </a:moveTo>
                      <a:lnTo>
                        <a:pt x="8133" y="34585"/>
                      </a:lnTo>
                      <a:cubicBezTo>
                        <a:pt x="8199" y="34652"/>
                        <a:pt x="8232" y="34718"/>
                        <a:pt x="8266" y="34785"/>
                      </a:cubicBezTo>
                      <a:cubicBezTo>
                        <a:pt x="8266" y="34818"/>
                        <a:pt x="8299" y="34818"/>
                        <a:pt x="8299" y="34851"/>
                      </a:cubicBezTo>
                      <a:cubicBezTo>
                        <a:pt x="8232" y="34785"/>
                        <a:pt x="8199" y="34685"/>
                        <a:pt x="8133" y="34585"/>
                      </a:cubicBezTo>
                      <a:close/>
                      <a:moveTo>
                        <a:pt x="7834" y="35017"/>
                      </a:moveTo>
                      <a:cubicBezTo>
                        <a:pt x="7867" y="35050"/>
                        <a:pt x="7900" y="35050"/>
                        <a:pt x="7933" y="35117"/>
                      </a:cubicBezTo>
                      <a:cubicBezTo>
                        <a:pt x="7900" y="35084"/>
                        <a:pt x="7867" y="35050"/>
                        <a:pt x="7834" y="35017"/>
                      </a:cubicBezTo>
                      <a:close/>
                      <a:moveTo>
                        <a:pt x="8066" y="34917"/>
                      </a:moveTo>
                      <a:cubicBezTo>
                        <a:pt x="8099" y="35017"/>
                        <a:pt x="8166" y="35117"/>
                        <a:pt x="8232" y="35183"/>
                      </a:cubicBezTo>
                      <a:cubicBezTo>
                        <a:pt x="8133" y="35117"/>
                        <a:pt x="8099" y="34917"/>
                        <a:pt x="7967" y="34917"/>
                      </a:cubicBezTo>
                      <a:close/>
                      <a:moveTo>
                        <a:pt x="26877" y="35391"/>
                      </a:moveTo>
                      <a:cubicBezTo>
                        <a:pt x="26885" y="35391"/>
                        <a:pt x="26894" y="35399"/>
                        <a:pt x="26910" y="35416"/>
                      </a:cubicBezTo>
                      <a:cubicBezTo>
                        <a:pt x="26900" y="35406"/>
                        <a:pt x="26888" y="35402"/>
                        <a:pt x="26875" y="35402"/>
                      </a:cubicBezTo>
                      <a:cubicBezTo>
                        <a:pt x="26868" y="35402"/>
                        <a:pt x="26861" y="35403"/>
                        <a:pt x="26854" y="35405"/>
                      </a:cubicBezTo>
                      <a:lnTo>
                        <a:pt x="26854" y="35405"/>
                      </a:lnTo>
                      <a:cubicBezTo>
                        <a:pt x="26864" y="35396"/>
                        <a:pt x="26871" y="35391"/>
                        <a:pt x="26877" y="35391"/>
                      </a:cubicBezTo>
                      <a:close/>
                      <a:moveTo>
                        <a:pt x="26844" y="35383"/>
                      </a:moveTo>
                      <a:lnTo>
                        <a:pt x="26844" y="35409"/>
                      </a:lnTo>
                      <a:lnTo>
                        <a:pt x="26844" y="35409"/>
                      </a:lnTo>
                      <a:cubicBezTo>
                        <a:pt x="26825" y="35418"/>
                        <a:pt x="26810" y="35434"/>
                        <a:pt x="26810" y="35449"/>
                      </a:cubicBezTo>
                      <a:cubicBezTo>
                        <a:pt x="26810" y="35416"/>
                        <a:pt x="26810" y="35416"/>
                        <a:pt x="26844" y="35383"/>
                      </a:cubicBezTo>
                      <a:close/>
                      <a:moveTo>
                        <a:pt x="40337" y="35383"/>
                      </a:moveTo>
                      <a:cubicBezTo>
                        <a:pt x="40337" y="35449"/>
                        <a:pt x="40370" y="35449"/>
                        <a:pt x="40403" y="35449"/>
                      </a:cubicBezTo>
                      <a:lnTo>
                        <a:pt x="40337" y="35449"/>
                      </a:lnTo>
                      <a:lnTo>
                        <a:pt x="40337" y="35383"/>
                      </a:lnTo>
                      <a:close/>
                      <a:moveTo>
                        <a:pt x="25415" y="35449"/>
                      </a:moveTo>
                      <a:lnTo>
                        <a:pt x="25415" y="35449"/>
                      </a:lnTo>
                      <a:cubicBezTo>
                        <a:pt x="25444" y="35566"/>
                        <a:pt x="25268" y="35734"/>
                        <a:pt x="25292" y="35863"/>
                      </a:cubicBezTo>
                      <a:lnTo>
                        <a:pt x="25292" y="35863"/>
                      </a:lnTo>
                      <a:cubicBezTo>
                        <a:pt x="25257" y="35871"/>
                        <a:pt x="25206" y="35898"/>
                        <a:pt x="25187" y="35898"/>
                      </a:cubicBezTo>
                      <a:cubicBezTo>
                        <a:pt x="25179" y="35898"/>
                        <a:pt x="25176" y="35893"/>
                        <a:pt x="25182" y="35881"/>
                      </a:cubicBezTo>
                      <a:lnTo>
                        <a:pt x="25182" y="35881"/>
                      </a:lnTo>
                      <a:lnTo>
                        <a:pt x="25182" y="35881"/>
                      </a:lnTo>
                      <a:cubicBezTo>
                        <a:pt x="25282" y="35748"/>
                        <a:pt x="25381" y="35615"/>
                        <a:pt x="25415" y="35449"/>
                      </a:cubicBezTo>
                      <a:close/>
                      <a:moveTo>
                        <a:pt x="30699" y="35915"/>
                      </a:moveTo>
                      <a:lnTo>
                        <a:pt x="30699" y="35915"/>
                      </a:lnTo>
                      <a:cubicBezTo>
                        <a:pt x="30732" y="35948"/>
                        <a:pt x="30699" y="35948"/>
                        <a:pt x="30666" y="35948"/>
                      </a:cubicBezTo>
                      <a:lnTo>
                        <a:pt x="30599" y="35948"/>
                      </a:lnTo>
                      <a:cubicBezTo>
                        <a:pt x="30632" y="35948"/>
                        <a:pt x="30732" y="35948"/>
                        <a:pt x="30699" y="35915"/>
                      </a:cubicBezTo>
                      <a:close/>
                      <a:moveTo>
                        <a:pt x="30865" y="36114"/>
                      </a:moveTo>
                      <a:cubicBezTo>
                        <a:pt x="30883" y="36126"/>
                        <a:pt x="30897" y="36135"/>
                        <a:pt x="30907" y="36141"/>
                      </a:cubicBezTo>
                      <a:lnTo>
                        <a:pt x="30907" y="36141"/>
                      </a:lnTo>
                      <a:cubicBezTo>
                        <a:pt x="30904" y="36142"/>
                        <a:pt x="30901" y="36145"/>
                        <a:pt x="30898" y="36147"/>
                      </a:cubicBezTo>
                      <a:lnTo>
                        <a:pt x="30865" y="36114"/>
                      </a:lnTo>
                      <a:close/>
                      <a:moveTo>
                        <a:pt x="30898" y="36081"/>
                      </a:moveTo>
                      <a:cubicBezTo>
                        <a:pt x="30932" y="36114"/>
                        <a:pt x="30998" y="36114"/>
                        <a:pt x="31031" y="36147"/>
                      </a:cubicBezTo>
                      <a:cubicBezTo>
                        <a:pt x="31009" y="36147"/>
                        <a:pt x="30972" y="36132"/>
                        <a:pt x="30940" y="36132"/>
                      </a:cubicBezTo>
                      <a:cubicBezTo>
                        <a:pt x="30933" y="36132"/>
                        <a:pt x="30926" y="36133"/>
                        <a:pt x="30919" y="36135"/>
                      </a:cubicBezTo>
                      <a:lnTo>
                        <a:pt x="30919" y="36135"/>
                      </a:lnTo>
                      <a:cubicBezTo>
                        <a:pt x="30913" y="36129"/>
                        <a:pt x="30906" y="36121"/>
                        <a:pt x="30898" y="36114"/>
                      </a:cubicBezTo>
                      <a:lnTo>
                        <a:pt x="30898" y="36081"/>
                      </a:lnTo>
                      <a:close/>
                      <a:moveTo>
                        <a:pt x="7515" y="36370"/>
                      </a:moveTo>
                      <a:cubicBezTo>
                        <a:pt x="7549" y="36425"/>
                        <a:pt x="7609" y="36496"/>
                        <a:pt x="7628" y="36569"/>
                      </a:cubicBezTo>
                      <a:lnTo>
                        <a:pt x="7628" y="36569"/>
                      </a:lnTo>
                      <a:lnTo>
                        <a:pt x="7515" y="36370"/>
                      </a:lnTo>
                      <a:close/>
                      <a:moveTo>
                        <a:pt x="35319" y="36845"/>
                      </a:moveTo>
                      <a:cubicBezTo>
                        <a:pt x="35319" y="36905"/>
                        <a:pt x="35292" y="36930"/>
                        <a:pt x="35264" y="36930"/>
                      </a:cubicBezTo>
                      <a:cubicBezTo>
                        <a:pt x="35244" y="36930"/>
                        <a:pt x="35223" y="36918"/>
                        <a:pt x="35208" y="36897"/>
                      </a:cubicBezTo>
                      <a:lnTo>
                        <a:pt x="35208" y="36897"/>
                      </a:lnTo>
                      <a:cubicBezTo>
                        <a:pt x="35218" y="36904"/>
                        <a:pt x="35229" y="36908"/>
                        <a:pt x="35241" y="36908"/>
                      </a:cubicBezTo>
                      <a:cubicBezTo>
                        <a:pt x="35267" y="36908"/>
                        <a:pt x="35296" y="36889"/>
                        <a:pt x="35319" y="36845"/>
                      </a:cubicBezTo>
                      <a:close/>
                      <a:moveTo>
                        <a:pt x="17405" y="36845"/>
                      </a:moveTo>
                      <a:lnTo>
                        <a:pt x="17405" y="36878"/>
                      </a:lnTo>
                      <a:cubicBezTo>
                        <a:pt x="17480" y="37004"/>
                        <a:pt x="17499" y="37167"/>
                        <a:pt x="17604" y="37211"/>
                      </a:cubicBezTo>
                      <a:lnTo>
                        <a:pt x="17604" y="37211"/>
                      </a:lnTo>
                      <a:cubicBezTo>
                        <a:pt x="17456" y="37168"/>
                        <a:pt x="17437" y="36964"/>
                        <a:pt x="17309" y="36868"/>
                      </a:cubicBezTo>
                      <a:lnTo>
                        <a:pt x="17309" y="36868"/>
                      </a:lnTo>
                      <a:cubicBezTo>
                        <a:pt x="17315" y="36869"/>
                        <a:pt x="17320" y="36870"/>
                        <a:pt x="17326" y="36870"/>
                      </a:cubicBezTo>
                      <a:cubicBezTo>
                        <a:pt x="17347" y="36870"/>
                        <a:pt x="17372" y="36862"/>
                        <a:pt x="17405" y="36845"/>
                      </a:cubicBezTo>
                      <a:close/>
                      <a:moveTo>
                        <a:pt x="8532" y="37310"/>
                      </a:moveTo>
                      <a:cubicBezTo>
                        <a:pt x="8532" y="37344"/>
                        <a:pt x="8498" y="37377"/>
                        <a:pt x="8498" y="37410"/>
                      </a:cubicBezTo>
                      <a:lnTo>
                        <a:pt x="8465" y="37410"/>
                      </a:lnTo>
                      <a:cubicBezTo>
                        <a:pt x="8498" y="37377"/>
                        <a:pt x="8498" y="37344"/>
                        <a:pt x="8532" y="37310"/>
                      </a:cubicBezTo>
                      <a:close/>
                      <a:moveTo>
                        <a:pt x="33642" y="37567"/>
                      </a:moveTo>
                      <a:cubicBezTo>
                        <a:pt x="33659" y="37567"/>
                        <a:pt x="33672" y="37589"/>
                        <a:pt x="33670" y="37612"/>
                      </a:cubicBezTo>
                      <a:lnTo>
                        <a:pt x="33670" y="37612"/>
                      </a:lnTo>
                      <a:cubicBezTo>
                        <a:pt x="33669" y="37592"/>
                        <a:pt x="33646" y="37576"/>
                        <a:pt x="33624" y="37576"/>
                      </a:cubicBezTo>
                      <a:cubicBezTo>
                        <a:pt x="33630" y="37570"/>
                        <a:pt x="33636" y="37567"/>
                        <a:pt x="33642" y="37567"/>
                      </a:cubicBezTo>
                      <a:close/>
                      <a:moveTo>
                        <a:pt x="5840" y="32392"/>
                      </a:moveTo>
                      <a:lnTo>
                        <a:pt x="5840" y="32392"/>
                      </a:lnTo>
                      <a:cubicBezTo>
                        <a:pt x="6371" y="32923"/>
                        <a:pt x="7169" y="33821"/>
                        <a:pt x="7302" y="34352"/>
                      </a:cubicBezTo>
                      <a:cubicBezTo>
                        <a:pt x="6737" y="34884"/>
                        <a:pt x="9263" y="36779"/>
                        <a:pt x="10060" y="37410"/>
                      </a:cubicBezTo>
                      <a:cubicBezTo>
                        <a:pt x="10027" y="37576"/>
                        <a:pt x="10293" y="37609"/>
                        <a:pt x="10193" y="37776"/>
                      </a:cubicBezTo>
                      <a:cubicBezTo>
                        <a:pt x="10143" y="37783"/>
                        <a:pt x="10095" y="37787"/>
                        <a:pt x="10047" y="37787"/>
                      </a:cubicBezTo>
                      <a:cubicBezTo>
                        <a:pt x="9044" y="37787"/>
                        <a:pt x="8488" y="36186"/>
                        <a:pt x="7568" y="35615"/>
                      </a:cubicBezTo>
                      <a:cubicBezTo>
                        <a:pt x="7136" y="34618"/>
                        <a:pt x="5574" y="33920"/>
                        <a:pt x="5507" y="32890"/>
                      </a:cubicBezTo>
                      <a:cubicBezTo>
                        <a:pt x="5536" y="32845"/>
                        <a:pt x="5569" y="32826"/>
                        <a:pt x="5605" y="32826"/>
                      </a:cubicBezTo>
                      <a:cubicBezTo>
                        <a:pt x="5867" y="32826"/>
                        <a:pt x="6312" y="33845"/>
                        <a:pt x="6604" y="34020"/>
                      </a:cubicBezTo>
                      <a:cubicBezTo>
                        <a:pt x="7402" y="33954"/>
                        <a:pt x="5740" y="33023"/>
                        <a:pt x="5840" y="32392"/>
                      </a:cubicBezTo>
                      <a:close/>
                      <a:moveTo>
                        <a:pt x="11287" y="37838"/>
                      </a:moveTo>
                      <a:cubicBezTo>
                        <a:pt x="11298" y="37850"/>
                        <a:pt x="11311" y="37863"/>
                        <a:pt x="11323" y="37875"/>
                      </a:cubicBezTo>
                      <a:lnTo>
                        <a:pt x="11323" y="37898"/>
                      </a:lnTo>
                      <a:lnTo>
                        <a:pt x="11323" y="37898"/>
                      </a:lnTo>
                      <a:cubicBezTo>
                        <a:pt x="11306" y="37884"/>
                        <a:pt x="11296" y="37861"/>
                        <a:pt x="11287" y="37838"/>
                      </a:cubicBezTo>
                      <a:close/>
                      <a:moveTo>
                        <a:pt x="8208" y="37654"/>
                      </a:moveTo>
                      <a:lnTo>
                        <a:pt x="8208" y="37654"/>
                      </a:lnTo>
                      <a:cubicBezTo>
                        <a:pt x="8300" y="37738"/>
                        <a:pt x="8414" y="37810"/>
                        <a:pt x="8479" y="37907"/>
                      </a:cubicBezTo>
                      <a:lnTo>
                        <a:pt x="8479" y="37907"/>
                      </a:lnTo>
                      <a:cubicBezTo>
                        <a:pt x="8373" y="37834"/>
                        <a:pt x="8294" y="37745"/>
                        <a:pt x="8208" y="37654"/>
                      </a:cubicBezTo>
                      <a:close/>
                      <a:moveTo>
                        <a:pt x="10426" y="37842"/>
                      </a:moveTo>
                      <a:lnTo>
                        <a:pt x="10426" y="37842"/>
                      </a:lnTo>
                      <a:cubicBezTo>
                        <a:pt x="10490" y="37928"/>
                        <a:pt x="10597" y="37972"/>
                        <a:pt x="10682" y="38038"/>
                      </a:cubicBezTo>
                      <a:lnTo>
                        <a:pt x="10682" y="38038"/>
                      </a:lnTo>
                      <a:cubicBezTo>
                        <a:pt x="10585" y="38004"/>
                        <a:pt x="10490" y="37938"/>
                        <a:pt x="10426" y="37842"/>
                      </a:cubicBezTo>
                      <a:close/>
                      <a:moveTo>
                        <a:pt x="9602" y="38033"/>
                      </a:moveTo>
                      <a:cubicBezTo>
                        <a:pt x="9628" y="38033"/>
                        <a:pt x="9654" y="38036"/>
                        <a:pt x="9679" y="38042"/>
                      </a:cubicBezTo>
                      <a:lnTo>
                        <a:pt x="9529" y="38042"/>
                      </a:lnTo>
                      <a:cubicBezTo>
                        <a:pt x="9553" y="38035"/>
                        <a:pt x="9577" y="38033"/>
                        <a:pt x="9602" y="38033"/>
                      </a:cubicBezTo>
                      <a:close/>
                      <a:moveTo>
                        <a:pt x="8517" y="37985"/>
                      </a:moveTo>
                      <a:cubicBezTo>
                        <a:pt x="8526" y="38013"/>
                        <a:pt x="8532" y="38043"/>
                        <a:pt x="8532" y="38075"/>
                      </a:cubicBezTo>
                      <a:cubicBezTo>
                        <a:pt x="8532" y="38036"/>
                        <a:pt x="8520" y="38008"/>
                        <a:pt x="8517" y="37985"/>
                      </a:cubicBezTo>
                      <a:close/>
                      <a:moveTo>
                        <a:pt x="9814" y="38093"/>
                      </a:moveTo>
                      <a:lnTo>
                        <a:pt x="9814" y="38093"/>
                      </a:lnTo>
                      <a:cubicBezTo>
                        <a:pt x="9842" y="38108"/>
                        <a:pt x="9869" y="38125"/>
                        <a:pt x="9894" y="38141"/>
                      </a:cubicBezTo>
                      <a:lnTo>
                        <a:pt x="9814" y="38093"/>
                      </a:lnTo>
                      <a:close/>
                      <a:moveTo>
                        <a:pt x="8964" y="37875"/>
                      </a:moveTo>
                      <a:lnTo>
                        <a:pt x="8964" y="37875"/>
                      </a:lnTo>
                      <a:cubicBezTo>
                        <a:pt x="9063" y="37942"/>
                        <a:pt x="9097" y="38174"/>
                        <a:pt x="9229" y="38174"/>
                      </a:cubicBezTo>
                      <a:lnTo>
                        <a:pt x="9163" y="38174"/>
                      </a:lnTo>
                      <a:cubicBezTo>
                        <a:pt x="9097" y="38075"/>
                        <a:pt x="9030" y="37975"/>
                        <a:pt x="8964" y="37875"/>
                      </a:cubicBezTo>
                      <a:close/>
                      <a:moveTo>
                        <a:pt x="10701" y="38053"/>
                      </a:moveTo>
                      <a:cubicBezTo>
                        <a:pt x="10739" y="38086"/>
                        <a:pt x="10771" y="38124"/>
                        <a:pt x="10791" y="38174"/>
                      </a:cubicBezTo>
                      <a:lnTo>
                        <a:pt x="10701" y="38053"/>
                      </a:lnTo>
                      <a:close/>
                      <a:moveTo>
                        <a:pt x="29635" y="38208"/>
                      </a:moveTo>
                      <a:cubicBezTo>
                        <a:pt x="29602" y="38208"/>
                        <a:pt x="29635" y="38274"/>
                        <a:pt x="29669" y="38341"/>
                      </a:cubicBezTo>
                      <a:cubicBezTo>
                        <a:pt x="29650" y="38350"/>
                        <a:pt x="29629" y="38357"/>
                        <a:pt x="29607" y="38361"/>
                      </a:cubicBezTo>
                      <a:lnTo>
                        <a:pt x="29607" y="38361"/>
                      </a:lnTo>
                      <a:cubicBezTo>
                        <a:pt x="29628" y="38296"/>
                        <a:pt x="29573" y="38208"/>
                        <a:pt x="29635" y="38208"/>
                      </a:cubicBezTo>
                      <a:close/>
                      <a:moveTo>
                        <a:pt x="10612" y="38973"/>
                      </a:moveTo>
                      <a:cubicBezTo>
                        <a:pt x="10669" y="38973"/>
                        <a:pt x="10721" y="39013"/>
                        <a:pt x="10758" y="39138"/>
                      </a:cubicBezTo>
                      <a:cubicBezTo>
                        <a:pt x="10707" y="39035"/>
                        <a:pt x="10650" y="39002"/>
                        <a:pt x="10592" y="39002"/>
                      </a:cubicBezTo>
                      <a:cubicBezTo>
                        <a:pt x="10501" y="39002"/>
                        <a:pt x="10408" y="39085"/>
                        <a:pt x="10326" y="39105"/>
                      </a:cubicBezTo>
                      <a:cubicBezTo>
                        <a:pt x="10409" y="39084"/>
                        <a:pt x="10518" y="38973"/>
                        <a:pt x="10612" y="38973"/>
                      </a:cubicBezTo>
                      <a:close/>
                      <a:moveTo>
                        <a:pt x="33687" y="39166"/>
                      </a:moveTo>
                      <a:cubicBezTo>
                        <a:pt x="33763" y="39166"/>
                        <a:pt x="33786" y="39275"/>
                        <a:pt x="33756" y="39304"/>
                      </a:cubicBezTo>
                      <a:cubicBezTo>
                        <a:pt x="33790" y="39238"/>
                        <a:pt x="33723" y="39171"/>
                        <a:pt x="33657" y="39171"/>
                      </a:cubicBezTo>
                      <a:cubicBezTo>
                        <a:pt x="33668" y="39168"/>
                        <a:pt x="33678" y="39166"/>
                        <a:pt x="33687" y="39166"/>
                      </a:cubicBezTo>
                      <a:close/>
                      <a:moveTo>
                        <a:pt x="10791" y="39171"/>
                      </a:moveTo>
                      <a:lnTo>
                        <a:pt x="10791" y="39171"/>
                      </a:lnTo>
                      <a:cubicBezTo>
                        <a:pt x="10961" y="39200"/>
                        <a:pt x="11130" y="39276"/>
                        <a:pt x="11258" y="39399"/>
                      </a:cubicBezTo>
                      <a:lnTo>
                        <a:pt x="11258" y="39399"/>
                      </a:lnTo>
                      <a:cubicBezTo>
                        <a:pt x="11116" y="39286"/>
                        <a:pt x="10905" y="39314"/>
                        <a:pt x="10791" y="39171"/>
                      </a:cubicBezTo>
                      <a:close/>
                      <a:moveTo>
                        <a:pt x="12830" y="40000"/>
                      </a:moveTo>
                      <a:lnTo>
                        <a:pt x="12830" y="40000"/>
                      </a:lnTo>
                      <a:cubicBezTo>
                        <a:pt x="12849" y="40009"/>
                        <a:pt x="12867" y="40017"/>
                        <a:pt x="12885" y="40036"/>
                      </a:cubicBezTo>
                      <a:lnTo>
                        <a:pt x="12918" y="40102"/>
                      </a:lnTo>
                      <a:cubicBezTo>
                        <a:pt x="12894" y="40077"/>
                        <a:pt x="12869" y="40034"/>
                        <a:pt x="12830" y="40000"/>
                      </a:cubicBezTo>
                      <a:close/>
                      <a:moveTo>
                        <a:pt x="37816" y="40079"/>
                      </a:moveTo>
                      <a:cubicBezTo>
                        <a:pt x="37817" y="40135"/>
                        <a:pt x="37806" y="40181"/>
                        <a:pt x="37745" y="40202"/>
                      </a:cubicBezTo>
                      <a:cubicBezTo>
                        <a:pt x="37803" y="40163"/>
                        <a:pt x="37816" y="40124"/>
                        <a:pt x="37816" y="40079"/>
                      </a:cubicBezTo>
                      <a:close/>
                      <a:moveTo>
                        <a:pt x="36149" y="40468"/>
                      </a:moveTo>
                      <a:cubicBezTo>
                        <a:pt x="36216" y="40567"/>
                        <a:pt x="35983" y="40567"/>
                        <a:pt x="35983" y="40601"/>
                      </a:cubicBezTo>
                      <a:lnTo>
                        <a:pt x="35950" y="40567"/>
                      </a:lnTo>
                      <a:cubicBezTo>
                        <a:pt x="36016" y="40567"/>
                        <a:pt x="36050" y="40468"/>
                        <a:pt x="36149" y="40468"/>
                      </a:cubicBezTo>
                      <a:close/>
                      <a:moveTo>
                        <a:pt x="36309" y="40574"/>
                      </a:moveTo>
                      <a:cubicBezTo>
                        <a:pt x="36292" y="40614"/>
                        <a:pt x="36364" y="40634"/>
                        <a:pt x="36415" y="40634"/>
                      </a:cubicBezTo>
                      <a:cubicBezTo>
                        <a:pt x="36349" y="40634"/>
                        <a:pt x="36316" y="40634"/>
                        <a:pt x="36282" y="40601"/>
                      </a:cubicBezTo>
                      <a:lnTo>
                        <a:pt x="36282" y="40601"/>
                      </a:lnTo>
                      <a:cubicBezTo>
                        <a:pt x="36316" y="40700"/>
                        <a:pt x="36316" y="40767"/>
                        <a:pt x="36349" y="40833"/>
                      </a:cubicBezTo>
                      <a:cubicBezTo>
                        <a:pt x="36295" y="40779"/>
                        <a:pt x="36285" y="40681"/>
                        <a:pt x="36247" y="40646"/>
                      </a:cubicBezTo>
                      <a:lnTo>
                        <a:pt x="36247" y="40646"/>
                      </a:lnTo>
                      <a:cubicBezTo>
                        <a:pt x="36248" y="40643"/>
                        <a:pt x="36249" y="40639"/>
                        <a:pt x="36249" y="40634"/>
                      </a:cubicBezTo>
                      <a:cubicBezTo>
                        <a:pt x="36269" y="40614"/>
                        <a:pt x="36289" y="40594"/>
                        <a:pt x="36309" y="40574"/>
                      </a:cubicBezTo>
                      <a:close/>
                      <a:moveTo>
                        <a:pt x="26977" y="40833"/>
                      </a:moveTo>
                      <a:cubicBezTo>
                        <a:pt x="26977" y="40866"/>
                        <a:pt x="26977" y="40866"/>
                        <a:pt x="26977" y="40866"/>
                      </a:cubicBezTo>
                      <a:cubicBezTo>
                        <a:pt x="26977" y="40866"/>
                        <a:pt x="26943" y="40866"/>
                        <a:pt x="26977" y="40833"/>
                      </a:cubicBezTo>
                      <a:close/>
                      <a:moveTo>
                        <a:pt x="37778" y="40866"/>
                      </a:moveTo>
                      <a:cubicBezTo>
                        <a:pt x="37778" y="40883"/>
                        <a:pt x="37786" y="40891"/>
                        <a:pt x="37799" y="40891"/>
                      </a:cubicBezTo>
                      <a:cubicBezTo>
                        <a:pt x="37811" y="40891"/>
                        <a:pt x="37828" y="40883"/>
                        <a:pt x="37844" y="40866"/>
                      </a:cubicBezTo>
                      <a:lnTo>
                        <a:pt x="37844" y="40866"/>
                      </a:lnTo>
                      <a:cubicBezTo>
                        <a:pt x="37811" y="40900"/>
                        <a:pt x="37811" y="40933"/>
                        <a:pt x="37778" y="40966"/>
                      </a:cubicBezTo>
                      <a:lnTo>
                        <a:pt x="37745" y="40966"/>
                      </a:lnTo>
                      <a:cubicBezTo>
                        <a:pt x="37716" y="41023"/>
                        <a:pt x="37639" y="41031"/>
                        <a:pt x="37597" y="41074"/>
                      </a:cubicBezTo>
                      <a:lnTo>
                        <a:pt x="37597" y="41074"/>
                      </a:lnTo>
                      <a:cubicBezTo>
                        <a:pt x="37651" y="41015"/>
                        <a:pt x="37778" y="40954"/>
                        <a:pt x="37778" y="40866"/>
                      </a:cubicBezTo>
                      <a:close/>
                      <a:moveTo>
                        <a:pt x="27243" y="41033"/>
                      </a:moveTo>
                      <a:lnTo>
                        <a:pt x="27375" y="41066"/>
                      </a:lnTo>
                      <a:cubicBezTo>
                        <a:pt x="27388" y="41081"/>
                        <a:pt x="27401" y="41094"/>
                        <a:pt x="27414" y="41104"/>
                      </a:cubicBezTo>
                      <a:lnTo>
                        <a:pt x="27414" y="41104"/>
                      </a:lnTo>
                      <a:cubicBezTo>
                        <a:pt x="27368" y="41084"/>
                        <a:pt x="27312" y="41060"/>
                        <a:pt x="27243" y="41033"/>
                      </a:cubicBezTo>
                      <a:close/>
                      <a:moveTo>
                        <a:pt x="27874" y="41033"/>
                      </a:moveTo>
                      <a:lnTo>
                        <a:pt x="27874" y="41033"/>
                      </a:lnTo>
                      <a:cubicBezTo>
                        <a:pt x="27774" y="41132"/>
                        <a:pt x="27608" y="41099"/>
                        <a:pt x="27608" y="41232"/>
                      </a:cubicBezTo>
                      <a:cubicBezTo>
                        <a:pt x="27608" y="41210"/>
                        <a:pt x="27593" y="41187"/>
                        <a:pt x="27482" y="41135"/>
                      </a:cubicBezTo>
                      <a:lnTo>
                        <a:pt x="27482" y="41135"/>
                      </a:lnTo>
                      <a:cubicBezTo>
                        <a:pt x="27495" y="41137"/>
                        <a:pt x="27508" y="41139"/>
                        <a:pt x="27522" y="41139"/>
                      </a:cubicBezTo>
                      <a:cubicBezTo>
                        <a:pt x="27634" y="41139"/>
                        <a:pt x="27762" y="41055"/>
                        <a:pt x="27874" y="41033"/>
                      </a:cubicBezTo>
                      <a:close/>
                      <a:moveTo>
                        <a:pt x="13899" y="41484"/>
                      </a:moveTo>
                      <a:cubicBezTo>
                        <a:pt x="13932" y="41484"/>
                        <a:pt x="13949" y="41508"/>
                        <a:pt x="13949" y="41531"/>
                      </a:cubicBezTo>
                      <a:cubicBezTo>
                        <a:pt x="13952" y="41533"/>
                        <a:pt x="13955" y="41534"/>
                        <a:pt x="13958" y="41536"/>
                      </a:cubicBezTo>
                      <a:lnTo>
                        <a:pt x="13958" y="41536"/>
                      </a:lnTo>
                      <a:cubicBezTo>
                        <a:pt x="13925" y="41520"/>
                        <a:pt x="13888" y="41508"/>
                        <a:pt x="13849" y="41498"/>
                      </a:cubicBezTo>
                      <a:cubicBezTo>
                        <a:pt x="13869" y="41488"/>
                        <a:pt x="13885" y="41484"/>
                        <a:pt x="13899" y="41484"/>
                      </a:cubicBezTo>
                      <a:close/>
                      <a:moveTo>
                        <a:pt x="16109" y="41664"/>
                      </a:moveTo>
                      <a:lnTo>
                        <a:pt x="16312" y="41813"/>
                      </a:lnTo>
                      <a:lnTo>
                        <a:pt x="16312" y="41813"/>
                      </a:lnTo>
                      <a:cubicBezTo>
                        <a:pt x="16239" y="41769"/>
                        <a:pt x="16168" y="41723"/>
                        <a:pt x="16109" y="41664"/>
                      </a:cubicBezTo>
                      <a:close/>
                      <a:moveTo>
                        <a:pt x="16774" y="43027"/>
                      </a:moveTo>
                      <a:lnTo>
                        <a:pt x="16807" y="43060"/>
                      </a:lnTo>
                      <a:cubicBezTo>
                        <a:pt x="16740" y="43027"/>
                        <a:pt x="16674" y="43027"/>
                        <a:pt x="16608" y="43027"/>
                      </a:cubicBezTo>
                      <a:close/>
                      <a:moveTo>
                        <a:pt x="33973" y="43592"/>
                      </a:moveTo>
                      <a:lnTo>
                        <a:pt x="33973" y="43592"/>
                      </a:lnTo>
                      <a:cubicBezTo>
                        <a:pt x="33958" y="43597"/>
                        <a:pt x="33946" y="43605"/>
                        <a:pt x="33934" y="43614"/>
                      </a:cubicBezTo>
                      <a:lnTo>
                        <a:pt x="33934" y="43614"/>
                      </a:lnTo>
                      <a:cubicBezTo>
                        <a:pt x="33941" y="43606"/>
                        <a:pt x="33949" y="43599"/>
                        <a:pt x="33956" y="43592"/>
                      </a:cubicBezTo>
                      <a:close/>
                      <a:moveTo>
                        <a:pt x="32726" y="43625"/>
                      </a:moveTo>
                      <a:lnTo>
                        <a:pt x="32726" y="43691"/>
                      </a:lnTo>
                      <a:cubicBezTo>
                        <a:pt x="32726" y="43625"/>
                        <a:pt x="32660" y="43625"/>
                        <a:pt x="32627" y="43625"/>
                      </a:cubicBezTo>
                      <a:close/>
                      <a:moveTo>
                        <a:pt x="17837" y="43758"/>
                      </a:moveTo>
                      <a:lnTo>
                        <a:pt x="17837" y="43758"/>
                      </a:lnTo>
                      <a:cubicBezTo>
                        <a:pt x="17808" y="43817"/>
                        <a:pt x="17700" y="43823"/>
                        <a:pt x="17699" y="43871"/>
                      </a:cubicBezTo>
                      <a:lnTo>
                        <a:pt x="17699" y="43871"/>
                      </a:lnTo>
                      <a:cubicBezTo>
                        <a:pt x="17698" y="43817"/>
                        <a:pt x="17807" y="43788"/>
                        <a:pt x="17837" y="43758"/>
                      </a:cubicBezTo>
                      <a:close/>
                      <a:moveTo>
                        <a:pt x="27841" y="44489"/>
                      </a:moveTo>
                      <a:lnTo>
                        <a:pt x="27841" y="44489"/>
                      </a:lnTo>
                      <a:cubicBezTo>
                        <a:pt x="27874" y="44522"/>
                        <a:pt x="27841" y="44555"/>
                        <a:pt x="27808" y="44589"/>
                      </a:cubicBezTo>
                      <a:lnTo>
                        <a:pt x="27783" y="44564"/>
                      </a:lnTo>
                      <a:lnTo>
                        <a:pt x="27783" y="44564"/>
                      </a:lnTo>
                      <a:cubicBezTo>
                        <a:pt x="27821" y="44559"/>
                        <a:pt x="27841" y="44514"/>
                        <a:pt x="27841" y="44489"/>
                      </a:cubicBezTo>
                      <a:close/>
                      <a:moveTo>
                        <a:pt x="31663" y="45287"/>
                      </a:moveTo>
                      <a:cubicBezTo>
                        <a:pt x="31676" y="45287"/>
                        <a:pt x="31691" y="45287"/>
                        <a:pt x="31707" y="45288"/>
                      </a:cubicBezTo>
                      <a:lnTo>
                        <a:pt x="31707" y="45288"/>
                      </a:lnTo>
                      <a:cubicBezTo>
                        <a:pt x="31686" y="45293"/>
                        <a:pt x="31670" y="45303"/>
                        <a:pt x="31663" y="45321"/>
                      </a:cubicBezTo>
                      <a:lnTo>
                        <a:pt x="31663" y="45321"/>
                      </a:lnTo>
                      <a:lnTo>
                        <a:pt x="31663" y="45287"/>
                      </a:lnTo>
                      <a:close/>
                      <a:moveTo>
                        <a:pt x="19299" y="45818"/>
                      </a:moveTo>
                      <a:cubicBezTo>
                        <a:pt x="19366" y="45852"/>
                        <a:pt x="19333" y="45918"/>
                        <a:pt x="19366" y="45985"/>
                      </a:cubicBezTo>
                      <a:cubicBezTo>
                        <a:pt x="19333" y="45918"/>
                        <a:pt x="19333" y="45885"/>
                        <a:pt x="19333" y="45852"/>
                      </a:cubicBezTo>
                      <a:lnTo>
                        <a:pt x="19299" y="45818"/>
                      </a:lnTo>
                      <a:close/>
                      <a:moveTo>
                        <a:pt x="27741" y="46317"/>
                      </a:moveTo>
                      <a:cubicBezTo>
                        <a:pt x="27688" y="46343"/>
                        <a:pt x="27635" y="46370"/>
                        <a:pt x="27582" y="46396"/>
                      </a:cubicBezTo>
                      <a:lnTo>
                        <a:pt x="27582" y="46396"/>
                      </a:lnTo>
                      <a:cubicBezTo>
                        <a:pt x="27627" y="46350"/>
                        <a:pt x="27684" y="46317"/>
                        <a:pt x="27741" y="46317"/>
                      </a:cubicBezTo>
                      <a:close/>
                      <a:moveTo>
                        <a:pt x="19572" y="46534"/>
                      </a:moveTo>
                      <a:cubicBezTo>
                        <a:pt x="19630" y="46542"/>
                        <a:pt x="19687" y="46552"/>
                        <a:pt x="19725" y="46573"/>
                      </a:cubicBezTo>
                      <a:lnTo>
                        <a:pt x="19725" y="46573"/>
                      </a:lnTo>
                      <a:cubicBezTo>
                        <a:pt x="19673" y="46560"/>
                        <a:pt x="19621" y="46547"/>
                        <a:pt x="19572" y="46534"/>
                      </a:cubicBezTo>
                      <a:close/>
                      <a:moveTo>
                        <a:pt x="25780" y="46716"/>
                      </a:moveTo>
                      <a:cubicBezTo>
                        <a:pt x="25764" y="46716"/>
                        <a:pt x="25753" y="46718"/>
                        <a:pt x="25747" y="46722"/>
                      </a:cubicBezTo>
                      <a:lnTo>
                        <a:pt x="25747" y="46722"/>
                      </a:lnTo>
                      <a:lnTo>
                        <a:pt x="25747" y="46716"/>
                      </a:lnTo>
                      <a:close/>
                      <a:moveTo>
                        <a:pt x="21668" y="46780"/>
                      </a:moveTo>
                      <a:cubicBezTo>
                        <a:pt x="21678" y="46790"/>
                        <a:pt x="21686" y="46802"/>
                        <a:pt x="21692" y="46815"/>
                      </a:cubicBezTo>
                      <a:lnTo>
                        <a:pt x="21668" y="46780"/>
                      </a:lnTo>
                      <a:close/>
                      <a:moveTo>
                        <a:pt x="26144" y="46825"/>
                      </a:moveTo>
                      <a:cubicBezTo>
                        <a:pt x="26073" y="46868"/>
                        <a:pt x="26007" y="46921"/>
                        <a:pt x="25946" y="46982"/>
                      </a:cubicBezTo>
                      <a:lnTo>
                        <a:pt x="26079" y="46849"/>
                      </a:lnTo>
                      <a:cubicBezTo>
                        <a:pt x="26100" y="46842"/>
                        <a:pt x="26122" y="46834"/>
                        <a:pt x="26144" y="46825"/>
                      </a:cubicBezTo>
                      <a:close/>
                      <a:moveTo>
                        <a:pt x="21792" y="46915"/>
                      </a:moveTo>
                      <a:cubicBezTo>
                        <a:pt x="21837" y="46938"/>
                        <a:pt x="21867" y="46975"/>
                        <a:pt x="21892" y="46987"/>
                      </a:cubicBezTo>
                      <a:lnTo>
                        <a:pt x="21892" y="46987"/>
                      </a:lnTo>
                      <a:lnTo>
                        <a:pt x="21892" y="47015"/>
                      </a:lnTo>
                      <a:lnTo>
                        <a:pt x="21792" y="46915"/>
                      </a:lnTo>
                      <a:close/>
                      <a:moveTo>
                        <a:pt x="25182" y="47048"/>
                      </a:moveTo>
                      <a:cubicBezTo>
                        <a:pt x="25155" y="47048"/>
                        <a:pt x="25063" y="47091"/>
                        <a:pt x="25029" y="47126"/>
                      </a:cubicBezTo>
                      <a:lnTo>
                        <a:pt x="25029" y="47126"/>
                      </a:lnTo>
                      <a:cubicBezTo>
                        <a:pt x="25065" y="47074"/>
                        <a:pt x="25123" y="47048"/>
                        <a:pt x="25182" y="47048"/>
                      </a:cubicBezTo>
                      <a:close/>
                      <a:moveTo>
                        <a:pt x="24988" y="47144"/>
                      </a:moveTo>
                      <a:cubicBezTo>
                        <a:pt x="24996" y="47144"/>
                        <a:pt x="25006" y="47145"/>
                        <a:pt x="25016" y="47148"/>
                      </a:cubicBezTo>
                      <a:cubicBezTo>
                        <a:pt x="24970" y="47155"/>
                        <a:pt x="24933" y="47175"/>
                        <a:pt x="24900" y="47202"/>
                      </a:cubicBezTo>
                      <a:lnTo>
                        <a:pt x="24900" y="47202"/>
                      </a:lnTo>
                      <a:cubicBezTo>
                        <a:pt x="24922" y="47169"/>
                        <a:pt x="24947" y="47144"/>
                        <a:pt x="24988" y="47144"/>
                      </a:cubicBezTo>
                      <a:close/>
                      <a:moveTo>
                        <a:pt x="24761" y="47347"/>
                      </a:moveTo>
                      <a:cubicBezTo>
                        <a:pt x="24708" y="47402"/>
                        <a:pt x="24646" y="47447"/>
                        <a:pt x="24551" y="47447"/>
                      </a:cubicBezTo>
                      <a:cubicBezTo>
                        <a:pt x="24617" y="47414"/>
                        <a:pt x="24683" y="47380"/>
                        <a:pt x="24750" y="47347"/>
                      </a:cubicBezTo>
                      <a:close/>
                      <a:moveTo>
                        <a:pt x="22929" y="0"/>
                      </a:moveTo>
                      <a:cubicBezTo>
                        <a:pt x="18316" y="0"/>
                        <a:pt x="13848" y="1197"/>
                        <a:pt x="10592" y="5006"/>
                      </a:cubicBezTo>
                      <a:cubicBezTo>
                        <a:pt x="2713" y="10941"/>
                        <a:pt x="1" y="23448"/>
                        <a:pt x="2910" y="32602"/>
                      </a:cubicBezTo>
                      <a:lnTo>
                        <a:pt x="2910" y="32602"/>
                      </a:lnTo>
                      <a:cubicBezTo>
                        <a:pt x="3050" y="33122"/>
                        <a:pt x="3302" y="33586"/>
                        <a:pt x="3613" y="34020"/>
                      </a:cubicBezTo>
                      <a:cubicBezTo>
                        <a:pt x="3797" y="33692"/>
                        <a:pt x="3439" y="33099"/>
                        <a:pt x="3292" y="32981"/>
                      </a:cubicBezTo>
                      <a:lnTo>
                        <a:pt x="3292" y="32981"/>
                      </a:lnTo>
                      <a:cubicBezTo>
                        <a:pt x="3032" y="32279"/>
                        <a:pt x="2607" y="31382"/>
                        <a:pt x="2948" y="30963"/>
                      </a:cubicBezTo>
                      <a:lnTo>
                        <a:pt x="2948" y="30963"/>
                      </a:lnTo>
                      <a:cubicBezTo>
                        <a:pt x="3546" y="32259"/>
                        <a:pt x="4278" y="34020"/>
                        <a:pt x="5108" y="34917"/>
                      </a:cubicBezTo>
                      <a:cubicBezTo>
                        <a:pt x="5054" y="35000"/>
                        <a:pt x="4886" y="35217"/>
                        <a:pt x="5014" y="35217"/>
                      </a:cubicBezTo>
                      <a:cubicBezTo>
                        <a:pt x="5042" y="35217"/>
                        <a:pt x="5083" y="35207"/>
                        <a:pt x="5142" y="35183"/>
                      </a:cubicBezTo>
                      <a:cubicBezTo>
                        <a:pt x="6272" y="35682"/>
                        <a:pt x="6837" y="37443"/>
                        <a:pt x="8066" y="38108"/>
                      </a:cubicBezTo>
                      <a:cubicBezTo>
                        <a:pt x="9163" y="39072"/>
                        <a:pt x="9628" y="40169"/>
                        <a:pt x="11024" y="40235"/>
                      </a:cubicBezTo>
                      <a:cubicBezTo>
                        <a:pt x="11094" y="40263"/>
                        <a:pt x="11140" y="40275"/>
                        <a:pt x="11167" y="40275"/>
                      </a:cubicBezTo>
                      <a:cubicBezTo>
                        <a:pt x="11334" y="40275"/>
                        <a:pt x="10805" y="39813"/>
                        <a:pt x="10891" y="39670"/>
                      </a:cubicBezTo>
                      <a:lnTo>
                        <a:pt x="10891" y="39670"/>
                      </a:lnTo>
                      <a:cubicBezTo>
                        <a:pt x="11323" y="39969"/>
                        <a:pt x="12054" y="40268"/>
                        <a:pt x="12486" y="40767"/>
                      </a:cubicBezTo>
                      <a:cubicBezTo>
                        <a:pt x="13517" y="41365"/>
                        <a:pt x="14613" y="41996"/>
                        <a:pt x="15710" y="42628"/>
                      </a:cubicBezTo>
                      <a:cubicBezTo>
                        <a:pt x="16167" y="42750"/>
                        <a:pt x="16065" y="43375"/>
                        <a:pt x="16533" y="43375"/>
                      </a:cubicBezTo>
                      <a:cubicBezTo>
                        <a:pt x="16575" y="43375"/>
                        <a:pt x="16622" y="43370"/>
                        <a:pt x="16674" y="43359"/>
                      </a:cubicBezTo>
                      <a:cubicBezTo>
                        <a:pt x="16747" y="43413"/>
                        <a:pt x="16799" y="43470"/>
                        <a:pt x="16835" y="43532"/>
                      </a:cubicBezTo>
                      <a:lnTo>
                        <a:pt x="16835" y="43532"/>
                      </a:lnTo>
                      <a:cubicBezTo>
                        <a:pt x="16826" y="43528"/>
                        <a:pt x="16816" y="43525"/>
                        <a:pt x="16807" y="43525"/>
                      </a:cubicBezTo>
                      <a:cubicBezTo>
                        <a:pt x="16820" y="43532"/>
                        <a:pt x="16832" y="43538"/>
                        <a:pt x="16843" y="43545"/>
                      </a:cubicBezTo>
                      <a:lnTo>
                        <a:pt x="16843" y="43545"/>
                      </a:lnTo>
                      <a:cubicBezTo>
                        <a:pt x="17038" y="43899"/>
                        <a:pt x="16737" y="44358"/>
                        <a:pt x="17073" y="44722"/>
                      </a:cubicBezTo>
                      <a:cubicBezTo>
                        <a:pt x="17195" y="44681"/>
                        <a:pt x="17295" y="44663"/>
                        <a:pt x="17378" y="44663"/>
                      </a:cubicBezTo>
                      <a:cubicBezTo>
                        <a:pt x="17972" y="44663"/>
                        <a:pt x="17678" y="45597"/>
                        <a:pt x="18203" y="45918"/>
                      </a:cubicBezTo>
                      <a:cubicBezTo>
                        <a:pt x="18402" y="46383"/>
                        <a:pt x="19100" y="46383"/>
                        <a:pt x="19432" y="46882"/>
                      </a:cubicBezTo>
                      <a:cubicBezTo>
                        <a:pt x="19498" y="46908"/>
                        <a:pt x="19544" y="46919"/>
                        <a:pt x="19577" y="46919"/>
                      </a:cubicBezTo>
                      <a:cubicBezTo>
                        <a:pt x="19711" y="46919"/>
                        <a:pt x="19625" y="46742"/>
                        <a:pt x="19732" y="46716"/>
                      </a:cubicBezTo>
                      <a:lnTo>
                        <a:pt x="19732" y="46716"/>
                      </a:lnTo>
                      <a:cubicBezTo>
                        <a:pt x="19632" y="47081"/>
                        <a:pt x="19898" y="46882"/>
                        <a:pt x="20097" y="47115"/>
                      </a:cubicBezTo>
                      <a:cubicBezTo>
                        <a:pt x="20562" y="47480"/>
                        <a:pt x="21559" y="47048"/>
                        <a:pt x="21759" y="47680"/>
                      </a:cubicBezTo>
                      <a:cubicBezTo>
                        <a:pt x="21822" y="47755"/>
                        <a:pt x="21875" y="47783"/>
                        <a:pt x="21926" y="47783"/>
                      </a:cubicBezTo>
                      <a:cubicBezTo>
                        <a:pt x="22010" y="47783"/>
                        <a:pt x="22088" y="47708"/>
                        <a:pt x="22191" y="47646"/>
                      </a:cubicBezTo>
                      <a:cubicBezTo>
                        <a:pt x="22369" y="47534"/>
                        <a:pt x="22561" y="47494"/>
                        <a:pt x="22760" y="47494"/>
                      </a:cubicBezTo>
                      <a:cubicBezTo>
                        <a:pt x="23268" y="47494"/>
                        <a:pt x="23823" y="47756"/>
                        <a:pt x="24304" y="47756"/>
                      </a:cubicBezTo>
                      <a:cubicBezTo>
                        <a:pt x="24586" y="47756"/>
                        <a:pt x="24842" y="47666"/>
                        <a:pt x="25049" y="47380"/>
                      </a:cubicBezTo>
                      <a:cubicBezTo>
                        <a:pt x="25144" y="47276"/>
                        <a:pt x="25255" y="47248"/>
                        <a:pt x="25371" y="47248"/>
                      </a:cubicBezTo>
                      <a:cubicBezTo>
                        <a:pt x="25513" y="47248"/>
                        <a:pt x="25663" y="47291"/>
                        <a:pt x="25802" y="47291"/>
                      </a:cubicBezTo>
                      <a:cubicBezTo>
                        <a:pt x="25948" y="47291"/>
                        <a:pt x="26082" y="47243"/>
                        <a:pt x="26179" y="47048"/>
                      </a:cubicBezTo>
                      <a:cubicBezTo>
                        <a:pt x="27907" y="46649"/>
                        <a:pt x="30100" y="46417"/>
                        <a:pt x="31861" y="45287"/>
                      </a:cubicBezTo>
                      <a:lnTo>
                        <a:pt x="31861" y="45287"/>
                      </a:lnTo>
                      <a:cubicBezTo>
                        <a:pt x="31934" y="45279"/>
                        <a:pt x="31995" y="45255"/>
                        <a:pt x="31995" y="45187"/>
                      </a:cubicBezTo>
                      <a:cubicBezTo>
                        <a:pt x="32033" y="45190"/>
                        <a:pt x="32070" y="45192"/>
                        <a:pt x="32105" y="45192"/>
                      </a:cubicBezTo>
                      <a:cubicBezTo>
                        <a:pt x="32748" y="45192"/>
                        <a:pt x="32959" y="44645"/>
                        <a:pt x="33557" y="44456"/>
                      </a:cubicBezTo>
                      <a:cubicBezTo>
                        <a:pt x="34089" y="44057"/>
                        <a:pt x="32959" y="44356"/>
                        <a:pt x="33358" y="44123"/>
                      </a:cubicBezTo>
                      <a:cubicBezTo>
                        <a:pt x="34521" y="43990"/>
                        <a:pt x="35385" y="42861"/>
                        <a:pt x="36116" y="42428"/>
                      </a:cubicBezTo>
                      <a:cubicBezTo>
                        <a:pt x="36881" y="42129"/>
                        <a:pt x="37379" y="41398"/>
                        <a:pt x="38011" y="40866"/>
                      </a:cubicBezTo>
                      <a:cubicBezTo>
                        <a:pt x="38310" y="40534"/>
                        <a:pt x="39041" y="40601"/>
                        <a:pt x="39107" y="39936"/>
                      </a:cubicBezTo>
                      <a:cubicBezTo>
                        <a:pt x="39156" y="39936"/>
                        <a:pt x="39186" y="39866"/>
                        <a:pt x="39225" y="39866"/>
                      </a:cubicBezTo>
                      <a:cubicBezTo>
                        <a:pt x="39240" y="39866"/>
                        <a:pt x="39255" y="39875"/>
                        <a:pt x="39273" y="39903"/>
                      </a:cubicBezTo>
                      <a:cubicBezTo>
                        <a:pt x="39306" y="39936"/>
                        <a:pt x="39331" y="39949"/>
                        <a:pt x="39350" y="39949"/>
                      </a:cubicBezTo>
                      <a:cubicBezTo>
                        <a:pt x="39446" y="39949"/>
                        <a:pt x="39395" y="39593"/>
                        <a:pt x="39506" y="39537"/>
                      </a:cubicBezTo>
                      <a:cubicBezTo>
                        <a:pt x="39610" y="39563"/>
                        <a:pt x="39612" y="39851"/>
                        <a:pt x="39703" y="39851"/>
                      </a:cubicBezTo>
                      <a:cubicBezTo>
                        <a:pt x="39729" y="39851"/>
                        <a:pt x="39761" y="39828"/>
                        <a:pt x="39805" y="39770"/>
                      </a:cubicBezTo>
                      <a:cubicBezTo>
                        <a:pt x="39539" y="38640"/>
                        <a:pt x="39174" y="39005"/>
                        <a:pt x="40337" y="38540"/>
                      </a:cubicBezTo>
                      <a:cubicBezTo>
                        <a:pt x="40338" y="38541"/>
                        <a:pt x="40340" y="38541"/>
                        <a:pt x="40341" y="38541"/>
                      </a:cubicBezTo>
                      <a:cubicBezTo>
                        <a:pt x="40407" y="38541"/>
                        <a:pt x="39975" y="37767"/>
                        <a:pt x="40195" y="37767"/>
                      </a:cubicBezTo>
                      <a:cubicBezTo>
                        <a:pt x="40233" y="37767"/>
                        <a:pt x="40289" y="37790"/>
                        <a:pt x="40370" y="37842"/>
                      </a:cubicBezTo>
                      <a:cubicBezTo>
                        <a:pt x="40611" y="37842"/>
                        <a:pt x="40723" y="37217"/>
                        <a:pt x="40931" y="37217"/>
                      </a:cubicBezTo>
                      <a:cubicBezTo>
                        <a:pt x="40981" y="37217"/>
                        <a:pt x="41037" y="37253"/>
                        <a:pt x="41101" y="37344"/>
                      </a:cubicBezTo>
                      <a:cubicBezTo>
                        <a:pt x="41467" y="37144"/>
                        <a:pt x="40669" y="36646"/>
                        <a:pt x="41234" y="36546"/>
                      </a:cubicBezTo>
                      <a:cubicBezTo>
                        <a:pt x="41334" y="36513"/>
                        <a:pt x="41567" y="36480"/>
                        <a:pt x="41434" y="36313"/>
                      </a:cubicBezTo>
                      <a:cubicBezTo>
                        <a:pt x="41234" y="36114"/>
                        <a:pt x="41567" y="35948"/>
                        <a:pt x="41633" y="35815"/>
                      </a:cubicBezTo>
                      <a:cubicBezTo>
                        <a:pt x="41646" y="35817"/>
                        <a:pt x="41659" y="35818"/>
                        <a:pt x="41672" y="35818"/>
                      </a:cubicBezTo>
                      <a:cubicBezTo>
                        <a:pt x="41954" y="35818"/>
                        <a:pt x="42098" y="35242"/>
                        <a:pt x="42400" y="35242"/>
                      </a:cubicBezTo>
                      <a:cubicBezTo>
                        <a:pt x="42459" y="35242"/>
                        <a:pt x="42524" y="35264"/>
                        <a:pt x="42597" y="35316"/>
                      </a:cubicBezTo>
                      <a:cubicBezTo>
                        <a:pt x="42659" y="35192"/>
                        <a:pt x="42489" y="34981"/>
                        <a:pt x="42656" y="34981"/>
                      </a:cubicBezTo>
                      <a:cubicBezTo>
                        <a:pt x="42668" y="34981"/>
                        <a:pt x="42681" y="34982"/>
                        <a:pt x="42697" y="34984"/>
                      </a:cubicBezTo>
                      <a:cubicBezTo>
                        <a:pt x="42723" y="35001"/>
                        <a:pt x="42749" y="35009"/>
                        <a:pt x="42773" y="35009"/>
                      </a:cubicBezTo>
                      <a:cubicBezTo>
                        <a:pt x="42933" y="35009"/>
                        <a:pt x="43031" y="34676"/>
                        <a:pt x="42830" y="34618"/>
                      </a:cubicBezTo>
                      <a:cubicBezTo>
                        <a:pt x="42597" y="34386"/>
                        <a:pt x="43594" y="33854"/>
                        <a:pt x="43793" y="33389"/>
                      </a:cubicBezTo>
                      <a:cubicBezTo>
                        <a:pt x="43561" y="33223"/>
                        <a:pt x="43993" y="32325"/>
                        <a:pt x="44259" y="32325"/>
                      </a:cubicBezTo>
                      <a:cubicBezTo>
                        <a:pt x="44283" y="32328"/>
                        <a:pt x="44306" y="32329"/>
                        <a:pt x="44327" y="32329"/>
                      </a:cubicBezTo>
                      <a:cubicBezTo>
                        <a:pt x="44793" y="32329"/>
                        <a:pt x="44478" y="31658"/>
                        <a:pt x="44923" y="31594"/>
                      </a:cubicBezTo>
                      <a:cubicBezTo>
                        <a:pt x="45123" y="31428"/>
                        <a:pt x="45156" y="31129"/>
                        <a:pt x="45256" y="30896"/>
                      </a:cubicBezTo>
                      <a:cubicBezTo>
                        <a:pt x="45821" y="28902"/>
                        <a:pt x="46884" y="27041"/>
                        <a:pt x="46751" y="24847"/>
                      </a:cubicBezTo>
                      <a:cubicBezTo>
                        <a:pt x="46630" y="24605"/>
                        <a:pt x="46950" y="22627"/>
                        <a:pt x="46556" y="22627"/>
                      </a:cubicBezTo>
                      <a:cubicBezTo>
                        <a:pt x="46518" y="22627"/>
                        <a:pt x="46472" y="22646"/>
                        <a:pt x="46419" y="22687"/>
                      </a:cubicBezTo>
                      <a:cubicBezTo>
                        <a:pt x="46120" y="22288"/>
                        <a:pt x="46851" y="22355"/>
                        <a:pt x="46751" y="22023"/>
                      </a:cubicBezTo>
                      <a:cubicBezTo>
                        <a:pt x="46467" y="21707"/>
                        <a:pt x="46992" y="20282"/>
                        <a:pt x="46590" y="20282"/>
                      </a:cubicBezTo>
                      <a:cubicBezTo>
                        <a:pt x="46569" y="20282"/>
                        <a:pt x="46545" y="20286"/>
                        <a:pt x="46519" y="20294"/>
                      </a:cubicBezTo>
                      <a:cubicBezTo>
                        <a:pt x="46286" y="20494"/>
                        <a:pt x="46585" y="20593"/>
                        <a:pt x="46386" y="20693"/>
                      </a:cubicBezTo>
                      <a:cubicBezTo>
                        <a:pt x="46396" y="20791"/>
                        <a:pt x="46361" y="20829"/>
                        <a:pt x="46315" y="20829"/>
                      </a:cubicBezTo>
                      <a:cubicBezTo>
                        <a:pt x="46222" y="20829"/>
                        <a:pt x="46085" y="20672"/>
                        <a:pt x="46219" y="20560"/>
                      </a:cubicBezTo>
                      <a:cubicBezTo>
                        <a:pt x="46286" y="20527"/>
                        <a:pt x="46319" y="20461"/>
                        <a:pt x="46253" y="20394"/>
                      </a:cubicBezTo>
                      <a:cubicBezTo>
                        <a:pt x="45721" y="19663"/>
                        <a:pt x="46552" y="18566"/>
                        <a:pt x="45920" y="18068"/>
                      </a:cubicBezTo>
                      <a:cubicBezTo>
                        <a:pt x="46386" y="17602"/>
                        <a:pt x="45787" y="16871"/>
                        <a:pt x="46120" y="16506"/>
                      </a:cubicBezTo>
                      <a:cubicBezTo>
                        <a:pt x="46181" y="16475"/>
                        <a:pt x="46157" y="16302"/>
                        <a:pt x="46075" y="16302"/>
                      </a:cubicBezTo>
                      <a:cubicBezTo>
                        <a:pt x="46068" y="16302"/>
                        <a:pt x="46061" y="16304"/>
                        <a:pt x="46053" y="16306"/>
                      </a:cubicBezTo>
                      <a:cubicBezTo>
                        <a:pt x="44325" y="14944"/>
                        <a:pt x="45754" y="10955"/>
                        <a:pt x="43827" y="9161"/>
                      </a:cubicBezTo>
                      <a:cubicBezTo>
                        <a:pt x="43361" y="9061"/>
                        <a:pt x="43760" y="8529"/>
                        <a:pt x="43361" y="8330"/>
                      </a:cubicBezTo>
                      <a:cubicBezTo>
                        <a:pt x="42863" y="8131"/>
                        <a:pt x="43029" y="7333"/>
                        <a:pt x="42464" y="7233"/>
                      </a:cubicBezTo>
                      <a:cubicBezTo>
                        <a:pt x="42517" y="7046"/>
                        <a:pt x="41945" y="6534"/>
                        <a:pt x="41721" y="6534"/>
                      </a:cubicBezTo>
                      <a:cubicBezTo>
                        <a:pt x="41667" y="6534"/>
                        <a:pt x="41633" y="6564"/>
                        <a:pt x="41633" y="6635"/>
                      </a:cubicBezTo>
                      <a:cubicBezTo>
                        <a:pt x="41400" y="4940"/>
                        <a:pt x="38875" y="4741"/>
                        <a:pt x="37645" y="3810"/>
                      </a:cubicBezTo>
                      <a:cubicBezTo>
                        <a:pt x="35784" y="2813"/>
                        <a:pt x="33258" y="1450"/>
                        <a:pt x="31463" y="1052"/>
                      </a:cubicBezTo>
                      <a:cubicBezTo>
                        <a:pt x="28734" y="465"/>
                        <a:pt x="25803" y="0"/>
                        <a:pt x="22929" y="0"/>
                      </a:cubicBezTo>
                      <a:close/>
                    </a:path>
                  </a:pathLst>
                </a:custGeom>
                <a:solidFill>
                  <a:srgbClr val="F25D27">
                    <a:alpha val="74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3157" name="Google Shape;3157;p28"/>
                <p:cNvSpPr/>
                <p:nvPr/>
              </p:nvSpPr>
              <p:spPr>
                <a:xfrm>
                  <a:off x="4282075" y="2792050"/>
                  <a:ext cx="51375" cy="2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55" h="1010" extrusionOk="0">
                      <a:moveTo>
                        <a:pt x="627" y="1"/>
                      </a:moveTo>
                      <a:cubicBezTo>
                        <a:pt x="0" y="1"/>
                        <a:pt x="1139" y="751"/>
                        <a:pt x="1390" y="940"/>
                      </a:cubicBezTo>
                      <a:cubicBezTo>
                        <a:pt x="1431" y="981"/>
                        <a:pt x="1472" y="1009"/>
                        <a:pt x="1513" y="1009"/>
                      </a:cubicBezTo>
                      <a:cubicBezTo>
                        <a:pt x="1539" y="1009"/>
                        <a:pt x="1564" y="998"/>
                        <a:pt x="1589" y="973"/>
                      </a:cubicBezTo>
                      <a:cubicBezTo>
                        <a:pt x="1624" y="903"/>
                        <a:pt x="1659" y="879"/>
                        <a:pt x="1695" y="879"/>
                      </a:cubicBezTo>
                      <a:cubicBezTo>
                        <a:pt x="1776" y="879"/>
                        <a:pt x="1863" y="1001"/>
                        <a:pt x="1969" y="1001"/>
                      </a:cubicBezTo>
                      <a:cubicBezTo>
                        <a:pt x="1996" y="1001"/>
                        <a:pt x="2025" y="993"/>
                        <a:pt x="2055" y="973"/>
                      </a:cubicBezTo>
                      <a:cubicBezTo>
                        <a:pt x="2033" y="778"/>
                        <a:pt x="1913" y="626"/>
                        <a:pt x="1786" y="626"/>
                      </a:cubicBezTo>
                      <a:cubicBezTo>
                        <a:pt x="1717" y="626"/>
                        <a:pt x="1647" y="669"/>
                        <a:pt x="1589" y="773"/>
                      </a:cubicBezTo>
                      <a:cubicBezTo>
                        <a:pt x="1457" y="375"/>
                        <a:pt x="1024" y="275"/>
                        <a:pt x="759" y="9"/>
                      </a:cubicBezTo>
                      <a:cubicBezTo>
                        <a:pt x="708" y="3"/>
                        <a:pt x="665" y="1"/>
                        <a:pt x="627" y="1"/>
                      </a:cubicBezTo>
                      <a:close/>
                    </a:path>
                  </a:pathLst>
                </a:custGeom>
                <a:solidFill>
                  <a:srgbClr val="F25D27">
                    <a:alpha val="74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3158" name="Google Shape;3158;p28"/>
                <p:cNvSpPr/>
                <p:nvPr/>
              </p:nvSpPr>
              <p:spPr>
                <a:xfrm>
                  <a:off x="4114075" y="2632525"/>
                  <a:ext cx="10625" cy="13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5" h="538" extrusionOk="0">
                      <a:moveTo>
                        <a:pt x="86" y="1"/>
                      </a:moveTo>
                      <a:cubicBezTo>
                        <a:pt x="43" y="1"/>
                        <a:pt x="9" y="31"/>
                        <a:pt x="1" y="109"/>
                      </a:cubicBezTo>
                      <a:cubicBezTo>
                        <a:pt x="1" y="273"/>
                        <a:pt x="233" y="537"/>
                        <a:pt x="346" y="537"/>
                      </a:cubicBezTo>
                      <a:cubicBezTo>
                        <a:pt x="393" y="537"/>
                        <a:pt x="419" y="492"/>
                        <a:pt x="400" y="375"/>
                      </a:cubicBezTo>
                      <a:cubicBezTo>
                        <a:pt x="424" y="252"/>
                        <a:pt x="212" y="1"/>
                        <a:pt x="86" y="1"/>
                      </a:cubicBezTo>
                      <a:close/>
                    </a:path>
                  </a:pathLst>
                </a:custGeom>
                <a:solidFill>
                  <a:srgbClr val="F25D27">
                    <a:alpha val="74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3159" name="Google Shape;3159;p28"/>
                <p:cNvSpPr/>
                <p:nvPr/>
              </p:nvSpPr>
              <p:spPr>
                <a:xfrm>
                  <a:off x="4363350" y="2832500"/>
                  <a:ext cx="8325" cy="7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3" h="308" extrusionOk="0">
                      <a:moveTo>
                        <a:pt x="99" y="1"/>
                      </a:moveTo>
                      <a:cubicBezTo>
                        <a:pt x="44" y="1"/>
                        <a:pt x="0" y="26"/>
                        <a:pt x="0" y="86"/>
                      </a:cubicBezTo>
                      <a:cubicBezTo>
                        <a:pt x="22" y="175"/>
                        <a:pt x="148" y="308"/>
                        <a:pt x="239" y="308"/>
                      </a:cubicBezTo>
                      <a:cubicBezTo>
                        <a:pt x="285" y="308"/>
                        <a:pt x="321" y="274"/>
                        <a:pt x="333" y="186"/>
                      </a:cubicBezTo>
                      <a:cubicBezTo>
                        <a:pt x="333" y="80"/>
                        <a:pt x="197" y="1"/>
                        <a:pt x="99" y="1"/>
                      </a:cubicBezTo>
                      <a:close/>
                    </a:path>
                  </a:pathLst>
                </a:custGeom>
                <a:solidFill>
                  <a:srgbClr val="F25D27">
                    <a:alpha val="74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3160" name="Google Shape;3160;p28"/>
                <p:cNvSpPr/>
                <p:nvPr/>
              </p:nvSpPr>
              <p:spPr>
                <a:xfrm>
                  <a:off x="4387425" y="2855125"/>
                  <a:ext cx="7525" cy="7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" h="311" extrusionOk="0">
                      <a:moveTo>
                        <a:pt x="54" y="0"/>
                      </a:moveTo>
                      <a:cubicBezTo>
                        <a:pt x="22" y="0"/>
                        <a:pt x="1" y="22"/>
                        <a:pt x="1" y="78"/>
                      </a:cubicBezTo>
                      <a:cubicBezTo>
                        <a:pt x="1" y="170"/>
                        <a:pt x="129" y="310"/>
                        <a:pt x="218" y="310"/>
                      </a:cubicBezTo>
                      <a:cubicBezTo>
                        <a:pt x="258" y="310"/>
                        <a:pt x="290" y="283"/>
                        <a:pt x="300" y="211"/>
                      </a:cubicBezTo>
                      <a:cubicBezTo>
                        <a:pt x="276" y="140"/>
                        <a:pt x="133" y="0"/>
                        <a:pt x="54" y="0"/>
                      </a:cubicBezTo>
                      <a:close/>
                    </a:path>
                  </a:pathLst>
                </a:custGeom>
                <a:solidFill>
                  <a:srgbClr val="F25D27">
                    <a:alpha val="74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3161" name="Google Shape;3161;p28"/>
                <p:cNvSpPr/>
                <p:nvPr/>
              </p:nvSpPr>
              <p:spPr>
                <a:xfrm>
                  <a:off x="4154100" y="2683350"/>
                  <a:ext cx="5700" cy="5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" h="206" extrusionOk="0">
                      <a:moveTo>
                        <a:pt x="78" y="1"/>
                      </a:moveTo>
                      <a:cubicBezTo>
                        <a:pt x="1" y="1"/>
                        <a:pt x="1" y="206"/>
                        <a:pt x="78" y="206"/>
                      </a:cubicBezTo>
                      <a:cubicBezTo>
                        <a:pt x="83" y="206"/>
                        <a:pt x="89" y="205"/>
                        <a:pt x="95" y="203"/>
                      </a:cubicBezTo>
                      <a:cubicBezTo>
                        <a:pt x="228" y="203"/>
                        <a:pt x="228" y="3"/>
                        <a:pt x="95" y="3"/>
                      </a:cubicBezTo>
                      <a:cubicBezTo>
                        <a:pt x="89" y="1"/>
                        <a:pt x="83" y="1"/>
                        <a:pt x="78" y="1"/>
                      </a:cubicBezTo>
                      <a:close/>
                    </a:path>
                  </a:pathLst>
                </a:custGeom>
                <a:solidFill>
                  <a:srgbClr val="F25D27">
                    <a:alpha val="74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</p:grpSp>
          <p:grpSp>
            <p:nvGrpSpPr>
              <p:cNvPr id="3162" name="Google Shape;3162;p28"/>
              <p:cNvGrpSpPr/>
              <p:nvPr/>
            </p:nvGrpSpPr>
            <p:grpSpPr>
              <a:xfrm rot="10800000">
                <a:off x="4212099" y="2046639"/>
                <a:ext cx="798176" cy="811594"/>
                <a:chOff x="4023775" y="1778925"/>
                <a:chExt cx="1174825" cy="1194575"/>
              </a:xfrm>
            </p:grpSpPr>
            <p:sp>
              <p:nvSpPr>
                <p:cNvPr id="3163" name="Google Shape;3163;p28"/>
                <p:cNvSpPr/>
                <p:nvPr/>
              </p:nvSpPr>
              <p:spPr>
                <a:xfrm>
                  <a:off x="4023775" y="1778925"/>
                  <a:ext cx="1174825" cy="1194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993" h="47783" extrusionOk="0">
                      <a:moveTo>
                        <a:pt x="23952" y="88"/>
                      </a:moveTo>
                      <a:cubicBezTo>
                        <a:pt x="23635" y="88"/>
                        <a:pt x="23318" y="96"/>
                        <a:pt x="23000" y="105"/>
                      </a:cubicBezTo>
                      <a:lnTo>
                        <a:pt x="23000" y="105"/>
                      </a:lnTo>
                      <a:cubicBezTo>
                        <a:pt x="23318" y="88"/>
                        <a:pt x="23635" y="88"/>
                        <a:pt x="23952" y="88"/>
                      </a:cubicBezTo>
                      <a:close/>
                      <a:moveTo>
                        <a:pt x="20376" y="351"/>
                      </a:moveTo>
                      <a:lnTo>
                        <a:pt x="20376" y="351"/>
                      </a:lnTo>
                      <a:cubicBezTo>
                        <a:pt x="20294" y="366"/>
                        <a:pt x="20215" y="387"/>
                        <a:pt x="20142" y="421"/>
                      </a:cubicBezTo>
                      <a:lnTo>
                        <a:pt x="20142" y="421"/>
                      </a:lnTo>
                      <a:cubicBezTo>
                        <a:pt x="20150" y="411"/>
                        <a:pt x="20157" y="399"/>
                        <a:pt x="20164" y="387"/>
                      </a:cubicBezTo>
                      <a:cubicBezTo>
                        <a:pt x="20232" y="370"/>
                        <a:pt x="20303" y="359"/>
                        <a:pt x="20376" y="351"/>
                      </a:cubicBezTo>
                      <a:close/>
                      <a:moveTo>
                        <a:pt x="19484" y="487"/>
                      </a:moveTo>
                      <a:lnTo>
                        <a:pt x="19484" y="487"/>
                      </a:lnTo>
                      <a:cubicBezTo>
                        <a:pt x="19363" y="514"/>
                        <a:pt x="19237" y="533"/>
                        <a:pt x="19100" y="553"/>
                      </a:cubicBezTo>
                      <a:cubicBezTo>
                        <a:pt x="19228" y="502"/>
                        <a:pt x="19356" y="490"/>
                        <a:pt x="19484" y="487"/>
                      </a:cubicBezTo>
                      <a:close/>
                      <a:moveTo>
                        <a:pt x="28505" y="719"/>
                      </a:moveTo>
                      <a:lnTo>
                        <a:pt x="28505" y="719"/>
                      </a:lnTo>
                      <a:cubicBezTo>
                        <a:pt x="28419" y="737"/>
                        <a:pt x="28332" y="754"/>
                        <a:pt x="28245" y="767"/>
                      </a:cubicBezTo>
                      <a:lnTo>
                        <a:pt x="28245" y="767"/>
                      </a:lnTo>
                      <a:lnTo>
                        <a:pt x="28505" y="719"/>
                      </a:lnTo>
                      <a:close/>
                      <a:moveTo>
                        <a:pt x="27519" y="778"/>
                      </a:moveTo>
                      <a:cubicBezTo>
                        <a:pt x="27523" y="780"/>
                        <a:pt x="27528" y="783"/>
                        <a:pt x="27532" y="786"/>
                      </a:cubicBezTo>
                      <a:lnTo>
                        <a:pt x="27532" y="786"/>
                      </a:lnTo>
                      <a:cubicBezTo>
                        <a:pt x="27528" y="783"/>
                        <a:pt x="27523" y="781"/>
                        <a:pt x="27519" y="778"/>
                      </a:cubicBezTo>
                      <a:close/>
                      <a:moveTo>
                        <a:pt x="16973" y="752"/>
                      </a:moveTo>
                      <a:cubicBezTo>
                        <a:pt x="16873" y="752"/>
                        <a:pt x="16807" y="786"/>
                        <a:pt x="16740" y="852"/>
                      </a:cubicBezTo>
                      <a:cubicBezTo>
                        <a:pt x="16807" y="786"/>
                        <a:pt x="16907" y="786"/>
                        <a:pt x="16973" y="786"/>
                      </a:cubicBezTo>
                      <a:lnTo>
                        <a:pt x="16973" y="752"/>
                      </a:lnTo>
                      <a:close/>
                      <a:moveTo>
                        <a:pt x="35119" y="2747"/>
                      </a:moveTo>
                      <a:cubicBezTo>
                        <a:pt x="35141" y="2747"/>
                        <a:pt x="35160" y="2750"/>
                        <a:pt x="35177" y="2755"/>
                      </a:cubicBezTo>
                      <a:lnTo>
                        <a:pt x="35177" y="2755"/>
                      </a:lnTo>
                      <a:cubicBezTo>
                        <a:pt x="35113" y="2747"/>
                        <a:pt x="35050" y="2747"/>
                        <a:pt x="34986" y="2747"/>
                      </a:cubicBezTo>
                      <a:close/>
                      <a:moveTo>
                        <a:pt x="37013" y="3710"/>
                      </a:moveTo>
                      <a:lnTo>
                        <a:pt x="37013" y="3710"/>
                      </a:lnTo>
                      <a:cubicBezTo>
                        <a:pt x="37112" y="3776"/>
                        <a:pt x="37210" y="3838"/>
                        <a:pt x="37308" y="3898"/>
                      </a:cubicBezTo>
                      <a:lnTo>
                        <a:pt x="37308" y="3898"/>
                      </a:lnTo>
                      <a:cubicBezTo>
                        <a:pt x="37204" y="3840"/>
                        <a:pt x="37105" y="3779"/>
                        <a:pt x="37013" y="3710"/>
                      </a:cubicBezTo>
                      <a:close/>
                      <a:moveTo>
                        <a:pt x="10127" y="5472"/>
                      </a:moveTo>
                      <a:lnTo>
                        <a:pt x="10127" y="5472"/>
                      </a:lnTo>
                      <a:cubicBezTo>
                        <a:pt x="10096" y="5517"/>
                        <a:pt x="10059" y="5556"/>
                        <a:pt x="10018" y="5591"/>
                      </a:cubicBezTo>
                      <a:lnTo>
                        <a:pt x="10018" y="5591"/>
                      </a:lnTo>
                      <a:cubicBezTo>
                        <a:pt x="10045" y="5542"/>
                        <a:pt x="10076" y="5497"/>
                        <a:pt x="10127" y="5472"/>
                      </a:cubicBezTo>
                      <a:close/>
                      <a:moveTo>
                        <a:pt x="9950" y="5644"/>
                      </a:moveTo>
                      <a:lnTo>
                        <a:pt x="9950" y="5644"/>
                      </a:lnTo>
                      <a:cubicBezTo>
                        <a:pt x="9921" y="5664"/>
                        <a:pt x="9891" y="5684"/>
                        <a:pt x="9861" y="5704"/>
                      </a:cubicBezTo>
                      <a:cubicBezTo>
                        <a:pt x="9886" y="5679"/>
                        <a:pt x="9911" y="5655"/>
                        <a:pt x="9950" y="5644"/>
                      </a:cubicBezTo>
                      <a:close/>
                      <a:moveTo>
                        <a:pt x="40304" y="6569"/>
                      </a:moveTo>
                      <a:lnTo>
                        <a:pt x="40304" y="6569"/>
                      </a:lnTo>
                      <a:cubicBezTo>
                        <a:pt x="40416" y="6625"/>
                        <a:pt x="40505" y="6728"/>
                        <a:pt x="40570" y="6839"/>
                      </a:cubicBezTo>
                      <a:lnTo>
                        <a:pt x="40570" y="6839"/>
                      </a:lnTo>
                      <a:cubicBezTo>
                        <a:pt x="40481" y="6746"/>
                        <a:pt x="40392" y="6657"/>
                        <a:pt x="40304" y="6569"/>
                      </a:cubicBezTo>
                      <a:close/>
                      <a:moveTo>
                        <a:pt x="40113" y="8309"/>
                      </a:moveTo>
                      <a:cubicBezTo>
                        <a:pt x="40184" y="8309"/>
                        <a:pt x="40263" y="8335"/>
                        <a:pt x="40328" y="8335"/>
                      </a:cubicBezTo>
                      <a:cubicBezTo>
                        <a:pt x="40334" y="8335"/>
                        <a:pt x="40340" y="8334"/>
                        <a:pt x="40346" y="8334"/>
                      </a:cubicBezTo>
                      <a:lnTo>
                        <a:pt x="40346" y="8334"/>
                      </a:lnTo>
                      <a:cubicBezTo>
                        <a:pt x="40057" y="8386"/>
                        <a:pt x="39845" y="8611"/>
                        <a:pt x="39636" y="8611"/>
                      </a:cubicBezTo>
                      <a:cubicBezTo>
                        <a:pt x="39519" y="8611"/>
                        <a:pt x="39402" y="8541"/>
                        <a:pt x="39273" y="8330"/>
                      </a:cubicBezTo>
                      <a:lnTo>
                        <a:pt x="39273" y="8330"/>
                      </a:lnTo>
                      <a:cubicBezTo>
                        <a:pt x="39376" y="8473"/>
                        <a:pt x="39528" y="8541"/>
                        <a:pt x="39677" y="8541"/>
                      </a:cubicBezTo>
                      <a:cubicBezTo>
                        <a:pt x="39770" y="8541"/>
                        <a:pt x="39861" y="8514"/>
                        <a:pt x="39938" y="8463"/>
                      </a:cubicBezTo>
                      <a:cubicBezTo>
                        <a:pt x="39969" y="8339"/>
                        <a:pt x="40036" y="8309"/>
                        <a:pt x="40113" y="8309"/>
                      </a:cubicBezTo>
                      <a:close/>
                      <a:moveTo>
                        <a:pt x="7368" y="9128"/>
                      </a:moveTo>
                      <a:cubicBezTo>
                        <a:pt x="7414" y="9150"/>
                        <a:pt x="7460" y="9173"/>
                        <a:pt x="7495" y="9218"/>
                      </a:cubicBezTo>
                      <a:lnTo>
                        <a:pt x="7495" y="9218"/>
                      </a:lnTo>
                      <a:cubicBezTo>
                        <a:pt x="7453" y="9186"/>
                        <a:pt x="7390" y="9170"/>
                        <a:pt x="7368" y="9128"/>
                      </a:cubicBezTo>
                      <a:close/>
                      <a:moveTo>
                        <a:pt x="43614" y="9216"/>
                      </a:moveTo>
                      <a:lnTo>
                        <a:pt x="43614" y="9216"/>
                      </a:lnTo>
                      <a:cubicBezTo>
                        <a:pt x="43609" y="9223"/>
                        <a:pt x="43603" y="9231"/>
                        <a:pt x="43598" y="9239"/>
                      </a:cubicBezTo>
                      <a:lnTo>
                        <a:pt x="43598" y="9239"/>
                      </a:lnTo>
                      <a:cubicBezTo>
                        <a:pt x="43602" y="9231"/>
                        <a:pt x="43607" y="9224"/>
                        <a:pt x="43614" y="9216"/>
                      </a:cubicBezTo>
                      <a:close/>
                      <a:moveTo>
                        <a:pt x="42073" y="9099"/>
                      </a:moveTo>
                      <a:lnTo>
                        <a:pt x="42073" y="9099"/>
                      </a:lnTo>
                      <a:cubicBezTo>
                        <a:pt x="42139" y="9206"/>
                        <a:pt x="42179" y="9318"/>
                        <a:pt x="42193" y="9452"/>
                      </a:cubicBezTo>
                      <a:lnTo>
                        <a:pt x="42193" y="9452"/>
                      </a:lnTo>
                      <a:cubicBezTo>
                        <a:pt x="42149" y="9337"/>
                        <a:pt x="42128" y="9206"/>
                        <a:pt x="42073" y="9099"/>
                      </a:cubicBezTo>
                      <a:close/>
                      <a:moveTo>
                        <a:pt x="36149" y="10058"/>
                      </a:moveTo>
                      <a:cubicBezTo>
                        <a:pt x="36149" y="10107"/>
                        <a:pt x="36114" y="10138"/>
                        <a:pt x="36069" y="10138"/>
                      </a:cubicBezTo>
                      <a:cubicBezTo>
                        <a:pt x="36067" y="10138"/>
                        <a:pt x="36065" y="10138"/>
                        <a:pt x="36063" y="10137"/>
                      </a:cubicBezTo>
                      <a:lnTo>
                        <a:pt x="36063" y="10137"/>
                      </a:lnTo>
                      <a:lnTo>
                        <a:pt x="36050" y="10125"/>
                      </a:lnTo>
                      <a:cubicBezTo>
                        <a:pt x="36116" y="10125"/>
                        <a:pt x="36149" y="10091"/>
                        <a:pt x="36149" y="10058"/>
                      </a:cubicBezTo>
                      <a:close/>
                      <a:moveTo>
                        <a:pt x="43993" y="10058"/>
                      </a:moveTo>
                      <a:lnTo>
                        <a:pt x="43993" y="10058"/>
                      </a:lnTo>
                      <a:cubicBezTo>
                        <a:pt x="43959" y="10058"/>
                        <a:pt x="43926" y="10091"/>
                        <a:pt x="43926" y="10158"/>
                      </a:cubicBezTo>
                      <a:cubicBezTo>
                        <a:pt x="43893" y="10125"/>
                        <a:pt x="43926" y="10058"/>
                        <a:pt x="43993" y="10058"/>
                      </a:cubicBezTo>
                      <a:close/>
                      <a:moveTo>
                        <a:pt x="12121" y="10457"/>
                      </a:moveTo>
                      <a:cubicBezTo>
                        <a:pt x="12128" y="10457"/>
                        <a:pt x="12136" y="10458"/>
                        <a:pt x="12145" y="10461"/>
                      </a:cubicBezTo>
                      <a:lnTo>
                        <a:pt x="12145" y="10461"/>
                      </a:lnTo>
                      <a:cubicBezTo>
                        <a:pt x="12106" y="10464"/>
                        <a:pt x="12071" y="10489"/>
                        <a:pt x="12088" y="10523"/>
                      </a:cubicBezTo>
                      <a:cubicBezTo>
                        <a:pt x="12054" y="10490"/>
                        <a:pt x="12088" y="10457"/>
                        <a:pt x="12121" y="10457"/>
                      </a:cubicBezTo>
                      <a:close/>
                      <a:moveTo>
                        <a:pt x="5108" y="11122"/>
                      </a:moveTo>
                      <a:cubicBezTo>
                        <a:pt x="5077" y="11141"/>
                        <a:pt x="5052" y="11162"/>
                        <a:pt x="5033" y="11185"/>
                      </a:cubicBezTo>
                      <a:lnTo>
                        <a:pt x="5033" y="11185"/>
                      </a:lnTo>
                      <a:cubicBezTo>
                        <a:pt x="5055" y="11162"/>
                        <a:pt x="5080" y="11140"/>
                        <a:pt x="5108" y="11122"/>
                      </a:cubicBezTo>
                      <a:close/>
                      <a:moveTo>
                        <a:pt x="5033" y="11185"/>
                      </a:moveTo>
                      <a:lnTo>
                        <a:pt x="5033" y="11185"/>
                      </a:lnTo>
                      <a:cubicBezTo>
                        <a:pt x="4985" y="11235"/>
                        <a:pt x="4954" y="11294"/>
                        <a:pt x="4945" y="11354"/>
                      </a:cubicBezTo>
                      <a:lnTo>
                        <a:pt x="4945" y="11354"/>
                      </a:lnTo>
                      <a:cubicBezTo>
                        <a:pt x="4969" y="11294"/>
                        <a:pt x="4990" y="11236"/>
                        <a:pt x="5033" y="11185"/>
                      </a:cubicBezTo>
                      <a:close/>
                      <a:moveTo>
                        <a:pt x="4945" y="11354"/>
                      </a:moveTo>
                      <a:lnTo>
                        <a:pt x="4945" y="11354"/>
                      </a:lnTo>
                      <a:cubicBezTo>
                        <a:pt x="4934" y="11381"/>
                        <a:pt x="4922" y="11408"/>
                        <a:pt x="4907" y="11435"/>
                      </a:cubicBezTo>
                      <a:lnTo>
                        <a:pt x="4907" y="11435"/>
                      </a:lnTo>
                      <a:lnTo>
                        <a:pt x="4942" y="11388"/>
                      </a:lnTo>
                      <a:cubicBezTo>
                        <a:pt x="4942" y="11376"/>
                        <a:pt x="4943" y="11365"/>
                        <a:pt x="4945" y="11354"/>
                      </a:cubicBezTo>
                      <a:close/>
                      <a:moveTo>
                        <a:pt x="4907" y="11435"/>
                      </a:moveTo>
                      <a:lnTo>
                        <a:pt x="4843" y="11520"/>
                      </a:lnTo>
                      <a:cubicBezTo>
                        <a:pt x="4870" y="11493"/>
                        <a:pt x="4890" y="11464"/>
                        <a:pt x="4907" y="11435"/>
                      </a:cubicBezTo>
                      <a:close/>
                      <a:moveTo>
                        <a:pt x="4311" y="12451"/>
                      </a:moveTo>
                      <a:cubicBezTo>
                        <a:pt x="4311" y="12451"/>
                        <a:pt x="4283" y="12478"/>
                        <a:pt x="4278" y="12508"/>
                      </a:cubicBezTo>
                      <a:lnTo>
                        <a:pt x="4278" y="12508"/>
                      </a:lnTo>
                      <a:cubicBezTo>
                        <a:pt x="4289" y="12489"/>
                        <a:pt x="4300" y="12470"/>
                        <a:pt x="4311" y="12451"/>
                      </a:cubicBezTo>
                      <a:close/>
                      <a:moveTo>
                        <a:pt x="4278" y="12508"/>
                      </a:moveTo>
                      <a:lnTo>
                        <a:pt x="4278" y="12508"/>
                      </a:lnTo>
                      <a:cubicBezTo>
                        <a:pt x="4196" y="12662"/>
                        <a:pt x="4137" y="12839"/>
                        <a:pt x="4078" y="13016"/>
                      </a:cubicBezTo>
                      <a:cubicBezTo>
                        <a:pt x="4145" y="12817"/>
                        <a:pt x="4211" y="12650"/>
                        <a:pt x="4278" y="12517"/>
                      </a:cubicBezTo>
                      <a:cubicBezTo>
                        <a:pt x="4278" y="12514"/>
                        <a:pt x="4278" y="12511"/>
                        <a:pt x="4278" y="12508"/>
                      </a:cubicBezTo>
                      <a:close/>
                      <a:moveTo>
                        <a:pt x="4145" y="12983"/>
                      </a:moveTo>
                      <a:cubicBezTo>
                        <a:pt x="4130" y="13034"/>
                        <a:pt x="4109" y="13081"/>
                        <a:pt x="4084" y="13125"/>
                      </a:cubicBezTo>
                      <a:lnTo>
                        <a:pt x="4084" y="13125"/>
                      </a:lnTo>
                      <a:cubicBezTo>
                        <a:pt x="4115" y="13086"/>
                        <a:pt x="4145" y="13045"/>
                        <a:pt x="4145" y="12983"/>
                      </a:cubicBezTo>
                      <a:close/>
                      <a:moveTo>
                        <a:pt x="4084" y="13125"/>
                      </a:moveTo>
                      <a:cubicBezTo>
                        <a:pt x="4059" y="13156"/>
                        <a:pt x="4033" y="13187"/>
                        <a:pt x="4020" y="13227"/>
                      </a:cubicBezTo>
                      <a:lnTo>
                        <a:pt x="4020" y="13227"/>
                      </a:lnTo>
                      <a:cubicBezTo>
                        <a:pt x="4042" y="13194"/>
                        <a:pt x="4064" y="13160"/>
                        <a:pt x="4084" y="13125"/>
                      </a:cubicBezTo>
                      <a:close/>
                      <a:moveTo>
                        <a:pt x="4020" y="13227"/>
                      </a:moveTo>
                      <a:cubicBezTo>
                        <a:pt x="3945" y="13338"/>
                        <a:pt x="3865" y="13441"/>
                        <a:pt x="3845" y="13581"/>
                      </a:cubicBezTo>
                      <a:cubicBezTo>
                        <a:pt x="3879" y="13481"/>
                        <a:pt x="3912" y="13348"/>
                        <a:pt x="4012" y="13282"/>
                      </a:cubicBezTo>
                      <a:cubicBezTo>
                        <a:pt x="4012" y="13261"/>
                        <a:pt x="4015" y="13243"/>
                        <a:pt x="4020" y="13227"/>
                      </a:cubicBezTo>
                      <a:close/>
                      <a:moveTo>
                        <a:pt x="11323" y="13714"/>
                      </a:moveTo>
                      <a:cubicBezTo>
                        <a:pt x="11390" y="13780"/>
                        <a:pt x="11523" y="13847"/>
                        <a:pt x="11356" y="13880"/>
                      </a:cubicBezTo>
                      <a:cubicBezTo>
                        <a:pt x="11349" y="13887"/>
                        <a:pt x="11342" y="13893"/>
                        <a:pt x="11335" y="13897"/>
                      </a:cubicBezTo>
                      <a:lnTo>
                        <a:pt x="11335" y="13897"/>
                      </a:lnTo>
                      <a:cubicBezTo>
                        <a:pt x="11368" y="13843"/>
                        <a:pt x="11367" y="13757"/>
                        <a:pt x="11323" y="13714"/>
                      </a:cubicBezTo>
                      <a:close/>
                      <a:moveTo>
                        <a:pt x="12088" y="14146"/>
                      </a:moveTo>
                      <a:lnTo>
                        <a:pt x="12088" y="14179"/>
                      </a:lnTo>
                      <a:cubicBezTo>
                        <a:pt x="12088" y="14280"/>
                        <a:pt x="12088" y="14368"/>
                        <a:pt x="12088" y="14452"/>
                      </a:cubicBezTo>
                      <a:lnTo>
                        <a:pt x="12088" y="14452"/>
                      </a:lnTo>
                      <a:cubicBezTo>
                        <a:pt x="12054" y="14312"/>
                        <a:pt x="11969" y="14170"/>
                        <a:pt x="12088" y="14146"/>
                      </a:cubicBezTo>
                      <a:close/>
                      <a:moveTo>
                        <a:pt x="40902" y="14512"/>
                      </a:moveTo>
                      <a:lnTo>
                        <a:pt x="40935" y="14578"/>
                      </a:lnTo>
                      <a:cubicBezTo>
                        <a:pt x="40952" y="14595"/>
                        <a:pt x="40968" y="14603"/>
                        <a:pt x="40989" y="14603"/>
                      </a:cubicBezTo>
                      <a:cubicBezTo>
                        <a:pt x="41010" y="14603"/>
                        <a:pt x="41035" y="14595"/>
                        <a:pt x="41068" y="14578"/>
                      </a:cubicBezTo>
                      <a:lnTo>
                        <a:pt x="41068" y="14578"/>
                      </a:lnTo>
                      <a:cubicBezTo>
                        <a:pt x="41039" y="14597"/>
                        <a:pt x="41013" y="14606"/>
                        <a:pt x="40990" y="14606"/>
                      </a:cubicBezTo>
                      <a:cubicBezTo>
                        <a:pt x="40935" y="14606"/>
                        <a:pt x="40902" y="14559"/>
                        <a:pt x="40902" y="14512"/>
                      </a:cubicBezTo>
                      <a:close/>
                      <a:moveTo>
                        <a:pt x="3700" y="14624"/>
                      </a:moveTo>
                      <a:cubicBezTo>
                        <a:pt x="3691" y="14640"/>
                        <a:pt x="3684" y="14656"/>
                        <a:pt x="3679" y="14673"/>
                      </a:cubicBezTo>
                      <a:lnTo>
                        <a:pt x="3679" y="14673"/>
                      </a:lnTo>
                      <a:lnTo>
                        <a:pt x="3679" y="14644"/>
                      </a:lnTo>
                      <a:cubicBezTo>
                        <a:pt x="3686" y="14638"/>
                        <a:pt x="3693" y="14631"/>
                        <a:pt x="3700" y="14624"/>
                      </a:cubicBezTo>
                      <a:close/>
                      <a:moveTo>
                        <a:pt x="8992" y="14630"/>
                      </a:moveTo>
                      <a:cubicBezTo>
                        <a:pt x="9010" y="14642"/>
                        <a:pt x="9031" y="14650"/>
                        <a:pt x="9057" y="14650"/>
                      </a:cubicBezTo>
                      <a:cubicBezTo>
                        <a:pt x="9069" y="14650"/>
                        <a:pt x="9082" y="14648"/>
                        <a:pt x="9097" y="14644"/>
                      </a:cubicBezTo>
                      <a:lnTo>
                        <a:pt x="9097" y="14644"/>
                      </a:lnTo>
                      <a:cubicBezTo>
                        <a:pt x="9089" y="14673"/>
                        <a:pt x="9078" y="14685"/>
                        <a:pt x="9063" y="14685"/>
                      </a:cubicBezTo>
                      <a:cubicBezTo>
                        <a:pt x="9043" y="14685"/>
                        <a:pt x="9017" y="14662"/>
                        <a:pt x="8992" y="14630"/>
                      </a:cubicBezTo>
                      <a:close/>
                      <a:moveTo>
                        <a:pt x="33025" y="14877"/>
                      </a:moveTo>
                      <a:lnTo>
                        <a:pt x="33025" y="14877"/>
                      </a:lnTo>
                      <a:cubicBezTo>
                        <a:pt x="33059" y="14910"/>
                        <a:pt x="33059" y="14977"/>
                        <a:pt x="33059" y="15043"/>
                      </a:cubicBezTo>
                      <a:cubicBezTo>
                        <a:pt x="33051" y="15051"/>
                        <a:pt x="33047" y="15071"/>
                        <a:pt x="33046" y="15099"/>
                      </a:cubicBezTo>
                      <a:lnTo>
                        <a:pt x="33046" y="15099"/>
                      </a:lnTo>
                      <a:cubicBezTo>
                        <a:pt x="33037" y="15005"/>
                        <a:pt x="33025" y="14935"/>
                        <a:pt x="33025" y="14877"/>
                      </a:cubicBezTo>
                      <a:close/>
                      <a:moveTo>
                        <a:pt x="3546" y="15342"/>
                      </a:moveTo>
                      <a:lnTo>
                        <a:pt x="3546" y="15376"/>
                      </a:lnTo>
                      <a:cubicBezTo>
                        <a:pt x="3513" y="15475"/>
                        <a:pt x="3480" y="15542"/>
                        <a:pt x="3447" y="15642"/>
                      </a:cubicBezTo>
                      <a:cubicBezTo>
                        <a:pt x="3480" y="15542"/>
                        <a:pt x="3513" y="15442"/>
                        <a:pt x="3546" y="15342"/>
                      </a:cubicBezTo>
                      <a:close/>
                      <a:moveTo>
                        <a:pt x="23786" y="15276"/>
                      </a:moveTo>
                      <a:cubicBezTo>
                        <a:pt x="23587" y="15342"/>
                        <a:pt x="23653" y="15475"/>
                        <a:pt x="23686" y="15608"/>
                      </a:cubicBezTo>
                      <a:cubicBezTo>
                        <a:pt x="23680" y="15602"/>
                        <a:pt x="23674" y="15599"/>
                        <a:pt x="23668" y="15599"/>
                      </a:cubicBezTo>
                      <a:cubicBezTo>
                        <a:pt x="23649" y="15599"/>
                        <a:pt x="23633" y="15624"/>
                        <a:pt x="23625" y="15648"/>
                      </a:cubicBezTo>
                      <a:lnTo>
                        <a:pt x="23625" y="15648"/>
                      </a:lnTo>
                      <a:cubicBezTo>
                        <a:pt x="23642" y="15516"/>
                        <a:pt x="23566" y="15338"/>
                        <a:pt x="23753" y="15276"/>
                      </a:cubicBezTo>
                      <a:close/>
                      <a:moveTo>
                        <a:pt x="44695" y="15644"/>
                      </a:moveTo>
                      <a:cubicBezTo>
                        <a:pt x="44711" y="15651"/>
                        <a:pt x="44762" y="15675"/>
                        <a:pt x="44790" y="15675"/>
                      </a:cubicBezTo>
                      <a:cubicBezTo>
                        <a:pt x="44745" y="15675"/>
                        <a:pt x="44715" y="15663"/>
                        <a:pt x="44695" y="15644"/>
                      </a:cubicBezTo>
                      <a:close/>
                      <a:moveTo>
                        <a:pt x="33059" y="15326"/>
                      </a:moveTo>
                      <a:lnTo>
                        <a:pt x="33059" y="15326"/>
                      </a:lnTo>
                      <a:cubicBezTo>
                        <a:pt x="33078" y="15583"/>
                        <a:pt x="33099" y="15920"/>
                        <a:pt x="32924" y="15920"/>
                      </a:cubicBezTo>
                      <a:cubicBezTo>
                        <a:pt x="32905" y="15920"/>
                        <a:pt x="32883" y="15916"/>
                        <a:pt x="32859" y="15907"/>
                      </a:cubicBezTo>
                      <a:lnTo>
                        <a:pt x="32859" y="15907"/>
                      </a:lnTo>
                      <a:cubicBezTo>
                        <a:pt x="32869" y="15911"/>
                        <a:pt x="32878" y="15912"/>
                        <a:pt x="32887" y="15912"/>
                      </a:cubicBezTo>
                      <a:cubicBezTo>
                        <a:pt x="32971" y="15912"/>
                        <a:pt x="33029" y="15766"/>
                        <a:pt x="33059" y="15376"/>
                      </a:cubicBezTo>
                      <a:lnTo>
                        <a:pt x="33059" y="15342"/>
                      </a:lnTo>
                      <a:cubicBezTo>
                        <a:pt x="33059" y="15337"/>
                        <a:pt x="33059" y="15331"/>
                        <a:pt x="33059" y="15326"/>
                      </a:cubicBezTo>
                      <a:close/>
                      <a:moveTo>
                        <a:pt x="3480" y="15774"/>
                      </a:moveTo>
                      <a:cubicBezTo>
                        <a:pt x="3480" y="15841"/>
                        <a:pt x="3546" y="15941"/>
                        <a:pt x="3480" y="15974"/>
                      </a:cubicBezTo>
                      <a:lnTo>
                        <a:pt x="3447" y="15974"/>
                      </a:lnTo>
                      <a:cubicBezTo>
                        <a:pt x="3513" y="15941"/>
                        <a:pt x="3447" y="15841"/>
                        <a:pt x="3480" y="15774"/>
                      </a:cubicBezTo>
                      <a:close/>
                      <a:moveTo>
                        <a:pt x="14082" y="16107"/>
                      </a:moveTo>
                      <a:lnTo>
                        <a:pt x="14082" y="16140"/>
                      </a:lnTo>
                      <a:lnTo>
                        <a:pt x="14015" y="16140"/>
                      </a:lnTo>
                      <a:cubicBezTo>
                        <a:pt x="14048" y="16140"/>
                        <a:pt x="14048" y="16140"/>
                        <a:pt x="14082" y="16107"/>
                      </a:cubicBezTo>
                      <a:close/>
                      <a:moveTo>
                        <a:pt x="8461" y="16173"/>
                      </a:moveTo>
                      <a:cubicBezTo>
                        <a:pt x="8463" y="16173"/>
                        <a:pt x="8465" y="16173"/>
                        <a:pt x="8465" y="16173"/>
                      </a:cubicBezTo>
                      <a:lnTo>
                        <a:pt x="8465" y="16178"/>
                      </a:lnTo>
                      <a:lnTo>
                        <a:pt x="8465" y="16178"/>
                      </a:lnTo>
                      <a:cubicBezTo>
                        <a:pt x="8464" y="16177"/>
                        <a:pt x="8462" y="16175"/>
                        <a:pt x="8461" y="16173"/>
                      </a:cubicBezTo>
                      <a:close/>
                      <a:moveTo>
                        <a:pt x="19702" y="16190"/>
                      </a:moveTo>
                      <a:lnTo>
                        <a:pt x="19702" y="16190"/>
                      </a:lnTo>
                      <a:cubicBezTo>
                        <a:pt x="19716" y="16201"/>
                        <a:pt x="19738" y="16207"/>
                        <a:pt x="19765" y="16207"/>
                      </a:cubicBezTo>
                      <a:cubicBezTo>
                        <a:pt x="19738" y="16207"/>
                        <a:pt x="19712" y="16207"/>
                        <a:pt x="19702" y="16190"/>
                      </a:cubicBezTo>
                      <a:close/>
                      <a:moveTo>
                        <a:pt x="21119" y="16231"/>
                      </a:moveTo>
                      <a:cubicBezTo>
                        <a:pt x="21183" y="16231"/>
                        <a:pt x="21256" y="16255"/>
                        <a:pt x="21321" y="16271"/>
                      </a:cubicBezTo>
                      <a:lnTo>
                        <a:pt x="21321" y="16271"/>
                      </a:lnTo>
                      <a:cubicBezTo>
                        <a:pt x="21262" y="16267"/>
                        <a:pt x="21196" y="16256"/>
                        <a:pt x="21136" y="16256"/>
                      </a:cubicBezTo>
                      <a:cubicBezTo>
                        <a:pt x="21061" y="16256"/>
                        <a:pt x="20994" y="16273"/>
                        <a:pt x="20961" y="16339"/>
                      </a:cubicBezTo>
                      <a:cubicBezTo>
                        <a:pt x="20994" y="16256"/>
                        <a:pt x="21053" y="16231"/>
                        <a:pt x="21119" y="16231"/>
                      </a:cubicBezTo>
                      <a:close/>
                      <a:moveTo>
                        <a:pt x="36050" y="16007"/>
                      </a:moveTo>
                      <a:cubicBezTo>
                        <a:pt x="36116" y="16107"/>
                        <a:pt x="36116" y="16273"/>
                        <a:pt x="36149" y="16339"/>
                      </a:cubicBezTo>
                      <a:cubicBezTo>
                        <a:pt x="36098" y="16238"/>
                        <a:pt x="36087" y="16097"/>
                        <a:pt x="35979" y="16037"/>
                      </a:cubicBezTo>
                      <a:lnTo>
                        <a:pt x="35979" y="16037"/>
                      </a:lnTo>
                      <a:cubicBezTo>
                        <a:pt x="35997" y="16036"/>
                        <a:pt x="36019" y="16028"/>
                        <a:pt x="36050" y="16007"/>
                      </a:cubicBezTo>
                      <a:close/>
                      <a:moveTo>
                        <a:pt x="8607" y="16192"/>
                      </a:moveTo>
                      <a:cubicBezTo>
                        <a:pt x="8705" y="16192"/>
                        <a:pt x="8808" y="16207"/>
                        <a:pt x="8897" y="16207"/>
                      </a:cubicBezTo>
                      <a:cubicBezTo>
                        <a:pt x="8664" y="16207"/>
                        <a:pt x="8399" y="16207"/>
                        <a:pt x="8664" y="16439"/>
                      </a:cubicBezTo>
                      <a:cubicBezTo>
                        <a:pt x="8584" y="16412"/>
                        <a:pt x="8547" y="16298"/>
                        <a:pt x="8482" y="16203"/>
                      </a:cubicBezTo>
                      <a:lnTo>
                        <a:pt x="8482" y="16203"/>
                      </a:lnTo>
                      <a:cubicBezTo>
                        <a:pt x="8522" y="16195"/>
                        <a:pt x="8564" y="16192"/>
                        <a:pt x="8607" y="16192"/>
                      </a:cubicBezTo>
                      <a:close/>
                      <a:moveTo>
                        <a:pt x="23720" y="16406"/>
                      </a:moveTo>
                      <a:cubicBezTo>
                        <a:pt x="23653" y="16406"/>
                        <a:pt x="23653" y="16439"/>
                        <a:pt x="23653" y="16506"/>
                      </a:cubicBezTo>
                      <a:cubicBezTo>
                        <a:pt x="23620" y="16472"/>
                        <a:pt x="23653" y="16406"/>
                        <a:pt x="23686" y="16406"/>
                      </a:cubicBezTo>
                      <a:close/>
                      <a:moveTo>
                        <a:pt x="44591" y="16140"/>
                      </a:moveTo>
                      <a:cubicBezTo>
                        <a:pt x="44591" y="16286"/>
                        <a:pt x="44360" y="16432"/>
                        <a:pt x="44417" y="16533"/>
                      </a:cubicBezTo>
                      <a:lnTo>
                        <a:pt x="44417" y="16533"/>
                      </a:lnTo>
                      <a:cubicBezTo>
                        <a:pt x="44393" y="16513"/>
                        <a:pt x="44365" y="16492"/>
                        <a:pt x="44325" y="16472"/>
                      </a:cubicBezTo>
                      <a:cubicBezTo>
                        <a:pt x="44491" y="16406"/>
                        <a:pt x="44524" y="16240"/>
                        <a:pt x="44591" y="16140"/>
                      </a:cubicBezTo>
                      <a:close/>
                      <a:moveTo>
                        <a:pt x="3508" y="16471"/>
                      </a:moveTo>
                      <a:cubicBezTo>
                        <a:pt x="3495" y="16518"/>
                        <a:pt x="3452" y="16565"/>
                        <a:pt x="3406" y="16613"/>
                      </a:cubicBezTo>
                      <a:lnTo>
                        <a:pt x="3406" y="16613"/>
                      </a:lnTo>
                      <a:cubicBezTo>
                        <a:pt x="3438" y="16558"/>
                        <a:pt x="3492" y="16523"/>
                        <a:pt x="3508" y="16471"/>
                      </a:cubicBezTo>
                      <a:close/>
                      <a:moveTo>
                        <a:pt x="13749" y="16240"/>
                      </a:moveTo>
                      <a:lnTo>
                        <a:pt x="13749" y="16240"/>
                      </a:lnTo>
                      <a:cubicBezTo>
                        <a:pt x="13450" y="16539"/>
                        <a:pt x="13384" y="16705"/>
                        <a:pt x="13384" y="16805"/>
                      </a:cubicBezTo>
                      <a:cubicBezTo>
                        <a:pt x="13284" y="16605"/>
                        <a:pt x="13317" y="16406"/>
                        <a:pt x="13450" y="16240"/>
                      </a:cubicBezTo>
                      <a:lnTo>
                        <a:pt x="13450" y="16240"/>
                      </a:lnTo>
                      <a:cubicBezTo>
                        <a:pt x="13432" y="16276"/>
                        <a:pt x="13444" y="16303"/>
                        <a:pt x="13502" y="16303"/>
                      </a:cubicBezTo>
                      <a:cubicBezTo>
                        <a:pt x="13550" y="16303"/>
                        <a:pt x="13629" y="16285"/>
                        <a:pt x="13749" y="16240"/>
                      </a:cubicBezTo>
                      <a:close/>
                      <a:moveTo>
                        <a:pt x="14181" y="17237"/>
                      </a:moveTo>
                      <a:lnTo>
                        <a:pt x="14181" y="17237"/>
                      </a:lnTo>
                      <a:cubicBezTo>
                        <a:pt x="14181" y="17263"/>
                        <a:pt x="14171" y="17279"/>
                        <a:pt x="14156" y="17287"/>
                      </a:cubicBezTo>
                      <a:lnTo>
                        <a:pt x="14156" y="17287"/>
                      </a:lnTo>
                      <a:cubicBezTo>
                        <a:pt x="14171" y="17274"/>
                        <a:pt x="14181" y="17255"/>
                        <a:pt x="14181" y="17237"/>
                      </a:cubicBezTo>
                      <a:close/>
                      <a:moveTo>
                        <a:pt x="14115" y="17270"/>
                      </a:moveTo>
                      <a:lnTo>
                        <a:pt x="14115" y="17289"/>
                      </a:lnTo>
                      <a:lnTo>
                        <a:pt x="14115" y="17289"/>
                      </a:lnTo>
                      <a:cubicBezTo>
                        <a:pt x="14103" y="17286"/>
                        <a:pt x="14091" y="17279"/>
                        <a:pt x="14082" y="17270"/>
                      </a:cubicBezTo>
                      <a:close/>
                      <a:moveTo>
                        <a:pt x="39406" y="17868"/>
                      </a:moveTo>
                      <a:cubicBezTo>
                        <a:pt x="39406" y="17935"/>
                        <a:pt x="39440" y="17935"/>
                        <a:pt x="39440" y="17935"/>
                      </a:cubicBezTo>
                      <a:cubicBezTo>
                        <a:pt x="39451" y="17946"/>
                        <a:pt x="39451" y="17949"/>
                        <a:pt x="39445" y="17949"/>
                      </a:cubicBezTo>
                      <a:cubicBezTo>
                        <a:pt x="39432" y="17949"/>
                        <a:pt x="39395" y="17935"/>
                        <a:pt x="39373" y="17935"/>
                      </a:cubicBezTo>
                      <a:lnTo>
                        <a:pt x="39406" y="17935"/>
                      </a:lnTo>
                      <a:lnTo>
                        <a:pt x="39406" y="17901"/>
                      </a:lnTo>
                      <a:cubicBezTo>
                        <a:pt x="39406" y="17901"/>
                        <a:pt x="39406" y="17868"/>
                        <a:pt x="39406" y="17868"/>
                      </a:cubicBezTo>
                      <a:close/>
                      <a:moveTo>
                        <a:pt x="30500" y="17935"/>
                      </a:moveTo>
                      <a:cubicBezTo>
                        <a:pt x="30500" y="17998"/>
                        <a:pt x="30470" y="18061"/>
                        <a:pt x="30750" y="18180"/>
                      </a:cubicBezTo>
                      <a:lnTo>
                        <a:pt x="30750" y="18180"/>
                      </a:lnTo>
                      <a:cubicBezTo>
                        <a:pt x="30611" y="18132"/>
                        <a:pt x="30411" y="18112"/>
                        <a:pt x="30500" y="17935"/>
                      </a:cubicBezTo>
                      <a:close/>
                      <a:moveTo>
                        <a:pt x="27660" y="18292"/>
                      </a:moveTo>
                      <a:lnTo>
                        <a:pt x="27660" y="18292"/>
                      </a:lnTo>
                      <a:cubicBezTo>
                        <a:pt x="27550" y="18485"/>
                        <a:pt x="27535" y="18726"/>
                        <a:pt x="27471" y="18942"/>
                      </a:cubicBezTo>
                      <a:lnTo>
                        <a:pt x="27471" y="18942"/>
                      </a:lnTo>
                      <a:cubicBezTo>
                        <a:pt x="27487" y="18823"/>
                        <a:pt x="27455" y="18699"/>
                        <a:pt x="27375" y="18599"/>
                      </a:cubicBezTo>
                      <a:cubicBezTo>
                        <a:pt x="27428" y="18495"/>
                        <a:pt x="27604" y="18349"/>
                        <a:pt x="27660" y="18292"/>
                      </a:cubicBezTo>
                      <a:close/>
                      <a:moveTo>
                        <a:pt x="44483" y="19003"/>
                      </a:moveTo>
                      <a:cubicBezTo>
                        <a:pt x="44485" y="19071"/>
                        <a:pt x="44508" y="19112"/>
                        <a:pt x="44544" y="19151"/>
                      </a:cubicBezTo>
                      <a:lnTo>
                        <a:pt x="44544" y="19151"/>
                      </a:lnTo>
                      <a:cubicBezTo>
                        <a:pt x="44529" y="19145"/>
                        <a:pt x="44511" y="19138"/>
                        <a:pt x="44491" y="19131"/>
                      </a:cubicBezTo>
                      <a:lnTo>
                        <a:pt x="44491" y="19131"/>
                      </a:lnTo>
                      <a:cubicBezTo>
                        <a:pt x="44524" y="19164"/>
                        <a:pt x="44524" y="19198"/>
                        <a:pt x="44524" y="19231"/>
                      </a:cubicBezTo>
                      <a:cubicBezTo>
                        <a:pt x="44524" y="19198"/>
                        <a:pt x="44524" y="19131"/>
                        <a:pt x="44458" y="19131"/>
                      </a:cubicBezTo>
                      <a:lnTo>
                        <a:pt x="44425" y="19131"/>
                      </a:lnTo>
                      <a:cubicBezTo>
                        <a:pt x="44441" y="19081"/>
                        <a:pt x="44466" y="19040"/>
                        <a:pt x="44483" y="19003"/>
                      </a:cubicBezTo>
                      <a:close/>
                      <a:moveTo>
                        <a:pt x="38513" y="20062"/>
                      </a:moveTo>
                      <a:cubicBezTo>
                        <a:pt x="38545" y="20062"/>
                        <a:pt x="38575" y="20063"/>
                        <a:pt x="38575" y="20095"/>
                      </a:cubicBezTo>
                      <a:cubicBezTo>
                        <a:pt x="38557" y="20076"/>
                        <a:pt x="38535" y="20065"/>
                        <a:pt x="38513" y="20062"/>
                      </a:cubicBezTo>
                      <a:close/>
                      <a:moveTo>
                        <a:pt x="31596" y="20627"/>
                      </a:moveTo>
                      <a:cubicBezTo>
                        <a:pt x="31512" y="20739"/>
                        <a:pt x="31617" y="20874"/>
                        <a:pt x="31732" y="20934"/>
                      </a:cubicBezTo>
                      <a:lnTo>
                        <a:pt x="31732" y="20934"/>
                      </a:lnTo>
                      <a:cubicBezTo>
                        <a:pt x="31700" y="20935"/>
                        <a:pt x="31661" y="20943"/>
                        <a:pt x="31629" y="20959"/>
                      </a:cubicBezTo>
                      <a:cubicBezTo>
                        <a:pt x="31663" y="20859"/>
                        <a:pt x="31463" y="20760"/>
                        <a:pt x="31596" y="20627"/>
                      </a:cubicBezTo>
                      <a:close/>
                      <a:moveTo>
                        <a:pt x="31563" y="21059"/>
                      </a:moveTo>
                      <a:cubicBezTo>
                        <a:pt x="31563" y="21225"/>
                        <a:pt x="31663" y="21158"/>
                        <a:pt x="31663" y="21258"/>
                      </a:cubicBezTo>
                      <a:cubicBezTo>
                        <a:pt x="31663" y="21158"/>
                        <a:pt x="31330" y="21192"/>
                        <a:pt x="31563" y="21059"/>
                      </a:cubicBezTo>
                      <a:close/>
                      <a:moveTo>
                        <a:pt x="24916" y="21491"/>
                      </a:moveTo>
                      <a:lnTo>
                        <a:pt x="24949" y="21524"/>
                      </a:lnTo>
                      <a:cubicBezTo>
                        <a:pt x="24949" y="21524"/>
                        <a:pt x="24949" y="21524"/>
                        <a:pt x="24956" y="21531"/>
                      </a:cubicBezTo>
                      <a:lnTo>
                        <a:pt x="24956" y="21531"/>
                      </a:lnTo>
                      <a:cubicBezTo>
                        <a:pt x="24952" y="21529"/>
                        <a:pt x="24949" y="21529"/>
                        <a:pt x="24945" y="21529"/>
                      </a:cubicBezTo>
                      <a:cubicBezTo>
                        <a:pt x="24915" y="21529"/>
                        <a:pt x="24883" y="21568"/>
                        <a:pt x="24883" y="21590"/>
                      </a:cubicBezTo>
                      <a:cubicBezTo>
                        <a:pt x="24850" y="21557"/>
                        <a:pt x="24883" y="21524"/>
                        <a:pt x="24916" y="21491"/>
                      </a:cubicBezTo>
                      <a:close/>
                      <a:moveTo>
                        <a:pt x="42364" y="21325"/>
                      </a:moveTo>
                      <a:cubicBezTo>
                        <a:pt x="42265" y="21358"/>
                        <a:pt x="42265" y="21458"/>
                        <a:pt x="42265" y="21757"/>
                      </a:cubicBezTo>
                      <a:cubicBezTo>
                        <a:pt x="42261" y="21764"/>
                        <a:pt x="42257" y="21773"/>
                        <a:pt x="42254" y="21781"/>
                      </a:cubicBezTo>
                      <a:lnTo>
                        <a:pt x="42254" y="21781"/>
                      </a:lnTo>
                      <a:cubicBezTo>
                        <a:pt x="42246" y="21576"/>
                        <a:pt x="42250" y="21348"/>
                        <a:pt x="42364" y="21325"/>
                      </a:cubicBezTo>
                      <a:close/>
                      <a:moveTo>
                        <a:pt x="45289" y="21524"/>
                      </a:moveTo>
                      <a:lnTo>
                        <a:pt x="45289" y="21524"/>
                      </a:lnTo>
                      <a:cubicBezTo>
                        <a:pt x="45222" y="21624"/>
                        <a:pt x="45156" y="21723"/>
                        <a:pt x="45156" y="21823"/>
                      </a:cubicBezTo>
                      <a:cubicBezTo>
                        <a:pt x="45156" y="21757"/>
                        <a:pt x="45156" y="21723"/>
                        <a:pt x="45189" y="21657"/>
                      </a:cubicBezTo>
                      <a:lnTo>
                        <a:pt x="45289" y="21524"/>
                      </a:lnTo>
                      <a:close/>
                      <a:moveTo>
                        <a:pt x="2317" y="22575"/>
                      </a:moveTo>
                      <a:cubicBezTo>
                        <a:pt x="2319" y="22582"/>
                        <a:pt x="2321" y="22588"/>
                        <a:pt x="2323" y="22595"/>
                      </a:cubicBezTo>
                      <a:lnTo>
                        <a:pt x="2323" y="22595"/>
                      </a:lnTo>
                      <a:cubicBezTo>
                        <a:pt x="2321" y="22593"/>
                        <a:pt x="2319" y="22590"/>
                        <a:pt x="2317" y="22588"/>
                      </a:cubicBezTo>
                      <a:cubicBezTo>
                        <a:pt x="2317" y="22583"/>
                        <a:pt x="2317" y="22579"/>
                        <a:pt x="2317" y="22575"/>
                      </a:cubicBezTo>
                      <a:close/>
                      <a:moveTo>
                        <a:pt x="2344" y="22650"/>
                      </a:moveTo>
                      <a:lnTo>
                        <a:pt x="2344" y="22650"/>
                      </a:lnTo>
                      <a:cubicBezTo>
                        <a:pt x="2356" y="22682"/>
                        <a:pt x="2363" y="22715"/>
                        <a:pt x="2350" y="22754"/>
                      </a:cubicBezTo>
                      <a:cubicBezTo>
                        <a:pt x="2350" y="22717"/>
                        <a:pt x="2350" y="22681"/>
                        <a:pt x="2344" y="22650"/>
                      </a:cubicBezTo>
                      <a:close/>
                      <a:moveTo>
                        <a:pt x="2259" y="22769"/>
                      </a:moveTo>
                      <a:lnTo>
                        <a:pt x="2259" y="22769"/>
                      </a:lnTo>
                      <a:cubicBezTo>
                        <a:pt x="2266" y="22799"/>
                        <a:pt x="2271" y="22833"/>
                        <a:pt x="2250" y="22853"/>
                      </a:cubicBezTo>
                      <a:cubicBezTo>
                        <a:pt x="2248" y="22856"/>
                        <a:pt x="2246" y="22858"/>
                        <a:pt x="2244" y="22861"/>
                      </a:cubicBezTo>
                      <a:lnTo>
                        <a:pt x="2244" y="22861"/>
                      </a:lnTo>
                      <a:cubicBezTo>
                        <a:pt x="2254" y="22831"/>
                        <a:pt x="2260" y="22800"/>
                        <a:pt x="2259" y="22769"/>
                      </a:cubicBezTo>
                      <a:close/>
                      <a:moveTo>
                        <a:pt x="2214" y="22928"/>
                      </a:moveTo>
                      <a:cubicBezTo>
                        <a:pt x="2207" y="22950"/>
                        <a:pt x="2199" y="22972"/>
                        <a:pt x="2184" y="22986"/>
                      </a:cubicBezTo>
                      <a:cubicBezTo>
                        <a:pt x="2192" y="22969"/>
                        <a:pt x="2203" y="22949"/>
                        <a:pt x="2214" y="22928"/>
                      </a:cubicBezTo>
                      <a:close/>
                      <a:moveTo>
                        <a:pt x="24883" y="22953"/>
                      </a:moveTo>
                      <a:cubicBezTo>
                        <a:pt x="24883" y="22953"/>
                        <a:pt x="24883" y="22986"/>
                        <a:pt x="24883" y="22986"/>
                      </a:cubicBezTo>
                      <a:cubicBezTo>
                        <a:pt x="24850" y="23053"/>
                        <a:pt x="24883" y="23119"/>
                        <a:pt x="24916" y="23186"/>
                      </a:cubicBezTo>
                      <a:cubicBezTo>
                        <a:pt x="24883" y="23119"/>
                        <a:pt x="24783" y="23053"/>
                        <a:pt x="24783" y="23020"/>
                      </a:cubicBezTo>
                      <a:lnTo>
                        <a:pt x="24783" y="23020"/>
                      </a:lnTo>
                      <a:lnTo>
                        <a:pt x="24816" y="23053"/>
                      </a:lnTo>
                      <a:cubicBezTo>
                        <a:pt x="24816" y="23053"/>
                        <a:pt x="24816" y="22986"/>
                        <a:pt x="24850" y="22986"/>
                      </a:cubicBezTo>
                      <a:lnTo>
                        <a:pt x="24883" y="22953"/>
                      </a:lnTo>
                      <a:close/>
                      <a:moveTo>
                        <a:pt x="41286" y="23854"/>
                      </a:moveTo>
                      <a:cubicBezTo>
                        <a:pt x="41307" y="23858"/>
                        <a:pt x="41333" y="23866"/>
                        <a:pt x="41367" y="23884"/>
                      </a:cubicBezTo>
                      <a:lnTo>
                        <a:pt x="41500" y="23950"/>
                      </a:lnTo>
                      <a:cubicBezTo>
                        <a:pt x="41452" y="23950"/>
                        <a:pt x="41351" y="23880"/>
                        <a:pt x="41286" y="23854"/>
                      </a:cubicBezTo>
                      <a:close/>
                      <a:moveTo>
                        <a:pt x="46531" y="24680"/>
                      </a:moveTo>
                      <a:cubicBezTo>
                        <a:pt x="46552" y="24738"/>
                        <a:pt x="46585" y="24793"/>
                        <a:pt x="46590" y="24854"/>
                      </a:cubicBezTo>
                      <a:lnTo>
                        <a:pt x="46590" y="24854"/>
                      </a:lnTo>
                      <a:cubicBezTo>
                        <a:pt x="46562" y="24793"/>
                        <a:pt x="46543" y="24738"/>
                        <a:pt x="46531" y="24680"/>
                      </a:cubicBezTo>
                      <a:close/>
                      <a:moveTo>
                        <a:pt x="10758" y="25246"/>
                      </a:moveTo>
                      <a:cubicBezTo>
                        <a:pt x="10758" y="25279"/>
                        <a:pt x="10791" y="25313"/>
                        <a:pt x="10791" y="25346"/>
                      </a:cubicBezTo>
                      <a:cubicBezTo>
                        <a:pt x="10759" y="25357"/>
                        <a:pt x="10724" y="25360"/>
                        <a:pt x="10687" y="25364"/>
                      </a:cubicBezTo>
                      <a:lnTo>
                        <a:pt x="10687" y="25364"/>
                      </a:lnTo>
                      <a:cubicBezTo>
                        <a:pt x="10730" y="25339"/>
                        <a:pt x="10758" y="25300"/>
                        <a:pt x="10758" y="25246"/>
                      </a:cubicBezTo>
                      <a:close/>
                      <a:moveTo>
                        <a:pt x="10385" y="25360"/>
                      </a:moveTo>
                      <a:cubicBezTo>
                        <a:pt x="10422" y="25384"/>
                        <a:pt x="10472" y="25397"/>
                        <a:pt x="10523" y="25400"/>
                      </a:cubicBezTo>
                      <a:lnTo>
                        <a:pt x="10523" y="25400"/>
                      </a:lnTo>
                      <a:cubicBezTo>
                        <a:pt x="10501" y="25411"/>
                        <a:pt x="10479" y="25426"/>
                        <a:pt x="10459" y="25446"/>
                      </a:cubicBezTo>
                      <a:cubicBezTo>
                        <a:pt x="10459" y="25446"/>
                        <a:pt x="10459" y="25403"/>
                        <a:pt x="10442" y="25403"/>
                      </a:cubicBezTo>
                      <a:cubicBezTo>
                        <a:pt x="10438" y="25403"/>
                        <a:pt x="10433" y="25406"/>
                        <a:pt x="10426" y="25412"/>
                      </a:cubicBezTo>
                      <a:cubicBezTo>
                        <a:pt x="10412" y="25399"/>
                        <a:pt x="10399" y="25380"/>
                        <a:pt x="10385" y="25360"/>
                      </a:cubicBezTo>
                      <a:close/>
                      <a:moveTo>
                        <a:pt x="3280" y="26609"/>
                      </a:moveTo>
                      <a:cubicBezTo>
                        <a:pt x="3280" y="26609"/>
                        <a:pt x="3280" y="26642"/>
                        <a:pt x="3314" y="26675"/>
                      </a:cubicBezTo>
                      <a:lnTo>
                        <a:pt x="3280" y="26675"/>
                      </a:lnTo>
                      <a:cubicBezTo>
                        <a:pt x="3280" y="26642"/>
                        <a:pt x="3280" y="26609"/>
                        <a:pt x="3280" y="26609"/>
                      </a:cubicBezTo>
                      <a:close/>
                      <a:moveTo>
                        <a:pt x="3253" y="26638"/>
                      </a:moveTo>
                      <a:cubicBezTo>
                        <a:pt x="3277" y="26689"/>
                        <a:pt x="3291" y="26750"/>
                        <a:pt x="3300" y="26816"/>
                      </a:cubicBezTo>
                      <a:lnTo>
                        <a:pt x="3300" y="26816"/>
                      </a:lnTo>
                      <a:cubicBezTo>
                        <a:pt x="3288" y="26785"/>
                        <a:pt x="3270" y="26759"/>
                        <a:pt x="3247" y="26742"/>
                      </a:cubicBezTo>
                      <a:cubicBezTo>
                        <a:pt x="3265" y="26706"/>
                        <a:pt x="3264" y="26669"/>
                        <a:pt x="3253" y="26638"/>
                      </a:cubicBezTo>
                      <a:close/>
                      <a:moveTo>
                        <a:pt x="3081" y="26842"/>
                      </a:moveTo>
                      <a:cubicBezTo>
                        <a:pt x="3081" y="26862"/>
                        <a:pt x="3084" y="26881"/>
                        <a:pt x="3088" y="26901"/>
                      </a:cubicBezTo>
                      <a:lnTo>
                        <a:pt x="3088" y="26901"/>
                      </a:lnTo>
                      <a:cubicBezTo>
                        <a:pt x="3081" y="26881"/>
                        <a:pt x="3081" y="26862"/>
                        <a:pt x="3081" y="26842"/>
                      </a:cubicBezTo>
                      <a:close/>
                      <a:moveTo>
                        <a:pt x="45987" y="27074"/>
                      </a:moveTo>
                      <a:cubicBezTo>
                        <a:pt x="46002" y="27074"/>
                        <a:pt x="46017" y="27081"/>
                        <a:pt x="46032" y="27089"/>
                      </a:cubicBezTo>
                      <a:lnTo>
                        <a:pt x="46032" y="27089"/>
                      </a:lnTo>
                      <a:cubicBezTo>
                        <a:pt x="46018" y="27086"/>
                        <a:pt x="46002" y="27082"/>
                        <a:pt x="45987" y="27074"/>
                      </a:cubicBezTo>
                      <a:close/>
                      <a:moveTo>
                        <a:pt x="3348" y="27202"/>
                      </a:moveTo>
                      <a:cubicBezTo>
                        <a:pt x="3369" y="27301"/>
                        <a:pt x="3406" y="27387"/>
                        <a:pt x="3480" y="27440"/>
                      </a:cubicBezTo>
                      <a:lnTo>
                        <a:pt x="3380" y="27407"/>
                      </a:lnTo>
                      <a:cubicBezTo>
                        <a:pt x="3361" y="27349"/>
                        <a:pt x="3353" y="27277"/>
                        <a:pt x="3348" y="27202"/>
                      </a:cubicBezTo>
                      <a:close/>
                      <a:moveTo>
                        <a:pt x="39954" y="27533"/>
                      </a:moveTo>
                      <a:cubicBezTo>
                        <a:pt x="40075" y="27645"/>
                        <a:pt x="40219" y="27818"/>
                        <a:pt x="40171" y="27938"/>
                      </a:cubicBezTo>
                      <a:cubicBezTo>
                        <a:pt x="40160" y="27971"/>
                        <a:pt x="40141" y="27983"/>
                        <a:pt x="40119" y="27983"/>
                      </a:cubicBezTo>
                      <a:cubicBezTo>
                        <a:pt x="40089" y="27983"/>
                        <a:pt x="40051" y="27962"/>
                        <a:pt x="40016" y="27949"/>
                      </a:cubicBezTo>
                      <a:lnTo>
                        <a:pt x="40016" y="27949"/>
                      </a:lnTo>
                      <a:cubicBezTo>
                        <a:pt x="40026" y="27950"/>
                        <a:pt x="40035" y="27951"/>
                        <a:pt x="40043" y="27951"/>
                      </a:cubicBezTo>
                      <a:cubicBezTo>
                        <a:pt x="40205" y="27951"/>
                        <a:pt x="40087" y="27684"/>
                        <a:pt x="39954" y="27533"/>
                      </a:cubicBezTo>
                      <a:close/>
                      <a:moveTo>
                        <a:pt x="4178" y="28705"/>
                      </a:moveTo>
                      <a:lnTo>
                        <a:pt x="4178" y="28705"/>
                      </a:lnTo>
                      <a:cubicBezTo>
                        <a:pt x="4179" y="28868"/>
                        <a:pt x="4377" y="28803"/>
                        <a:pt x="4377" y="28969"/>
                      </a:cubicBezTo>
                      <a:cubicBezTo>
                        <a:pt x="4377" y="28836"/>
                        <a:pt x="4179" y="28869"/>
                        <a:pt x="4178" y="28705"/>
                      </a:cubicBezTo>
                      <a:close/>
                      <a:moveTo>
                        <a:pt x="3812" y="28969"/>
                      </a:moveTo>
                      <a:lnTo>
                        <a:pt x="3812" y="28969"/>
                      </a:lnTo>
                      <a:cubicBezTo>
                        <a:pt x="3845" y="29068"/>
                        <a:pt x="3845" y="29201"/>
                        <a:pt x="3945" y="29234"/>
                      </a:cubicBezTo>
                      <a:cubicBezTo>
                        <a:pt x="3845" y="29201"/>
                        <a:pt x="3812" y="29068"/>
                        <a:pt x="3812" y="28969"/>
                      </a:cubicBezTo>
                      <a:close/>
                      <a:moveTo>
                        <a:pt x="22656" y="29500"/>
                      </a:moveTo>
                      <a:cubicBezTo>
                        <a:pt x="22623" y="29500"/>
                        <a:pt x="22598" y="29500"/>
                        <a:pt x="22594" y="29508"/>
                      </a:cubicBezTo>
                      <a:lnTo>
                        <a:pt x="22594" y="29508"/>
                      </a:lnTo>
                      <a:cubicBezTo>
                        <a:pt x="22593" y="29506"/>
                        <a:pt x="22591" y="29503"/>
                        <a:pt x="22590" y="29500"/>
                      </a:cubicBezTo>
                      <a:close/>
                      <a:moveTo>
                        <a:pt x="22556" y="29500"/>
                      </a:moveTo>
                      <a:cubicBezTo>
                        <a:pt x="22616" y="29545"/>
                        <a:pt x="22636" y="29563"/>
                        <a:pt x="22636" y="29563"/>
                      </a:cubicBezTo>
                      <a:cubicBezTo>
                        <a:pt x="22636" y="29563"/>
                        <a:pt x="22624" y="29552"/>
                        <a:pt x="22610" y="29533"/>
                      </a:cubicBezTo>
                      <a:lnTo>
                        <a:pt x="22610" y="29533"/>
                      </a:lnTo>
                      <a:cubicBezTo>
                        <a:pt x="22620" y="29542"/>
                        <a:pt x="22635" y="29553"/>
                        <a:pt x="22656" y="29567"/>
                      </a:cubicBezTo>
                      <a:lnTo>
                        <a:pt x="22656" y="29600"/>
                      </a:lnTo>
                      <a:cubicBezTo>
                        <a:pt x="22623" y="29567"/>
                        <a:pt x="22590" y="29534"/>
                        <a:pt x="22556" y="29500"/>
                      </a:cubicBezTo>
                      <a:close/>
                      <a:moveTo>
                        <a:pt x="3812" y="29268"/>
                      </a:moveTo>
                      <a:lnTo>
                        <a:pt x="3812" y="29268"/>
                      </a:lnTo>
                      <a:cubicBezTo>
                        <a:pt x="3746" y="29833"/>
                        <a:pt x="4876" y="30830"/>
                        <a:pt x="4377" y="31129"/>
                      </a:cubicBezTo>
                      <a:cubicBezTo>
                        <a:pt x="4111" y="30796"/>
                        <a:pt x="3580" y="29633"/>
                        <a:pt x="3812" y="29268"/>
                      </a:cubicBezTo>
                      <a:close/>
                      <a:moveTo>
                        <a:pt x="23644" y="31329"/>
                      </a:moveTo>
                      <a:cubicBezTo>
                        <a:pt x="23700" y="31329"/>
                        <a:pt x="23776" y="31353"/>
                        <a:pt x="23886" y="31395"/>
                      </a:cubicBezTo>
                      <a:cubicBezTo>
                        <a:pt x="23770" y="31366"/>
                        <a:pt x="23686" y="31343"/>
                        <a:pt x="23625" y="31343"/>
                      </a:cubicBezTo>
                      <a:cubicBezTo>
                        <a:pt x="23602" y="31343"/>
                        <a:pt x="23583" y="31346"/>
                        <a:pt x="23566" y="31354"/>
                      </a:cubicBezTo>
                      <a:lnTo>
                        <a:pt x="23566" y="31354"/>
                      </a:lnTo>
                      <a:cubicBezTo>
                        <a:pt x="23587" y="31337"/>
                        <a:pt x="23612" y="31329"/>
                        <a:pt x="23644" y="31329"/>
                      </a:cubicBezTo>
                      <a:close/>
                      <a:moveTo>
                        <a:pt x="23890" y="31303"/>
                      </a:moveTo>
                      <a:cubicBezTo>
                        <a:pt x="23919" y="31303"/>
                        <a:pt x="23952" y="31312"/>
                        <a:pt x="23986" y="31328"/>
                      </a:cubicBezTo>
                      <a:cubicBezTo>
                        <a:pt x="23968" y="31319"/>
                        <a:pt x="23952" y="31315"/>
                        <a:pt x="23939" y="31315"/>
                      </a:cubicBezTo>
                      <a:cubicBezTo>
                        <a:pt x="23904" y="31315"/>
                        <a:pt x="23886" y="31346"/>
                        <a:pt x="23886" y="31395"/>
                      </a:cubicBezTo>
                      <a:lnTo>
                        <a:pt x="23819" y="31328"/>
                      </a:lnTo>
                      <a:cubicBezTo>
                        <a:pt x="23836" y="31312"/>
                        <a:pt x="23861" y="31303"/>
                        <a:pt x="23890" y="31303"/>
                      </a:cubicBezTo>
                      <a:close/>
                      <a:moveTo>
                        <a:pt x="11688" y="32127"/>
                      </a:moveTo>
                      <a:lnTo>
                        <a:pt x="11688" y="32127"/>
                      </a:lnTo>
                      <a:cubicBezTo>
                        <a:pt x="11656" y="32194"/>
                        <a:pt x="11656" y="32292"/>
                        <a:pt x="11722" y="32325"/>
                      </a:cubicBezTo>
                      <a:lnTo>
                        <a:pt x="11689" y="32325"/>
                      </a:lnTo>
                      <a:cubicBezTo>
                        <a:pt x="11677" y="32334"/>
                        <a:pt x="11666" y="32343"/>
                        <a:pt x="11656" y="32352"/>
                      </a:cubicBezTo>
                      <a:lnTo>
                        <a:pt x="11656" y="32352"/>
                      </a:lnTo>
                      <a:cubicBezTo>
                        <a:pt x="11656" y="32267"/>
                        <a:pt x="11660" y="32185"/>
                        <a:pt x="11688" y="32127"/>
                      </a:cubicBezTo>
                      <a:close/>
                      <a:moveTo>
                        <a:pt x="4678" y="31478"/>
                      </a:moveTo>
                      <a:cubicBezTo>
                        <a:pt x="4898" y="31478"/>
                        <a:pt x="5431" y="32384"/>
                        <a:pt x="5166" y="32384"/>
                      </a:cubicBezTo>
                      <a:cubicBezTo>
                        <a:pt x="5101" y="32384"/>
                        <a:pt x="4988" y="32329"/>
                        <a:pt x="4809" y="32192"/>
                      </a:cubicBezTo>
                      <a:cubicBezTo>
                        <a:pt x="4676" y="31993"/>
                        <a:pt x="4610" y="31760"/>
                        <a:pt x="4610" y="31528"/>
                      </a:cubicBezTo>
                      <a:cubicBezTo>
                        <a:pt x="4626" y="31493"/>
                        <a:pt x="4649" y="31478"/>
                        <a:pt x="4678" y="31478"/>
                      </a:cubicBezTo>
                      <a:close/>
                      <a:moveTo>
                        <a:pt x="11638" y="32368"/>
                      </a:moveTo>
                      <a:cubicBezTo>
                        <a:pt x="11557" y="32445"/>
                        <a:pt x="11566" y="32501"/>
                        <a:pt x="11622" y="32558"/>
                      </a:cubicBezTo>
                      <a:cubicBezTo>
                        <a:pt x="11559" y="32495"/>
                        <a:pt x="11526" y="32431"/>
                        <a:pt x="11638" y="32368"/>
                      </a:cubicBezTo>
                      <a:close/>
                      <a:moveTo>
                        <a:pt x="33725" y="32488"/>
                      </a:moveTo>
                      <a:cubicBezTo>
                        <a:pt x="33716" y="32509"/>
                        <a:pt x="33763" y="32576"/>
                        <a:pt x="33889" y="32724"/>
                      </a:cubicBezTo>
                      <a:cubicBezTo>
                        <a:pt x="33854" y="32742"/>
                        <a:pt x="33822" y="32750"/>
                        <a:pt x="33795" y="32750"/>
                      </a:cubicBezTo>
                      <a:cubicBezTo>
                        <a:pt x="33644" y="32750"/>
                        <a:pt x="33621" y="32519"/>
                        <a:pt x="33725" y="32488"/>
                      </a:cubicBezTo>
                      <a:close/>
                      <a:moveTo>
                        <a:pt x="20629" y="32790"/>
                      </a:moveTo>
                      <a:lnTo>
                        <a:pt x="20629" y="32790"/>
                      </a:lnTo>
                      <a:cubicBezTo>
                        <a:pt x="20637" y="32799"/>
                        <a:pt x="20648" y="32803"/>
                        <a:pt x="20660" y="32804"/>
                      </a:cubicBezTo>
                      <a:lnTo>
                        <a:pt x="20660" y="32804"/>
                      </a:lnTo>
                      <a:cubicBezTo>
                        <a:pt x="20657" y="32812"/>
                        <a:pt x="20651" y="32815"/>
                        <a:pt x="20645" y="32815"/>
                      </a:cubicBezTo>
                      <a:cubicBezTo>
                        <a:pt x="20637" y="32815"/>
                        <a:pt x="20629" y="32807"/>
                        <a:pt x="20629" y="32790"/>
                      </a:cubicBezTo>
                      <a:close/>
                      <a:moveTo>
                        <a:pt x="3945" y="32957"/>
                      </a:moveTo>
                      <a:lnTo>
                        <a:pt x="3945" y="32957"/>
                      </a:lnTo>
                      <a:cubicBezTo>
                        <a:pt x="4012" y="32990"/>
                        <a:pt x="4078" y="33023"/>
                        <a:pt x="4111" y="33123"/>
                      </a:cubicBezTo>
                      <a:cubicBezTo>
                        <a:pt x="4078" y="33090"/>
                        <a:pt x="4078" y="33056"/>
                        <a:pt x="4045" y="33023"/>
                      </a:cubicBezTo>
                      <a:cubicBezTo>
                        <a:pt x="4012" y="33023"/>
                        <a:pt x="3978" y="32990"/>
                        <a:pt x="3945" y="32957"/>
                      </a:cubicBezTo>
                      <a:close/>
                      <a:moveTo>
                        <a:pt x="6915" y="33238"/>
                      </a:moveTo>
                      <a:lnTo>
                        <a:pt x="6970" y="33256"/>
                      </a:lnTo>
                      <a:cubicBezTo>
                        <a:pt x="6948" y="33256"/>
                        <a:pt x="6930" y="33249"/>
                        <a:pt x="6915" y="33238"/>
                      </a:cubicBezTo>
                      <a:close/>
                      <a:moveTo>
                        <a:pt x="8399" y="33256"/>
                      </a:moveTo>
                      <a:cubicBezTo>
                        <a:pt x="8432" y="33256"/>
                        <a:pt x="8465" y="33256"/>
                        <a:pt x="8465" y="33289"/>
                      </a:cubicBezTo>
                      <a:lnTo>
                        <a:pt x="8465" y="33322"/>
                      </a:lnTo>
                      <a:cubicBezTo>
                        <a:pt x="8465" y="33256"/>
                        <a:pt x="8432" y="33256"/>
                        <a:pt x="8399" y="33256"/>
                      </a:cubicBezTo>
                      <a:close/>
                      <a:moveTo>
                        <a:pt x="33856" y="33956"/>
                      </a:moveTo>
                      <a:cubicBezTo>
                        <a:pt x="33855" y="33987"/>
                        <a:pt x="33823" y="33988"/>
                        <a:pt x="33823" y="34020"/>
                      </a:cubicBezTo>
                      <a:lnTo>
                        <a:pt x="33823" y="33987"/>
                      </a:lnTo>
                      <a:cubicBezTo>
                        <a:pt x="33823" y="33987"/>
                        <a:pt x="33855" y="33987"/>
                        <a:pt x="33856" y="33956"/>
                      </a:cubicBezTo>
                      <a:close/>
                      <a:moveTo>
                        <a:pt x="5308" y="33555"/>
                      </a:moveTo>
                      <a:cubicBezTo>
                        <a:pt x="5443" y="33663"/>
                        <a:pt x="5622" y="34057"/>
                        <a:pt x="5487" y="34057"/>
                      </a:cubicBezTo>
                      <a:cubicBezTo>
                        <a:pt x="5457" y="34057"/>
                        <a:pt x="5409" y="34036"/>
                        <a:pt x="5341" y="33987"/>
                      </a:cubicBezTo>
                      <a:lnTo>
                        <a:pt x="5308" y="33987"/>
                      </a:lnTo>
                      <a:cubicBezTo>
                        <a:pt x="5208" y="33821"/>
                        <a:pt x="4909" y="33555"/>
                        <a:pt x="5308" y="33555"/>
                      </a:cubicBezTo>
                      <a:close/>
                      <a:moveTo>
                        <a:pt x="35584" y="34087"/>
                      </a:moveTo>
                      <a:cubicBezTo>
                        <a:pt x="35584" y="34120"/>
                        <a:pt x="35584" y="34120"/>
                        <a:pt x="35584" y="34120"/>
                      </a:cubicBezTo>
                      <a:cubicBezTo>
                        <a:pt x="35551" y="34120"/>
                        <a:pt x="35584" y="34120"/>
                        <a:pt x="35584" y="34087"/>
                      </a:cubicBezTo>
                      <a:close/>
                      <a:moveTo>
                        <a:pt x="7302" y="34020"/>
                      </a:moveTo>
                      <a:lnTo>
                        <a:pt x="7302" y="34020"/>
                      </a:lnTo>
                      <a:cubicBezTo>
                        <a:pt x="7327" y="34059"/>
                        <a:pt x="7353" y="34092"/>
                        <a:pt x="7381" y="34123"/>
                      </a:cubicBezTo>
                      <a:lnTo>
                        <a:pt x="7381" y="34123"/>
                      </a:lnTo>
                      <a:cubicBezTo>
                        <a:pt x="7352" y="34093"/>
                        <a:pt x="7325" y="34059"/>
                        <a:pt x="7302" y="34020"/>
                      </a:cubicBezTo>
                      <a:close/>
                      <a:moveTo>
                        <a:pt x="35651" y="33954"/>
                      </a:moveTo>
                      <a:cubicBezTo>
                        <a:pt x="35651" y="34043"/>
                        <a:pt x="35651" y="34158"/>
                        <a:pt x="35675" y="34158"/>
                      </a:cubicBezTo>
                      <a:cubicBezTo>
                        <a:pt x="35675" y="34158"/>
                        <a:pt x="35675" y="34158"/>
                        <a:pt x="35675" y="34158"/>
                      </a:cubicBezTo>
                      <a:lnTo>
                        <a:pt x="35675" y="34158"/>
                      </a:lnTo>
                      <a:cubicBezTo>
                        <a:pt x="35674" y="34158"/>
                        <a:pt x="35674" y="34158"/>
                        <a:pt x="35673" y="34158"/>
                      </a:cubicBezTo>
                      <a:cubicBezTo>
                        <a:pt x="35644" y="34158"/>
                        <a:pt x="35618" y="34050"/>
                        <a:pt x="35618" y="34020"/>
                      </a:cubicBezTo>
                      <a:lnTo>
                        <a:pt x="35584" y="34020"/>
                      </a:lnTo>
                      <a:cubicBezTo>
                        <a:pt x="35618" y="33987"/>
                        <a:pt x="35618" y="33987"/>
                        <a:pt x="35651" y="33954"/>
                      </a:cubicBezTo>
                      <a:close/>
                      <a:moveTo>
                        <a:pt x="5621" y="34167"/>
                      </a:moveTo>
                      <a:cubicBezTo>
                        <a:pt x="5640" y="34172"/>
                        <a:pt x="5658" y="34178"/>
                        <a:pt x="5673" y="34186"/>
                      </a:cubicBezTo>
                      <a:cubicBezTo>
                        <a:pt x="5646" y="34186"/>
                        <a:pt x="5641" y="34186"/>
                        <a:pt x="5621" y="34167"/>
                      </a:cubicBezTo>
                      <a:close/>
                      <a:moveTo>
                        <a:pt x="7467" y="34204"/>
                      </a:moveTo>
                      <a:cubicBezTo>
                        <a:pt x="7488" y="34220"/>
                        <a:pt x="7510" y="34237"/>
                        <a:pt x="7534" y="34253"/>
                      </a:cubicBezTo>
                      <a:lnTo>
                        <a:pt x="7562" y="34290"/>
                      </a:lnTo>
                      <a:lnTo>
                        <a:pt x="7562" y="34290"/>
                      </a:lnTo>
                      <a:cubicBezTo>
                        <a:pt x="7533" y="34260"/>
                        <a:pt x="7500" y="34233"/>
                        <a:pt x="7467" y="34204"/>
                      </a:cubicBezTo>
                      <a:close/>
                      <a:moveTo>
                        <a:pt x="33821" y="34160"/>
                      </a:moveTo>
                      <a:cubicBezTo>
                        <a:pt x="33830" y="34213"/>
                        <a:pt x="33841" y="34266"/>
                        <a:pt x="33823" y="34319"/>
                      </a:cubicBezTo>
                      <a:cubicBezTo>
                        <a:pt x="33778" y="34330"/>
                        <a:pt x="33737" y="34345"/>
                        <a:pt x="33699" y="34363"/>
                      </a:cubicBezTo>
                      <a:lnTo>
                        <a:pt x="33699" y="34363"/>
                      </a:lnTo>
                      <a:cubicBezTo>
                        <a:pt x="33763" y="34307"/>
                        <a:pt x="33806" y="34241"/>
                        <a:pt x="33821" y="34160"/>
                      </a:cubicBezTo>
                      <a:close/>
                      <a:moveTo>
                        <a:pt x="8133" y="34585"/>
                      </a:moveTo>
                      <a:lnTo>
                        <a:pt x="8133" y="34585"/>
                      </a:lnTo>
                      <a:cubicBezTo>
                        <a:pt x="8199" y="34652"/>
                        <a:pt x="8232" y="34718"/>
                        <a:pt x="8266" y="34785"/>
                      </a:cubicBezTo>
                      <a:cubicBezTo>
                        <a:pt x="8266" y="34818"/>
                        <a:pt x="8299" y="34818"/>
                        <a:pt x="8299" y="34851"/>
                      </a:cubicBezTo>
                      <a:cubicBezTo>
                        <a:pt x="8232" y="34785"/>
                        <a:pt x="8199" y="34685"/>
                        <a:pt x="8133" y="34585"/>
                      </a:cubicBezTo>
                      <a:close/>
                      <a:moveTo>
                        <a:pt x="7834" y="35017"/>
                      </a:moveTo>
                      <a:cubicBezTo>
                        <a:pt x="7867" y="35050"/>
                        <a:pt x="7900" y="35050"/>
                        <a:pt x="7933" y="35117"/>
                      </a:cubicBezTo>
                      <a:cubicBezTo>
                        <a:pt x="7900" y="35084"/>
                        <a:pt x="7867" y="35050"/>
                        <a:pt x="7834" y="35017"/>
                      </a:cubicBezTo>
                      <a:close/>
                      <a:moveTo>
                        <a:pt x="8066" y="34917"/>
                      </a:moveTo>
                      <a:cubicBezTo>
                        <a:pt x="8099" y="35017"/>
                        <a:pt x="8166" y="35117"/>
                        <a:pt x="8232" y="35183"/>
                      </a:cubicBezTo>
                      <a:cubicBezTo>
                        <a:pt x="8133" y="35117"/>
                        <a:pt x="8099" y="34917"/>
                        <a:pt x="7967" y="34917"/>
                      </a:cubicBezTo>
                      <a:close/>
                      <a:moveTo>
                        <a:pt x="26877" y="35391"/>
                      </a:moveTo>
                      <a:cubicBezTo>
                        <a:pt x="26885" y="35391"/>
                        <a:pt x="26894" y="35399"/>
                        <a:pt x="26910" y="35416"/>
                      </a:cubicBezTo>
                      <a:cubicBezTo>
                        <a:pt x="26900" y="35406"/>
                        <a:pt x="26888" y="35402"/>
                        <a:pt x="26875" y="35402"/>
                      </a:cubicBezTo>
                      <a:cubicBezTo>
                        <a:pt x="26868" y="35402"/>
                        <a:pt x="26861" y="35403"/>
                        <a:pt x="26854" y="35405"/>
                      </a:cubicBezTo>
                      <a:lnTo>
                        <a:pt x="26854" y="35405"/>
                      </a:lnTo>
                      <a:cubicBezTo>
                        <a:pt x="26864" y="35396"/>
                        <a:pt x="26871" y="35391"/>
                        <a:pt x="26877" y="35391"/>
                      </a:cubicBezTo>
                      <a:close/>
                      <a:moveTo>
                        <a:pt x="26844" y="35383"/>
                      </a:moveTo>
                      <a:lnTo>
                        <a:pt x="26844" y="35409"/>
                      </a:lnTo>
                      <a:lnTo>
                        <a:pt x="26844" y="35409"/>
                      </a:lnTo>
                      <a:cubicBezTo>
                        <a:pt x="26825" y="35418"/>
                        <a:pt x="26810" y="35434"/>
                        <a:pt x="26810" y="35449"/>
                      </a:cubicBezTo>
                      <a:cubicBezTo>
                        <a:pt x="26810" y="35416"/>
                        <a:pt x="26810" y="35416"/>
                        <a:pt x="26844" y="35383"/>
                      </a:cubicBezTo>
                      <a:close/>
                      <a:moveTo>
                        <a:pt x="40337" y="35383"/>
                      </a:moveTo>
                      <a:cubicBezTo>
                        <a:pt x="40337" y="35449"/>
                        <a:pt x="40370" y="35449"/>
                        <a:pt x="40403" y="35449"/>
                      </a:cubicBezTo>
                      <a:lnTo>
                        <a:pt x="40337" y="35449"/>
                      </a:lnTo>
                      <a:lnTo>
                        <a:pt x="40337" y="35383"/>
                      </a:lnTo>
                      <a:close/>
                      <a:moveTo>
                        <a:pt x="25415" y="35449"/>
                      </a:moveTo>
                      <a:lnTo>
                        <a:pt x="25415" y="35449"/>
                      </a:lnTo>
                      <a:cubicBezTo>
                        <a:pt x="25444" y="35566"/>
                        <a:pt x="25268" y="35734"/>
                        <a:pt x="25292" y="35863"/>
                      </a:cubicBezTo>
                      <a:lnTo>
                        <a:pt x="25292" y="35863"/>
                      </a:lnTo>
                      <a:cubicBezTo>
                        <a:pt x="25257" y="35871"/>
                        <a:pt x="25206" y="35898"/>
                        <a:pt x="25187" y="35898"/>
                      </a:cubicBezTo>
                      <a:cubicBezTo>
                        <a:pt x="25179" y="35898"/>
                        <a:pt x="25176" y="35893"/>
                        <a:pt x="25182" y="35881"/>
                      </a:cubicBezTo>
                      <a:lnTo>
                        <a:pt x="25182" y="35881"/>
                      </a:lnTo>
                      <a:lnTo>
                        <a:pt x="25182" y="35881"/>
                      </a:lnTo>
                      <a:cubicBezTo>
                        <a:pt x="25282" y="35748"/>
                        <a:pt x="25381" y="35615"/>
                        <a:pt x="25415" y="35449"/>
                      </a:cubicBezTo>
                      <a:close/>
                      <a:moveTo>
                        <a:pt x="30699" y="35915"/>
                      </a:moveTo>
                      <a:lnTo>
                        <a:pt x="30699" y="35915"/>
                      </a:lnTo>
                      <a:cubicBezTo>
                        <a:pt x="30732" y="35948"/>
                        <a:pt x="30699" y="35948"/>
                        <a:pt x="30666" y="35948"/>
                      </a:cubicBezTo>
                      <a:lnTo>
                        <a:pt x="30599" y="35948"/>
                      </a:lnTo>
                      <a:cubicBezTo>
                        <a:pt x="30632" y="35948"/>
                        <a:pt x="30732" y="35948"/>
                        <a:pt x="30699" y="35915"/>
                      </a:cubicBezTo>
                      <a:close/>
                      <a:moveTo>
                        <a:pt x="30865" y="36114"/>
                      </a:moveTo>
                      <a:cubicBezTo>
                        <a:pt x="30883" y="36126"/>
                        <a:pt x="30897" y="36135"/>
                        <a:pt x="30907" y="36141"/>
                      </a:cubicBezTo>
                      <a:lnTo>
                        <a:pt x="30907" y="36141"/>
                      </a:lnTo>
                      <a:cubicBezTo>
                        <a:pt x="30904" y="36142"/>
                        <a:pt x="30901" y="36145"/>
                        <a:pt x="30898" y="36147"/>
                      </a:cubicBezTo>
                      <a:lnTo>
                        <a:pt x="30865" y="36114"/>
                      </a:lnTo>
                      <a:close/>
                      <a:moveTo>
                        <a:pt x="30898" y="36081"/>
                      </a:moveTo>
                      <a:cubicBezTo>
                        <a:pt x="30932" y="36114"/>
                        <a:pt x="30998" y="36114"/>
                        <a:pt x="31031" y="36147"/>
                      </a:cubicBezTo>
                      <a:cubicBezTo>
                        <a:pt x="31009" y="36147"/>
                        <a:pt x="30972" y="36132"/>
                        <a:pt x="30940" y="36132"/>
                      </a:cubicBezTo>
                      <a:cubicBezTo>
                        <a:pt x="30933" y="36132"/>
                        <a:pt x="30926" y="36133"/>
                        <a:pt x="30919" y="36135"/>
                      </a:cubicBezTo>
                      <a:lnTo>
                        <a:pt x="30919" y="36135"/>
                      </a:lnTo>
                      <a:cubicBezTo>
                        <a:pt x="30913" y="36129"/>
                        <a:pt x="30906" y="36121"/>
                        <a:pt x="30898" y="36114"/>
                      </a:cubicBezTo>
                      <a:lnTo>
                        <a:pt x="30898" y="36081"/>
                      </a:lnTo>
                      <a:close/>
                      <a:moveTo>
                        <a:pt x="7515" y="36370"/>
                      </a:moveTo>
                      <a:cubicBezTo>
                        <a:pt x="7549" y="36425"/>
                        <a:pt x="7609" y="36496"/>
                        <a:pt x="7628" y="36569"/>
                      </a:cubicBezTo>
                      <a:lnTo>
                        <a:pt x="7628" y="36569"/>
                      </a:lnTo>
                      <a:lnTo>
                        <a:pt x="7515" y="36370"/>
                      </a:lnTo>
                      <a:close/>
                      <a:moveTo>
                        <a:pt x="35319" y="36845"/>
                      </a:moveTo>
                      <a:cubicBezTo>
                        <a:pt x="35319" y="36905"/>
                        <a:pt x="35292" y="36930"/>
                        <a:pt x="35264" y="36930"/>
                      </a:cubicBezTo>
                      <a:cubicBezTo>
                        <a:pt x="35244" y="36930"/>
                        <a:pt x="35223" y="36918"/>
                        <a:pt x="35208" y="36897"/>
                      </a:cubicBezTo>
                      <a:lnTo>
                        <a:pt x="35208" y="36897"/>
                      </a:lnTo>
                      <a:cubicBezTo>
                        <a:pt x="35218" y="36904"/>
                        <a:pt x="35229" y="36908"/>
                        <a:pt x="35241" y="36908"/>
                      </a:cubicBezTo>
                      <a:cubicBezTo>
                        <a:pt x="35267" y="36908"/>
                        <a:pt x="35296" y="36889"/>
                        <a:pt x="35319" y="36845"/>
                      </a:cubicBezTo>
                      <a:close/>
                      <a:moveTo>
                        <a:pt x="17405" y="36845"/>
                      </a:moveTo>
                      <a:lnTo>
                        <a:pt x="17405" y="36878"/>
                      </a:lnTo>
                      <a:cubicBezTo>
                        <a:pt x="17480" y="37004"/>
                        <a:pt x="17499" y="37167"/>
                        <a:pt x="17604" y="37211"/>
                      </a:cubicBezTo>
                      <a:lnTo>
                        <a:pt x="17604" y="37211"/>
                      </a:lnTo>
                      <a:cubicBezTo>
                        <a:pt x="17456" y="37168"/>
                        <a:pt x="17437" y="36964"/>
                        <a:pt x="17309" y="36868"/>
                      </a:cubicBezTo>
                      <a:lnTo>
                        <a:pt x="17309" y="36868"/>
                      </a:lnTo>
                      <a:cubicBezTo>
                        <a:pt x="17315" y="36869"/>
                        <a:pt x="17320" y="36870"/>
                        <a:pt x="17326" y="36870"/>
                      </a:cubicBezTo>
                      <a:cubicBezTo>
                        <a:pt x="17347" y="36870"/>
                        <a:pt x="17372" y="36862"/>
                        <a:pt x="17405" y="36845"/>
                      </a:cubicBezTo>
                      <a:close/>
                      <a:moveTo>
                        <a:pt x="8532" y="37310"/>
                      </a:moveTo>
                      <a:cubicBezTo>
                        <a:pt x="8532" y="37344"/>
                        <a:pt x="8498" y="37377"/>
                        <a:pt x="8498" y="37410"/>
                      </a:cubicBezTo>
                      <a:lnTo>
                        <a:pt x="8465" y="37410"/>
                      </a:lnTo>
                      <a:cubicBezTo>
                        <a:pt x="8498" y="37377"/>
                        <a:pt x="8498" y="37344"/>
                        <a:pt x="8532" y="37310"/>
                      </a:cubicBezTo>
                      <a:close/>
                      <a:moveTo>
                        <a:pt x="33642" y="37567"/>
                      </a:moveTo>
                      <a:cubicBezTo>
                        <a:pt x="33659" y="37567"/>
                        <a:pt x="33672" y="37589"/>
                        <a:pt x="33670" y="37612"/>
                      </a:cubicBezTo>
                      <a:lnTo>
                        <a:pt x="33670" y="37612"/>
                      </a:lnTo>
                      <a:cubicBezTo>
                        <a:pt x="33669" y="37592"/>
                        <a:pt x="33646" y="37576"/>
                        <a:pt x="33624" y="37576"/>
                      </a:cubicBezTo>
                      <a:cubicBezTo>
                        <a:pt x="33630" y="37570"/>
                        <a:pt x="33636" y="37567"/>
                        <a:pt x="33642" y="37567"/>
                      </a:cubicBezTo>
                      <a:close/>
                      <a:moveTo>
                        <a:pt x="5840" y="32392"/>
                      </a:moveTo>
                      <a:lnTo>
                        <a:pt x="5840" y="32392"/>
                      </a:lnTo>
                      <a:cubicBezTo>
                        <a:pt x="6371" y="32923"/>
                        <a:pt x="7169" y="33821"/>
                        <a:pt x="7302" y="34352"/>
                      </a:cubicBezTo>
                      <a:cubicBezTo>
                        <a:pt x="6737" y="34884"/>
                        <a:pt x="9263" y="36779"/>
                        <a:pt x="10060" y="37410"/>
                      </a:cubicBezTo>
                      <a:cubicBezTo>
                        <a:pt x="10027" y="37576"/>
                        <a:pt x="10293" y="37609"/>
                        <a:pt x="10193" y="37776"/>
                      </a:cubicBezTo>
                      <a:cubicBezTo>
                        <a:pt x="10143" y="37783"/>
                        <a:pt x="10095" y="37787"/>
                        <a:pt x="10047" y="37787"/>
                      </a:cubicBezTo>
                      <a:cubicBezTo>
                        <a:pt x="9044" y="37787"/>
                        <a:pt x="8488" y="36186"/>
                        <a:pt x="7568" y="35615"/>
                      </a:cubicBezTo>
                      <a:cubicBezTo>
                        <a:pt x="7136" y="34618"/>
                        <a:pt x="5574" y="33920"/>
                        <a:pt x="5507" y="32890"/>
                      </a:cubicBezTo>
                      <a:cubicBezTo>
                        <a:pt x="5536" y="32845"/>
                        <a:pt x="5569" y="32826"/>
                        <a:pt x="5605" y="32826"/>
                      </a:cubicBezTo>
                      <a:cubicBezTo>
                        <a:pt x="5867" y="32826"/>
                        <a:pt x="6312" y="33845"/>
                        <a:pt x="6604" y="34020"/>
                      </a:cubicBezTo>
                      <a:cubicBezTo>
                        <a:pt x="7402" y="33954"/>
                        <a:pt x="5740" y="33023"/>
                        <a:pt x="5840" y="32392"/>
                      </a:cubicBezTo>
                      <a:close/>
                      <a:moveTo>
                        <a:pt x="11287" y="37838"/>
                      </a:moveTo>
                      <a:cubicBezTo>
                        <a:pt x="11298" y="37850"/>
                        <a:pt x="11311" y="37863"/>
                        <a:pt x="11323" y="37875"/>
                      </a:cubicBezTo>
                      <a:lnTo>
                        <a:pt x="11323" y="37898"/>
                      </a:lnTo>
                      <a:lnTo>
                        <a:pt x="11323" y="37898"/>
                      </a:lnTo>
                      <a:cubicBezTo>
                        <a:pt x="11306" y="37884"/>
                        <a:pt x="11296" y="37861"/>
                        <a:pt x="11287" y="37838"/>
                      </a:cubicBezTo>
                      <a:close/>
                      <a:moveTo>
                        <a:pt x="8208" y="37654"/>
                      </a:moveTo>
                      <a:lnTo>
                        <a:pt x="8208" y="37654"/>
                      </a:lnTo>
                      <a:cubicBezTo>
                        <a:pt x="8300" y="37738"/>
                        <a:pt x="8414" y="37810"/>
                        <a:pt x="8479" y="37907"/>
                      </a:cubicBezTo>
                      <a:lnTo>
                        <a:pt x="8479" y="37907"/>
                      </a:lnTo>
                      <a:cubicBezTo>
                        <a:pt x="8373" y="37834"/>
                        <a:pt x="8294" y="37745"/>
                        <a:pt x="8208" y="37654"/>
                      </a:cubicBezTo>
                      <a:close/>
                      <a:moveTo>
                        <a:pt x="10426" y="37842"/>
                      </a:moveTo>
                      <a:lnTo>
                        <a:pt x="10426" y="37842"/>
                      </a:lnTo>
                      <a:cubicBezTo>
                        <a:pt x="10490" y="37928"/>
                        <a:pt x="10597" y="37972"/>
                        <a:pt x="10682" y="38038"/>
                      </a:cubicBezTo>
                      <a:lnTo>
                        <a:pt x="10682" y="38038"/>
                      </a:lnTo>
                      <a:cubicBezTo>
                        <a:pt x="10585" y="38004"/>
                        <a:pt x="10490" y="37938"/>
                        <a:pt x="10426" y="37842"/>
                      </a:cubicBezTo>
                      <a:close/>
                      <a:moveTo>
                        <a:pt x="9602" y="38033"/>
                      </a:moveTo>
                      <a:cubicBezTo>
                        <a:pt x="9628" y="38033"/>
                        <a:pt x="9654" y="38036"/>
                        <a:pt x="9679" y="38042"/>
                      </a:cubicBezTo>
                      <a:lnTo>
                        <a:pt x="9529" y="38042"/>
                      </a:lnTo>
                      <a:cubicBezTo>
                        <a:pt x="9553" y="38035"/>
                        <a:pt x="9577" y="38033"/>
                        <a:pt x="9602" y="38033"/>
                      </a:cubicBezTo>
                      <a:close/>
                      <a:moveTo>
                        <a:pt x="8517" y="37985"/>
                      </a:moveTo>
                      <a:cubicBezTo>
                        <a:pt x="8526" y="38013"/>
                        <a:pt x="8532" y="38043"/>
                        <a:pt x="8532" y="38075"/>
                      </a:cubicBezTo>
                      <a:cubicBezTo>
                        <a:pt x="8532" y="38036"/>
                        <a:pt x="8520" y="38008"/>
                        <a:pt x="8517" y="37985"/>
                      </a:cubicBezTo>
                      <a:close/>
                      <a:moveTo>
                        <a:pt x="9814" y="38093"/>
                      </a:moveTo>
                      <a:lnTo>
                        <a:pt x="9814" y="38093"/>
                      </a:lnTo>
                      <a:cubicBezTo>
                        <a:pt x="9842" y="38108"/>
                        <a:pt x="9869" y="38125"/>
                        <a:pt x="9894" y="38141"/>
                      </a:cubicBezTo>
                      <a:lnTo>
                        <a:pt x="9814" y="38093"/>
                      </a:lnTo>
                      <a:close/>
                      <a:moveTo>
                        <a:pt x="8964" y="37875"/>
                      </a:moveTo>
                      <a:lnTo>
                        <a:pt x="8964" y="37875"/>
                      </a:lnTo>
                      <a:cubicBezTo>
                        <a:pt x="9063" y="37942"/>
                        <a:pt x="9097" y="38174"/>
                        <a:pt x="9229" y="38174"/>
                      </a:cubicBezTo>
                      <a:lnTo>
                        <a:pt x="9163" y="38174"/>
                      </a:lnTo>
                      <a:cubicBezTo>
                        <a:pt x="9097" y="38075"/>
                        <a:pt x="9030" y="37975"/>
                        <a:pt x="8964" y="37875"/>
                      </a:cubicBezTo>
                      <a:close/>
                      <a:moveTo>
                        <a:pt x="10701" y="38053"/>
                      </a:moveTo>
                      <a:cubicBezTo>
                        <a:pt x="10739" y="38086"/>
                        <a:pt x="10771" y="38124"/>
                        <a:pt x="10791" y="38174"/>
                      </a:cubicBezTo>
                      <a:lnTo>
                        <a:pt x="10701" y="38053"/>
                      </a:lnTo>
                      <a:close/>
                      <a:moveTo>
                        <a:pt x="29635" y="38208"/>
                      </a:moveTo>
                      <a:cubicBezTo>
                        <a:pt x="29602" y="38208"/>
                        <a:pt x="29635" y="38274"/>
                        <a:pt x="29669" y="38341"/>
                      </a:cubicBezTo>
                      <a:cubicBezTo>
                        <a:pt x="29650" y="38350"/>
                        <a:pt x="29629" y="38357"/>
                        <a:pt x="29607" y="38361"/>
                      </a:cubicBezTo>
                      <a:lnTo>
                        <a:pt x="29607" y="38361"/>
                      </a:lnTo>
                      <a:cubicBezTo>
                        <a:pt x="29628" y="38296"/>
                        <a:pt x="29573" y="38208"/>
                        <a:pt x="29635" y="38208"/>
                      </a:cubicBezTo>
                      <a:close/>
                      <a:moveTo>
                        <a:pt x="10612" y="38973"/>
                      </a:moveTo>
                      <a:cubicBezTo>
                        <a:pt x="10669" y="38973"/>
                        <a:pt x="10721" y="39013"/>
                        <a:pt x="10758" y="39138"/>
                      </a:cubicBezTo>
                      <a:cubicBezTo>
                        <a:pt x="10707" y="39035"/>
                        <a:pt x="10650" y="39002"/>
                        <a:pt x="10592" y="39002"/>
                      </a:cubicBezTo>
                      <a:cubicBezTo>
                        <a:pt x="10501" y="39002"/>
                        <a:pt x="10408" y="39085"/>
                        <a:pt x="10326" y="39105"/>
                      </a:cubicBezTo>
                      <a:cubicBezTo>
                        <a:pt x="10409" y="39084"/>
                        <a:pt x="10518" y="38973"/>
                        <a:pt x="10612" y="38973"/>
                      </a:cubicBezTo>
                      <a:close/>
                      <a:moveTo>
                        <a:pt x="33687" y="39166"/>
                      </a:moveTo>
                      <a:cubicBezTo>
                        <a:pt x="33763" y="39166"/>
                        <a:pt x="33786" y="39275"/>
                        <a:pt x="33756" y="39304"/>
                      </a:cubicBezTo>
                      <a:cubicBezTo>
                        <a:pt x="33790" y="39238"/>
                        <a:pt x="33723" y="39171"/>
                        <a:pt x="33657" y="39171"/>
                      </a:cubicBezTo>
                      <a:cubicBezTo>
                        <a:pt x="33668" y="39168"/>
                        <a:pt x="33678" y="39166"/>
                        <a:pt x="33687" y="39166"/>
                      </a:cubicBezTo>
                      <a:close/>
                      <a:moveTo>
                        <a:pt x="10791" y="39171"/>
                      </a:moveTo>
                      <a:lnTo>
                        <a:pt x="10791" y="39171"/>
                      </a:lnTo>
                      <a:cubicBezTo>
                        <a:pt x="10961" y="39200"/>
                        <a:pt x="11130" y="39276"/>
                        <a:pt x="11258" y="39399"/>
                      </a:cubicBezTo>
                      <a:lnTo>
                        <a:pt x="11258" y="39399"/>
                      </a:lnTo>
                      <a:cubicBezTo>
                        <a:pt x="11116" y="39286"/>
                        <a:pt x="10905" y="39314"/>
                        <a:pt x="10791" y="39171"/>
                      </a:cubicBezTo>
                      <a:close/>
                      <a:moveTo>
                        <a:pt x="12830" y="40000"/>
                      </a:moveTo>
                      <a:lnTo>
                        <a:pt x="12830" y="40000"/>
                      </a:lnTo>
                      <a:cubicBezTo>
                        <a:pt x="12849" y="40009"/>
                        <a:pt x="12867" y="40017"/>
                        <a:pt x="12885" y="40036"/>
                      </a:cubicBezTo>
                      <a:lnTo>
                        <a:pt x="12918" y="40102"/>
                      </a:lnTo>
                      <a:cubicBezTo>
                        <a:pt x="12894" y="40077"/>
                        <a:pt x="12869" y="40034"/>
                        <a:pt x="12830" y="40000"/>
                      </a:cubicBezTo>
                      <a:close/>
                      <a:moveTo>
                        <a:pt x="37816" y="40079"/>
                      </a:moveTo>
                      <a:cubicBezTo>
                        <a:pt x="37817" y="40135"/>
                        <a:pt x="37806" y="40181"/>
                        <a:pt x="37745" y="40202"/>
                      </a:cubicBezTo>
                      <a:cubicBezTo>
                        <a:pt x="37803" y="40163"/>
                        <a:pt x="37816" y="40124"/>
                        <a:pt x="37816" y="40079"/>
                      </a:cubicBezTo>
                      <a:close/>
                      <a:moveTo>
                        <a:pt x="36149" y="40468"/>
                      </a:moveTo>
                      <a:cubicBezTo>
                        <a:pt x="36216" y="40567"/>
                        <a:pt x="35983" y="40567"/>
                        <a:pt x="35983" y="40601"/>
                      </a:cubicBezTo>
                      <a:lnTo>
                        <a:pt x="35950" y="40567"/>
                      </a:lnTo>
                      <a:cubicBezTo>
                        <a:pt x="36016" y="40567"/>
                        <a:pt x="36050" y="40468"/>
                        <a:pt x="36149" y="40468"/>
                      </a:cubicBezTo>
                      <a:close/>
                      <a:moveTo>
                        <a:pt x="36309" y="40574"/>
                      </a:moveTo>
                      <a:cubicBezTo>
                        <a:pt x="36292" y="40614"/>
                        <a:pt x="36364" y="40634"/>
                        <a:pt x="36415" y="40634"/>
                      </a:cubicBezTo>
                      <a:cubicBezTo>
                        <a:pt x="36349" y="40634"/>
                        <a:pt x="36316" y="40634"/>
                        <a:pt x="36282" y="40601"/>
                      </a:cubicBezTo>
                      <a:lnTo>
                        <a:pt x="36282" y="40601"/>
                      </a:lnTo>
                      <a:cubicBezTo>
                        <a:pt x="36316" y="40700"/>
                        <a:pt x="36316" y="40767"/>
                        <a:pt x="36349" y="40833"/>
                      </a:cubicBezTo>
                      <a:cubicBezTo>
                        <a:pt x="36295" y="40779"/>
                        <a:pt x="36285" y="40681"/>
                        <a:pt x="36247" y="40646"/>
                      </a:cubicBezTo>
                      <a:lnTo>
                        <a:pt x="36247" y="40646"/>
                      </a:lnTo>
                      <a:cubicBezTo>
                        <a:pt x="36248" y="40643"/>
                        <a:pt x="36249" y="40639"/>
                        <a:pt x="36249" y="40634"/>
                      </a:cubicBezTo>
                      <a:cubicBezTo>
                        <a:pt x="36269" y="40614"/>
                        <a:pt x="36289" y="40594"/>
                        <a:pt x="36309" y="40574"/>
                      </a:cubicBezTo>
                      <a:close/>
                      <a:moveTo>
                        <a:pt x="26977" y="40833"/>
                      </a:moveTo>
                      <a:cubicBezTo>
                        <a:pt x="26977" y="40866"/>
                        <a:pt x="26977" y="40866"/>
                        <a:pt x="26977" y="40866"/>
                      </a:cubicBezTo>
                      <a:cubicBezTo>
                        <a:pt x="26977" y="40866"/>
                        <a:pt x="26943" y="40866"/>
                        <a:pt x="26977" y="40833"/>
                      </a:cubicBezTo>
                      <a:close/>
                      <a:moveTo>
                        <a:pt x="37778" y="40866"/>
                      </a:moveTo>
                      <a:cubicBezTo>
                        <a:pt x="37778" y="40883"/>
                        <a:pt x="37786" y="40891"/>
                        <a:pt x="37799" y="40891"/>
                      </a:cubicBezTo>
                      <a:cubicBezTo>
                        <a:pt x="37811" y="40891"/>
                        <a:pt x="37828" y="40883"/>
                        <a:pt x="37844" y="40866"/>
                      </a:cubicBezTo>
                      <a:lnTo>
                        <a:pt x="37844" y="40866"/>
                      </a:lnTo>
                      <a:cubicBezTo>
                        <a:pt x="37811" y="40900"/>
                        <a:pt x="37811" y="40933"/>
                        <a:pt x="37778" y="40966"/>
                      </a:cubicBezTo>
                      <a:lnTo>
                        <a:pt x="37745" y="40966"/>
                      </a:lnTo>
                      <a:cubicBezTo>
                        <a:pt x="37716" y="41023"/>
                        <a:pt x="37639" y="41031"/>
                        <a:pt x="37597" y="41074"/>
                      </a:cubicBezTo>
                      <a:lnTo>
                        <a:pt x="37597" y="41074"/>
                      </a:lnTo>
                      <a:cubicBezTo>
                        <a:pt x="37651" y="41015"/>
                        <a:pt x="37778" y="40954"/>
                        <a:pt x="37778" y="40866"/>
                      </a:cubicBezTo>
                      <a:close/>
                      <a:moveTo>
                        <a:pt x="27243" y="41033"/>
                      </a:moveTo>
                      <a:lnTo>
                        <a:pt x="27375" y="41066"/>
                      </a:lnTo>
                      <a:cubicBezTo>
                        <a:pt x="27388" y="41081"/>
                        <a:pt x="27401" y="41094"/>
                        <a:pt x="27414" y="41104"/>
                      </a:cubicBezTo>
                      <a:lnTo>
                        <a:pt x="27414" y="41104"/>
                      </a:lnTo>
                      <a:cubicBezTo>
                        <a:pt x="27368" y="41084"/>
                        <a:pt x="27312" y="41060"/>
                        <a:pt x="27243" y="41033"/>
                      </a:cubicBezTo>
                      <a:close/>
                      <a:moveTo>
                        <a:pt x="27874" y="41033"/>
                      </a:moveTo>
                      <a:lnTo>
                        <a:pt x="27874" y="41033"/>
                      </a:lnTo>
                      <a:cubicBezTo>
                        <a:pt x="27774" y="41132"/>
                        <a:pt x="27608" y="41099"/>
                        <a:pt x="27608" y="41232"/>
                      </a:cubicBezTo>
                      <a:cubicBezTo>
                        <a:pt x="27608" y="41210"/>
                        <a:pt x="27593" y="41187"/>
                        <a:pt x="27482" y="41135"/>
                      </a:cubicBezTo>
                      <a:lnTo>
                        <a:pt x="27482" y="41135"/>
                      </a:lnTo>
                      <a:cubicBezTo>
                        <a:pt x="27495" y="41137"/>
                        <a:pt x="27508" y="41139"/>
                        <a:pt x="27522" y="41139"/>
                      </a:cubicBezTo>
                      <a:cubicBezTo>
                        <a:pt x="27634" y="41139"/>
                        <a:pt x="27762" y="41055"/>
                        <a:pt x="27874" y="41033"/>
                      </a:cubicBezTo>
                      <a:close/>
                      <a:moveTo>
                        <a:pt x="13899" y="41484"/>
                      </a:moveTo>
                      <a:cubicBezTo>
                        <a:pt x="13932" y="41484"/>
                        <a:pt x="13949" y="41508"/>
                        <a:pt x="13949" y="41531"/>
                      </a:cubicBezTo>
                      <a:cubicBezTo>
                        <a:pt x="13952" y="41533"/>
                        <a:pt x="13955" y="41534"/>
                        <a:pt x="13958" y="41536"/>
                      </a:cubicBezTo>
                      <a:lnTo>
                        <a:pt x="13958" y="41536"/>
                      </a:lnTo>
                      <a:cubicBezTo>
                        <a:pt x="13925" y="41520"/>
                        <a:pt x="13888" y="41508"/>
                        <a:pt x="13849" y="41498"/>
                      </a:cubicBezTo>
                      <a:cubicBezTo>
                        <a:pt x="13869" y="41488"/>
                        <a:pt x="13885" y="41484"/>
                        <a:pt x="13899" y="41484"/>
                      </a:cubicBezTo>
                      <a:close/>
                      <a:moveTo>
                        <a:pt x="16109" y="41664"/>
                      </a:moveTo>
                      <a:lnTo>
                        <a:pt x="16312" y="41813"/>
                      </a:lnTo>
                      <a:lnTo>
                        <a:pt x="16312" y="41813"/>
                      </a:lnTo>
                      <a:cubicBezTo>
                        <a:pt x="16239" y="41769"/>
                        <a:pt x="16168" y="41723"/>
                        <a:pt x="16109" y="41664"/>
                      </a:cubicBezTo>
                      <a:close/>
                      <a:moveTo>
                        <a:pt x="16774" y="43027"/>
                      </a:moveTo>
                      <a:lnTo>
                        <a:pt x="16807" y="43060"/>
                      </a:lnTo>
                      <a:cubicBezTo>
                        <a:pt x="16740" y="43027"/>
                        <a:pt x="16674" y="43027"/>
                        <a:pt x="16608" y="43027"/>
                      </a:cubicBezTo>
                      <a:close/>
                      <a:moveTo>
                        <a:pt x="33973" y="43592"/>
                      </a:moveTo>
                      <a:lnTo>
                        <a:pt x="33973" y="43592"/>
                      </a:lnTo>
                      <a:cubicBezTo>
                        <a:pt x="33958" y="43597"/>
                        <a:pt x="33946" y="43605"/>
                        <a:pt x="33934" y="43614"/>
                      </a:cubicBezTo>
                      <a:lnTo>
                        <a:pt x="33934" y="43614"/>
                      </a:lnTo>
                      <a:cubicBezTo>
                        <a:pt x="33941" y="43606"/>
                        <a:pt x="33949" y="43599"/>
                        <a:pt x="33956" y="43592"/>
                      </a:cubicBezTo>
                      <a:close/>
                      <a:moveTo>
                        <a:pt x="32726" y="43625"/>
                      </a:moveTo>
                      <a:lnTo>
                        <a:pt x="32726" y="43691"/>
                      </a:lnTo>
                      <a:cubicBezTo>
                        <a:pt x="32726" y="43625"/>
                        <a:pt x="32660" y="43625"/>
                        <a:pt x="32627" y="43625"/>
                      </a:cubicBezTo>
                      <a:close/>
                      <a:moveTo>
                        <a:pt x="17837" y="43758"/>
                      </a:moveTo>
                      <a:lnTo>
                        <a:pt x="17837" y="43758"/>
                      </a:lnTo>
                      <a:cubicBezTo>
                        <a:pt x="17808" y="43817"/>
                        <a:pt x="17700" y="43823"/>
                        <a:pt x="17699" y="43871"/>
                      </a:cubicBezTo>
                      <a:lnTo>
                        <a:pt x="17699" y="43871"/>
                      </a:lnTo>
                      <a:cubicBezTo>
                        <a:pt x="17698" y="43817"/>
                        <a:pt x="17807" y="43788"/>
                        <a:pt x="17837" y="43758"/>
                      </a:cubicBezTo>
                      <a:close/>
                      <a:moveTo>
                        <a:pt x="27841" y="44489"/>
                      </a:moveTo>
                      <a:lnTo>
                        <a:pt x="27841" y="44489"/>
                      </a:lnTo>
                      <a:cubicBezTo>
                        <a:pt x="27874" y="44522"/>
                        <a:pt x="27841" y="44555"/>
                        <a:pt x="27808" y="44589"/>
                      </a:cubicBezTo>
                      <a:lnTo>
                        <a:pt x="27783" y="44564"/>
                      </a:lnTo>
                      <a:lnTo>
                        <a:pt x="27783" y="44564"/>
                      </a:lnTo>
                      <a:cubicBezTo>
                        <a:pt x="27821" y="44559"/>
                        <a:pt x="27841" y="44514"/>
                        <a:pt x="27841" y="44489"/>
                      </a:cubicBezTo>
                      <a:close/>
                      <a:moveTo>
                        <a:pt x="31663" y="45287"/>
                      </a:moveTo>
                      <a:cubicBezTo>
                        <a:pt x="31676" y="45287"/>
                        <a:pt x="31691" y="45287"/>
                        <a:pt x="31707" y="45288"/>
                      </a:cubicBezTo>
                      <a:lnTo>
                        <a:pt x="31707" y="45288"/>
                      </a:lnTo>
                      <a:cubicBezTo>
                        <a:pt x="31686" y="45293"/>
                        <a:pt x="31670" y="45303"/>
                        <a:pt x="31663" y="45321"/>
                      </a:cubicBezTo>
                      <a:lnTo>
                        <a:pt x="31663" y="45321"/>
                      </a:lnTo>
                      <a:lnTo>
                        <a:pt x="31663" y="45287"/>
                      </a:lnTo>
                      <a:close/>
                      <a:moveTo>
                        <a:pt x="19299" y="45818"/>
                      </a:moveTo>
                      <a:cubicBezTo>
                        <a:pt x="19366" y="45852"/>
                        <a:pt x="19333" y="45918"/>
                        <a:pt x="19366" y="45985"/>
                      </a:cubicBezTo>
                      <a:cubicBezTo>
                        <a:pt x="19333" y="45918"/>
                        <a:pt x="19333" y="45885"/>
                        <a:pt x="19333" y="45852"/>
                      </a:cubicBezTo>
                      <a:lnTo>
                        <a:pt x="19299" y="45818"/>
                      </a:lnTo>
                      <a:close/>
                      <a:moveTo>
                        <a:pt x="27741" y="46317"/>
                      </a:moveTo>
                      <a:cubicBezTo>
                        <a:pt x="27688" y="46343"/>
                        <a:pt x="27635" y="46370"/>
                        <a:pt x="27582" y="46396"/>
                      </a:cubicBezTo>
                      <a:lnTo>
                        <a:pt x="27582" y="46396"/>
                      </a:lnTo>
                      <a:cubicBezTo>
                        <a:pt x="27627" y="46350"/>
                        <a:pt x="27684" y="46317"/>
                        <a:pt x="27741" y="46317"/>
                      </a:cubicBezTo>
                      <a:close/>
                      <a:moveTo>
                        <a:pt x="19572" y="46534"/>
                      </a:moveTo>
                      <a:cubicBezTo>
                        <a:pt x="19630" y="46542"/>
                        <a:pt x="19687" y="46552"/>
                        <a:pt x="19725" y="46573"/>
                      </a:cubicBezTo>
                      <a:lnTo>
                        <a:pt x="19725" y="46573"/>
                      </a:lnTo>
                      <a:cubicBezTo>
                        <a:pt x="19673" y="46560"/>
                        <a:pt x="19621" y="46547"/>
                        <a:pt x="19572" y="46534"/>
                      </a:cubicBezTo>
                      <a:close/>
                      <a:moveTo>
                        <a:pt x="25780" y="46716"/>
                      </a:moveTo>
                      <a:cubicBezTo>
                        <a:pt x="25764" y="46716"/>
                        <a:pt x="25753" y="46718"/>
                        <a:pt x="25747" y="46722"/>
                      </a:cubicBezTo>
                      <a:lnTo>
                        <a:pt x="25747" y="46722"/>
                      </a:lnTo>
                      <a:lnTo>
                        <a:pt x="25747" y="46716"/>
                      </a:lnTo>
                      <a:close/>
                      <a:moveTo>
                        <a:pt x="21668" y="46780"/>
                      </a:moveTo>
                      <a:cubicBezTo>
                        <a:pt x="21678" y="46790"/>
                        <a:pt x="21686" y="46802"/>
                        <a:pt x="21692" y="46815"/>
                      </a:cubicBezTo>
                      <a:lnTo>
                        <a:pt x="21668" y="46780"/>
                      </a:lnTo>
                      <a:close/>
                      <a:moveTo>
                        <a:pt x="26144" y="46825"/>
                      </a:moveTo>
                      <a:cubicBezTo>
                        <a:pt x="26073" y="46868"/>
                        <a:pt x="26007" y="46921"/>
                        <a:pt x="25946" y="46982"/>
                      </a:cubicBezTo>
                      <a:lnTo>
                        <a:pt x="26079" y="46849"/>
                      </a:lnTo>
                      <a:cubicBezTo>
                        <a:pt x="26100" y="46842"/>
                        <a:pt x="26122" y="46834"/>
                        <a:pt x="26144" y="46825"/>
                      </a:cubicBezTo>
                      <a:close/>
                      <a:moveTo>
                        <a:pt x="21792" y="46915"/>
                      </a:moveTo>
                      <a:cubicBezTo>
                        <a:pt x="21837" y="46938"/>
                        <a:pt x="21867" y="46975"/>
                        <a:pt x="21892" y="46987"/>
                      </a:cubicBezTo>
                      <a:lnTo>
                        <a:pt x="21892" y="46987"/>
                      </a:lnTo>
                      <a:lnTo>
                        <a:pt x="21892" y="47015"/>
                      </a:lnTo>
                      <a:lnTo>
                        <a:pt x="21792" y="46915"/>
                      </a:lnTo>
                      <a:close/>
                      <a:moveTo>
                        <a:pt x="25182" y="47048"/>
                      </a:moveTo>
                      <a:cubicBezTo>
                        <a:pt x="25155" y="47048"/>
                        <a:pt x="25063" y="47091"/>
                        <a:pt x="25029" y="47126"/>
                      </a:cubicBezTo>
                      <a:lnTo>
                        <a:pt x="25029" y="47126"/>
                      </a:lnTo>
                      <a:cubicBezTo>
                        <a:pt x="25065" y="47074"/>
                        <a:pt x="25123" y="47048"/>
                        <a:pt x="25182" y="47048"/>
                      </a:cubicBezTo>
                      <a:close/>
                      <a:moveTo>
                        <a:pt x="24988" y="47144"/>
                      </a:moveTo>
                      <a:cubicBezTo>
                        <a:pt x="24996" y="47144"/>
                        <a:pt x="25006" y="47145"/>
                        <a:pt x="25016" y="47148"/>
                      </a:cubicBezTo>
                      <a:cubicBezTo>
                        <a:pt x="24970" y="47155"/>
                        <a:pt x="24933" y="47175"/>
                        <a:pt x="24900" y="47202"/>
                      </a:cubicBezTo>
                      <a:lnTo>
                        <a:pt x="24900" y="47202"/>
                      </a:lnTo>
                      <a:cubicBezTo>
                        <a:pt x="24922" y="47169"/>
                        <a:pt x="24947" y="47144"/>
                        <a:pt x="24988" y="47144"/>
                      </a:cubicBezTo>
                      <a:close/>
                      <a:moveTo>
                        <a:pt x="24761" y="47347"/>
                      </a:moveTo>
                      <a:cubicBezTo>
                        <a:pt x="24708" y="47402"/>
                        <a:pt x="24646" y="47447"/>
                        <a:pt x="24551" y="47447"/>
                      </a:cubicBezTo>
                      <a:cubicBezTo>
                        <a:pt x="24617" y="47414"/>
                        <a:pt x="24683" y="47380"/>
                        <a:pt x="24750" y="47347"/>
                      </a:cubicBezTo>
                      <a:close/>
                      <a:moveTo>
                        <a:pt x="22929" y="0"/>
                      </a:moveTo>
                      <a:cubicBezTo>
                        <a:pt x="18316" y="0"/>
                        <a:pt x="13848" y="1197"/>
                        <a:pt x="10592" y="5006"/>
                      </a:cubicBezTo>
                      <a:cubicBezTo>
                        <a:pt x="2713" y="10941"/>
                        <a:pt x="1" y="23448"/>
                        <a:pt x="2910" y="32602"/>
                      </a:cubicBezTo>
                      <a:lnTo>
                        <a:pt x="2910" y="32602"/>
                      </a:lnTo>
                      <a:cubicBezTo>
                        <a:pt x="3050" y="33122"/>
                        <a:pt x="3302" y="33586"/>
                        <a:pt x="3613" y="34020"/>
                      </a:cubicBezTo>
                      <a:cubicBezTo>
                        <a:pt x="3797" y="33692"/>
                        <a:pt x="3439" y="33099"/>
                        <a:pt x="3292" y="32981"/>
                      </a:cubicBezTo>
                      <a:lnTo>
                        <a:pt x="3292" y="32981"/>
                      </a:lnTo>
                      <a:cubicBezTo>
                        <a:pt x="3032" y="32279"/>
                        <a:pt x="2607" y="31382"/>
                        <a:pt x="2948" y="30963"/>
                      </a:cubicBezTo>
                      <a:lnTo>
                        <a:pt x="2948" y="30963"/>
                      </a:lnTo>
                      <a:cubicBezTo>
                        <a:pt x="3546" y="32259"/>
                        <a:pt x="4278" y="34020"/>
                        <a:pt x="5108" y="34917"/>
                      </a:cubicBezTo>
                      <a:cubicBezTo>
                        <a:pt x="5054" y="35000"/>
                        <a:pt x="4886" y="35217"/>
                        <a:pt x="5014" y="35217"/>
                      </a:cubicBezTo>
                      <a:cubicBezTo>
                        <a:pt x="5042" y="35217"/>
                        <a:pt x="5083" y="35207"/>
                        <a:pt x="5142" y="35183"/>
                      </a:cubicBezTo>
                      <a:cubicBezTo>
                        <a:pt x="6272" y="35682"/>
                        <a:pt x="6837" y="37443"/>
                        <a:pt x="8066" y="38108"/>
                      </a:cubicBezTo>
                      <a:cubicBezTo>
                        <a:pt x="9163" y="39072"/>
                        <a:pt x="9628" y="40169"/>
                        <a:pt x="11024" y="40235"/>
                      </a:cubicBezTo>
                      <a:cubicBezTo>
                        <a:pt x="11094" y="40263"/>
                        <a:pt x="11140" y="40275"/>
                        <a:pt x="11167" y="40275"/>
                      </a:cubicBezTo>
                      <a:cubicBezTo>
                        <a:pt x="11334" y="40275"/>
                        <a:pt x="10805" y="39813"/>
                        <a:pt x="10891" y="39670"/>
                      </a:cubicBezTo>
                      <a:lnTo>
                        <a:pt x="10891" y="39670"/>
                      </a:lnTo>
                      <a:cubicBezTo>
                        <a:pt x="11323" y="39969"/>
                        <a:pt x="12054" y="40268"/>
                        <a:pt x="12486" y="40767"/>
                      </a:cubicBezTo>
                      <a:cubicBezTo>
                        <a:pt x="13517" y="41365"/>
                        <a:pt x="14613" y="41996"/>
                        <a:pt x="15710" y="42628"/>
                      </a:cubicBezTo>
                      <a:cubicBezTo>
                        <a:pt x="16167" y="42750"/>
                        <a:pt x="16065" y="43375"/>
                        <a:pt x="16533" y="43375"/>
                      </a:cubicBezTo>
                      <a:cubicBezTo>
                        <a:pt x="16575" y="43375"/>
                        <a:pt x="16622" y="43370"/>
                        <a:pt x="16674" y="43359"/>
                      </a:cubicBezTo>
                      <a:cubicBezTo>
                        <a:pt x="16747" y="43413"/>
                        <a:pt x="16799" y="43470"/>
                        <a:pt x="16835" y="43532"/>
                      </a:cubicBezTo>
                      <a:lnTo>
                        <a:pt x="16835" y="43532"/>
                      </a:lnTo>
                      <a:cubicBezTo>
                        <a:pt x="16826" y="43528"/>
                        <a:pt x="16816" y="43525"/>
                        <a:pt x="16807" y="43525"/>
                      </a:cubicBezTo>
                      <a:cubicBezTo>
                        <a:pt x="16820" y="43532"/>
                        <a:pt x="16832" y="43538"/>
                        <a:pt x="16843" y="43545"/>
                      </a:cubicBezTo>
                      <a:lnTo>
                        <a:pt x="16843" y="43545"/>
                      </a:lnTo>
                      <a:cubicBezTo>
                        <a:pt x="17038" y="43899"/>
                        <a:pt x="16737" y="44358"/>
                        <a:pt x="17073" y="44722"/>
                      </a:cubicBezTo>
                      <a:cubicBezTo>
                        <a:pt x="17195" y="44681"/>
                        <a:pt x="17295" y="44663"/>
                        <a:pt x="17378" y="44663"/>
                      </a:cubicBezTo>
                      <a:cubicBezTo>
                        <a:pt x="17972" y="44663"/>
                        <a:pt x="17678" y="45597"/>
                        <a:pt x="18203" y="45918"/>
                      </a:cubicBezTo>
                      <a:cubicBezTo>
                        <a:pt x="18402" y="46383"/>
                        <a:pt x="19100" y="46383"/>
                        <a:pt x="19432" y="46882"/>
                      </a:cubicBezTo>
                      <a:cubicBezTo>
                        <a:pt x="19498" y="46908"/>
                        <a:pt x="19544" y="46919"/>
                        <a:pt x="19577" y="46919"/>
                      </a:cubicBezTo>
                      <a:cubicBezTo>
                        <a:pt x="19711" y="46919"/>
                        <a:pt x="19625" y="46742"/>
                        <a:pt x="19732" y="46716"/>
                      </a:cubicBezTo>
                      <a:lnTo>
                        <a:pt x="19732" y="46716"/>
                      </a:lnTo>
                      <a:cubicBezTo>
                        <a:pt x="19632" y="47081"/>
                        <a:pt x="19898" y="46882"/>
                        <a:pt x="20097" y="47115"/>
                      </a:cubicBezTo>
                      <a:cubicBezTo>
                        <a:pt x="20562" y="47480"/>
                        <a:pt x="21559" y="47048"/>
                        <a:pt x="21759" y="47680"/>
                      </a:cubicBezTo>
                      <a:cubicBezTo>
                        <a:pt x="21822" y="47755"/>
                        <a:pt x="21875" y="47783"/>
                        <a:pt x="21926" y="47783"/>
                      </a:cubicBezTo>
                      <a:cubicBezTo>
                        <a:pt x="22010" y="47783"/>
                        <a:pt x="22088" y="47708"/>
                        <a:pt x="22191" y="47646"/>
                      </a:cubicBezTo>
                      <a:cubicBezTo>
                        <a:pt x="22369" y="47534"/>
                        <a:pt x="22561" y="47494"/>
                        <a:pt x="22760" y="47494"/>
                      </a:cubicBezTo>
                      <a:cubicBezTo>
                        <a:pt x="23268" y="47494"/>
                        <a:pt x="23823" y="47756"/>
                        <a:pt x="24304" y="47756"/>
                      </a:cubicBezTo>
                      <a:cubicBezTo>
                        <a:pt x="24586" y="47756"/>
                        <a:pt x="24842" y="47666"/>
                        <a:pt x="25049" y="47380"/>
                      </a:cubicBezTo>
                      <a:cubicBezTo>
                        <a:pt x="25144" y="47276"/>
                        <a:pt x="25255" y="47248"/>
                        <a:pt x="25371" y="47248"/>
                      </a:cubicBezTo>
                      <a:cubicBezTo>
                        <a:pt x="25513" y="47248"/>
                        <a:pt x="25663" y="47291"/>
                        <a:pt x="25802" y="47291"/>
                      </a:cubicBezTo>
                      <a:cubicBezTo>
                        <a:pt x="25948" y="47291"/>
                        <a:pt x="26082" y="47243"/>
                        <a:pt x="26179" y="47048"/>
                      </a:cubicBezTo>
                      <a:cubicBezTo>
                        <a:pt x="27907" y="46649"/>
                        <a:pt x="30100" y="46417"/>
                        <a:pt x="31861" y="45287"/>
                      </a:cubicBezTo>
                      <a:lnTo>
                        <a:pt x="31861" y="45287"/>
                      </a:lnTo>
                      <a:cubicBezTo>
                        <a:pt x="31934" y="45279"/>
                        <a:pt x="31995" y="45255"/>
                        <a:pt x="31995" y="45187"/>
                      </a:cubicBezTo>
                      <a:cubicBezTo>
                        <a:pt x="32033" y="45190"/>
                        <a:pt x="32070" y="45192"/>
                        <a:pt x="32105" y="45192"/>
                      </a:cubicBezTo>
                      <a:cubicBezTo>
                        <a:pt x="32748" y="45192"/>
                        <a:pt x="32959" y="44645"/>
                        <a:pt x="33557" y="44456"/>
                      </a:cubicBezTo>
                      <a:cubicBezTo>
                        <a:pt x="34089" y="44057"/>
                        <a:pt x="32959" y="44356"/>
                        <a:pt x="33358" y="44123"/>
                      </a:cubicBezTo>
                      <a:cubicBezTo>
                        <a:pt x="34521" y="43990"/>
                        <a:pt x="35385" y="42861"/>
                        <a:pt x="36116" y="42428"/>
                      </a:cubicBezTo>
                      <a:cubicBezTo>
                        <a:pt x="36881" y="42129"/>
                        <a:pt x="37379" y="41398"/>
                        <a:pt x="38011" y="40866"/>
                      </a:cubicBezTo>
                      <a:cubicBezTo>
                        <a:pt x="38310" y="40534"/>
                        <a:pt x="39041" y="40601"/>
                        <a:pt x="39107" y="39936"/>
                      </a:cubicBezTo>
                      <a:cubicBezTo>
                        <a:pt x="39156" y="39936"/>
                        <a:pt x="39186" y="39866"/>
                        <a:pt x="39225" y="39866"/>
                      </a:cubicBezTo>
                      <a:cubicBezTo>
                        <a:pt x="39240" y="39866"/>
                        <a:pt x="39255" y="39875"/>
                        <a:pt x="39273" y="39903"/>
                      </a:cubicBezTo>
                      <a:cubicBezTo>
                        <a:pt x="39306" y="39936"/>
                        <a:pt x="39331" y="39949"/>
                        <a:pt x="39350" y="39949"/>
                      </a:cubicBezTo>
                      <a:cubicBezTo>
                        <a:pt x="39446" y="39949"/>
                        <a:pt x="39395" y="39593"/>
                        <a:pt x="39506" y="39537"/>
                      </a:cubicBezTo>
                      <a:cubicBezTo>
                        <a:pt x="39610" y="39563"/>
                        <a:pt x="39612" y="39851"/>
                        <a:pt x="39703" y="39851"/>
                      </a:cubicBezTo>
                      <a:cubicBezTo>
                        <a:pt x="39729" y="39851"/>
                        <a:pt x="39761" y="39828"/>
                        <a:pt x="39805" y="39770"/>
                      </a:cubicBezTo>
                      <a:cubicBezTo>
                        <a:pt x="39539" y="38640"/>
                        <a:pt x="39174" y="39005"/>
                        <a:pt x="40337" y="38540"/>
                      </a:cubicBezTo>
                      <a:cubicBezTo>
                        <a:pt x="40338" y="38541"/>
                        <a:pt x="40340" y="38541"/>
                        <a:pt x="40341" y="38541"/>
                      </a:cubicBezTo>
                      <a:cubicBezTo>
                        <a:pt x="40407" y="38541"/>
                        <a:pt x="39975" y="37767"/>
                        <a:pt x="40195" y="37767"/>
                      </a:cubicBezTo>
                      <a:cubicBezTo>
                        <a:pt x="40233" y="37767"/>
                        <a:pt x="40289" y="37790"/>
                        <a:pt x="40370" y="37842"/>
                      </a:cubicBezTo>
                      <a:cubicBezTo>
                        <a:pt x="40611" y="37842"/>
                        <a:pt x="40723" y="37217"/>
                        <a:pt x="40931" y="37217"/>
                      </a:cubicBezTo>
                      <a:cubicBezTo>
                        <a:pt x="40981" y="37217"/>
                        <a:pt x="41037" y="37253"/>
                        <a:pt x="41101" y="37344"/>
                      </a:cubicBezTo>
                      <a:cubicBezTo>
                        <a:pt x="41467" y="37144"/>
                        <a:pt x="40669" y="36646"/>
                        <a:pt x="41234" y="36546"/>
                      </a:cubicBezTo>
                      <a:cubicBezTo>
                        <a:pt x="41334" y="36513"/>
                        <a:pt x="41567" y="36480"/>
                        <a:pt x="41434" y="36313"/>
                      </a:cubicBezTo>
                      <a:cubicBezTo>
                        <a:pt x="41234" y="36114"/>
                        <a:pt x="41567" y="35948"/>
                        <a:pt x="41633" y="35815"/>
                      </a:cubicBezTo>
                      <a:cubicBezTo>
                        <a:pt x="41646" y="35817"/>
                        <a:pt x="41659" y="35818"/>
                        <a:pt x="41672" y="35818"/>
                      </a:cubicBezTo>
                      <a:cubicBezTo>
                        <a:pt x="41954" y="35818"/>
                        <a:pt x="42098" y="35242"/>
                        <a:pt x="42400" y="35242"/>
                      </a:cubicBezTo>
                      <a:cubicBezTo>
                        <a:pt x="42459" y="35242"/>
                        <a:pt x="42524" y="35264"/>
                        <a:pt x="42597" y="35316"/>
                      </a:cubicBezTo>
                      <a:cubicBezTo>
                        <a:pt x="42659" y="35192"/>
                        <a:pt x="42489" y="34981"/>
                        <a:pt x="42656" y="34981"/>
                      </a:cubicBezTo>
                      <a:cubicBezTo>
                        <a:pt x="42668" y="34981"/>
                        <a:pt x="42681" y="34982"/>
                        <a:pt x="42697" y="34984"/>
                      </a:cubicBezTo>
                      <a:cubicBezTo>
                        <a:pt x="42723" y="35001"/>
                        <a:pt x="42749" y="35009"/>
                        <a:pt x="42773" y="35009"/>
                      </a:cubicBezTo>
                      <a:cubicBezTo>
                        <a:pt x="42933" y="35009"/>
                        <a:pt x="43031" y="34676"/>
                        <a:pt x="42830" y="34618"/>
                      </a:cubicBezTo>
                      <a:cubicBezTo>
                        <a:pt x="42597" y="34386"/>
                        <a:pt x="43594" y="33854"/>
                        <a:pt x="43793" y="33389"/>
                      </a:cubicBezTo>
                      <a:cubicBezTo>
                        <a:pt x="43561" y="33223"/>
                        <a:pt x="43993" y="32325"/>
                        <a:pt x="44259" y="32325"/>
                      </a:cubicBezTo>
                      <a:cubicBezTo>
                        <a:pt x="44283" y="32328"/>
                        <a:pt x="44306" y="32329"/>
                        <a:pt x="44327" y="32329"/>
                      </a:cubicBezTo>
                      <a:cubicBezTo>
                        <a:pt x="44793" y="32329"/>
                        <a:pt x="44478" y="31658"/>
                        <a:pt x="44923" y="31594"/>
                      </a:cubicBezTo>
                      <a:cubicBezTo>
                        <a:pt x="45123" y="31428"/>
                        <a:pt x="45156" y="31129"/>
                        <a:pt x="45256" y="30896"/>
                      </a:cubicBezTo>
                      <a:cubicBezTo>
                        <a:pt x="45821" y="28902"/>
                        <a:pt x="46884" y="27041"/>
                        <a:pt x="46751" y="24847"/>
                      </a:cubicBezTo>
                      <a:cubicBezTo>
                        <a:pt x="46630" y="24605"/>
                        <a:pt x="46950" y="22627"/>
                        <a:pt x="46556" y="22627"/>
                      </a:cubicBezTo>
                      <a:cubicBezTo>
                        <a:pt x="46518" y="22627"/>
                        <a:pt x="46472" y="22646"/>
                        <a:pt x="46419" y="22687"/>
                      </a:cubicBezTo>
                      <a:cubicBezTo>
                        <a:pt x="46120" y="22288"/>
                        <a:pt x="46851" y="22355"/>
                        <a:pt x="46751" y="22023"/>
                      </a:cubicBezTo>
                      <a:cubicBezTo>
                        <a:pt x="46467" y="21707"/>
                        <a:pt x="46992" y="20282"/>
                        <a:pt x="46590" y="20282"/>
                      </a:cubicBezTo>
                      <a:cubicBezTo>
                        <a:pt x="46569" y="20282"/>
                        <a:pt x="46545" y="20286"/>
                        <a:pt x="46519" y="20294"/>
                      </a:cubicBezTo>
                      <a:cubicBezTo>
                        <a:pt x="46286" y="20494"/>
                        <a:pt x="46585" y="20593"/>
                        <a:pt x="46386" y="20693"/>
                      </a:cubicBezTo>
                      <a:cubicBezTo>
                        <a:pt x="46396" y="20791"/>
                        <a:pt x="46361" y="20829"/>
                        <a:pt x="46315" y="20829"/>
                      </a:cubicBezTo>
                      <a:cubicBezTo>
                        <a:pt x="46222" y="20829"/>
                        <a:pt x="46085" y="20672"/>
                        <a:pt x="46219" y="20560"/>
                      </a:cubicBezTo>
                      <a:cubicBezTo>
                        <a:pt x="46286" y="20527"/>
                        <a:pt x="46319" y="20461"/>
                        <a:pt x="46253" y="20394"/>
                      </a:cubicBezTo>
                      <a:cubicBezTo>
                        <a:pt x="45721" y="19663"/>
                        <a:pt x="46552" y="18566"/>
                        <a:pt x="45920" y="18068"/>
                      </a:cubicBezTo>
                      <a:cubicBezTo>
                        <a:pt x="46386" y="17602"/>
                        <a:pt x="45787" y="16871"/>
                        <a:pt x="46120" y="16506"/>
                      </a:cubicBezTo>
                      <a:cubicBezTo>
                        <a:pt x="46181" y="16475"/>
                        <a:pt x="46157" y="16302"/>
                        <a:pt x="46075" y="16302"/>
                      </a:cubicBezTo>
                      <a:cubicBezTo>
                        <a:pt x="46068" y="16302"/>
                        <a:pt x="46061" y="16304"/>
                        <a:pt x="46053" y="16306"/>
                      </a:cubicBezTo>
                      <a:cubicBezTo>
                        <a:pt x="44325" y="14944"/>
                        <a:pt x="45754" y="10955"/>
                        <a:pt x="43827" y="9161"/>
                      </a:cubicBezTo>
                      <a:cubicBezTo>
                        <a:pt x="43361" y="9061"/>
                        <a:pt x="43760" y="8529"/>
                        <a:pt x="43361" y="8330"/>
                      </a:cubicBezTo>
                      <a:cubicBezTo>
                        <a:pt x="42863" y="8131"/>
                        <a:pt x="43029" y="7333"/>
                        <a:pt x="42464" y="7233"/>
                      </a:cubicBezTo>
                      <a:cubicBezTo>
                        <a:pt x="42517" y="7046"/>
                        <a:pt x="41945" y="6534"/>
                        <a:pt x="41721" y="6534"/>
                      </a:cubicBezTo>
                      <a:cubicBezTo>
                        <a:pt x="41667" y="6534"/>
                        <a:pt x="41633" y="6564"/>
                        <a:pt x="41633" y="6635"/>
                      </a:cubicBezTo>
                      <a:cubicBezTo>
                        <a:pt x="41400" y="4940"/>
                        <a:pt x="38875" y="4741"/>
                        <a:pt x="37645" y="3810"/>
                      </a:cubicBezTo>
                      <a:cubicBezTo>
                        <a:pt x="35784" y="2813"/>
                        <a:pt x="33258" y="1450"/>
                        <a:pt x="31463" y="1052"/>
                      </a:cubicBezTo>
                      <a:cubicBezTo>
                        <a:pt x="28734" y="465"/>
                        <a:pt x="25803" y="0"/>
                        <a:pt x="22929" y="0"/>
                      </a:cubicBezTo>
                      <a:close/>
                    </a:path>
                  </a:pathLst>
                </a:custGeom>
                <a:solidFill>
                  <a:srgbClr val="F25D27">
                    <a:alpha val="74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3164" name="Google Shape;3164;p28"/>
                <p:cNvSpPr/>
                <p:nvPr/>
              </p:nvSpPr>
              <p:spPr>
                <a:xfrm>
                  <a:off x="4282075" y="2792050"/>
                  <a:ext cx="51375" cy="2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55" h="1010" extrusionOk="0">
                      <a:moveTo>
                        <a:pt x="627" y="1"/>
                      </a:moveTo>
                      <a:cubicBezTo>
                        <a:pt x="0" y="1"/>
                        <a:pt x="1139" y="751"/>
                        <a:pt x="1390" y="940"/>
                      </a:cubicBezTo>
                      <a:cubicBezTo>
                        <a:pt x="1431" y="981"/>
                        <a:pt x="1472" y="1009"/>
                        <a:pt x="1513" y="1009"/>
                      </a:cubicBezTo>
                      <a:cubicBezTo>
                        <a:pt x="1539" y="1009"/>
                        <a:pt x="1564" y="998"/>
                        <a:pt x="1589" y="973"/>
                      </a:cubicBezTo>
                      <a:cubicBezTo>
                        <a:pt x="1624" y="903"/>
                        <a:pt x="1659" y="879"/>
                        <a:pt x="1695" y="879"/>
                      </a:cubicBezTo>
                      <a:cubicBezTo>
                        <a:pt x="1776" y="879"/>
                        <a:pt x="1863" y="1001"/>
                        <a:pt x="1969" y="1001"/>
                      </a:cubicBezTo>
                      <a:cubicBezTo>
                        <a:pt x="1996" y="1001"/>
                        <a:pt x="2025" y="993"/>
                        <a:pt x="2055" y="973"/>
                      </a:cubicBezTo>
                      <a:cubicBezTo>
                        <a:pt x="2033" y="778"/>
                        <a:pt x="1913" y="626"/>
                        <a:pt x="1786" y="626"/>
                      </a:cubicBezTo>
                      <a:cubicBezTo>
                        <a:pt x="1717" y="626"/>
                        <a:pt x="1647" y="669"/>
                        <a:pt x="1589" y="773"/>
                      </a:cubicBezTo>
                      <a:cubicBezTo>
                        <a:pt x="1457" y="375"/>
                        <a:pt x="1024" y="275"/>
                        <a:pt x="759" y="9"/>
                      </a:cubicBezTo>
                      <a:cubicBezTo>
                        <a:pt x="708" y="3"/>
                        <a:pt x="665" y="1"/>
                        <a:pt x="627" y="1"/>
                      </a:cubicBezTo>
                      <a:close/>
                    </a:path>
                  </a:pathLst>
                </a:custGeom>
                <a:solidFill>
                  <a:srgbClr val="F25D27">
                    <a:alpha val="74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3165" name="Google Shape;3165;p28"/>
                <p:cNvSpPr/>
                <p:nvPr/>
              </p:nvSpPr>
              <p:spPr>
                <a:xfrm>
                  <a:off x="4114075" y="2632525"/>
                  <a:ext cx="10625" cy="13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5" h="538" extrusionOk="0">
                      <a:moveTo>
                        <a:pt x="86" y="1"/>
                      </a:moveTo>
                      <a:cubicBezTo>
                        <a:pt x="43" y="1"/>
                        <a:pt x="9" y="31"/>
                        <a:pt x="1" y="109"/>
                      </a:cubicBezTo>
                      <a:cubicBezTo>
                        <a:pt x="1" y="273"/>
                        <a:pt x="233" y="537"/>
                        <a:pt x="346" y="537"/>
                      </a:cubicBezTo>
                      <a:cubicBezTo>
                        <a:pt x="393" y="537"/>
                        <a:pt x="419" y="492"/>
                        <a:pt x="400" y="375"/>
                      </a:cubicBezTo>
                      <a:cubicBezTo>
                        <a:pt x="424" y="252"/>
                        <a:pt x="212" y="1"/>
                        <a:pt x="86" y="1"/>
                      </a:cubicBezTo>
                      <a:close/>
                    </a:path>
                  </a:pathLst>
                </a:custGeom>
                <a:solidFill>
                  <a:srgbClr val="F25D27">
                    <a:alpha val="74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3166" name="Google Shape;3166;p28"/>
                <p:cNvSpPr/>
                <p:nvPr/>
              </p:nvSpPr>
              <p:spPr>
                <a:xfrm>
                  <a:off x="4363350" y="2832500"/>
                  <a:ext cx="8325" cy="7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3" h="308" extrusionOk="0">
                      <a:moveTo>
                        <a:pt x="99" y="1"/>
                      </a:moveTo>
                      <a:cubicBezTo>
                        <a:pt x="44" y="1"/>
                        <a:pt x="0" y="26"/>
                        <a:pt x="0" y="86"/>
                      </a:cubicBezTo>
                      <a:cubicBezTo>
                        <a:pt x="22" y="175"/>
                        <a:pt x="148" y="308"/>
                        <a:pt x="239" y="308"/>
                      </a:cubicBezTo>
                      <a:cubicBezTo>
                        <a:pt x="285" y="308"/>
                        <a:pt x="321" y="274"/>
                        <a:pt x="333" y="186"/>
                      </a:cubicBezTo>
                      <a:cubicBezTo>
                        <a:pt x="333" y="80"/>
                        <a:pt x="197" y="1"/>
                        <a:pt x="99" y="1"/>
                      </a:cubicBezTo>
                      <a:close/>
                    </a:path>
                  </a:pathLst>
                </a:custGeom>
                <a:solidFill>
                  <a:srgbClr val="F25D27">
                    <a:alpha val="74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3167" name="Google Shape;3167;p28"/>
                <p:cNvSpPr/>
                <p:nvPr/>
              </p:nvSpPr>
              <p:spPr>
                <a:xfrm>
                  <a:off x="4387425" y="2855125"/>
                  <a:ext cx="7525" cy="7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" h="311" extrusionOk="0">
                      <a:moveTo>
                        <a:pt x="54" y="0"/>
                      </a:moveTo>
                      <a:cubicBezTo>
                        <a:pt x="22" y="0"/>
                        <a:pt x="1" y="22"/>
                        <a:pt x="1" y="78"/>
                      </a:cubicBezTo>
                      <a:cubicBezTo>
                        <a:pt x="1" y="170"/>
                        <a:pt x="129" y="310"/>
                        <a:pt x="218" y="310"/>
                      </a:cubicBezTo>
                      <a:cubicBezTo>
                        <a:pt x="258" y="310"/>
                        <a:pt x="290" y="283"/>
                        <a:pt x="300" y="211"/>
                      </a:cubicBezTo>
                      <a:cubicBezTo>
                        <a:pt x="276" y="140"/>
                        <a:pt x="133" y="0"/>
                        <a:pt x="54" y="0"/>
                      </a:cubicBezTo>
                      <a:close/>
                    </a:path>
                  </a:pathLst>
                </a:custGeom>
                <a:solidFill>
                  <a:srgbClr val="F25D27">
                    <a:alpha val="74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3168" name="Google Shape;3168;p28"/>
                <p:cNvSpPr/>
                <p:nvPr/>
              </p:nvSpPr>
              <p:spPr>
                <a:xfrm>
                  <a:off x="4154100" y="2683350"/>
                  <a:ext cx="5700" cy="5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" h="206" extrusionOk="0">
                      <a:moveTo>
                        <a:pt x="78" y="1"/>
                      </a:moveTo>
                      <a:cubicBezTo>
                        <a:pt x="1" y="1"/>
                        <a:pt x="1" y="206"/>
                        <a:pt x="78" y="206"/>
                      </a:cubicBezTo>
                      <a:cubicBezTo>
                        <a:pt x="83" y="206"/>
                        <a:pt x="89" y="205"/>
                        <a:pt x="95" y="203"/>
                      </a:cubicBezTo>
                      <a:cubicBezTo>
                        <a:pt x="228" y="203"/>
                        <a:pt x="228" y="3"/>
                        <a:pt x="95" y="3"/>
                      </a:cubicBezTo>
                      <a:cubicBezTo>
                        <a:pt x="89" y="1"/>
                        <a:pt x="83" y="1"/>
                        <a:pt x="78" y="1"/>
                      </a:cubicBezTo>
                      <a:close/>
                    </a:path>
                  </a:pathLst>
                </a:custGeom>
                <a:solidFill>
                  <a:srgbClr val="F25D27">
                    <a:alpha val="74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</p:grpSp>
        </p:grpSp>
        <p:grpSp>
          <p:nvGrpSpPr>
            <p:cNvPr id="3169" name="Google Shape;3169;p28"/>
            <p:cNvGrpSpPr/>
            <p:nvPr/>
          </p:nvGrpSpPr>
          <p:grpSpPr>
            <a:xfrm>
              <a:off x="553370" y="1509592"/>
              <a:ext cx="424347" cy="431480"/>
              <a:chOff x="4023775" y="1855149"/>
              <a:chExt cx="1174825" cy="1194575"/>
            </a:xfrm>
          </p:grpSpPr>
          <p:grpSp>
            <p:nvGrpSpPr>
              <p:cNvPr id="3170" name="Google Shape;3170;p28"/>
              <p:cNvGrpSpPr/>
              <p:nvPr/>
            </p:nvGrpSpPr>
            <p:grpSpPr>
              <a:xfrm>
                <a:off x="4023775" y="1855149"/>
                <a:ext cx="1174825" cy="1194575"/>
                <a:chOff x="4023775" y="1778925"/>
                <a:chExt cx="1174825" cy="1194575"/>
              </a:xfrm>
            </p:grpSpPr>
            <p:sp>
              <p:nvSpPr>
                <p:cNvPr id="3171" name="Google Shape;3171;p28"/>
                <p:cNvSpPr/>
                <p:nvPr/>
              </p:nvSpPr>
              <p:spPr>
                <a:xfrm>
                  <a:off x="4023775" y="1778925"/>
                  <a:ext cx="1174825" cy="1194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993" h="47783" extrusionOk="0">
                      <a:moveTo>
                        <a:pt x="23952" y="88"/>
                      </a:moveTo>
                      <a:cubicBezTo>
                        <a:pt x="23635" y="88"/>
                        <a:pt x="23318" y="96"/>
                        <a:pt x="23000" y="105"/>
                      </a:cubicBezTo>
                      <a:lnTo>
                        <a:pt x="23000" y="105"/>
                      </a:lnTo>
                      <a:cubicBezTo>
                        <a:pt x="23318" y="88"/>
                        <a:pt x="23635" y="88"/>
                        <a:pt x="23952" y="88"/>
                      </a:cubicBezTo>
                      <a:close/>
                      <a:moveTo>
                        <a:pt x="20376" y="351"/>
                      </a:moveTo>
                      <a:lnTo>
                        <a:pt x="20376" y="351"/>
                      </a:lnTo>
                      <a:cubicBezTo>
                        <a:pt x="20294" y="366"/>
                        <a:pt x="20215" y="387"/>
                        <a:pt x="20142" y="421"/>
                      </a:cubicBezTo>
                      <a:lnTo>
                        <a:pt x="20142" y="421"/>
                      </a:lnTo>
                      <a:cubicBezTo>
                        <a:pt x="20150" y="411"/>
                        <a:pt x="20157" y="399"/>
                        <a:pt x="20164" y="387"/>
                      </a:cubicBezTo>
                      <a:cubicBezTo>
                        <a:pt x="20232" y="370"/>
                        <a:pt x="20303" y="359"/>
                        <a:pt x="20376" y="351"/>
                      </a:cubicBezTo>
                      <a:close/>
                      <a:moveTo>
                        <a:pt x="19484" y="487"/>
                      </a:moveTo>
                      <a:lnTo>
                        <a:pt x="19484" y="487"/>
                      </a:lnTo>
                      <a:cubicBezTo>
                        <a:pt x="19363" y="514"/>
                        <a:pt x="19237" y="533"/>
                        <a:pt x="19100" y="553"/>
                      </a:cubicBezTo>
                      <a:cubicBezTo>
                        <a:pt x="19228" y="502"/>
                        <a:pt x="19356" y="490"/>
                        <a:pt x="19484" y="487"/>
                      </a:cubicBezTo>
                      <a:close/>
                      <a:moveTo>
                        <a:pt x="28505" y="719"/>
                      </a:moveTo>
                      <a:lnTo>
                        <a:pt x="28505" y="719"/>
                      </a:lnTo>
                      <a:cubicBezTo>
                        <a:pt x="28419" y="737"/>
                        <a:pt x="28332" y="754"/>
                        <a:pt x="28245" y="767"/>
                      </a:cubicBezTo>
                      <a:lnTo>
                        <a:pt x="28245" y="767"/>
                      </a:lnTo>
                      <a:lnTo>
                        <a:pt x="28505" y="719"/>
                      </a:lnTo>
                      <a:close/>
                      <a:moveTo>
                        <a:pt x="27519" y="778"/>
                      </a:moveTo>
                      <a:cubicBezTo>
                        <a:pt x="27523" y="780"/>
                        <a:pt x="27528" y="783"/>
                        <a:pt x="27532" y="786"/>
                      </a:cubicBezTo>
                      <a:lnTo>
                        <a:pt x="27532" y="786"/>
                      </a:lnTo>
                      <a:cubicBezTo>
                        <a:pt x="27528" y="783"/>
                        <a:pt x="27523" y="781"/>
                        <a:pt x="27519" y="778"/>
                      </a:cubicBezTo>
                      <a:close/>
                      <a:moveTo>
                        <a:pt x="16973" y="752"/>
                      </a:moveTo>
                      <a:cubicBezTo>
                        <a:pt x="16873" y="752"/>
                        <a:pt x="16807" y="786"/>
                        <a:pt x="16740" y="852"/>
                      </a:cubicBezTo>
                      <a:cubicBezTo>
                        <a:pt x="16807" y="786"/>
                        <a:pt x="16907" y="786"/>
                        <a:pt x="16973" y="786"/>
                      </a:cubicBezTo>
                      <a:lnTo>
                        <a:pt x="16973" y="752"/>
                      </a:lnTo>
                      <a:close/>
                      <a:moveTo>
                        <a:pt x="35119" y="2747"/>
                      </a:moveTo>
                      <a:cubicBezTo>
                        <a:pt x="35141" y="2747"/>
                        <a:pt x="35160" y="2750"/>
                        <a:pt x="35177" y="2755"/>
                      </a:cubicBezTo>
                      <a:lnTo>
                        <a:pt x="35177" y="2755"/>
                      </a:lnTo>
                      <a:cubicBezTo>
                        <a:pt x="35113" y="2747"/>
                        <a:pt x="35050" y="2747"/>
                        <a:pt x="34986" y="2747"/>
                      </a:cubicBezTo>
                      <a:close/>
                      <a:moveTo>
                        <a:pt x="37013" y="3710"/>
                      </a:moveTo>
                      <a:lnTo>
                        <a:pt x="37013" y="3710"/>
                      </a:lnTo>
                      <a:cubicBezTo>
                        <a:pt x="37112" y="3776"/>
                        <a:pt x="37210" y="3838"/>
                        <a:pt x="37308" y="3898"/>
                      </a:cubicBezTo>
                      <a:lnTo>
                        <a:pt x="37308" y="3898"/>
                      </a:lnTo>
                      <a:cubicBezTo>
                        <a:pt x="37204" y="3840"/>
                        <a:pt x="37105" y="3779"/>
                        <a:pt x="37013" y="3710"/>
                      </a:cubicBezTo>
                      <a:close/>
                      <a:moveTo>
                        <a:pt x="10127" y="5472"/>
                      </a:moveTo>
                      <a:lnTo>
                        <a:pt x="10127" y="5472"/>
                      </a:lnTo>
                      <a:cubicBezTo>
                        <a:pt x="10096" y="5517"/>
                        <a:pt x="10059" y="5556"/>
                        <a:pt x="10018" y="5591"/>
                      </a:cubicBezTo>
                      <a:lnTo>
                        <a:pt x="10018" y="5591"/>
                      </a:lnTo>
                      <a:cubicBezTo>
                        <a:pt x="10045" y="5542"/>
                        <a:pt x="10076" y="5497"/>
                        <a:pt x="10127" y="5472"/>
                      </a:cubicBezTo>
                      <a:close/>
                      <a:moveTo>
                        <a:pt x="9950" y="5644"/>
                      </a:moveTo>
                      <a:lnTo>
                        <a:pt x="9950" y="5644"/>
                      </a:lnTo>
                      <a:cubicBezTo>
                        <a:pt x="9921" y="5664"/>
                        <a:pt x="9891" y="5684"/>
                        <a:pt x="9861" y="5704"/>
                      </a:cubicBezTo>
                      <a:cubicBezTo>
                        <a:pt x="9886" y="5679"/>
                        <a:pt x="9911" y="5655"/>
                        <a:pt x="9950" y="5644"/>
                      </a:cubicBezTo>
                      <a:close/>
                      <a:moveTo>
                        <a:pt x="40304" y="6569"/>
                      </a:moveTo>
                      <a:lnTo>
                        <a:pt x="40304" y="6569"/>
                      </a:lnTo>
                      <a:cubicBezTo>
                        <a:pt x="40416" y="6625"/>
                        <a:pt x="40505" y="6728"/>
                        <a:pt x="40570" y="6839"/>
                      </a:cubicBezTo>
                      <a:lnTo>
                        <a:pt x="40570" y="6839"/>
                      </a:lnTo>
                      <a:cubicBezTo>
                        <a:pt x="40481" y="6746"/>
                        <a:pt x="40392" y="6657"/>
                        <a:pt x="40304" y="6569"/>
                      </a:cubicBezTo>
                      <a:close/>
                      <a:moveTo>
                        <a:pt x="40113" y="8309"/>
                      </a:moveTo>
                      <a:cubicBezTo>
                        <a:pt x="40184" y="8309"/>
                        <a:pt x="40263" y="8335"/>
                        <a:pt x="40328" y="8335"/>
                      </a:cubicBezTo>
                      <a:cubicBezTo>
                        <a:pt x="40334" y="8335"/>
                        <a:pt x="40340" y="8334"/>
                        <a:pt x="40346" y="8334"/>
                      </a:cubicBezTo>
                      <a:lnTo>
                        <a:pt x="40346" y="8334"/>
                      </a:lnTo>
                      <a:cubicBezTo>
                        <a:pt x="40057" y="8386"/>
                        <a:pt x="39845" y="8611"/>
                        <a:pt x="39636" y="8611"/>
                      </a:cubicBezTo>
                      <a:cubicBezTo>
                        <a:pt x="39519" y="8611"/>
                        <a:pt x="39402" y="8541"/>
                        <a:pt x="39273" y="8330"/>
                      </a:cubicBezTo>
                      <a:lnTo>
                        <a:pt x="39273" y="8330"/>
                      </a:lnTo>
                      <a:cubicBezTo>
                        <a:pt x="39376" y="8473"/>
                        <a:pt x="39528" y="8541"/>
                        <a:pt x="39677" y="8541"/>
                      </a:cubicBezTo>
                      <a:cubicBezTo>
                        <a:pt x="39770" y="8541"/>
                        <a:pt x="39861" y="8514"/>
                        <a:pt x="39938" y="8463"/>
                      </a:cubicBezTo>
                      <a:cubicBezTo>
                        <a:pt x="39969" y="8339"/>
                        <a:pt x="40036" y="8309"/>
                        <a:pt x="40113" y="8309"/>
                      </a:cubicBezTo>
                      <a:close/>
                      <a:moveTo>
                        <a:pt x="7368" y="9128"/>
                      </a:moveTo>
                      <a:cubicBezTo>
                        <a:pt x="7414" y="9150"/>
                        <a:pt x="7460" y="9173"/>
                        <a:pt x="7495" y="9218"/>
                      </a:cubicBezTo>
                      <a:lnTo>
                        <a:pt x="7495" y="9218"/>
                      </a:lnTo>
                      <a:cubicBezTo>
                        <a:pt x="7453" y="9186"/>
                        <a:pt x="7390" y="9170"/>
                        <a:pt x="7368" y="9128"/>
                      </a:cubicBezTo>
                      <a:close/>
                      <a:moveTo>
                        <a:pt x="43614" y="9216"/>
                      </a:moveTo>
                      <a:lnTo>
                        <a:pt x="43614" y="9216"/>
                      </a:lnTo>
                      <a:cubicBezTo>
                        <a:pt x="43609" y="9223"/>
                        <a:pt x="43603" y="9231"/>
                        <a:pt x="43598" y="9239"/>
                      </a:cubicBezTo>
                      <a:lnTo>
                        <a:pt x="43598" y="9239"/>
                      </a:lnTo>
                      <a:cubicBezTo>
                        <a:pt x="43602" y="9231"/>
                        <a:pt x="43607" y="9224"/>
                        <a:pt x="43614" y="9216"/>
                      </a:cubicBezTo>
                      <a:close/>
                      <a:moveTo>
                        <a:pt x="42073" y="9099"/>
                      </a:moveTo>
                      <a:lnTo>
                        <a:pt x="42073" y="9099"/>
                      </a:lnTo>
                      <a:cubicBezTo>
                        <a:pt x="42139" y="9206"/>
                        <a:pt x="42179" y="9318"/>
                        <a:pt x="42193" y="9452"/>
                      </a:cubicBezTo>
                      <a:lnTo>
                        <a:pt x="42193" y="9452"/>
                      </a:lnTo>
                      <a:cubicBezTo>
                        <a:pt x="42149" y="9337"/>
                        <a:pt x="42128" y="9206"/>
                        <a:pt x="42073" y="9099"/>
                      </a:cubicBezTo>
                      <a:close/>
                      <a:moveTo>
                        <a:pt x="36149" y="10058"/>
                      </a:moveTo>
                      <a:cubicBezTo>
                        <a:pt x="36149" y="10107"/>
                        <a:pt x="36114" y="10138"/>
                        <a:pt x="36069" y="10138"/>
                      </a:cubicBezTo>
                      <a:cubicBezTo>
                        <a:pt x="36067" y="10138"/>
                        <a:pt x="36065" y="10138"/>
                        <a:pt x="36063" y="10137"/>
                      </a:cubicBezTo>
                      <a:lnTo>
                        <a:pt x="36063" y="10137"/>
                      </a:lnTo>
                      <a:lnTo>
                        <a:pt x="36050" y="10125"/>
                      </a:lnTo>
                      <a:cubicBezTo>
                        <a:pt x="36116" y="10125"/>
                        <a:pt x="36149" y="10091"/>
                        <a:pt x="36149" y="10058"/>
                      </a:cubicBezTo>
                      <a:close/>
                      <a:moveTo>
                        <a:pt x="43993" y="10058"/>
                      </a:moveTo>
                      <a:lnTo>
                        <a:pt x="43993" y="10058"/>
                      </a:lnTo>
                      <a:cubicBezTo>
                        <a:pt x="43959" y="10058"/>
                        <a:pt x="43926" y="10091"/>
                        <a:pt x="43926" y="10158"/>
                      </a:cubicBezTo>
                      <a:cubicBezTo>
                        <a:pt x="43893" y="10125"/>
                        <a:pt x="43926" y="10058"/>
                        <a:pt x="43993" y="10058"/>
                      </a:cubicBezTo>
                      <a:close/>
                      <a:moveTo>
                        <a:pt x="12121" y="10457"/>
                      </a:moveTo>
                      <a:cubicBezTo>
                        <a:pt x="12128" y="10457"/>
                        <a:pt x="12136" y="10458"/>
                        <a:pt x="12145" y="10461"/>
                      </a:cubicBezTo>
                      <a:lnTo>
                        <a:pt x="12145" y="10461"/>
                      </a:lnTo>
                      <a:cubicBezTo>
                        <a:pt x="12106" y="10464"/>
                        <a:pt x="12071" y="10489"/>
                        <a:pt x="12088" y="10523"/>
                      </a:cubicBezTo>
                      <a:cubicBezTo>
                        <a:pt x="12054" y="10490"/>
                        <a:pt x="12088" y="10457"/>
                        <a:pt x="12121" y="10457"/>
                      </a:cubicBezTo>
                      <a:close/>
                      <a:moveTo>
                        <a:pt x="5108" y="11122"/>
                      </a:moveTo>
                      <a:cubicBezTo>
                        <a:pt x="5077" y="11141"/>
                        <a:pt x="5052" y="11162"/>
                        <a:pt x="5033" y="11185"/>
                      </a:cubicBezTo>
                      <a:lnTo>
                        <a:pt x="5033" y="11185"/>
                      </a:lnTo>
                      <a:cubicBezTo>
                        <a:pt x="5055" y="11162"/>
                        <a:pt x="5080" y="11140"/>
                        <a:pt x="5108" y="11122"/>
                      </a:cubicBezTo>
                      <a:close/>
                      <a:moveTo>
                        <a:pt x="5033" y="11185"/>
                      </a:moveTo>
                      <a:lnTo>
                        <a:pt x="5033" y="11185"/>
                      </a:lnTo>
                      <a:cubicBezTo>
                        <a:pt x="4985" y="11235"/>
                        <a:pt x="4954" y="11294"/>
                        <a:pt x="4945" y="11354"/>
                      </a:cubicBezTo>
                      <a:lnTo>
                        <a:pt x="4945" y="11354"/>
                      </a:lnTo>
                      <a:cubicBezTo>
                        <a:pt x="4969" y="11294"/>
                        <a:pt x="4990" y="11236"/>
                        <a:pt x="5033" y="11185"/>
                      </a:cubicBezTo>
                      <a:close/>
                      <a:moveTo>
                        <a:pt x="4945" y="11354"/>
                      </a:moveTo>
                      <a:lnTo>
                        <a:pt x="4945" y="11354"/>
                      </a:lnTo>
                      <a:cubicBezTo>
                        <a:pt x="4934" y="11381"/>
                        <a:pt x="4922" y="11408"/>
                        <a:pt x="4907" y="11435"/>
                      </a:cubicBezTo>
                      <a:lnTo>
                        <a:pt x="4907" y="11435"/>
                      </a:lnTo>
                      <a:lnTo>
                        <a:pt x="4942" y="11388"/>
                      </a:lnTo>
                      <a:cubicBezTo>
                        <a:pt x="4942" y="11376"/>
                        <a:pt x="4943" y="11365"/>
                        <a:pt x="4945" y="11354"/>
                      </a:cubicBezTo>
                      <a:close/>
                      <a:moveTo>
                        <a:pt x="4907" y="11435"/>
                      </a:moveTo>
                      <a:lnTo>
                        <a:pt x="4843" y="11520"/>
                      </a:lnTo>
                      <a:cubicBezTo>
                        <a:pt x="4870" y="11493"/>
                        <a:pt x="4890" y="11464"/>
                        <a:pt x="4907" y="11435"/>
                      </a:cubicBezTo>
                      <a:close/>
                      <a:moveTo>
                        <a:pt x="4311" y="12451"/>
                      </a:moveTo>
                      <a:cubicBezTo>
                        <a:pt x="4311" y="12451"/>
                        <a:pt x="4283" y="12478"/>
                        <a:pt x="4278" y="12508"/>
                      </a:cubicBezTo>
                      <a:lnTo>
                        <a:pt x="4278" y="12508"/>
                      </a:lnTo>
                      <a:cubicBezTo>
                        <a:pt x="4289" y="12489"/>
                        <a:pt x="4300" y="12470"/>
                        <a:pt x="4311" y="12451"/>
                      </a:cubicBezTo>
                      <a:close/>
                      <a:moveTo>
                        <a:pt x="4278" y="12508"/>
                      </a:moveTo>
                      <a:lnTo>
                        <a:pt x="4278" y="12508"/>
                      </a:lnTo>
                      <a:cubicBezTo>
                        <a:pt x="4196" y="12662"/>
                        <a:pt x="4137" y="12839"/>
                        <a:pt x="4078" y="13016"/>
                      </a:cubicBezTo>
                      <a:cubicBezTo>
                        <a:pt x="4145" y="12817"/>
                        <a:pt x="4211" y="12650"/>
                        <a:pt x="4278" y="12517"/>
                      </a:cubicBezTo>
                      <a:cubicBezTo>
                        <a:pt x="4278" y="12514"/>
                        <a:pt x="4278" y="12511"/>
                        <a:pt x="4278" y="12508"/>
                      </a:cubicBezTo>
                      <a:close/>
                      <a:moveTo>
                        <a:pt x="4145" y="12983"/>
                      </a:moveTo>
                      <a:cubicBezTo>
                        <a:pt x="4130" y="13034"/>
                        <a:pt x="4109" y="13081"/>
                        <a:pt x="4084" y="13125"/>
                      </a:cubicBezTo>
                      <a:lnTo>
                        <a:pt x="4084" y="13125"/>
                      </a:lnTo>
                      <a:cubicBezTo>
                        <a:pt x="4115" y="13086"/>
                        <a:pt x="4145" y="13045"/>
                        <a:pt x="4145" y="12983"/>
                      </a:cubicBezTo>
                      <a:close/>
                      <a:moveTo>
                        <a:pt x="4084" y="13125"/>
                      </a:moveTo>
                      <a:cubicBezTo>
                        <a:pt x="4059" y="13156"/>
                        <a:pt x="4033" y="13187"/>
                        <a:pt x="4020" y="13227"/>
                      </a:cubicBezTo>
                      <a:lnTo>
                        <a:pt x="4020" y="13227"/>
                      </a:lnTo>
                      <a:cubicBezTo>
                        <a:pt x="4042" y="13194"/>
                        <a:pt x="4064" y="13160"/>
                        <a:pt x="4084" y="13125"/>
                      </a:cubicBezTo>
                      <a:close/>
                      <a:moveTo>
                        <a:pt x="4020" y="13227"/>
                      </a:moveTo>
                      <a:cubicBezTo>
                        <a:pt x="3945" y="13338"/>
                        <a:pt x="3865" y="13441"/>
                        <a:pt x="3845" y="13581"/>
                      </a:cubicBezTo>
                      <a:cubicBezTo>
                        <a:pt x="3879" y="13481"/>
                        <a:pt x="3912" y="13348"/>
                        <a:pt x="4012" y="13282"/>
                      </a:cubicBezTo>
                      <a:cubicBezTo>
                        <a:pt x="4012" y="13261"/>
                        <a:pt x="4015" y="13243"/>
                        <a:pt x="4020" y="13227"/>
                      </a:cubicBezTo>
                      <a:close/>
                      <a:moveTo>
                        <a:pt x="11323" y="13714"/>
                      </a:moveTo>
                      <a:cubicBezTo>
                        <a:pt x="11390" y="13780"/>
                        <a:pt x="11523" y="13847"/>
                        <a:pt x="11356" y="13880"/>
                      </a:cubicBezTo>
                      <a:cubicBezTo>
                        <a:pt x="11349" y="13887"/>
                        <a:pt x="11342" y="13893"/>
                        <a:pt x="11335" y="13897"/>
                      </a:cubicBezTo>
                      <a:lnTo>
                        <a:pt x="11335" y="13897"/>
                      </a:lnTo>
                      <a:cubicBezTo>
                        <a:pt x="11368" y="13843"/>
                        <a:pt x="11367" y="13757"/>
                        <a:pt x="11323" y="13714"/>
                      </a:cubicBezTo>
                      <a:close/>
                      <a:moveTo>
                        <a:pt x="12088" y="14146"/>
                      </a:moveTo>
                      <a:lnTo>
                        <a:pt x="12088" y="14179"/>
                      </a:lnTo>
                      <a:cubicBezTo>
                        <a:pt x="12088" y="14280"/>
                        <a:pt x="12088" y="14368"/>
                        <a:pt x="12088" y="14452"/>
                      </a:cubicBezTo>
                      <a:lnTo>
                        <a:pt x="12088" y="14452"/>
                      </a:lnTo>
                      <a:cubicBezTo>
                        <a:pt x="12054" y="14312"/>
                        <a:pt x="11969" y="14170"/>
                        <a:pt x="12088" y="14146"/>
                      </a:cubicBezTo>
                      <a:close/>
                      <a:moveTo>
                        <a:pt x="40902" y="14512"/>
                      </a:moveTo>
                      <a:lnTo>
                        <a:pt x="40935" y="14578"/>
                      </a:lnTo>
                      <a:cubicBezTo>
                        <a:pt x="40952" y="14595"/>
                        <a:pt x="40968" y="14603"/>
                        <a:pt x="40989" y="14603"/>
                      </a:cubicBezTo>
                      <a:cubicBezTo>
                        <a:pt x="41010" y="14603"/>
                        <a:pt x="41035" y="14595"/>
                        <a:pt x="41068" y="14578"/>
                      </a:cubicBezTo>
                      <a:lnTo>
                        <a:pt x="41068" y="14578"/>
                      </a:lnTo>
                      <a:cubicBezTo>
                        <a:pt x="41039" y="14597"/>
                        <a:pt x="41013" y="14606"/>
                        <a:pt x="40990" y="14606"/>
                      </a:cubicBezTo>
                      <a:cubicBezTo>
                        <a:pt x="40935" y="14606"/>
                        <a:pt x="40902" y="14559"/>
                        <a:pt x="40902" y="14512"/>
                      </a:cubicBezTo>
                      <a:close/>
                      <a:moveTo>
                        <a:pt x="3700" y="14624"/>
                      </a:moveTo>
                      <a:cubicBezTo>
                        <a:pt x="3691" y="14640"/>
                        <a:pt x="3684" y="14656"/>
                        <a:pt x="3679" y="14673"/>
                      </a:cubicBezTo>
                      <a:lnTo>
                        <a:pt x="3679" y="14673"/>
                      </a:lnTo>
                      <a:lnTo>
                        <a:pt x="3679" y="14644"/>
                      </a:lnTo>
                      <a:cubicBezTo>
                        <a:pt x="3686" y="14638"/>
                        <a:pt x="3693" y="14631"/>
                        <a:pt x="3700" y="14624"/>
                      </a:cubicBezTo>
                      <a:close/>
                      <a:moveTo>
                        <a:pt x="8992" y="14630"/>
                      </a:moveTo>
                      <a:cubicBezTo>
                        <a:pt x="9010" y="14642"/>
                        <a:pt x="9031" y="14650"/>
                        <a:pt x="9057" y="14650"/>
                      </a:cubicBezTo>
                      <a:cubicBezTo>
                        <a:pt x="9069" y="14650"/>
                        <a:pt x="9082" y="14648"/>
                        <a:pt x="9097" y="14644"/>
                      </a:cubicBezTo>
                      <a:lnTo>
                        <a:pt x="9097" y="14644"/>
                      </a:lnTo>
                      <a:cubicBezTo>
                        <a:pt x="9089" y="14673"/>
                        <a:pt x="9078" y="14685"/>
                        <a:pt x="9063" y="14685"/>
                      </a:cubicBezTo>
                      <a:cubicBezTo>
                        <a:pt x="9043" y="14685"/>
                        <a:pt x="9017" y="14662"/>
                        <a:pt x="8992" y="14630"/>
                      </a:cubicBezTo>
                      <a:close/>
                      <a:moveTo>
                        <a:pt x="33025" y="14877"/>
                      </a:moveTo>
                      <a:lnTo>
                        <a:pt x="33025" y="14877"/>
                      </a:lnTo>
                      <a:cubicBezTo>
                        <a:pt x="33059" y="14910"/>
                        <a:pt x="33059" y="14977"/>
                        <a:pt x="33059" y="15043"/>
                      </a:cubicBezTo>
                      <a:cubicBezTo>
                        <a:pt x="33051" y="15051"/>
                        <a:pt x="33047" y="15071"/>
                        <a:pt x="33046" y="15099"/>
                      </a:cubicBezTo>
                      <a:lnTo>
                        <a:pt x="33046" y="15099"/>
                      </a:lnTo>
                      <a:cubicBezTo>
                        <a:pt x="33037" y="15005"/>
                        <a:pt x="33025" y="14935"/>
                        <a:pt x="33025" y="14877"/>
                      </a:cubicBezTo>
                      <a:close/>
                      <a:moveTo>
                        <a:pt x="3546" y="15342"/>
                      </a:moveTo>
                      <a:lnTo>
                        <a:pt x="3546" y="15376"/>
                      </a:lnTo>
                      <a:cubicBezTo>
                        <a:pt x="3513" y="15475"/>
                        <a:pt x="3480" y="15542"/>
                        <a:pt x="3447" y="15642"/>
                      </a:cubicBezTo>
                      <a:cubicBezTo>
                        <a:pt x="3480" y="15542"/>
                        <a:pt x="3513" y="15442"/>
                        <a:pt x="3546" y="15342"/>
                      </a:cubicBezTo>
                      <a:close/>
                      <a:moveTo>
                        <a:pt x="23786" y="15276"/>
                      </a:moveTo>
                      <a:cubicBezTo>
                        <a:pt x="23587" y="15342"/>
                        <a:pt x="23653" y="15475"/>
                        <a:pt x="23686" y="15608"/>
                      </a:cubicBezTo>
                      <a:cubicBezTo>
                        <a:pt x="23680" y="15602"/>
                        <a:pt x="23674" y="15599"/>
                        <a:pt x="23668" y="15599"/>
                      </a:cubicBezTo>
                      <a:cubicBezTo>
                        <a:pt x="23649" y="15599"/>
                        <a:pt x="23633" y="15624"/>
                        <a:pt x="23625" y="15648"/>
                      </a:cubicBezTo>
                      <a:lnTo>
                        <a:pt x="23625" y="15648"/>
                      </a:lnTo>
                      <a:cubicBezTo>
                        <a:pt x="23642" y="15516"/>
                        <a:pt x="23566" y="15338"/>
                        <a:pt x="23753" y="15276"/>
                      </a:cubicBezTo>
                      <a:close/>
                      <a:moveTo>
                        <a:pt x="44695" y="15644"/>
                      </a:moveTo>
                      <a:cubicBezTo>
                        <a:pt x="44711" y="15651"/>
                        <a:pt x="44762" y="15675"/>
                        <a:pt x="44790" y="15675"/>
                      </a:cubicBezTo>
                      <a:cubicBezTo>
                        <a:pt x="44745" y="15675"/>
                        <a:pt x="44715" y="15663"/>
                        <a:pt x="44695" y="15644"/>
                      </a:cubicBezTo>
                      <a:close/>
                      <a:moveTo>
                        <a:pt x="33059" y="15326"/>
                      </a:moveTo>
                      <a:lnTo>
                        <a:pt x="33059" y="15326"/>
                      </a:lnTo>
                      <a:cubicBezTo>
                        <a:pt x="33078" y="15583"/>
                        <a:pt x="33099" y="15920"/>
                        <a:pt x="32924" y="15920"/>
                      </a:cubicBezTo>
                      <a:cubicBezTo>
                        <a:pt x="32905" y="15920"/>
                        <a:pt x="32883" y="15916"/>
                        <a:pt x="32859" y="15907"/>
                      </a:cubicBezTo>
                      <a:lnTo>
                        <a:pt x="32859" y="15907"/>
                      </a:lnTo>
                      <a:cubicBezTo>
                        <a:pt x="32869" y="15911"/>
                        <a:pt x="32878" y="15912"/>
                        <a:pt x="32887" y="15912"/>
                      </a:cubicBezTo>
                      <a:cubicBezTo>
                        <a:pt x="32971" y="15912"/>
                        <a:pt x="33029" y="15766"/>
                        <a:pt x="33059" y="15376"/>
                      </a:cubicBezTo>
                      <a:lnTo>
                        <a:pt x="33059" y="15342"/>
                      </a:lnTo>
                      <a:cubicBezTo>
                        <a:pt x="33059" y="15337"/>
                        <a:pt x="33059" y="15331"/>
                        <a:pt x="33059" y="15326"/>
                      </a:cubicBezTo>
                      <a:close/>
                      <a:moveTo>
                        <a:pt x="3480" y="15774"/>
                      </a:moveTo>
                      <a:cubicBezTo>
                        <a:pt x="3480" y="15841"/>
                        <a:pt x="3546" y="15941"/>
                        <a:pt x="3480" y="15974"/>
                      </a:cubicBezTo>
                      <a:lnTo>
                        <a:pt x="3447" y="15974"/>
                      </a:lnTo>
                      <a:cubicBezTo>
                        <a:pt x="3513" y="15941"/>
                        <a:pt x="3447" y="15841"/>
                        <a:pt x="3480" y="15774"/>
                      </a:cubicBezTo>
                      <a:close/>
                      <a:moveTo>
                        <a:pt x="14082" y="16107"/>
                      </a:moveTo>
                      <a:lnTo>
                        <a:pt x="14082" y="16140"/>
                      </a:lnTo>
                      <a:lnTo>
                        <a:pt x="14015" y="16140"/>
                      </a:lnTo>
                      <a:cubicBezTo>
                        <a:pt x="14048" y="16140"/>
                        <a:pt x="14048" y="16140"/>
                        <a:pt x="14082" y="16107"/>
                      </a:cubicBezTo>
                      <a:close/>
                      <a:moveTo>
                        <a:pt x="8461" y="16173"/>
                      </a:moveTo>
                      <a:cubicBezTo>
                        <a:pt x="8463" y="16173"/>
                        <a:pt x="8465" y="16173"/>
                        <a:pt x="8465" y="16173"/>
                      </a:cubicBezTo>
                      <a:lnTo>
                        <a:pt x="8465" y="16178"/>
                      </a:lnTo>
                      <a:lnTo>
                        <a:pt x="8465" y="16178"/>
                      </a:lnTo>
                      <a:cubicBezTo>
                        <a:pt x="8464" y="16177"/>
                        <a:pt x="8462" y="16175"/>
                        <a:pt x="8461" y="16173"/>
                      </a:cubicBezTo>
                      <a:close/>
                      <a:moveTo>
                        <a:pt x="19702" y="16190"/>
                      </a:moveTo>
                      <a:lnTo>
                        <a:pt x="19702" y="16190"/>
                      </a:lnTo>
                      <a:cubicBezTo>
                        <a:pt x="19716" y="16201"/>
                        <a:pt x="19738" y="16207"/>
                        <a:pt x="19765" y="16207"/>
                      </a:cubicBezTo>
                      <a:cubicBezTo>
                        <a:pt x="19738" y="16207"/>
                        <a:pt x="19712" y="16207"/>
                        <a:pt x="19702" y="16190"/>
                      </a:cubicBezTo>
                      <a:close/>
                      <a:moveTo>
                        <a:pt x="21119" y="16231"/>
                      </a:moveTo>
                      <a:cubicBezTo>
                        <a:pt x="21183" y="16231"/>
                        <a:pt x="21256" y="16255"/>
                        <a:pt x="21321" y="16271"/>
                      </a:cubicBezTo>
                      <a:lnTo>
                        <a:pt x="21321" y="16271"/>
                      </a:lnTo>
                      <a:cubicBezTo>
                        <a:pt x="21262" y="16267"/>
                        <a:pt x="21196" y="16256"/>
                        <a:pt x="21136" y="16256"/>
                      </a:cubicBezTo>
                      <a:cubicBezTo>
                        <a:pt x="21061" y="16256"/>
                        <a:pt x="20994" y="16273"/>
                        <a:pt x="20961" y="16339"/>
                      </a:cubicBezTo>
                      <a:cubicBezTo>
                        <a:pt x="20994" y="16256"/>
                        <a:pt x="21053" y="16231"/>
                        <a:pt x="21119" y="16231"/>
                      </a:cubicBezTo>
                      <a:close/>
                      <a:moveTo>
                        <a:pt x="36050" y="16007"/>
                      </a:moveTo>
                      <a:cubicBezTo>
                        <a:pt x="36116" y="16107"/>
                        <a:pt x="36116" y="16273"/>
                        <a:pt x="36149" y="16339"/>
                      </a:cubicBezTo>
                      <a:cubicBezTo>
                        <a:pt x="36098" y="16238"/>
                        <a:pt x="36087" y="16097"/>
                        <a:pt x="35979" y="16037"/>
                      </a:cubicBezTo>
                      <a:lnTo>
                        <a:pt x="35979" y="16037"/>
                      </a:lnTo>
                      <a:cubicBezTo>
                        <a:pt x="35997" y="16036"/>
                        <a:pt x="36019" y="16028"/>
                        <a:pt x="36050" y="16007"/>
                      </a:cubicBezTo>
                      <a:close/>
                      <a:moveTo>
                        <a:pt x="8607" y="16192"/>
                      </a:moveTo>
                      <a:cubicBezTo>
                        <a:pt x="8705" y="16192"/>
                        <a:pt x="8808" y="16207"/>
                        <a:pt x="8897" y="16207"/>
                      </a:cubicBezTo>
                      <a:cubicBezTo>
                        <a:pt x="8664" y="16207"/>
                        <a:pt x="8399" y="16207"/>
                        <a:pt x="8664" y="16439"/>
                      </a:cubicBezTo>
                      <a:cubicBezTo>
                        <a:pt x="8584" y="16412"/>
                        <a:pt x="8547" y="16298"/>
                        <a:pt x="8482" y="16203"/>
                      </a:cubicBezTo>
                      <a:lnTo>
                        <a:pt x="8482" y="16203"/>
                      </a:lnTo>
                      <a:cubicBezTo>
                        <a:pt x="8522" y="16195"/>
                        <a:pt x="8564" y="16192"/>
                        <a:pt x="8607" y="16192"/>
                      </a:cubicBezTo>
                      <a:close/>
                      <a:moveTo>
                        <a:pt x="23720" y="16406"/>
                      </a:moveTo>
                      <a:cubicBezTo>
                        <a:pt x="23653" y="16406"/>
                        <a:pt x="23653" y="16439"/>
                        <a:pt x="23653" y="16506"/>
                      </a:cubicBezTo>
                      <a:cubicBezTo>
                        <a:pt x="23620" y="16472"/>
                        <a:pt x="23653" y="16406"/>
                        <a:pt x="23686" y="16406"/>
                      </a:cubicBezTo>
                      <a:close/>
                      <a:moveTo>
                        <a:pt x="44591" y="16140"/>
                      </a:moveTo>
                      <a:cubicBezTo>
                        <a:pt x="44591" y="16286"/>
                        <a:pt x="44360" y="16432"/>
                        <a:pt x="44417" y="16533"/>
                      </a:cubicBezTo>
                      <a:lnTo>
                        <a:pt x="44417" y="16533"/>
                      </a:lnTo>
                      <a:cubicBezTo>
                        <a:pt x="44393" y="16513"/>
                        <a:pt x="44365" y="16492"/>
                        <a:pt x="44325" y="16472"/>
                      </a:cubicBezTo>
                      <a:cubicBezTo>
                        <a:pt x="44491" y="16406"/>
                        <a:pt x="44524" y="16240"/>
                        <a:pt x="44591" y="16140"/>
                      </a:cubicBezTo>
                      <a:close/>
                      <a:moveTo>
                        <a:pt x="3508" y="16471"/>
                      </a:moveTo>
                      <a:cubicBezTo>
                        <a:pt x="3495" y="16518"/>
                        <a:pt x="3452" y="16565"/>
                        <a:pt x="3406" y="16613"/>
                      </a:cubicBezTo>
                      <a:lnTo>
                        <a:pt x="3406" y="16613"/>
                      </a:lnTo>
                      <a:cubicBezTo>
                        <a:pt x="3438" y="16558"/>
                        <a:pt x="3492" y="16523"/>
                        <a:pt x="3508" y="16471"/>
                      </a:cubicBezTo>
                      <a:close/>
                      <a:moveTo>
                        <a:pt x="13749" y="16240"/>
                      </a:moveTo>
                      <a:lnTo>
                        <a:pt x="13749" y="16240"/>
                      </a:lnTo>
                      <a:cubicBezTo>
                        <a:pt x="13450" y="16539"/>
                        <a:pt x="13384" y="16705"/>
                        <a:pt x="13384" y="16805"/>
                      </a:cubicBezTo>
                      <a:cubicBezTo>
                        <a:pt x="13284" y="16605"/>
                        <a:pt x="13317" y="16406"/>
                        <a:pt x="13450" y="16240"/>
                      </a:cubicBezTo>
                      <a:lnTo>
                        <a:pt x="13450" y="16240"/>
                      </a:lnTo>
                      <a:cubicBezTo>
                        <a:pt x="13432" y="16276"/>
                        <a:pt x="13444" y="16303"/>
                        <a:pt x="13502" y="16303"/>
                      </a:cubicBezTo>
                      <a:cubicBezTo>
                        <a:pt x="13550" y="16303"/>
                        <a:pt x="13629" y="16285"/>
                        <a:pt x="13749" y="16240"/>
                      </a:cubicBezTo>
                      <a:close/>
                      <a:moveTo>
                        <a:pt x="14181" y="17237"/>
                      </a:moveTo>
                      <a:lnTo>
                        <a:pt x="14181" y="17237"/>
                      </a:lnTo>
                      <a:cubicBezTo>
                        <a:pt x="14181" y="17263"/>
                        <a:pt x="14171" y="17279"/>
                        <a:pt x="14156" y="17287"/>
                      </a:cubicBezTo>
                      <a:lnTo>
                        <a:pt x="14156" y="17287"/>
                      </a:lnTo>
                      <a:cubicBezTo>
                        <a:pt x="14171" y="17274"/>
                        <a:pt x="14181" y="17255"/>
                        <a:pt x="14181" y="17237"/>
                      </a:cubicBezTo>
                      <a:close/>
                      <a:moveTo>
                        <a:pt x="14115" y="17270"/>
                      </a:moveTo>
                      <a:lnTo>
                        <a:pt x="14115" y="17289"/>
                      </a:lnTo>
                      <a:lnTo>
                        <a:pt x="14115" y="17289"/>
                      </a:lnTo>
                      <a:cubicBezTo>
                        <a:pt x="14103" y="17286"/>
                        <a:pt x="14091" y="17279"/>
                        <a:pt x="14082" y="17270"/>
                      </a:cubicBezTo>
                      <a:close/>
                      <a:moveTo>
                        <a:pt x="39406" y="17868"/>
                      </a:moveTo>
                      <a:cubicBezTo>
                        <a:pt x="39406" y="17935"/>
                        <a:pt x="39440" y="17935"/>
                        <a:pt x="39440" y="17935"/>
                      </a:cubicBezTo>
                      <a:cubicBezTo>
                        <a:pt x="39451" y="17946"/>
                        <a:pt x="39451" y="17949"/>
                        <a:pt x="39445" y="17949"/>
                      </a:cubicBezTo>
                      <a:cubicBezTo>
                        <a:pt x="39432" y="17949"/>
                        <a:pt x="39395" y="17935"/>
                        <a:pt x="39373" y="17935"/>
                      </a:cubicBezTo>
                      <a:lnTo>
                        <a:pt x="39406" y="17935"/>
                      </a:lnTo>
                      <a:lnTo>
                        <a:pt x="39406" y="17901"/>
                      </a:lnTo>
                      <a:cubicBezTo>
                        <a:pt x="39406" y="17901"/>
                        <a:pt x="39406" y="17868"/>
                        <a:pt x="39406" y="17868"/>
                      </a:cubicBezTo>
                      <a:close/>
                      <a:moveTo>
                        <a:pt x="30500" y="17935"/>
                      </a:moveTo>
                      <a:cubicBezTo>
                        <a:pt x="30500" y="17998"/>
                        <a:pt x="30470" y="18061"/>
                        <a:pt x="30750" y="18180"/>
                      </a:cubicBezTo>
                      <a:lnTo>
                        <a:pt x="30750" y="18180"/>
                      </a:lnTo>
                      <a:cubicBezTo>
                        <a:pt x="30611" y="18132"/>
                        <a:pt x="30411" y="18112"/>
                        <a:pt x="30500" y="17935"/>
                      </a:cubicBezTo>
                      <a:close/>
                      <a:moveTo>
                        <a:pt x="27660" y="18292"/>
                      </a:moveTo>
                      <a:lnTo>
                        <a:pt x="27660" y="18292"/>
                      </a:lnTo>
                      <a:cubicBezTo>
                        <a:pt x="27550" y="18485"/>
                        <a:pt x="27535" y="18726"/>
                        <a:pt x="27471" y="18942"/>
                      </a:cubicBezTo>
                      <a:lnTo>
                        <a:pt x="27471" y="18942"/>
                      </a:lnTo>
                      <a:cubicBezTo>
                        <a:pt x="27487" y="18823"/>
                        <a:pt x="27455" y="18699"/>
                        <a:pt x="27375" y="18599"/>
                      </a:cubicBezTo>
                      <a:cubicBezTo>
                        <a:pt x="27428" y="18495"/>
                        <a:pt x="27604" y="18349"/>
                        <a:pt x="27660" y="18292"/>
                      </a:cubicBezTo>
                      <a:close/>
                      <a:moveTo>
                        <a:pt x="44483" y="19003"/>
                      </a:moveTo>
                      <a:cubicBezTo>
                        <a:pt x="44485" y="19071"/>
                        <a:pt x="44508" y="19112"/>
                        <a:pt x="44544" y="19151"/>
                      </a:cubicBezTo>
                      <a:lnTo>
                        <a:pt x="44544" y="19151"/>
                      </a:lnTo>
                      <a:cubicBezTo>
                        <a:pt x="44529" y="19145"/>
                        <a:pt x="44511" y="19138"/>
                        <a:pt x="44491" y="19131"/>
                      </a:cubicBezTo>
                      <a:lnTo>
                        <a:pt x="44491" y="19131"/>
                      </a:lnTo>
                      <a:cubicBezTo>
                        <a:pt x="44524" y="19164"/>
                        <a:pt x="44524" y="19198"/>
                        <a:pt x="44524" y="19231"/>
                      </a:cubicBezTo>
                      <a:cubicBezTo>
                        <a:pt x="44524" y="19198"/>
                        <a:pt x="44524" y="19131"/>
                        <a:pt x="44458" y="19131"/>
                      </a:cubicBezTo>
                      <a:lnTo>
                        <a:pt x="44425" y="19131"/>
                      </a:lnTo>
                      <a:cubicBezTo>
                        <a:pt x="44441" y="19081"/>
                        <a:pt x="44466" y="19040"/>
                        <a:pt x="44483" y="19003"/>
                      </a:cubicBezTo>
                      <a:close/>
                      <a:moveTo>
                        <a:pt x="38513" y="20062"/>
                      </a:moveTo>
                      <a:cubicBezTo>
                        <a:pt x="38545" y="20062"/>
                        <a:pt x="38575" y="20063"/>
                        <a:pt x="38575" y="20095"/>
                      </a:cubicBezTo>
                      <a:cubicBezTo>
                        <a:pt x="38557" y="20076"/>
                        <a:pt x="38535" y="20065"/>
                        <a:pt x="38513" y="20062"/>
                      </a:cubicBezTo>
                      <a:close/>
                      <a:moveTo>
                        <a:pt x="31596" y="20627"/>
                      </a:moveTo>
                      <a:cubicBezTo>
                        <a:pt x="31512" y="20739"/>
                        <a:pt x="31617" y="20874"/>
                        <a:pt x="31732" y="20934"/>
                      </a:cubicBezTo>
                      <a:lnTo>
                        <a:pt x="31732" y="20934"/>
                      </a:lnTo>
                      <a:cubicBezTo>
                        <a:pt x="31700" y="20935"/>
                        <a:pt x="31661" y="20943"/>
                        <a:pt x="31629" y="20959"/>
                      </a:cubicBezTo>
                      <a:cubicBezTo>
                        <a:pt x="31663" y="20859"/>
                        <a:pt x="31463" y="20760"/>
                        <a:pt x="31596" y="20627"/>
                      </a:cubicBezTo>
                      <a:close/>
                      <a:moveTo>
                        <a:pt x="31563" y="21059"/>
                      </a:moveTo>
                      <a:cubicBezTo>
                        <a:pt x="31563" y="21225"/>
                        <a:pt x="31663" y="21158"/>
                        <a:pt x="31663" y="21258"/>
                      </a:cubicBezTo>
                      <a:cubicBezTo>
                        <a:pt x="31663" y="21158"/>
                        <a:pt x="31330" y="21192"/>
                        <a:pt x="31563" y="21059"/>
                      </a:cubicBezTo>
                      <a:close/>
                      <a:moveTo>
                        <a:pt x="24916" y="21491"/>
                      </a:moveTo>
                      <a:lnTo>
                        <a:pt x="24949" y="21524"/>
                      </a:lnTo>
                      <a:cubicBezTo>
                        <a:pt x="24949" y="21524"/>
                        <a:pt x="24949" y="21524"/>
                        <a:pt x="24956" y="21531"/>
                      </a:cubicBezTo>
                      <a:lnTo>
                        <a:pt x="24956" y="21531"/>
                      </a:lnTo>
                      <a:cubicBezTo>
                        <a:pt x="24952" y="21529"/>
                        <a:pt x="24949" y="21529"/>
                        <a:pt x="24945" y="21529"/>
                      </a:cubicBezTo>
                      <a:cubicBezTo>
                        <a:pt x="24915" y="21529"/>
                        <a:pt x="24883" y="21568"/>
                        <a:pt x="24883" y="21590"/>
                      </a:cubicBezTo>
                      <a:cubicBezTo>
                        <a:pt x="24850" y="21557"/>
                        <a:pt x="24883" y="21524"/>
                        <a:pt x="24916" y="21491"/>
                      </a:cubicBezTo>
                      <a:close/>
                      <a:moveTo>
                        <a:pt x="42364" y="21325"/>
                      </a:moveTo>
                      <a:cubicBezTo>
                        <a:pt x="42265" y="21358"/>
                        <a:pt x="42265" y="21458"/>
                        <a:pt x="42265" y="21757"/>
                      </a:cubicBezTo>
                      <a:cubicBezTo>
                        <a:pt x="42261" y="21764"/>
                        <a:pt x="42257" y="21773"/>
                        <a:pt x="42254" y="21781"/>
                      </a:cubicBezTo>
                      <a:lnTo>
                        <a:pt x="42254" y="21781"/>
                      </a:lnTo>
                      <a:cubicBezTo>
                        <a:pt x="42246" y="21576"/>
                        <a:pt x="42250" y="21348"/>
                        <a:pt x="42364" y="21325"/>
                      </a:cubicBezTo>
                      <a:close/>
                      <a:moveTo>
                        <a:pt x="45289" y="21524"/>
                      </a:moveTo>
                      <a:lnTo>
                        <a:pt x="45289" y="21524"/>
                      </a:lnTo>
                      <a:cubicBezTo>
                        <a:pt x="45222" y="21624"/>
                        <a:pt x="45156" y="21723"/>
                        <a:pt x="45156" y="21823"/>
                      </a:cubicBezTo>
                      <a:cubicBezTo>
                        <a:pt x="45156" y="21757"/>
                        <a:pt x="45156" y="21723"/>
                        <a:pt x="45189" y="21657"/>
                      </a:cubicBezTo>
                      <a:lnTo>
                        <a:pt x="45289" y="21524"/>
                      </a:lnTo>
                      <a:close/>
                      <a:moveTo>
                        <a:pt x="2317" y="22575"/>
                      </a:moveTo>
                      <a:cubicBezTo>
                        <a:pt x="2319" y="22582"/>
                        <a:pt x="2321" y="22588"/>
                        <a:pt x="2323" y="22595"/>
                      </a:cubicBezTo>
                      <a:lnTo>
                        <a:pt x="2323" y="22595"/>
                      </a:lnTo>
                      <a:cubicBezTo>
                        <a:pt x="2321" y="22593"/>
                        <a:pt x="2319" y="22590"/>
                        <a:pt x="2317" y="22588"/>
                      </a:cubicBezTo>
                      <a:cubicBezTo>
                        <a:pt x="2317" y="22583"/>
                        <a:pt x="2317" y="22579"/>
                        <a:pt x="2317" y="22575"/>
                      </a:cubicBezTo>
                      <a:close/>
                      <a:moveTo>
                        <a:pt x="2344" y="22650"/>
                      </a:moveTo>
                      <a:lnTo>
                        <a:pt x="2344" y="22650"/>
                      </a:lnTo>
                      <a:cubicBezTo>
                        <a:pt x="2356" y="22682"/>
                        <a:pt x="2363" y="22715"/>
                        <a:pt x="2350" y="22754"/>
                      </a:cubicBezTo>
                      <a:cubicBezTo>
                        <a:pt x="2350" y="22717"/>
                        <a:pt x="2350" y="22681"/>
                        <a:pt x="2344" y="22650"/>
                      </a:cubicBezTo>
                      <a:close/>
                      <a:moveTo>
                        <a:pt x="2259" y="22769"/>
                      </a:moveTo>
                      <a:lnTo>
                        <a:pt x="2259" y="22769"/>
                      </a:lnTo>
                      <a:cubicBezTo>
                        <a:pt x="2266" y="22799"/>
                        <a:pt x="2271" y="22833"/>
                        <a:pt x="2250" y="22853"/>
                      </a:cubicBezTo>
                      <a:cubicBezTo>
                        <a:pt x="2248" y="22856"/>
                        <a:pt x="2246" y="22858"/>
                        <a:pt x="2244" y="22861"/>
                      </a:cubicBezTo>
                      <a:lnTo>
                        <a:pt x="2244" y="22861"/>
                      </a:lnTo>
                      <a:cubicBezTo>
                        <a:pt x="2254" y="22831"/>
                        <a:pt x="2260" y="22800"/>
                        <a:pt x="2259" y="22769"/>
                      </a:cubicBezTo>
                      <a:close/>
                      <a:moveTo>
                        <a:pt x="2214" y="22928"/>
                      </a:moveTo>
                      <a:cubicBezTo>
                        <a:pt x="2207" y="22950"/>
                        <a:pt x="2199" y="22972"/>
                        <a:pt x="2184" y="22986"/>
                      </a:cubicBezTo>
                      <a:cubicBezTo>
                        <a:pt x="2192" y="22969"/>
                        <a:pt x="2203" y="22949"/>
                        <a:pt x="2214" y="22928"/>
                      </a:cubicBezTo>
                      <a:close/>
                      <a:moveTo>
                        <a:pt x="24883" y="22953"/>
                      </a:moveTo>
                      <a:cubicBezTo>
                        <a:pt x="24883" y="22953"/>
                        <a:pt x="24883" y="22986"/>
                        <a:pt x="24883" y="22986"/>
                      </a:cubicBezTo>
                      <a:cubicBezTo>
                        <a:pt x="24850" y="23053"/>
                        <a:pt x="24883" y="23119"/>
                        <a:pt x="24916" y="23186"/>
                      </a:cubicBezTo>
                      <a:cubicBezTo>
                        <a:pt x="24883" y="23119"/>
                        <a:pt x="24783" y="23053"/>
                        <a:pt x="24783" y="23020"/>
                      </a:cubicBezTo>
                      <a:lnTo>
                        <a:pt x="24783" y="23020"/>
                      </a:lnTo>
                      <a:lnTo>
                        <a:pt x="24816" y="23053"/>
                      </a:lnTo>
                      <a:cubicBezTo>
                        <a:pt x="24816" y="23053"/>
                        <a:pt x="24816" y="22986"/>
                        <a:pt x="24850" y="22986"/>
                      </a:cubicBezTo>
                      <a:lnTo>
                        <a:pt x="24883" y="22953"/>
                      </a:lnTo>
                      <a:close/>
                      <a:moveTo>
                        <a:pt x="41286" y="23854"/>
                      </a:moveTo>
                      <a:cubicBezTo>
                        <a:pt x="41307" y="23858"/>
                        <a:pt x="41333" y="23866"/>
                        <a:pt x="41367" y="23884"/>
                      </a:cubicBezTo>
                      <a:lnTo>
                        <a:pt x="41500" y="23950"/>
                      </a:lnTo>
                      <a:cubicBezTo>
                        <a:pt x="41452" y="23950"/>
                        <a:pt x="41351" y="23880"/>
                        <a:pt x="41286" y="23854"/>
                      </a:cubicBezTo>
                      <a:close/>
                      <a:moveTo>
                        <a:pt x="46531" y="24680"/>
                      </a:moveTo>
                      <a:cubicBezTo>
                        <a:pt x="46552" y="24738"/>
                        <a:pt x="46585" y="24793"/>
                        <a:pt x="46590" y="24854"/>
                      </a:cubicBezTo>
                      <a:lnTo>
                        <a:pt x="46590" y="24854"/>
                      </a:lnTo>
                      <a:cubicBezTo>
                        <a:pt x="46562" y="24793"/>
                        <a:pt x="46543" y="24738"/>
                        <a:pt x="46531" y="24680"/>
                      </a:cubicBezTo>
                      <a:close/>
                      <a:moveTo>
                        <a:pt x="10758" y="25246"/>
                      </a:moveTo>
                      <a:cubicBezTo>
                        <a:pt x="10758" y="25279"/>
                        <a:pt x="10791" y="25313"/>
                        <a:pt x="10791" y="25346"/>
                      </a:cubicBezTo>
                      <a:cubicBezTo>
                        <a:pt x="10759" y="25357"/>
                        <a:pt x="10724" y="25360"/>
                        <a:pt x="10687" y="25364"/>
                      </a:cubicBezTo>
                      <a:lnTo>
                        <a:pt x="10687" y="25364"/>
                      </a:lnTo>
                      <a:cubicBezTo>
                        <a:pt x="10730" y="25339"/>
                        <a:pt x="10758" y="25300"/>
                        <a:pt x="10758" y="25246"/>
                      </a:cubicBezTo>
                      <a:close/>
                      <a:moveTo>
                        <a:pt x="10385" y="25360"/>
                      </a:moveTo>
                      <a:cubicBezTo>
                        <a:pt x="10422" y="25384"/>
                        <a:pt x="10472" y="25397"/>
                        <a:pt x="10523" y="25400"/>
                      </a:cubicBezTo>
                      <a:lnTo>
                        <a:pt x="10523" y="25400"/>
                      </a:lnTo>
                      <a:cubicBezTo>
                        <a:pt x="10501" y="25411"/>
                        <a:pt x="10479" y="25426"/>
                        <a:pt x="10459" y="25446"/>
                      </a:cubicBezTo>
                      <a:cubicBezTo>
                        <a:pt x="10459" y="25446"/>
                        <a:pt x="10459" y="25403"/>
                        <a:pt x="10442" y="25403"/>
                      </a:cubicBezTo>
                      <a:cubicBezTo>
                        <a:pt x="10438" y="25403"/>
                        <a:pt x="10433" y="25406"/>
                        <a:pt x="10426" y="25412"/>
                      </a:cubicBezTo>
                      <a:cubicBezTo>
                        <a:pt x="10412" y="25399"/>
                        <a:pt x="10399" y="25380"/>
                        <a:pt x="10385" y="25360"/>
                      </a:cubicBezTo>
                      <a:close/>
                      <a:moveTo>
                        <a:pt x="3280" y="26609"/>
                      </a:moveTo>
                      <a:cubicBezTo>
                        <a:pt x="3280" y="26609"/>
                        <a:pt x="3280" y="26642"/>
                        <a:pt x="3314" y="26675"/>
                      </a:cubicBezTo>
                      <a:lnTo>
                        <a:pt x="3280" y="26675"/>
                      </a:lnTo>
                      <a:cubicBezTo>
                        <a:pt x="3280" y="26642"/>
                        <a:pt x="3280" y="26609"/>
                        <a:pt x="3280" y="26609"/>
                      </a:cubicBezTo>
                      <a:close/>
                      <a:moveTo>
                        <a:pt x="3253" y="26638"/>
                      </a:moveTo>
                      <a:cubicBezTo>
                        <a:pt x="3277" y="26689"/>
                        <a:pt x="3291" y="26750"/>
                        <a:pt x="3300" y="26816"/>
                      </a:cubicBezTo>
                      <a:lnTo>
                        <a:pt x="3300" y="26816"/>
                      </a:lnTo>
                      <a:cubicBezTo>
                        <a:pt x="3288" y="26785"/>
                        <a:pt x="3270" y="26759"/>
                        <a:pt x="3247" y="26742"/>
                      </a:cubicBezTo>
                      <a:cubicBezTo>
                        <a:pt x="3265" y="26706"/>
                        <a:pt x="3264" y="26669"/>
                        <a:pt x="3253" y="26638"/>
                      </a:cubicBezTo>
                      <a:close/>
                      <a:moveTo>
                        <a:pt x="3081" y="26842"/>
                      </a:moveTo>
                      <a:cubicBezTo>
                        <a:pt x="3081" y="26862"/>
                        <a:pt x="3084" y="26881"/>
                        <a:pt x="3088" y="26901"/>
                      </a:cubicBezTo>
                      <a:lnTo>
                        <a:pt x="3088" y="26901"/>
                      </a:lnTo>
                      <a:cubicBezTo>
                        <a:pt x="3081" y="26881"/>
                        <a:pt x="3081" y="26862"/>
                        <a:pt x="3081" y="26842"/>
                      </a:cubicBezTo>
                      <a:close/>
                      <a:moveTo>
                        <a:pt x="45987" y="27074"/>
                      </a:moveTo>
                      <a:cubicBezTo>
                        <a:pt x="46002" y="27074"/>
                        <a:pt x="46017" y="27081"/>
                        <a:pt x="46032" y="27089"/>
                      </a:cubicBezTo>
                      <a:lnTo>
                        <a:pt x="46032" y="27089"/>
                      </a:lnTo>
                      <a:cubicBezTo>
                        <a:pt x="46018" y="27086"/>
                        <a:pt x="46002" y="27082"/>
                        <a:pt x="45987" y="27074"/>
                      </a:cubicBezTo>
                      <a:close/>
                      <a:moveTo>
                        <a:pt x="3348" y="27202"/>
                      </a:moveTo>
                      <a:cubicBezTo>
                        <a:pt x="3369" y="27301"/>
                        <a:pt x="3406" y="27387"/>
                        <a:pt x="3480" y="27440"/>
                      </a:cubicBezTo>
                      <a:lnTo>
                        <a:pt x="3380" y="27407"/>
                      </a:lnTo>
                      <a:cubicBezTo>
                        <a:pt x="3361" y="27349"/>
                        <a:pt x="3353" y="27277"/>
                        <a:pt x="3348" y="27202"/>
                      </a:cubicBezTo>
                      <a:close/>
                      <a:moveTo>
                        <a:pt x="39954" y="27533"/>
                      </a:moveTo>
                      <a:cubicBezTo>
                        <a:pt x="40075" y="27645"/>
                        <a:pt x="40219" y="27818"/>
                        <a:pt x="40171" y="27938"/>
                      </a:cubicBezTo>
                      <a:cubicBezTo>
                        <a:pt x="40160" y="27971"/>
                        <a:pt x="40141" y="27983"/>
                        <a:pt x="40119" y="27983"/>
                      </a:cubicBezTo>
                      <a:cubicBezTo>
                        <a:pt x="40089" y="27983"/>
                        <a:pt x="40051" y="27962"/>
                        <a:pt x="40016" y="27949"/>
                      </a:cubicBezTo>
                      <a:lnTo>
                        <a:pt x="40016" y="27949"/>
                      </a:lnTo>
                      <a:cubicBezTo>
                        <a:pt x="40026" y="27950"/>
                        <a:pt x="40035" y="27951"/>
                        <a:pt x="40043" y="27951"/>
                      </a:cubicBezTo>
                      <a:cubicBezTo>
                        <a:pt x="40205" y="27951"/>
                        <a:pt x="40087" y="27684"/>
                        <a:pt x="39954" y="27533"/>
                      </a:cubicBezTo>
                      <a:close/>
                      <a:moveTo>
                        <a:pt x="4178" y="28705"/>
                      </a:moveTo>
                      <a:lnTo>
                        <a:pt x="4178" y="28705"/>
                      </a:lnTo>
                      <a:cubicBezTo>
                        <a:pt x="4179" y="28868"/>
                        <a:pt x="4377" y="28803"/>
                        <a:pt x="4377" y="28969"/>
                      </a:cubicBezTo>
                      <a:cubicBezTo>
                        <a:pt x="4377" y="28836"/>
                        <a:pt x="4179" y="28869"/>
                        <a:pt x="4178" y="28705"/>
                      </a:cubicBezTo>
                      <a:close/>
                      <a:moveTo>
                        <a:pt x="3812" y="28969"/>
                      </a:moveTo>
                      <a:lnTo>
                        <a:pt x="3812" y="28969"/>
                      </a:lnTo>
                      <a:cubicBezTo>
                        <a:pt x="3845" y="29068"/>
                        <a:pt x="3845" y="29201"/>
                        <a:pt x="3945" y="29234"/>
                      </a:cubicBezTo>
                      <a:cubicBezTo>
                        <a:pt x="3845" y="29201"/>
                        <a:pt x="3812" y="29068"/>
                        <a:pt x="3812" y="28969"/>
                      </a:cubicBezTo>
                      <a:close/>
                      <a:moveTo>
                        <a:pt x="22656" y="29500"/>
                      </a:moveTo>
                      <a:cubicBezTo>
                        <a:pt x="22623" y="29500"/>
                        <a:pt x="22598" y="29500"/>
                        <a:pt x="22594" y="29508"/>
                      </a:cubicBezTo>
                      <a:lnTo>
                        <a:pt x="22594" y="29508"/>
                      </a:lnTo>
                      <a:cubicBezTo>
                        <a:pt x="22593" y="29506"/>
                        <a:pt x="22591" y="29503"/>
                        <a:pt x="22590" y="29500"/>
                      </a:cubicBezTo>
                      <a:close/>
                      <a:moveTo>
                        <a:pt x="22556" y="29500"/>
                      </a:moveTo>
                      <a:cubicBezTo>
                        <a:pt x="22616" y="29545"/>
                        <a:pt x="22636" y="29563"/>
                        <a:pt x="22636" y="29563"/>
                      </a:cubicBezTo>
                      <a:cubicBezTo>
                        <a:pt x="22636" y="29563"/>
                        <a:pt x="22624" y="29552"/>
                        <a:pt x="22610" y="29533"/>
                      </a:cubicBezTo>
                      <a:lnTo>
                        <a:pt x="22610" y="29533"/>
                      </a:lnTo>
                      <a:cubicBezTo>
                        <a:pt x="22620" y="29542"/>
                        <a:pt x="22635" y="29553"/>
                        <a:pt x="22656" y="29567"/>
                      </a:cubicBezTo>
                      <a:lnTo>
                        <a:pt x="22656" y="29600"/>
                      </a:lnTo>
                      <a:cubicBezTo>
                        <a:pt x="22623" y="29567"/>
                        <a:pt x="22590" y="29534"/>
                        <a:pt x="22556" y="29500"/>
                      </a:cubicBezTo>
                      <a:close/>
                      <a:moveTo>
                        <a:pt x="3812" y="29268"/>
                      </a:moveTo>
                      <a:lnTo>
                        <a:pt x="3812" y="29268"/>
                      </a:lnTo>
                      <a:cubicBezTo>
                        <a:pt x="3746" y="29833"/>
                        <a:pt x="4876" y="30830"/>
                        <a:pt x="4377" y="31129"/>
                      </a:cubicBezTo>
                      <a:cubicBezTo>
                        <a:pt x="4111" y="30796"/>
                        <a:pt x="3580" y="29633"/>
                        <a:pt x="3812" y="29268"/>
                      </a:cubicBezTo>
                      <a:close/>
                      <a:moveTo>
                        <a:pt x="23644" y="31329"/>
                      </a:moveTo>
                      <a:cubicBezTo>
                        <a:pt x="23700" y="31329"/>
                        <a:pt x="23776" y="31353"/>
                        <a:pt x="23886" y="31395"/>
                      </a:cubicBezTo>
                      <a:cubicBezTo>
                        <a:pt x="23770" y="31366"/>
                        <a:pt x="23686" y="31343"/>
                        <a:pt x="23625" y="31343"/>
                      </a:cubicBezTo>
                      <a:cubicBezTo>
                        <a:pt x="23602" y="31343"/>
                        <a:pt x="23583" y="31346"/>
                        <a:pt x="23566" y="31354"/>
                      </a:cubicBezTo>
                      <a:lnTo>
                        <a:pt x="23566" y="31354"/>
                      </a:lnTo>
                      <a:cubicBezTo>
                        <a:pt x="23587" y="31337"/>
                        <a:pt x="23612" y="31329"/>
                        <a:pt x="23644" y="31329"/>
                      </a:cubicBezTo>
                      <a:close/>
                      <a:moveTo>
                        <a:pt x="23890" y="31303"/>
                      </a:moveTo>
                      <a:cubicBezTo>
                        <a:pt x="23919" y="31303"/>
                        <a:pt x="23952" y="31312"/>
                        <a:pt x="23986" y="31328"/>
                      </a:cubicBezTo>
                      <a:cubicBezTo>
                        <a:pt x="23968" y="31319"/>
                        <a:pt x="23952" y="31315"/>
                        <a:pt x="23939" y="31315"/>
                      </a:cubicBezTo>
                      <a:cubicBezTo>
                        <a:pt x="23904" y="31315"/>
                        <a:pt x="23886" y="31346"/>
                        <a:pt x="23886" y="31395"/>
                      </a:cubicBezTo>
                      <a:lnTo>
                        <a:pt x="23819" y="31328"/>
                      </a:lnTo>
                      <a:cubicBezTo>
                        <a:pt x="23836" y="31312"/>
                        <a:pt x="23861" y="31303"/>
                        <a:pt x="23890" y="31303"/>
                      </a:cubicBezTo>
                      <a:close/>
                      <a:moveTo>
                        <a:pt x="11688" y="32127"/>
                      </a:moveTo>
                      <a:lnTo>
                        <a:pt x="11688" y="32127"/>
                      </a:lnTo>
                      <a:cubicBezTo>
                        <a:pt x="11656" y="32194"/>
                        <a:pt x="11656" y="32292"/>
                        <a:pt x="11722" y="32325"/>
                      </a:cubicBezTo>
                      <a:lnTo>
                        <a:pt x="11689" y="32325"/>
                      </a:lnTo>
                      <a:cubicBezTo>
                        <a:pt x="11677" y="32334"/>
                        <a:pt x="11666" y="32343"/>
                        <a:pt x="11656" y="32352"/>
                      </a:cubicBezTo>
                      <a:lnTo>
                        <a:pt x="11656" y="32352"/>
                      </a:lnTo>
                      <a:cubicBezTo>
                        <a:pt x="11656" y="32267"/>
                        <a:pt x="11660" y="32185"/>
                        <a:pt x="11688" y="32127"/>
                      </a:cubicBezTo>
                      <a:close/>
                      <a:moveTo>
                        <a:pt x="4678" y="31478"/>
                      </a:moveTo>
                      <a:cubicBezTo>
                        <a:pt x="4898" y="31478"/>
                        <a:pt x="5431" y="32384"/>
                        <a:pt x="5166" y="32384"/>
                      </a:cubicBezTo>
                      <a:cubicBezTo>
                        <a:pt x="5101" y="32384"/>
                        <a:pt x="4988" y="32329"/>
                        <a:pt x="4809" y="32192"/>
                      </a:cubicBezTo>
                      <a:cubicBezTo>
                        <a:pt x="4676" y="31993"/>
                        <a:pt x="4610" y="31760"/>
                        <a:pt x="4610" y="31528"/>
                      </a:cubicBezTo>
                      <a:cubicBezTo>
                        <a:pt x="4626" y="31493"/>
                        <a:pt x="4649" y="31478"/>
                        <a:pt x="4678" y="31478"/>
                      </a:cubicBezTo>
                      <a:close/>
                      <a:moveTo>
                        <a:pt x="11638" y="32368"/>
                      </a:moveTo>
                      <a:cubicBezTo>
                        <a:pt x="11557" y="32445"/>
                        <a:pt x="11566" y="32501"/>
                        <a:pt x="11622" y="32558"/>
                      </a:cubicBezTo>
                      <a:cubicBezTo>
                        <a:pt x="11559" y="32495"/>
                        <a:pt x="11526" y="32431"/>
                        <a:pt x="11638" y="32368"/>
                      </a:cubicBezTo>
                      <a:close/>
                      <a:moveTo>
                        <a:pt x="33725" y="32488"/>
                      </a:moveTo>
                      <a:cubicBezTo>
                        <a:pt x="33716" y="32509"/>
                        <a:pt x="33763" y="32576"/>
                        <a:pt x="33889" y="32724"/>
                      </a:cubicBezTo>
                      <a:cubicBezTo>
                        <a:pt x="33854" y="32742"/>
                        <a:pt x="33822" y="32750"/>
                        <a:pt x="33795" y="32750"/>
                      </a:cubicBezTo>
                      <a:cubicBezTo>
                        <a:pt x="33644" y="32750"/>
                        <a:pt x="33621" y="32519"/>
                        <a:pt x="33725" y="32488"/>
                      </a:cubicBezTo>
                      <a:close/>
                      <a:moveTo>
                        <a:pt x="20629" y="32790"/>
                      </a:moveTo>
                      <a:lnTo>
                        <a:pt x="20629" y="32790"/>
                      </a:lnTo>
                      <a:cubicBezTo>
                        <a:pt x="20637" y="32799"/>
                        <a:pt x="20648" y="32803"/>
                        <a:pt x="20660" y="32804"/>
                      </a:cubicBezTo>
                      <a:lnTo>
                        <a:pt x="20660" y="32804"/>
                      </a:lnTo>
                      <a:cubicBezTo>
                        <a:pt x="20657" y="32812"/>
                        <a:pt x="20651" y="32815"/>
                        <a:pt x="20645" y="32815"/>
                      </a:cubicBezTo>
                      <a:cubicBezTo>
                        <a:pt x="20637" y="32815"/>
                        <a:pt x="20629" y="32807"/>
                        <a:pt x="20629" y="32790"/>
                      </a:cubicBezTo>
                      <a:close/>
                      <a:moveTo>
                        <a:pt x="3945" y="32957"/>
                      </a:moveTo>
                      <a:lnTo>
                        <a:pt x="3945" y="32957"/>
                      </a:lnTo>
                      <a:cubicBezTo>
                        <a:pt x="4012" y="32990"/>
                        <a:pt x="4078" y="33023"/>
                        <a:pt x="4111" y="33123"/>
                      </a:cubicBezTo>
                      <a:cubicBezTo>
                        <a:pt x="4078" y="33090"/>
                        <a:pt x="4078" y="33056"/>
                        <a:pt x="4045" y="33023"/>
                      </a:cubicBezTo>
                      <a:cubicBezTo>
                        <a:pt x="4012" y="33023"/>
                        <a:pt x="3978" y="32990"/>
                        <a:pt x="3945" y="32957"/>
                      </a:cubicBezTo>
                      <a:close/>
                      <a:moveTo>
                        <a:pt x="6915" y="33238"/>
                      </a:moveTo>
                      <a:lnTo>
                        <a:pt x="6970" y="33256"/>
                      </a:lnTo>
                      <a:cubicBezTo>
                        <a:pt x="6948" y="33256"/>
                        <a:pt x="6930" y="33249"/>
                        <a:pt x="6915" y="33238"/>
                      </a:cubicBezTo>
                      <a:close/>
                      <a:moveTo>
                        <a:pt x="8399" y="33256"/>
                      </a:moveTo>
                      <a:cubicBezTo>
                        <a:pt x="8432" y="33256"/>
                        <a:pt x="8465" y="33256"/>
                        <a:pt x="8465" y="33289"/>
                      </a:cubicBezTo>
                      <a:lnTo>
                        <a:pt x="8465" y="33322"/>
                      </a:lnTo>
                      <a:cubicBezTo>
                        <a:pt x="8465" y="33256"/>
                        <a:pt x="8432" y="33256"/>
                        <a:pt x="8399" y="33256"/>
                      </a:cubicBezTo>
                      <a:close/>
                      <a:moveTo>
                        <a:pt x="33856" y="33956"/>
                      </a:moveTo>
                      <a:cubicBezTo>
                        <a:pt x="33855" y="33987"/>
                        <a:pt x="33823" y="33988"/>
                        <a:pt x="33823" y="34020"/>
                      </a:cubicBezTo>
                      <a:lnTo>
                        <a:pt x="33823" y="33987"/>
                      </a:lnTo>
                      <a:cubicBezTo>
                        <a:pt x="33823" y="33987"/>
                        <a:pt x="33855" y="33987"/>
                        <a:pt x="33856" y="33956"/>
                      </a:cubicBezTo>
                      <a:close/>
                      <a:moveTo>
                        <a:pt x="5308" y="33555"/>
                      </a:moveTo>
                      <a:cubicBezTo>
                        <a:pt x="5443" y="33663"/>
                        <a:pt x="5622" y="34057"/>
                        <a:pt x="5487" y="34057"/>
                      </a:cubicBezTo>
                      <a:cubicBezTo>
                        <a:pt x="5457" y="34057"/>
                        <a:pt x="5409" y="34036"/>
                        <a:pt x="5341" y="33987"/>
                      </a:cubicBezTo>
                      <a:lnTo>
                        <a:pt x="5308" y="33987"/>
                      </a:lnTo>
                      <a:cubicBezTo>
                        <a:pt x="5208" y="33821"/>
                        <a:pt x="4909" y="33555"/>
                        <a:pt x="5308" y="33555"/>
                      </a:cubicBezTo>
                      <a:close/>
                      <a:moveTo>
                        <a:pt x="35584" y="34087"/>
                      </a:moveTo>
                      <a:cubicBezTo>
                        <a:pt x="35584" y="34120"/>
                        <a:pt x="35584" y="34120"/>
                        <a:pt x="35584" y="34120"/>
                      </a:cubicBezTo>
                      <a:cubicBezTo>
                        <a:pt x="35551" y="34120"/>
                        <a:pt x="35584" y="34120"/>
                        <a:pt x="35584" y="34087"/>
                      </a:cubicBezTo>
                      <a:close/>
                      <a:moveTo>
                        <a:pt x="7302" y="34020"/>
                      </a:moveTo>
                      <a:lnTo>
                        <a:pt x="7302" y="34020"/>
                      </a:lnTo>
                      <a:cubicBezTo>
                        <a:pt x="7327" y="34059"/>
                        <a:pt x="7353" y="34092"/>
                        <a:pt x="7381" y="34123"/>
                      </a:cubicBezTo>
                      <a:lnTo>
                        <a:pt x="7381" y="34123"/>
                      </a:lnTo>
                      <a:cubicBezTo>
                        <a:pt x="7352" y="34093"/>
                        <a:pt x="7325" y="34059"/>
                        <a:pt x="7302" y="34020"/>
                      </a:cubicBezTo>
                      <a:close/>
                      <a:moveTo>
                        <a:pt x="35651" y="33954"/>
                      </a:moveTo>
                      <a:cubicBezTo>
                        <a:pt x="35651" y="34043"/>
                        <a:pt x="35651" y="34158"/>
                        <a:pt x="35675" y="34158"/>
                      </a:cubicBezTo>
                      <a:cubicBezTo>
                        <a:pt x="35675" y="34158"/>
                        <a:pt x="35675" y="34158"/>
                        <a:pt x="35675" y="34158"/>
                      </a:cubicBezTo>
                      <a:lnTo>
                        <a:pt x="35675" y="34158"/>
                      </a:lnTo>
                      <a:cubicBezTo>
                        <a:pt x="35674" y="34158"/>
                        <a:pt x="35674" y="34158"/>
                        <a:pt x="35673" y="34158"/>
                      </a:cubicBezTo>
                      <a:cubicBezTo>
                        <a:pt x="35644" y="34158"/>
                        <a:pt x="35618" y="34050"/>
                        <a:pt x="35618" y="34020"/>
                      </a:cubicBezTo>
                      <a:lnTo>
                        <a:pt x="35584" y="34020"/>
                      </a:lnTo>
                      <a:cubicBezTo>
                        <a:pt x="35618" y="33987"/>
                        <a:pt x="35618" y="33987"/>
                        <a:pt x="35651" y="33954"/>
                      </a:cubicBezTo>
                      <a:close/>
                      <a:moveTo>
                        <a:pt x="5621" y="34167"/>
                      </a:moveTo>
                      <a:cubicBezTo>
                        <a:pt x="5640" y="34172"/>
                        <a:pt x="5658" y="34178"/>
                        <a:pt x="5673" y="34186"/>
                      </a:cubicBezTo>
                      <a:cubicBezTo>
                        <a:pt x="5646" y="34186"/>
                        <a:pt x="5641" y="34186"/>
                        <a:pt x="5621" y="34167"/>
                      </a:cubicBezTo>
                      <a:close/>
                      <a:moveTo>
                        <a:pt x="7467" y="34204"/>
                      </a:moveTo>
                      <a:cubicBezTo>
                        <a:pt x="7488" y="34220"/>
                        <a:pt x="7510" y="34237"/>
                        <a:pt x="7534" y="34253"/>
                      </a:cubicBezTo>
                      <a:lnTo>
                        <a:pt x="7562" y="34290"/>
                      </a:lnTo>
                      <a:lnTo>
                        <a:pt x="7562" y="34290"/>
                      </a:lnTo>
                      <a:cubicBezTo>
                        <a:pt x="7533" y="34260"/>
                        <a:pt x="7500" y="34233"/>
                        <a:pt x="7467" y="34204"/>
                      </a:cubicBezTo>
                      <a:close/>
                      <a:moveTo>
                        <a:pt x="33821" y="34160"/>
                      </a:moveTo>
                      <a:cubicBezTo>
                        <a:pt x="33830" y="34213"/>
                        <a:pt x="33841" y="34266"/>
                        <a:pt x="33823" y="34319"/>
                      </a:cubicBezTo>
                      <a:cubicBezTo>
                        <a:pt x="33778" y="34330"/>
                        <a:pt x="33737" y="34345"/>
                        <a:pt x="33699" y="34363"/>
                      </a:cubicBezTo>
                      <a:lnTo>
                        <a:pt x="33699" y="34363"/>
                      </a:lnTo>
                      <a:cubicBezTo>
                        <a:pt x="33763" y="34307"/>
                        <a:pt x="33806" y="34241"/>
                        <a:pt x="33821" y="34160"/>
                      </a:cubicBezTo>
                      <a:close/>
                      <a:moveTo>
                        <a:pt x="8133" y="34585"/>
                      </a:moveTo>
                      <a:lnTo>
                        <a:pt x="8133" y="34585"/>
                      </a:lnTo>
                      <a:cubicBezTo>
                        <a:pt x="8199" y="34652"/>
                        <a:pt x="8232" y="34718"/>
                        <a:pt x="8266" y="34785"/>
                      </a:cubicBezTo>
                      <a:cubicBezTo>
                        <a:pt x="8266" y="34818"/>
                        <a:pt x="8299" y="34818"/>
                        <a:pt x="8299" y="34851"/>
                      </a:cubicBezTo>
                      <a:cubicBezTo>
                        <a:pt x="8232" y="34785"/>
                        <a:pt x="8199" y="34685"/>
                        <a:pt x="8133" y="34585"/>
                      </a:cubicBezTo>
                      <a:close/>
                      <a:moveTo>
                        <a:pt x="7834" y="35017"/>
                      </a:moveTo>
                      <a:cubicBezTo>
                        <a:pt x="7867" y="35050"/>
                        <a:pt x="7900" y="35050"/>
                        <a:pt x="7933" y="35117"/>
                      </a:cubicBezTo>
                      <a:cubicBezTo>
                        <a:pt x="7900" y="35084"/>
                        <a:pt x="7867" y="35050"/>
                        <a:pt x="7834" y="35017"/>
                      </a:cubicBezTo>
                      <a:close/>
                      <a:moveTo>
                        <a:pt x="8066" y="34917"/>
                      </a:moveTo>
                      <a:cubicBezTo>
                        <a:pt x="8099" y="35017"/>
                        <a:pt x="8166" y="35117"/>
                        <a:pt x="8232" y="35183"/>
                      </a:cubicBezTo>
                      <a:cubicBezTo>
                        <a:pt x="8133" y="35117"/>
                        <a:pt x="8099" y="34917"/>
                        <a:pt x="7967" y="34917"/>
                      </a:cubicBezTo>
                      <a:close/>
                      <a:moveTo>
                        <a:pt x="26877" y="35391"/>
                      </a:moveTo>
                      <a:cubicBezTo>
                        <a:pt x="26885" y="35391"/>
                        <a:pt x="26894" y="35399"/>
                        <a:pt x="26910" y="35416"/>
                      </a:cubicBezTo>
                      <a:cubicBezTo>
                        <a:pt x="26900" y="35406"/>
                        <a:pt x="26888" y="35402"/>
                        <a:pt x="26875" y="35402"/>
                      </a:cubicBezTo>
                      <a:cubicBezTo>
                        <a:pt x="26868" y="35402"/>
                        <a:pt x="26861" y="35403"/>
                        <a:pt x="26854" y="35405"/>
                      </a:cubicBezTo>
                      <a:lnTo>
                        <a:pt x="26854" y="35405"/>
                      </a:lnTo>
                      <a:cubicBezTo>
                        <a:pt x="26864" y="35396"/>
                        <a:pt x="26871" y="35391"/>
                        <a:pt x="26877" y="35391"/>
                      </a:cubicBezTo>
                      <a:close/>
                      <a:moveTo>
                        <a:pt x="26844" y="35383"/>
                      </a:moveTo>
                      <a:lnTo>
                        <a:pt x="26844" y="35409"/>
                      </a:lnTo>
                      <a:lnTo>
                        <a:pt x="26844" y="35409"/>
                      </a:lnTo>
                      <a:cubicBezTo>
                        <a:pt x="26825" y="35418"/>
                        <a:pt x="26810" y="35434"/>
                        <a:pt x="26810" y="35449"/>
                      </a:cubicBezTo>
                      <a:cubicBezTo>
                        <a:pt x="26810" y="35416"/>
                        <a:pt x="26810" y="35416"/>
                        <a:pt x="26844" y="35383"/>
                      </a:cubicBezTo>
                      <a:close/>
                      <a:moveTo>
                        <a:pt x="40337" y="35383"/>
                      </a:moveTo>
                      <a:cubicBezTo>
                        <a:pt x="40337" y="35449"/>
                        <a:pt x="40370" y="35449"/>
                        <a:pt x="40403" y="35449"/>
                      </a:cubicBezTo>
                      <a:lnTo>
                        <a:pt x="40337" y="35449"/>
                      </a:lnTo>
                      <a:lnTo>
                        <a:pt x="40337" y="35383"/>
                      </a:lnTo>
                      <a:close/>
                      <a:moveTo>
                        <a:pt x="25415" y="35449"/>
                      </a:moveTo>
                      <a:lnTo>
                        <a:pt x="25415" y="35449"/>
                      </a:lnTo>
                      <a:cubicBezTo>
                        <a:pt x="25444" y="35566"/>
                        <a:pt x="25268" y="35734"/>
                        <a:pt x="25292" y="35863"/>
                      </a:cubicBezTo>
                      <a:lnTo>
                        <a:pt x="25292" y="35863"/>
                      </a:lnTo>
                      <a:cubicBezTo>
                        <a:pt x="25257" y="35871"/>
                        <a:pt x="25206" y="35898"/>
                        <a:pt x="25187" y="35898"/>
                      </a:cubicBezTo>
                      <a:cubicBezTo>
                        <a:pt x="25179" y="35898"/>
                        <a:pt x="25176" y="35893"/>
                        <a:pt x="25182" y="35881"/>
                      </a:cubicBezTo>
                      <a:lnTo>
                        <a:pt x="25182" y="35881"/>
                      </a:lnTo>
                      <a:lnTo>
                        <a:pt x="25182" y="35881"/>
                      </a:lnTo>
                      <a:cubicBezTo>
                        <a:pt x="25282" y="35748"/>
                        <a:pt x="25381" y="35615"/>
                        <a:pt x="25415" y="35449"/>
                      </a:cubicBezTo>
                      <a:close/>
                      <a:moveTo>
                        <a:pt x="30699" y="35915"/>
                      </a:moveTo>
                      <a:lnTo>
                        <a:pt x="30699" y="35915"/>
                      </a:lnTo>
                      <a:cubicBezTo>
                        <a:pt x="30732" y="35948"/>
                        <a:pt x="30699" y="35948"/>
                        <a:pt x="30666" y="35948"/>
                      </a:cubicBezTo>
                      <a:lnTo>
                        <a:pt x="30599" y="35948"/>
                      </a:lnTo>
                      <a:cubicBezTo>
                        <a:pt x="30632" y="35948"/>
                        <a:pt x="30732" y="35948"/>
                        <a:pt x="30699" y="35915"/>
                      </a:cubicBezTo>
                      <a:close/>
                      <a:moveTo>
                        <a:pt x="30865" y="36114"/>
                      </a:moveTo>
                      <a:cubicBezTo>
                        <a:pt x="30883" y="36126"/>
                        <a:pt x="30897" y="36135"/>
                        <a:pt x="30907" y="36141"/>
                      </a:cubicBezTo>
                      <a:lnTo>
                        <a:pt x="30907" y="36141"/>
                      </a:lnTo>
                      <a:cubicBezTo>
                        <a:pt x="30904" y="36142"/>
                        <a:pt x="30901" y="36145"/>
                        <a:pt x="30898" y="36147"/>
                      </a:cubicBezTo>
                      <a:lnTo>
                        <a:pt x="30865" y="36114"/>
                      </a:lnTo>
                      <a:close/>
                      <a:moveTo>
                        <a:pt x="30898" y="36081"/>
                      </a:moveTo>
                      <a:cubicBezTo>
                        <a:pt x="30932" y="36114"/>
                        <a:pt x="30998" y="36114"/>
                        <a:pt x="31031" y="36147"/>
                      </a:cubicBezTo>
                      <a:cubicBezTo>
                        <a:pt x="31009" y="36147"/>
                        <a:pt x="30972" y="36132"/>
                        <a:pt x="30940" y="36132"/>
                      </a:cubicBezTo>
                      <a:cubicBezTo>
                        <a:pt x="30933" y="36132"/>
                        <a:pt x="30926" y="36133"/>
                        <a:pt x="30919" y="36135"/>
                      </a:cubicBezTo>
                      <a:lnTo>
                        <a:pt x="30919" y="36135"/>
                      </a:lnTo>
                      <a:cubicBezTo>
                        <a:pt x="30913" y="36129"/>
                        <a:pt x="30906" y="36121"/>
                        <a:pt x="30898" y="36114"/>
                      </a:cubicBezTo>
                      <a:lnTo>
                        <a:pt x="30898" y="36081"/>
                      </a:lnTo>
                      <a:close/>
                      <a:moveTo>
                        <a:pt x="7515" y="36370"/>
                      </a:moveTo>
                      <a:cubicBezTo>
                        <a:pt x="7549" y="36425"/>
                        <a:pt x="7609" y="36496"/>
                        <a:pt x="7628" y="36569"/>
                      </a:cubicBezTo>
                      <a:lnTo>
                        <a:pt x="7628" y="36569"/>
                      </a:lnTo>
                      <a:lnTo>
                        <a:pt x="7515" y="36370"/>
                      </a:lnTo>
                      <a:close/>
                      <a:moveTo>
                        <a:pt x="35319" y="36845"/>
                      </a:moveTo>
                      <a:cubicBezTo>
                        <a:pt x="35319" y="36905"/>
                        <a:pt x="35292" y="36930"/>
                        <a:pt x="35264" y="36930"/>
                      </a:cubicBezTo>
                      <a:cubicBezTo>
                        <a:pt x="35244" y="36930"/>
                        <a:pt x="35223" y="36918"/>
                        <a:pt x="35208" y="36897"/>
                      </a:cubicBezTo>
                      <a:lnTo>
                        <a:pt x="35208" y="36897"/>
                      </a:lnTo>
                      <a:cubicBezTo>
                        <a:pt x="35218" y="36904"/>
                        <a:pt x="35229" y="36908"/>
                        <a:pt x="35241" y="36908"/>
                      </a:cubicBezTo>
                      <a:cubicBezTo>
                        <a:pt x="35267" y="36908"/>
                        <a:pt x="35296" y="36889"/>
                        <a:pt x="35319" y="36845"/>
                      </a:cubicBezTo>
                      <a:close/>
                      <a:moveTo>
                        <a:pt x="17405" y="36845"/>
                      </a:moveTo>
                      <a:lnTo>
                        <a:pt x="17405" y="36878"/>
                      </a:lnTo>
                      <a:cubicBezTo>
                        <a:pt x="17480" y="37004"/>
                        <a:pt x="17499" y="37167"/>
                        <a:pt x="17604" y="37211"/>
                      </a:cubicBezTo>
                      <a:lnTo>
                        <a:pt x="17604" y="37211"/>
                      </a:lnTo>
                      <a:cubicBezTo>
                        <a:pt x="17456" y="37168"/>
                        <a:pt x="17437" y="36964"/>
                        <a:pt x="17309" y="36868"/>
                      </a:cubicBezTo>
                      <a:lnTo>
                        <a:pt x="17309" y="36868"/>
                      </a:lnTo>
                      <a:cubicBezTo>
                        <a:pt x="17315" y="36869"/>
                        <a:pt x="17320" y="36870"/>
                        <a:pt x="17326" y="36870"/>
                      </a:cubicBezTo>
                      <a:cubicBezTo>
                        <a:pt x="17347" y="36870"/>
                        <a:pt x="17372" y="36862"/>
                        <a:pt x="17405" y="36845"/>
                      </a:cubicBezTo>
                      <a:close/>
                      <a:moveTo>
                        <a:pt x="8532" y="37310"/>
                      </a:moveTo>
                      <a:cubicBezTo>
                        <a:pt x="8532" y="37344"/>
                        <a:pt x="8498" y="37377"/>
                        <a:pt x="8498" y="37410"/>
                      </a:cubicBezTo>
                      <a:lnTo>
                        <a:pt x="8465" y="37410"/>
                      </a:lnTo>
                      <a:cubicBezTo>
                        <a:pt x="8498" y="37377"/>
                        <a:pt x="8498" y="37344"/>
                        <a:pt x="8532" y="37310"/>
                      </a:cubicBezTo>
                      <a:close/>
                      <a:moveTo>
                        <a:pt x="33642" y="37567"/>
                      </a:moveTo>
                      <a:cubicBezTo>
                        <a:pt x="33659" y="37567"/>
                        <a:pt x="33672" y="37589"/>
                        <a:pt x="33670" y="37612"/>
                      </a:cubicBezTo>
                      <a:lnTo>
                        <a:pt x="33670" y="37612"/>
                      </a:lnTo>
                      <a:cubicBezTo>
                        <a:pt x="33669" y="37592"/>
                        <a:pt x="33646" y="37576"/>
                        <a:pt x="33624" y="37576"/>
                      </a:cubicBezTo>
                      <a:cubicBezTo>
                        <a:pt x="33630" y="37570"/>
                        <a:pt x="33636" y="37567"/>
                        <a:pt x="33642" y="37567"/>
                      </a:cubicBezTo>
                      <a:close/>
                      <a:moveTo>
                        <a:pt x="5840" y="32392"/>
                      </a:moveTo>
                      <a:lnTo>
                        <a:pt x="5840" y="32392"/>
                      </a:lnTo>
                      <a:cubicBezTo>
                        <a:pt x="6371" y="32923"/>
                        <a:pt x="7169" y="33821"/>
                        <a:pt x="7302" y="34352"/>
                      </a:cubicBezTo>
                      <a:cubicBezTo>
                        <a:pt x="6737" y="34884"/>
                        <a:pt x="9263" y="36779"/>
                        <a:pt x="10060" y="37410"/>
                      </a:cubicBezTo>
                      <a:cubicBezTo>
                        <a:pt x="10027" y="37576"/>
                        <a:pt x="10293" y="37609"/>
                        <a:pt x="10193" y="37776"/>
                      </a:cubicBezTo>
                      <a:cubicBezTo>
                        <a:pt x="10143" y="37783"/>
                        <a:pt x="10095" y="37787"/>
                        <a:pt x="10047" y="37787"/>
                      </a:cubicBezTo>
                      <a:cubicBezTo>
                        <a:pt x="9044" y="37787"/>
                        <a:pt x="8488" y="36186"/>
                        <a:pt x="7568" y="35615"/>
                      </a:cubicBezTo>
                      <a:cubicBezTo>
                        <a:pt x="7136" y="34618"/>
                        <a:pt x="5574" y="33920"/>
                        <a:pt x="5507" y="32890"/>
                      </a:cubicBezTo>
                      <a:cubicBezTo>
                        <a:pt x="5536" y="32845"/>
                        <a:pt x="5569" y="32826"/>
                        <a:pt x="5605" y="32826"/>
                      </a:cubicBezTo>
                      <a:cubicBezTo>
                        <a:pt x="5867" y="32826"/>
                        <a:pt x="6312" y="33845"/>
                        <a:pt x="6604" y="34020"/>
                      </a:cubicBezTo>
                      <a:cubicBezTo>
                        <a:pt x="7402" y="33954"/>
                        <a:pt x="5740" y="33023"/>
                        <a:pt x="5840" y="32392"/>
                      </a:cubicBezTo>
                      <a:close/>
                      <a:moveTo>
                        <a:pt x="11287" y="37838"/>
                      </a:moveTo>
                      <a:cubicBezTo>
                        <a:pt x="11298" y="37850"/>
                        <a:pt x="11311" y="37863"/>
                        <a:pt x="11323" y="37875"/>
                      </a:cubicBezTo>
                      <a:lnTo>
                        <a:pt x="11323" y="37898"/>
                      </a:lnTo>
                      <a:lnTo>
                        <a:pt x="11323" y="37898"/>
                      </a:lnTo>
                      <a:cubicBezTo>
                        <a:pt x="11306" y="37884"/>
                        <a:pt x="11296" y="37861"/>
                        <a:pt x="11287" y="37838"/>
                      </a:cubicBezTo>
                      <a:close/>
                      <a:moveTo>
                        <a:pt x="8208" y="37654"/>
                      </a:moveTo>
                      <a:lnTo>
                        <a:pt x="8208" y="37654"/>
                      </a:lnTo>
                      <a:cubicBezTo>
                        <a:pt x="8300" y="37738"/>
                        <a:pt x="8414" y="37810"/>
                        <a:pt x="8479" y="37907"/>
                      </a:cubicBezTo>
                      <a:lnTo>
                        <a:pt x="8479" y="37907"/>
                      </a:lnTo>
                      <a:cubicBezTo>
                        <a:pt x="8373" y="37834"/>
                        <a:pt x="8294" y="37745"/>
                        <a:pt x="8208" y="37654"/>
                      </a:cubicBezTo>
                      <a:close/>
                      <a:moveTo>
                        <a:pt x="10426" y="37842"/>
                      </a:moveTo>
                      <a:lnTo>
                        <a:pt x="10426" y="37842"/>
                      </a:lnTo>
                      <a:cubicBezTo>
                        <a:pt x="10490" y="37928"/>
                        <a:pt x="10597" y="37972"/>
                        <a:pt x="10682" y="38038"/>
                      </a:cubicBezTo>
                      <a:lnTo>
                        <a:pt x="10682" y="38038"/>
                      </a:lnTo>
                      <a:cubicBezTo>
                        <a:pt x="10585" y="38004"/>
                        <a:pt x="10490" y="37938"/>
                        <a:pt x="10426" y="37842"/>
                      </a:cubicBezTo>
                      <a:close/>
                      <a:moveTo>
                        <a:pt x="9602" y="38033"/>
                      </a:moveTo>
                      <a:cubicBezTo>
                        <a:pt x="9628" y="38033"/>
                        <a:pt x="9654" y="38036"/>
                        <a:pt x="9679" y="38042"/>
                      </a:cubicBezTo>
                      <a:lnTo>
                        <a:pt x="9529" y="38042"/>
                      </a:lnTo>
                      <a:cubicBezTo>
                        <a:pt x="9553" y="38035"/>
                        <a:pt x="9577" y="38033"/>
                        <a:pt x="9602" y="38033"/>
                      </a:cubicBezTo>
                      <a:close/>
                      <a:moveTo>
                        <a:pt x="8517" y="37985"/>
                      </a:moveTo>
                      <a:cubicBezTo>
                        <a:pt x="8526" y="38013"/>
                        <a:pt x="8532" y="38043"/>
                        <a:pt x="8532" y="38075"/>
                      </a:cubicBezTo>
                      <a:cubicBezTo>
                        <a:pt x="8532" y="38036"/>
                        <a:pt x="8520" y="38008"/>
                        <a:pt x="8517" y="37985"/>
                      </a:cubicBezTo>
                      <a:close/>
                      <a:moveTo>
                        <a:pt x="9814" y="38093"/>
                      </a:moveTo>
                      <a:lnTo>
                        <a:pt x="9814" y="38093"/>
                      </a:lnTo>
                      <a:cubicBezTo>
                        <a:pt x="9842" y="38108"/>
                        <a:pt x="9869" y="38125"/>
                        <a:pt x="9894" y="38141"/>
                      </a:cubicBezTo>
                      <a:lnTo>
                        <a:pt x="9814" y="38093"/>
                      </a:lnTo>
                      <a:close/>
                      <a:moveTo>
                        <a:pt x="8964" y="37875"/>
                      </a:moveTo>
                      <a:lnTo>
                        <a:pt x="8964" y="37875"/>
                      </a:lnTo>
                      <a:cubicBezTo>
                        <a:pt x="9063" y="37942"/>
                        <a:pt x="9097" y="38174"/>
                        <a:pt x="9229" y="38174"/>
                      </a:cubicBezTo>
                      <a:lnTo>
                        <a:pt x="9163" y="38174"/>
                      </a:lnTo>
                      <a:cubicBezTo>
                        <a:pt x="9097" y="38075"/>
                        <a:pt x="9030" y="37975"/>
                        <a:pt x="8964" y="37875"/>
                      </a:cubicBezTo>
                      <a:close/>
                      <a:moveTo>
                        <a:pt x="10701" y="38053"/>
                      </a:moveTo>
                      <a:cubicBezTo>
                        <a:pt x="10739" y="38086"/>
                        <a:pt x="10771" y="38124"/>
                        <a:pt x="10791" y="38174"/>
                      </a:cubicBezTo>
                      <a:lnTo>
                        <a:pt x="10701" y="38053"/>
                      </a:lnTo>
                      <a:close/>
                      <a:moveTo>
                        <a:pt x="29635" y="38208"/>
                      </a:moveTo>
                      <a:cubicBezTo>
                        <a:pt x="29602" y="38208"/>
                        <a:pt x="29635" y="38274"/>
                        <a:pt x="29669" y="38341"/>
                      </a:cubicBezTo>
                      <a:cubicBezTo>
                        <a:pt x="29650" y="38350"/>
                        <a:pt x="29629" y="38357"/>
                        <a:pt x="29607" y="38361"/>
                      </a:cubicBezTo>
                      <a:lnTo>
                        <a:pt x="29607" y="38361"/>
                      </a:lnTo>
                      <a:cubicBezTo>
                        <a:pt x="29628" y="38296"/>
                        <a:pt x="29573" y="38208"/>
                        <a:pt x="29635" y="38208"/>
                      </a:cubicBezTo>
                      <a:close/>
                      <a:moveTo>
                        <a:pt x="10612" y="38973"/>
                      </a:moveTo>
                      <a:cubicBezTo>
                        <a:pt x="10669" y="38973"/>
                        <a:pt x="10721" y="39013"/>
                        <a:pt x="10758" y="39138"/>
                      </a:cubicBezTo>
                      <a:cubicBezTo>
                        <a:pt x="10707" y="39035"/>
                        <a:pt x="10650" y="39002"/>
                        <a:pt x="10592" y="39002"/>
                      </a:cubicBezTo>
                      <a:cubicBezTo>
                        <a:pt x="10501" y="39002"/>
                        <a:pt x="10408" y="39085"/>
                        <a:pt x="10326" y="39105"/>
                      </a:cubicBezTo>
                      <a:cubicBezTo>
                        <a:pt x="10409" y="39084"/>
                        <a:pt x="10518" y="38973"/>
                        <a:pt x="10612" y="38973"/>
                      </a:cubicBezTo>
                      <a:close/>
                      <a:moveTo>
                        <a:pt x="33687" y="39166"/>
                      </a:moveTo>
                      <a:cubicBezTo>
                        <a:pt x="33763" y="39166"/>
                        <a:pt x="33786" y="39275"/>
                        <a:pt x="33756" y="39304"/>
                      </a:cubicBezTo>
                      <a:cubicBezTo>
                        <a:pt x="33790" y="39238"/>
                        <a:pt x="33723" y="39171"/>
                        <a:pt x="33657" y="39171"/>
                      </a:cubicBezTo>
                      <a:cubicBezTo>
                        <a:pt x="33668" y="39168"/>
                        <a:pt x="33678" y="39166"/>
                        <a:pt x="33687" y="39166"/>
                      </a:cubicBezTo>
                      <a:close/>
                      <a:moveTo>
                        <a:pt x="10791" y="39171"/>
                      </a:moveTo>
                      <a:lnTo>
                        <a:pt x="10791" y="39171"/>
                      </a:lnTo>
                      <a:cubicBezTo>
                        <a:pt x="10961" y="39200"/>
                        <a:pt x="11130" y="39276"/>
                        <a:pt x="11258" y="39399"/>
                      </a:cubicBezTo>
                      <a:lnTo>
                        <a:pt x="11258" y="39399"/>
                      </a:lnTo>
                      <a:cubicBezTo>
                        <a:pt x="11116" y="39286"/>
                        <a:pt x="10905" y="39314"/>
                        <a:pt x="10791" y="39171"/>
                      </a:cubicBezTo>
                      <a:close/>
                      <a:moveTo>
                        <a:pt x="12830" y="40000"/>
                      </a:moveTo>
                      <a:lnTo>
                        <a:pt x="12830" y="40000"/>
                      </a:lnTo>
                      <a:cubicBezTo>
                        <a:pt x="12849" y="40009"/>
                        <a:pt x="12867" y="40017"/>
                        <a:pt x="12885" y="40036"/>
                      </a:cubicBezTo>
                      <a:lnTo>
                        <a:pt x="12918" y="40102"/>
                      </a:lnTo>
                      <a:cubicBezTo>
                        <a:pt x="12894" y="40077"/>
                        <a:pt x="12869" y="40034"/>
                        <a:pt x="12830" y="40000"/>
                      </a:cubicBezTo>
                      <a:close/>
                      <a:moveTo>
                        <a:pt x="37816" y="40079"/>
                      </a:moveTo>
                      <a:cubicBezTo>
                        <a:pt x="37817" y="40135"/>
                        <a:pt x="37806" y="40181"/>
                        <a:pt x="37745" y="40202"/>
                      </a:cubicBezTo>
                      <a:cubicBezTo>
                        <a:pt x="37803" y="40163"/>
                        <a:pt x="37816" y="40124"/>
                        <a:pt x="37816" y="40079"/>
                      </a:cubicBezTo>
                      <a:close/>
                      <a:moveTo>
                        <a:pt x="36149" y="40468"/>
                      </a:moveTo>
                      <a:cubicBezTo>
                        <a:pt x="36216" y="40567"/>
                        <a:pt x="35983" y="40567"/>
                        <a:pt x="35983" y="40601"/>
                      </a:cubicBezTo>
                      <a:lnTo>
                        <a:pt x="35950" y="40567"/>
                      </a:lnTo>
                      <a:cubicBezTo>
                        <a:pt x="36016" y="40567"/>
                        <a:pt x="36050" y="40468"/>
                        <a:pt x="36149" y="40468"/>
                      </a:cubicBezTo>
                      <a:close/>
                      <a:moveTo>
                        <a:pt x="36309" y="40574"/>
                      </a:moveTo>
                      <a:cubicBezTo>
                        <a:pt x="36292" y="40614"/>
                        <a:pt x="36364" y="40634"/>
                        <a:pt x="36415" y="40634"/>
                      </a:cubicBezTo>
                      <a:cubicBezTo>
                        <a:pt x="36349" y="40634"/>
                        <a:pt x="36316" y="40634"/>
                        <a:pt x="36282" y="40601"/>
                      </a:cubicBezTo>
                      <a:lnTo>
                        <a:pt x="36282" y="40601"/>
                      </a:lnTo>
                      <a:cubicBezTo>
                        <a:pt x="36316" y="40700"/>
                        <a:pt x="36316" y="40767"/>
                        <a:pt x="36349" y="40833"/>
                      </a:cubicBezTo>
                      <a:cubicBezTo>
                        <a:pt x="36295" y="40779"/>
                        <a:pt x="36285" y="40681"/>
                        <a:pt x="36247" y="40646"/>
                      </a:cubicBezTo>
                      <a:lnTo>
                        <a:pt x="36247" y="40646"/>
                      </a:lnTo>
                      <a:cubicBezTo>
                        <a:pt x="36248" y="40643"/>
                        <a:pt x="36249" y="40639"/>
                        <a:pt x="36249" y="40634"/>
                      </a:cubicBezTo>
                      <a:cubicBezTo>
                        <a:pt x="36269" y="40614"/>
                        <a:pt x="36289" y="40594"/>
                        <a:pt x="36309" y="40574"/>
                      </a:cubicBezTo>
                      <a:close/>
                      <a:moveTo>
                        <a:pt x="26977" y="40833"/>
                      </a:moveTo>
                      <a:cubicBezTo>
                        <a:pt x="26977" y="40866"/>
                        <a:pt x="26977" y="40866"/>
                        <a:pt x="26977" y="40866"/>
                      </a:cubicBezTo>
                      <a:cubicBezTo>
                        <a:pt x="26977" y="40866"/>
                        <a:pt x="26943" y="40866"/>
                        <a:pt x="26977" y="40833"/>
                      </a:cubicBezTo>
                      <a:close/>
                      <a:moveTo>
                        <a:pt x="37778" y="40866"/>
                      </a:moveTo>
                      <a:cubicBezTo>
                        <a:pt x="37778" y="40883"/>
                        <a:pt x="37786" y="40891"/>
                        <a:pt x="37799" y="40891"/>
                      </a:cubicBezTo>
                      <a:cubicBezTo>
                        <a:pt x="37811" y="40891"/>
                        <a:pt x="37828" y="40883"/>
                        <a:pt x="37844" y="40866"/>
                      </a:cubicBezTo>
                      <a:lnTo>
                        <a:pt x="37844" y="40866"/>
                      </a:lnTo>
                      <a:cubicBezTo>
                        <a:pt x="37811" y="40900"/>
                        <a:pt x="37811" y="40933"/>
                        <a:pt x="37778" y="40966"/>
                      </a:cubicBezTo>
                      <a:lnTo>
                        <a:pt x="37745" y="40966"/>
                      </a:lnTo>
                      <a:cubicBezTo>
                        <a:pt x="37716" y="41023"/>
                        <a:pt x="37639" y="41031"/>
                        <a:pt x="37597" y="41074"/>
                      </a:cubicBezTo>
                      <a:lnTo>
                        <a:pt x="37597" y="41074"/>
                      </a:lnTo>
                      <a:cubicBezTo>
                        <a:pt x="37651" y="41015"/>
                        <a:pt x="37778" y="40954"/>
                        <a:pt x="37778" y="40866"/>
                      </a:cubicBezTo>
                      <a:close/>
                      <a:moveTo>
                        <a:pt x="27243" y="41033"/>
                      </a:moveTo>
                      <a:lnTo>
                        <a:pt x="27375" y="41066"/>
                      </a:lnTo>
                      <a:cubicBezTo>
                        <a:pt x="27388" y="41081"/>
                        <a:pt x="27401" y="41094"/>
                        <a:pt x="27414" y="41104"/>
                      </a:cubicBezTo>
                      <a:lnTo>
                        <a:pt x="27414" y="41104"/>
                      </a:lnTo>
                      <a:cubicBezTo>
                        <a:pt x="27368" y="41084"/>
                        <a:pt x="27312" y="41060"/>
                        <a:pt x="27243" y="41033"/>
                      </a:cubicBezTo>
                      <a:close/>
                      <a:moveTo>
                        <a:pt x="27874" y="41033"/>
                      </a:moveTo>
                      <a:lnTo>
                        <a:pt x="27874" y="41033"/>
                      </a:lnTo>
                      <a:cubicBezTo>
                        <a:pt x="27774" y="41132"/>
                        <a:pt x="27608" y="41099"/>
                        <a:pt x="27608" y="41232"/>
                      </a:cubicBezTo>
                      <a:cubicBezTo>
                        <a:pt x="27608" y="41210"/>
                        <a:pt x="27593" y="41187"/>
                        <a:pt x="27482" y="41135"/>
                      </a:cubicBezTo>
                      <a:lnTo>
                        <a:pt x="27482" y="41135"/>
                      </a:lnTo>
                      <a:cubicBezTo>
                        <a:pt x="27495" y="41137"/>
                        <a:pt x="27508" y="41139"/>
                        <a:pt x="27522" y="41139"/>
                      </a:cubicBezTo>
                      <a:cubicBezTo>
                        <a:pt x="27634" y="41139"/>
                        <a:pt x="27762" y="41055"/>
                        <a:pt x="27874" y="41033"/>
                      </a:cubicBezTo>
                      <a:close/>
                      <a:moveTo>
                        <a:pt x="13899" y="41484"/>
                      </a:moveTo>
                      <a:cubicBezTo>
                        <a:pt x="13932" y="41484"/>
                        <a:pt x="13949" y="41508"/>
                        <a:pt x="13949" y="41531"/>
                      </a:cubicBezTo>
                      <a:cubicBezTo>
                        <a:pt x="13952" y="41533"/>
                        <a:pt x="13955" y="41534"/>
                        <a:pt x="13958" y="41536"/>
                      </a:cubicBezTo>
                      <a:lnTo>
                        <a:pt x="13958" y="41536"/>
                      </a:lnTo>
                      <a:cubicBezTo>
                        <a:pt x="13925" y="41520"/>
                        <a:pt x="13888" y="41508"/>
                        <a:pt x="13849" y="41498"/>
                      </a:cubicBezTo>
                      <a:cubicBezTo>
                        <a:pt x="13869" y="41488"/>
                        <a:pt x="13885" y="41484"/>
                        <a:pt x="13899" y="41484"/>
                      </a:cubicBezTo>
                      <a:close/>
                      <a:moveTo>
                        <a:pt x="16109" y="41664"/>
                      </a:moveTo>
                      <a:lnTo>
                        <a:pt x="16312" y="41813"/>
                      </a:lnTo>
                      <a:lnTo>
                        <a:pt x="16312" y="41813"/>
                      </a:lnTo>
                      <a:cubicBezTo>
                        <a:pt x="16239" y="41769"/>
                        <a:pt x="16168" y="41723"/>
                        <a:pt x="16109" y="41664"/>
                      </a:cubicBezTo>
                      <a:close/>
                      <a:moveTo>
                        <a:pt x="16774" y="43027"/>
                      </a:moveTo>
                      <a:lnTo>
                        <a:pt x="16807" y="43060"/>
                      </a:lnTo>
                      <a:cubicBezTo>
                        <a:pt x="16740" y="43027"/>
                        <a:pt x="16674" y="43027"/>
                        <a:pt x="16608" y="43027"/>
                      </a:cubicBezTo>
                      <a:close/>
                      <a:moveTo>
                        <a:pt x="33973" y="43592"/>
                      </a:moveTo>
                      <a:lnTo>
                        <a:pt x="33973" y="43592"/>
                      </a:lnTo>
                      <a:cubicBezTo>
                        <a:pt x="33958" y="43597"/>
                        <a:pt x="33946" y="43605"/>
                        <a:pt x="33934" y="43614"/>
                      </a:cubicBezTo>
                      <a:lnTo>
                        <a:pt x="33934" y="43614"/>
                      </a:lnTo>
                      <a:cubicBezTo>
                        <a:pt x="33941" y="43606"/>
                        <a:pt x="33949" y="43599"/>
                        <a:pt x="33956" y="43592"/>
                      </a:cubicBezTo>
                      <a:close/>
                      <a:moveTo>
                        <a:pt x="32726" y="43625"/>
                      </a:moveTo>
                      <a:lnTo>
                        <a:pt x="32726" y="43691"/>
                      </a:lnTo>
                      <a:cubicBezTo>
                        <a:pt x="32726" y="43625"/>
                        <a:pt x="32660" y="43625"/>
                        <a:pt x="32627" y="43625"/>
                      </a:cubicBezTo>
                      <a:close/>
                      <a:moveTo>
                        <a:pt x="17837" y="43758"/>
                      </a:moveTo>
                      <a:lnTo>
                        <a:pt x="17837" y="43758"/>
                      </a:lnTo>
                      <a:cubicBezTo>
                        <a:pt x="17808" y="43817"/>
                        <a:pt x="17700" y="43823"/>
                        <a:pt x="17699" y="43871"/>
                      </a:cubicBezTo>
                      <a:lnTo>
                        <a:pt x="17699" y="43871"/>
                      </a:lnTo>
                      <a:cubicBezTo>
                        <a:pt x="17698" y="43817"/>
                        <a:pt x="17807" y="43788"/>
                        <a:pt x="17837" y="43758"/>
                      </a:cubicBezTo>
                      <a:close/>
                      <a:moveTo>
                        <a:pt x="27841" y="44489"/>
                      </a:moveTo>
                      <a:lnTo>
                        <a:pt x="27841" y="44489"/>
                      </a:lnTo>
                      <a:cubicBezTo>
                        <a:pt x="27874" y="44522"/>
                        <a:pt x="27841" y="44555"/>
                        <a:pt x="27808" y="44589"/>
                      </a:cubicBezTo>
                      <a:lnTo>
                        <a:pt x="27783" y="44564"/>
                      </a:lnTo>
                      <a:lnTo>
                        <a:pt x="27783" y="44564"/>
                      </a:lnTo>
                      <a:cubicBezTo>
                        <a:pt x="27821" y="44559"/>
                        <a:pt x="27841" y="44514"/>
                        <a:pt x="27841" y="44489"/>
                      </a:cubicBezTo>
                      <a:close/>
                      <a:moveTo>
                        <a:pt x="31663" y="45287"/>
                      </a:moveTo>
                      <a:cubicBezTo>
                        <a:pt x="31676" y="45287"/>
                        <a:pt x="31691" y="45287"/>
                        <a:pt x="31707" y="45288"/>
                      </a:cubicBezTo>
                      <a:lnTo>
                        <a:pt x="31707" y="45288"/>
                      </a:lnTo>
                      <a:cubicBezTo>
                        <a:pt x="31686" y="45293"/>
                        <a:pt x="31670" y="45303"/>
                        <a:pt x="31663" y="45321"/>
                      </a:cubicBezTo>
                      <a:lnTo>
                        <a:pt x="31663" y="45321"/>
                      </a:lnTo>
                      <a:lnTo>
                        <a:pt x="31663" y="45287"/>
                      </a:lnTo>
                      <a:close/>
                      <a:moveTo>
                        <a:pt x="19299" y="45818"/>
                      </a:moveTo>
                      <a:cubicBezTo>
                        <a:pt x="19366" y="45852"/>
                        <a:pt x="19333" y="45918"/>
                        <a:pt x="19366" y="45985"/>
                      </a:cubicBezTo>
                      <a:cubicBezTo>
                        <a:pt x="19333" y="45918"/>
                        <a:pt x="19333" y="45885"/>
                        <a:pt x="19333" y="45852"/>
                      </a:cubicBezTo>
                      <a:lnTo>
                        <a:pt x="19299" y="45818"/>
                      </a:lnTo>
                      <a:close/>
                      <a:moveTo>
                        <a:pt x="27741" y="46317"/>
                      </a:moveTo>
                      <a:cubicBezTo>
                        <a:pt x="27688" y="46343"/>
                        <a:pt x="27635" y="46370"/>
                        <a:pt x="27582" y="46396"/>
                      </a:cubicBezTo>
                      <a:lnTo>
                        <a:pt x="27582" y="46396"/>
                      </a:lnTo>
                      <a:cubicBezTo>
                        <a:pt x="27627" y="46350"/>
                        <a:pt x="27684" y="46317"/>
                        <a:pt x="27741" y="46317"/>
                      </a:cubicBezTo>
                      <a:close/>
                      <a:moveTo>
                        <a:pt x="19572" y="46534"/>
                      </a:moveTo>
                      <a:cubicBezTo>
                        <a:pt x="19630" y="46542"/>
                        <a:pt x="19687" y="46552"/>
                        <a:pt x="19725" y="46573"/>
                      </a:cubicBezTo>
                      <a:lnTo>
                        <a:pt x="19725" y="46573"/>
                      </a:lnTo>
                      <a:cubicBezTo>
                        <a:pt x="19673" y="46560"/>
                        <a:pt x="19621" y="46547"/>
                        <a:pt x="19572" y="46534"/>
                      </a:cubicBezTo>
                      <a:close/>
                      <a:moveTo>
                        <a:pt x="25780" y="46716"/>
                      </a:moveTo>
                      <a:cubicBezTo>
                        <a:pt x="25764" y="46716"/>
                        <a:pt x="25753" y="46718"/>
                        <a:pt x="25747" y="46722"/>
                      </a:cubicBezTo>
                      <a:lnTo>
                        <a:pt x="25747" y="46722"/>
                      </a:lnTo>
                      <a:lnTo>
                        <a:pt x="25747" y="46716"/>
                      </a:lnTo>
                      <a:close/>
                      <a:moveTo>
                        <a:pt x="21668" y="46780"/>
                      </a:moveTo>
                      <a:cubicBezTo>
                        <a:pt x="21678" y="46790"/>
                        <a:pt x="21686" y="46802"/>
                        <a:pt x="21692" y="46815"/>
                      </a:cubicBezTo>
                      <a:lnTo>
                        <a:pt x="21668" y="46780"/>
                      </a:lnTo>
                      <a:close/>
                      <a:moveTo>
                        <a:pt x="26144" y="46825"/>
                      </a:moveTo>
                      <a:cubicBezTo>
                        <a:pt x="26073" y="46868"/>
                        <a:pt x="26007" y="46921"/>
                        <a:pt x="25946" y="46982"/>
                      </a:cubicBezTo>
                      <a:lnTo>
                        <a:pt x="26079" y="46849"/>
                      </a:lnTo>
                      <a:cubicBezTo>
                        <a:pt x="26100" y="46842"/>
                        <a:pt x="26122" y="46834"/>
                        <a:pt x="26144" y="46825"/>
                      </a:cubicBezTo>
                      <a:close/>
                      <a:moveTo>
                        <a:pt x="21792" y="46915"/>
                      </a:moveTo>
                      <a:cubicBezTo>
                        <a:pt x="21837" y="46938"/>
                        <a:pt x="21867" y="46975"/>
                        <a:pt x="21892" y="46987"/>
                      </a:cubicBezTo>
                      <a:lnTo>
                        <a:pt x="21892" y="46987"/>
                      </a:lnTo>
                      <a:lnTo>
                        <a:pt x="21892" y="47015"/>
                      </a:lnTo>
                      <a:lnTo>
                        <a:pt x="21792" y="46915"/>
                      </a:lnTo>
                      <a:close/>
                      <a:moveTo>
                        <a:pt x="25182" y="47048"/>
                      </a:moveTo>
                      <a:cubicBezTo>
                        <a:pt x="25155" y="47048"/>
                        <a:pt x="25063" y="47091"/>
                        <a:pt x="25029" y="47126"/>
                      </a:cubicBezTo>
                      <a:lnTo>
                        <a:pt x="25029" y="47126"/>
                      </a:lnTo>
                      <a:cubicBezTo>
                        <a:pt x="25065" y="47074"/>
                        <a:pt x="25123" y="47048"/>
                        <a:pt x="25182" y="47048"/>
                      </a:cubicBezTo>
                      <a:close/>
                      <a:moveTo>
                        <a:pt x="24988" y="47144"/>
                      </a:moveTo>
                      <a:cubicBezTo>
                        <a:pt x="24996" y="47144"/>
                        <a:pt x="25006" y="47145"/>
                        <a:pt x="25016" y="47148"/>
                      </a:cubicBezTo>
                      <a:cubicBezTo>
                        <a:pt x="24970" y="47155"/>
                        <a:pt x="24933" y="47175"/>
                        <a:pt x="24900" y="47202"/>
                      </a:cubicBezTo>
                      <a:lnTo>
                        <a:pt x="24900" y="47202"/>
                      </a:lnTo>
                      <a:cubicBezTo>
                        <a:pt x="24922" y="47169"/>
                        <a:pt x="24947" y="47144"/>
                        <a:pt x="24988" y="47144"/>
                      </a:cubicBezTo>
                      <a:close/>
                      <a:moveTo>
                        <a:pt x="24761" y="47347"/>
                      </a:moveTo>
                      <a:cubicBezTo>
                        <a:pt x="24708" y="47402"/>
                        <a:pt x="24646" y="47447"/>
                        <a:pt x="24551" y="47447"/>
                      </a:cubicBezTo>
                      <a:cubicBezTo>
                        <a:pt x="24617" y="47414"/>
                        <a:pt x="24683" y="47380"/>
                        <a:pt x="24750" y="47347"/>
                      </a:cubicBezTo>
                      <a:close/>
                      <a:moveTo>
                        <a:pt x="22929" y="0"/>
                      </a:moveTo>
                      <a:cubicBezTo>
                        <a:pt x="18316" y="0"/>
                        <a:pt x="13848" y="1197"/>
                        <a:pt x="10592" y="5006"/>
                      </a:cubicBezTo>
                      <a:cubicBezTo>
                        <a:pt x="2713" y="10941"/>
                        <a:pt x="1" y="23448"/>
                        <a:pt x="2910" y="32602"/>
                      </a:cubicBezTo>
                      <a:lnTo>
                        <a:pt x="2910" y="32602"/>
                      </a:lnTo>
                      <a:cubicBezTo>
                        <a:pt x="3050" y="33122"/>
                        <a:pt x="3302" y="33586"/>
                        <a:pt x="3613" y="34020"/>
                      </a:cubicBezTo>
                      <a:cubicBezTo>
                        <a:pt x="3797" y="33692"/>
                        <a:pt x="3439" y="33099"/>
                        <a:pt x="3292" y="32981"/>
                      </a:cubicBezTo>
                      <a:lnTo>
                        <a:pt x="3292" y="32981"/>
                      </a:lnTo>
                      <a:cubicBezTo>
                        <a:pt x="3032" y="32279"/>
                        <a:pt x="2607" y="31382"/>
                        <a:pt x="2948" y="30963"/>
                      </a:cubicBezTo>
                      <a:lnTo>
                        <a:pt x="2948" y="30963"/>
                      </a:lnTo>
                      <a:cubicBezTo>
                        <a:pt x="3546" y="32259"/>
                        <a:pt x="4278" y="34020"/>
                        <a:pt x="5108" y="34917"/>
                      </a:cubicBezTo>
                      <a:cubicBezTo>
                        <a:pt x="5054" y="35000"/>
                        <a:pt x="4886" y="35217"/>
                        <a:pt x="5014" y="35217"/>
                      </a:cubicBezTo>
                      <a:cubicBezTo>
                        <a:pt x="5042" y="35217"/>
                        <a:pt x="5083" y="35207"/>
                        <a:pt x="5142" y="35183"/>
                      </a:cubicBezTo>
                      <a:cubicBezTo>
                        <a:pt x="6272" y="35682"/>
                        <a:pt x="6837" y="37443"/>
                        <a:pt x="8066" y="38108"/>
                      </a:cubicBezTo>
                      <a:cubicBezTo>
                        <a:pt x="9163" y="39072"/>
                        <a:pt x="9628" y="40169"/>
                        <a:pt x="11024" y="40235"/>
                      </a:cubicBezTo>
                      <a:cubicBezTo>
                        <a:pt x="11094" y="40263"/>
                        <a:pt x="11140" y="40275"/>
                        <a:pt x="11167" y="40275"/>
                      </a:cubicBezTo>
                      <a:cubicBezTo>
                        <a:pt x="11334" y="40275"/>
                        <a:pt x="10805" y="39813"/>
                        <a:pt x="10891" y="39670"/>
                      </a:cubicBezTo>
                      <a:lnTo>
                        <a:pt x="10891" y="39670"/>
                      </a:lnTo>
                      <a:cubicBezTo>
                        <a:pt x="11323" y="39969"/>
                        <a:pt x="12054" y="40268"/>
                        <a:pt x="12486" y="40767"/>
                      </a:cubicBezTo>
                      <a:cubicBezTo>
                        <a:pt x="13517" y="41365"/>
                        <a:pt x="14613" y="41996"/>
                        <a:pt x="15710" y="42628"/>
                      </a:cubicBezTo>
                      <a:cubicBezTo>
                        <a:pt x="16167" y="42750"/>
                        <a:pt x="16065" y="43375"/>
                        <a:pt x="16533" y="43375"/>
                      </a:cubicBezTo>
                      <a:cubicBezTo>
                        <a:pt x="16575" y="43375"/>
                        <a:pt x="16622" y="43370"/>
                        <a:pt x="16674" y="43359"/>
                      </a:cubicBezTo>
                      <a:cubicBezTo>
                        <a:pt x="16747" y="43413"/>
                        <a:pt x="16799" y="43470"/>
                        <a:pt x="16835" y="43532"/>
                      </a:cubicBezTo>
                      <a:lnTo>
                        <a:pt x="16835" y="43532"/>
                      </a:lnTo>
                      <a:cubicBezTo>
                        <a:pt x="16826" y="43528"/>
                        <a:pt x="16816" y="43525"/>
                        <a:pt x="16807" y="43525"/>
                      </a:cubicBezTo>
                      <a:cubicBezTo>
                        <a:pt x="16820" y="43532"/>
                        <a:pt x="16832" y="43538"/>
                        <a:pt x="16843" y="43545"/>
                      </a:cubicBezTo>
                      <a:lnTo>
                        <a:pt x="16843" y="43545"/>
                      </a:lnTo>
                      <a:cubicBezTo>
                        <a:pt x="17038" y="43899"/>
                        <a:pt x="16737" y="44358"/>
                        <a:pt x="17073" y="44722"/>
                      </a:cubicBezTo>
                      <a:cubicBezTo>
                        <a:pt x="17195" y="44681"/>
                        <a:pt x="17295" y="44663"/>
                        <a:pt x="17378" y="44663"/>
                      </a:cubicBezTo>
                      <a:cubicBezTo>
                        <a:pt x="17972" y="44663"/>
                        <a:pt x="17678" y="45597"/>
                        <a:pt x="18203" y="45918"/>
                      </a:cubicBezTo>
                      <a:cubicBezTo>
                        <a:pt x="18402" y="46383"/>
                        <a:pt x="19100" y="46383"/>
                        <a:pt x="19432" y="46882"/>
                      </a:cubicBezTo>
                      <a:cubicBezTo>
                        <a:pt x="19498" y="46908"/>
                        <a:pt x="19544" y="46919"/>
                        <a:pt x="19577" y="46919"/>
                      </a:cubicBezTo>
                      <a:cubicBezTo>
                        <a:pt x="19711" y="46919"/>
                        <a:pt x="19625" y="46742"/>
                        <a:pt x="19732" y="46716"/>
                      </a:cubicBezTo>
                      <a:lnTo>
                        <a:pt x="19732" y="46716"/>
                      </a:lnTo>
                      <a:cubicBezTo>
                        <a:pt x="19632" y="47081"/>
                        <a:pt x="19898" y="46882"/>
                        <a:pt x="20097" y="47115"/>
                      </a:cubicBezTo>
                      <a:cubicBezTo>
                        <a:pt x="20562" y="47480"/>
                        <a:pt x="21559" y="47048"/>
                        <a:pt x="21759" y="47680"/>
                      </a:cubicBezTo>
                      <a:cubicBezTo>
                        <a:pt x="21822" y="47755"/>
                        <a:pt x="21875" y="47783"/>
                        <a:pt x="21926" y="47783"/>
                      </a:cubicBezTo>
                      <a:cubicBezTo>
                        <a:pt x="22010" y="47783"/>
                        <a:pt x="22088" y="47708"/>
                        <a:pt x="22191" y="47646"/>
                      </a:cubicBezTo>
                      <a:cubicBezTo>
                        <a:pt x="22369" y="47534"/>
                        <a:pt x="22561" y="47494"/>
                        <a:pt x="22760" y="47494"/>
                      </a:cubicBezTo>
                      <a:cubicBezTo>
                        <a:pt x="23268" y="47494"/>
                        <a:pt x="23823" y="47756"/>
                        <a:pt x="24304" y="47756"/>
                      </a:cubicBezTo>
                      <a:cubicBezTo>
                        <a:pt x="24586" y="47756"/>
                        <a:pt x="24842" y="47666"/>
                        <a:pt x="25049" y="47380"/>
                      </a:cubicBezTo>
                      <a:cubicBezTo>
                        <a:pt x="25144" y="47276"/>
                        <a:pt x="25255" y="47248"/>
                        <a:pt x="25371" y="47248"/>
                      </a:cubicBezTo>
                      <a:cubicBezTo>
                        <a:pt x="25513" y="47248"/>
                        <a:pt x="25663" y="47291"/>
                        <a:pt x="25802" y="47291"/>
                      </a:cubicBezTo>
                      <a:cubicBezTo>
                        <a:pt x="25948" y="47291"/>
                        <a:pt x="26082" y="47243"/>
                        <a:pt x="26179" y="47048"/>
                      </a:cubicBezTo>
                      <a:cubicBezTo>
                        <a:pt x="27907" y="46649"/>
                        <a:pt x="30100" y="46417"/>
                        <a:pt x="31861" y="45287"/>
                      </a:cubicBezTo>
                      <a:lnTo>
                        <a:pt x="31861" y="45287"/>
                      </a:lnTo>
                      <a:cubicBezTo>
                        <a:pt x="31934" y="45279"/>
                        <a:pt x="31995" y="45255"/>
                        <a:pt x="31995" y="45187"/>
                      </a:cubicBezTo>
                      <a:cubicBezTo>
                        <a:pt x="32033" y="45190"/>
                        <a:pt x="32070" y="45192"/>
                        <a:pt x="32105" y="45192"/>
                      </a:cubicBezTo>
                      <a:cubicBezTo>
                        <a:pt x="32748" y="45192"/>
                        <a:pt x="32959" y="44645"/>
                        <a:pt x="33557" y="44456"/>
                      </a:cubicBezTo>
                      <a:cubicBezTo>
                        <a:pt x="34089" y="44057"/>
                        <a:pt x="32959" y="44356"/>
                        <a:pt x="33358" y="44123"/>
                      </a:cubicBezTo>
                      <a:cubicBezTo>
                        <a:pt x="34521" y="43990"/>
                        <a:pt x="35385" y="42861"/>
                        <a:pt x="36116" y="42428"/>
                      </a:cubicBezTo>
                      <a:cubicBezTo>
                        <a:pt x="36881" y="42129"/>
                        <a:pt x="37379" y="41398"/>
                        <a:pt x="38011" y="40866"/>
                      </a:cubicBezTo>
                      <a:cubicBezTo>
                        <a:pt x="38310" y="40534"/>
                        <a:pt x="39041" y="40601"/>
                        <a:pt x="39107" y="39936"/>
                      </a:cubicBezTo>
                      <a:cubicBezTo>
                        <a:pt x="39156" y="39936"/>
                        <a:pt x="39186" y="39866"/>
                        <a:pt x="39225" y="39866"/>
                      </a:cubicBezTo>
                      <a:cubicBezTo>
                        <a:pt x="39240" y="39866"/>
                        <a:pt x="39255" y="39875"/>
                        <a:pt x="39273" y="39903"/>
                      </a:cubicBezTo>
                      <a:cubicBezTo>
                        <a:pt x="39306" y="39936"/>
                        <a:pt x="39331" y="39949"/>
                        <a:pt x="39350" y="39949"/>
                      </a:cubicBezTo>
                      <a:cubicBezTo>
                        <a:pt x="39446" y="39949"/>
                        <a:pt x="39395" y="39593"/>
                        <a:pt x="39506" y="39537"/>
                      </a:cubicBezTo>
                      <a:cubicBezTo>
                        <a:pt x="39610" y="39563"/>
                        <a:pt x="39612" y="39851"/>
                        <a:pt x="39703" y="39851"/>
                      </a:cubicBezTo>
                      <a:cubicBezTo>
                        <a:pt x="39729" y="39851"/>
                        <a:pt x="39761" y="39828"/>
                        <a:pt x="39805" y="39770"/>
                      </a:cubicBezTo>
                      <a:cubicBezTo>
                        <a:pt x="39539" y="38640"/>
                        <a:pt x="39174" y="39005"/>
                        <a:pt x="40337" y="38540"/>
                      </a:cubicBezTo>
                      <a:cubicBezTo>
                        <a:pt x="40338" y="38541"/>
                        <a:pt x="40340" y="38541"/>
                        <a:pt x="40341" y="38541"/>
                      </a:cubicBezTo>
                      <a:cubicBezTo>
                        <a:pt x="40407" y="38541"/>
                        <a:pt x="39975" y="37767"/>
                        <a:pt x="40195" y="37767"/>
                      </a:cubicBezTo>
                      <a:cubicBezTo>
                        <a:pt x="40233" y="37767"/>
                        <a:pt x="40289" y="37790"/>
                        <a:pt x="40370" y="37842"/>
                      </a:cubicBezTo>
                      <a:cubicBezTo>
                        <a:pt x="40611" y="37842"/>
                        <a:pt x="40723" y="37217"/>
                        <a:pt x="40931" y="37217"/>
                      </a:cubicBezTo>
                      <a:cubicBezTo>
                        <a:pt x="40981" y="37217"/>
                        <a:pt x="41037" y="37253"/>
                        <a:pt x="41101" y="37344"/>
                      </a:cubicBezTo>
                      <a:cubicBezTo>
                        <a:pt x="41467" y="37144"/>
                        <a:pt x="40669" y="36646"/>
                        <a:pt x="41234" y="36546"/>
                      </a:cubicBezTo>
                      <a:cubicBezTo>
                        <a:pt x="41334" y="36513"/>
                        <a:pt x="41567" y="36480"/>
                        <a:pt x="41434" y="36313"/>
                      </a:cubicBezTo>
                      <a:cubicBezTo>
                        <a:pt x="41234" y="36114"/>
                        <a:pt x="41567" y="35948"/>
                        <a:pt x="41633" y="35815"/>
                      </a:cubicBezTo>
                      <a:cubicBezTo>
                        <a:pt x="41646" y="35817"/>
                        <a:pt x="41659" y="35818"/>
                        <a:pt x="41672" y="35818"/>
                      </a:cubicBezTo>
                      <a:cubicBezTo>
                        <a:pt x="41954" y="35818"/>
                        <a:pt x="42098" y="35242"/>
                        <a:pt x="42400" y="35242"/>
                      </a:cubicBezTo>
                      <a:cubicBezTo>
                        <a:pt x="42459" y="35242"/>
                        <a:pt x="42524" y="35264"/>
                        <a:pt x="42597" y="35316"/>
                      </a:cubicBezTo>
                      <a:cubicBezTo>
                        <a:pt x="42659" y="35192"/>
                        <a:pt x="42489" y="34981"/>
                        <a:pt x="42656" y="34981"/>
                      </a:cubicBezTo>
                      <a:cubicBezTo>
                        <a:pt x="42668" y="34981"/>
                        <a:pt x="42681" y="34982"/>
                        <a:pt x="42697" y="34984"/>
                      </a:cubicBezTo>
                      <a:cubicBezTo>
                        <a:pt x="42723" y="35001"/>
                        <a:pt x="42749" y="35009"/>
                        <a:pt x="42773" y="35009"/>
                      </a:cubicBezTo>
                      <a:cubicBezTo>
                        <a:pt x="42933" y="35009"/>
                        <a:pt x="43031" y="34676"/>
                        <a:pt x="42830" y="34618"/>
                      </a:cubicBezTo>
                      <a:cubicBezTo>
                        <a:pt x="42597" y="34386"/>
                        <a:pt x="43594" y="33854"/>
                        <a:pt x="43793" y="33389"/>
                      </a:cubicBezTo>
                      <a:cubicBezTo>
                        <a:pt x="43561" y="33223"/>
                        <a:pt x="43993" y="32325"/>
                        <a:pt x="44259" y="32325"/>
                      </a:cubicBezTo>
                      <a:cubicBezTo>
                        <a:pt x="44283" y="32328"/>
                        <a:pt x="44306" y="32329"/>
                        <a:pt x="44327" y="32329"/>
                      </a:cubicBezTo>
                      <a:cubicBezTo>
                        <a:pt x="44793" y="32329"/>
                        <a:pt x="44478" y="31658"/>
                        <a:pt x="44923" y="31594"/>
                      </a:cubicBezTo>
                      <a:cubicBezTo>
                        <a:pt x="45123" y="31428"/>
                        <a:pt x="45156" y="31129"/>
                        <a:pt x="45256" y="30896"/>
                      </a:cubicBezTo>
                      <a:cubicBezTo>
                        <a:pt x="45821" y="28902"/>
                        <a:pt x="46884" y="27041"/>
                        <a:pt x="46751" y="24847"/>
                      </a:cubicBezTo>
                      <a:cubicBezTo>
                        <a:pt x="46630" y="24605"/>
                        <a:pt x="46950" y="22627"/>
                        <a:pt x="46556" y="22627"/>
                      </a:cubicBezTo>
                      <a:cubicBezTo>
                        <a:pt x="46518" y="22627"/>
                        <a:pt x="46472" y="22646"/>
                        <a:pt x="46419" y="22687"/>
                      </a:cubicBezTo>
                      <a:cubicBezTo>
                        <a:pt x="46120" y="22288"/>
                        <a:pt x="46851" y="22355"/>
                        <a:pt x="46751" y="22023"/>
                      </a:cubicBezTo>
                      <a:cubicBezTo>
                        <a:pt x="46467" y="21707"/>
                        <a:pt x="46992" y="20282"/>
                        <a:pt x="46590" y="20282"/>
                      </a:cubicBezTo>
                      <a:cubicBezTo>
                        <a:pt x="46569" y="20282"/>
                        <a:pt x="46545" y="20286"/>
                        <a:pt x="46519" y="20294"/>
                      </a:cubicBezTo>
                      <a:cubicBezTo>
                        <a:pt x="46286" y="20494"/>
                        <a:pt x="46585" y="20593"/>
                        <a:pt x="46386" y="20693"/>
                      </a:cubicBezTo>
                      <a:cubicBezTo>
                        <a:pt x="46396" y="20791"/>
                        <a:pt x="46361" y="20829"/>
                        <a:pt x="46315" y="20829"/>
                      </a:cubicBezTo>
                      <a:cubicBezTo>
                        <a:pt x="46222" y="20829"/>
                        <a:pt x="46085" y="20672"/>
                        <a:pt x="46219" y="20560"/>
                      </a:cubicBezTo>
                      <a:cubicBezTo>
                        <a:pt x="46286" y="20527"/>
                        <a:pt x="46319" y="20461"/>
                        <a:pt x="46253" y="20394"/>
                      </a:cubicBezTo>
                      <a:cubicBezTo>
                        <a:pt x="45721" y="19663"/>
                        <a:pt x="46552" y="18566"/>
                        <a:pt x="45920" y="18068"/>
                      </a:cubicBezTo>
                      <a:cubicBezTo>
                        <a:pt x="46386" y="17602"/>
                        <a:pt x="45787" y="16871"/>
                        <a:pt x="46120" y="16506"/>
                      </a:cubicBezTo>
                      <a:cubicBezTo>
                        <a:pt x="46181" y="16475"/>
                        <a:pt x="46157" y="16302"/>
                        <a:pt x="46075" y="16302"/>
                      </a:cubicBezTo>
                      <a:cubicBezTo>
                        <a:pt x="46068" y="16302"/>
                        <a:pt x="46061" y="16304"/>
                        <a:pt x="46053" y="16306"/>
                      </a:cubicBezTo>
                      <a:cubicBezTo>
                        <a:pt x="44325" y="14944"/>
                        <a:pt x="45754" y="10955"/>
                        <a:pt x="43827" y="9161"/>
                      </a:cubicBezTo>
                      <a:cubicBezTo>
                        <a:pt x="43361" y="9061"/>
                        <a:pt x="43760" y="8529"/>
                        <a:pt x="43361" y="8330"/>
                      </a:cubicBezTo>
                      <a:cubicBezTo>
                        <a:pt x="42863" y="8131"/>
                        <a:pt x="43029" y="7333"/>
                        <a:pt x="42464" y="7233"/>
                      </a:cubicBezTo>
                      <a:cubicBezTo>
                        <a:pt x="42517" y="7046"/>
                        <a:pt x="41945" y="6534"/>
                        <a:pt x="41721" y="6534"/>
                      </a:cubicBezTo>
                      <a:cubicBezTo>
                        <a:pt x="41667" y="6534"/>
                        <a:pt x="41633" y="6564"/>
                        <a:pt x="41633" y="6635"/>
                      </a:cubicBezTo>
                      <a:cubicBezTo>
                        <a:pt x="41400" y="4940"/>
                        <a:pt x="38875" y="4741"/>
                        <a:pt x="37645" y="3810"/>
                      </a:cubicBezTo>
                      <a:cubicBezTo>
                        <a:pt x="35784" y="2813"/>
                        <a:pt x="33258" y="1450"/>
                        <a:pt x="31463" y="1052"/>
                      </a:cubicBezTo>
                      <a:cubicBezTo>
                        <a:pt x="28734" y="465"/>
                        <a:pt x="25803" y="0"/>
                        <a:pt x="22929" y="0"/>
                      </a:cubicBezTo>
                      <a:close/>
                    </a:path>
                  </a:pathLst>
                </a:custGeom>
                <a:solidFill>
                  <a:srgbClr val="F2B1A2">
                    <a:alpha val="7344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3172" name="Google Shape;3172;p28"/>
                <p:cNvSpPr/>
                <p:nvPr/>
              </p:nvSpPr>
              <p:spPr>
                <a:xfrm>
                  <a:off x="4282075" y="2792050"/>
                  <a:ext cx="51375" cy="2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55" h="1010" extrusionOk="0">
                      <a:moveTo>
                        <a:pt x="627" y="1"/>
                      </a:moveTo>
                      <a:cubicBezTo>
                        <a:pt x="0" y="1"/>
                        <a:pt x="1139" y="751"/>
                        <a:pt x="1390" y="940"/>
                      </a:cubicBezTo>
                      <a:cubicBezTo>
                        <a:pt x="1431" y="981"/>
                        <a:pt x="1472" y="1009"/>
                        <a:pt x="1513" y="1009"/>
                      </a:cubicBezTo>
                      <a:cubicBezTo>
                        <a:pt x="1539" y="1009"/>
                        <a:pt x="1564" y="998"/>
                        <a:pt x="1589" y="973"/>
                      </a:cubicBezTo>
                      <a:cubicBezTo>
                        <a:pt x="1624" y="903"/>
                        <a:pt x="1659" y="879"/>
                        <a:pt x="1695" y="879"/>
                      </a:cubicBezTo>
                      <a:cubicBezTo>
                        <a:pt x="1776" y="879"/>
                        <a:pt x="1863" y="1001"/>
                        <a:pt x="1969" y="1001"/>
                      </a:cubicBezTo>
                      <a:cubicBezTo>
                        <a:pt x="1996" y="1001"/>
                        <a:pt x="2025" y="993"/>
                        <a:pt x="2055" y="973"/>
                      </a:cubicBezTo>
                      <a:cubicBezTo>
                        <a:pt x="2033" y="778"/>
                        <a:pt x="1913" y="626"/>
                        <a:pt x="1786" y="626"/>
                      </a:cubicBezTo>
                      <a:cubicBezTo>
                        <a:pt x="1717" y="626"/>
                        <a:pt x="1647" y="669"/>
                        <a:pt x="1589" y="773"/>
                      </a:cubicBezTo>
                      <a:cubicBezTo>
                        <a:pt x="1457" y="375"/>
                        <a:pt x="1024" y="275"/>
                        <a:pt x="759" y="9"/>
                      </a:cubicBezTo>
                      <a:cubicBezTo>
                        <a:pt x="708" y="3"/>
                        <a:pt x="665" y="1"/>
                        <a:pt x="627" y="1"/>
                      </a:cubicBezTo>
                      <a:close/>
                    </a:path>
                  </a:pathLst>
                </a:custGeom>
                <a:solidFill>
                  <a:srgbClr val="F2B1A2">
                    <a:alpha val="7344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3173" name="Google Shape;3173;p28"/>
                <p:cNvSpPr/>
                <p:nvPr/>
              </p:nvSpPr>
              <p:spPr>
                <a:xfrm>
                  <a:off x="4114075" y="2632525"/>
                  <a:ext cx="10625" cy="13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5" h="538" extrusionOk="0">
                      <a:moveTo>
                        <a:pt x="86" y="1"/>
                      </a:moveTo>
                      <a:cubicBezTo>
                        <a:pt x="43" y="1"/>
                        <a:pt x="9" y="31"/>
                        <a:pt x="1" y="109"/>
                      </a:cubicBezTo>
                      <a:cubicBezTo>
                        <a:pt x="1" y="273"/>
                        <a:pt x="233" y="537"/>
                        <a:pt x="346" y="537"/>
                      </a:cubicBezTo>
                      <a:cubicBezTo>
                        <a:pt x="393" y="537"/>
                        <a:pt x="419" y="492"/>
                        <a:pt x="400" y="375"/>
                      </a:cubicBezTo>
                      <a:cubicBezTo>
                        <a:pt x="424" y="252"/>
                        <a:pt x="212" y="1"/>
                        <a:pt x="86" y="1"/>
                      </a:cubicBezTo>
                      <a:close/>
                    </a:path>
                  </a:pathLst>
                </a:custGeom>
                <a:solidFill>
                  <a:srgbClr val="F2B1A2">
                    <a:alpha val="7344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3174" name="Google Shape;3174;p28"/>
                <p:cNvSpPr/>
                <p:nvPr/>
              </p:nvSpPr>
              <p:spPr>
                <a:xfrm>
                  <a:off x="4363350" y="2832500"/>
                  <a:ext cx="8325" cy="7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3" h="308" extrusionOk="0">
                      <a:moveTo>
                        <a:pt x="99" y="1"/>
                      </a:moveTo>
                      <a:cubicBezTo>
                        <a:pt x="44" y="1"/>
                        <a:pt x="0" y="26"/>
                        <a:pt x="0" y="86"/>
                      </a:cubicBezTo>
                      <a:cubicBezTo>
                        <a:pt x="22" y="175"/>
                        <a:pt x="148" y="308"/>
                        <a:pt x="239" y="308"/>
                      </a:cubicBezTo>
                      <a:cubicBezTo>
                        <a:pt x="285" y="308"/>
                        <a:pt x="321" y="274"/>
                        <a:pt x="333" y="186"/>
                      </a:cubicBezTo>
                      <a:cubicBezTo>
                        <a:pt x="333" y="80"/>
                        <a:pt x="197" y="1"/>
                        <a:pt x="99" y="1"/>
                      </a:cubicBezTo>
                      <a:close/>
                    </a:path>
                  </a:pathLst>
                </a:custGeom>
                <a:solidFill>
                  <a:srgbClr val="F2B1A2">
                    <a:alpha val="7344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3175" name="Google Shape;3175;p28"/>
                <p:cNvSpPr/>
                <p:nvPr/>
              </p:nvSpPr>
              <p:spPr>
                <a:xfrm>
                  <a:off x="4387425" y="2855125"/>
                  <a:ext cx="7525" cy="7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" h="311" extrusionOk="0">
                      <a:moveTo>
                        <a:pt x="54" y="0"/>
                      </a:moveTo>
                      <a:cubicBezTo>
                        <a:pt x="22" y="0"/>
                        <a:pt x="1" y="22"/>
                        <a:pt x="1" y="78"/>
                      </a:cubicBezTo>
                      <a:cubicBezTo>
                        <a:pt x="1" y="170"/>
                        <a:pt x="129" y="310"/>
                        <a:pt x="218" y="310"/>
                      </a:cubicBezTo>
                      <a:cubicBezTo>
                        <a:pt x="258" y="310"/>
                        <a:pt x="290" y="283"/>
                        <a:pt x="300" y="211"/>
                      </a:cubicBezTo>
                      <a:cubicBezTo>
                        <a:pt x="276" y="140"/>
                        <a:pt x="133" y="0"/>
                        <a:pt x="54" y="0"/>
                      </a:cubicBezTo>
                      <a:close/>
                    </a:path>
                  </a:pathLst>
                </a:custGeom>
                <a:solidFill>
                  <a:srgbClr val="F2B1A2">
                    <a:alpha val="7344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3176" name="Google Shape;3176;p28"/>
                <p:cNvSpPr/>
                <p:nvPr/>
              </p:nvSpPr>
              <p:spPr>
                <a:xfrm>
                  <a:off x="4154100" y="2683350"/>
                  <a:ext cx="5700" cy="5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" h="206" extrusionOk="0">
                      <a:moveTo>
                        <a:pt x="78" y="1"/>
                      </a:moveTo>
                      <a:cubicBezTo>
                        <a:pt x="1" y="1"/>
                        <a:pt x="1" y="206"/>
                        <a:pt x="78" y="206"/>
                      </a:cubicBezTo>
                      <a:cubicBezTo>
                        <a:pt x="83" y="206"/>
                        <a:pt x="89" y="205"/>
                        <a:pt x="95" y="203"/>
                      </a:cubicBezTo>
                      <a:cubicBezTo>
                        <a:pt x="228" y="203"/>
                        <a:pt x="228" y="3"/>
                        <a:pt x="95" y="3"/>
                      </a:cubicBezTo>
                      <a:cubicBezTo>
                        <a:pt x="89" y="1"/>
                        <a:pt x="83" y="1"/>
                        <a:pt x="78" y="1"/>
                      </a:cubicBezTo>
                      <a:close/>
                    </a:path>
                  </a:pathLst>
                </a:custGeom>
                <a:solidFill>
                  <a:srgbClr val="F2B1A2">
                    <a:alpha val="7344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</p:grpSp>
          <p:grpSp>
            <p:nvGrpSpPr>
              <p:cNvPr id="3177" name="Google Shape;3177;p28"/>
              <p:cNvGrpSpPr/>
              <p:nvPr/>
            </p:nvGrpSpPr>
            <p:grpSpPr>
              <a:xfrm rot="10800000">
                <a:off x="4212099" y="2046639"/>
                <a:ext cx="798176" cy="811594"/>
                <a:chOff x="4023775" y="1778925"/>
                <a:chExt cx="1174825" cy="1194575"/>
              </a:xfrm>
            </p:grpSpPr>
            <p:sp>
              <p:nvSpPr>
                <p:cNvPr id="3178" name="Google Shape;3178;p28"/>
                <p:cNvSpPr/>
                <p:nvPr/>
              </p:nvSpPr>
              <p:spPr>
                <a:xfrm>
                  <a:off x="4023775" y="1778925"/>
                  <a:ext cx="1174825" cy="1194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993" h="47783" extrusionOk="0">
                      <a:moveTo>
                        <a:pt x="23952" y="88"/>
                      </a:moveTo>
                      <a:cubicBezTo>
                        <a:pt x="23635" y="88"/>
                        <a:pt x="23318" y="96"/>
                        <a:pt x="23000" y="105"/>
                      </a:cubicBezTo>
                      <a:lnTo>
                        <a:pt x="23000" y="105"/>
                      </a:lnTo>
                      <a:cubicBezTo>
                        <a:pt x="23318" y="88"/>
                        <a:pt x="23635" y="88"/>
                        <a:pt x="23952" y="88"/>
                      </a:cubicBezTo>
                      <a:close/>
                      <a:moveTo>
                        <a:pt x="20376" y="351"/>
                      </a:moveTo>
                      <a:lnTo>
                        <a:pt x="20376" y="351"/>
                      </a:lnTo>
                      <a:cubicBezTo>
                        <a:pt x="20294" y="366"/>
                        <a:pt x="20215" y="387"/>
                        <a:pt x="20142" y="421"/>
                      </a:cubicBezTo>
                      <a:lnTo>
                        <a:pt x="20142" y="421"/>
                      </a:lnTo>
                      <a:cubicBezTo>
                        <a:pt x="20150" y="411"/>
                        <a:pt x="20157" y="399"/>
                        <a:pt x="20164" y="387"/>
                      </a:cubicBezTo>
                      <a:cubicBezTo>
                        <a:pt x="20232" y="370"/>
                        <a:pt x="20303" y="359"/>
                        <a:pt x="20376" y="351"/>
                      </a:cubicBezTo>
                      <a:close/>
                      <a:moveTo>
                        <a:pt x="19484" y="487"/>
                      </a:moveTo>
                      <a:lnTo>
                        <a:pt x="19484" y="487"/>
                      </a:lnTo>
                      <a:cubicBezTo>
                        <a:pt x="19363" y="514"/>
                        <a:pt x="19237" y="533"/>
                        <a:pt x="19100" y="553"/>
                      </a:cubicBezTo>
                      <a:cubicBezTo>
                        <a:pt x="19228" y="502"/>
                        <a:pt x="19356" y="490"/>
                        <a:pt x="19484" y="487"/>
                      </a:cubicBezTo>
                      <a:close/>
                      <a:moveTo>
                        <a:pt x="28505" y="719"/>
                      </a:moveTo>
                      <a:lnTo>
                        <a:pt x="28505" y="719"/>
                      </a:lnTo>
                      <a:cubicBezTo>
                        <a:pt x="28419" y="737"/>
                        <a:pt x="28332" y="754"/>
                        <a:pt x="28245" y="767"/>
                      </a:cubicBezTo>
                      <a:lnTo>
                        <a:pt x="28245" y="767"/>
                      </a:lnTo>
                      <a:lnTo>
                        <a:pt x="28505" y="719"/>
                      </a:lnTo>
                      <a:close/>
                      <a:moveTo>
                        <a:pt x="27519" y="778"/>
                      </a:moveTo>
                      <a:cubicBezTo>
                        <a:pt x="27523" y="780"/>
                        <a:pt x="27528" y="783"/>
                        <a:pt x="27532" y="786"/>
                      </a:cubicBezTo>
                      <a:lnTo>
                        <a:pt x="27532" y="786"/>
                      </a:lnTo>
                      <a:cubicBezTo>
                        <a:pt x="27528" y="783"/>
                        <a:pt x="27523" y="781"/>
                        <a:pt x="27519" y="778"/>
                      </a:cubicBezTo>
                      <a:close/>
                      <a:moveTo>
                        <a:pt x="16973" y="752"/>
                      </a:moveTo>
                      <a:cubicBezTo>
                        <a:pt x="16873" y="752"/>
                        <a:pt x="16807" y="786"/>
                        <a:pt x="16740" y="852"/>
                      </a:cubicBezTo>
                      <a:cubicBezTo>
                        <a:pt x="16807" y="786"/>
                        <a:pt x="16907" y="786"/>
                        <a:pt x="16973" y="786"/>
                      </a:cubicBezTo>
                      <a:lnTo>
                        <a:pt x="16973" y="752"/>
                      </a:lnTo>
                      <a:close/>
                      <a:moveTo>
                        <a:pt x="35119" y="2747"/>
                      </a:moveTo>
                      <a:cubicBezTo>
                        <a:pt x="35141" y="2747"/>
                        <a:pt x="35160" y="2750"/>
                        <a:pt x="35177" y="2755"/>
                      </a:cubicBezTo>
                      <a:lnTo>
                        <a:pt x="35177" y="2755"/>
                      </a:lnTo>
                      <a:cubicBezTo>
                        <a:pt x="35113" y="2747"/>
                        <a:pt x="35050" y="2747"/>
                        <a:pt x="34986" y="2747"/>
                      </a:cubicBezTo>
                      <a:close/>
                      <a:moveTo>
                        <a:pt x="37013" y="3710"/>
                      </a:moveTo>
                      <a:lnTo>
                        <a:pt x="37013" y="3710"/>
                      </a:lnTo>
                      <a:cubicBezTo>
                        <a:pt x="37112" y="3776"/>
                        <a:pt x="37210" y="3838"/>
                        <a:pt x="37308" y="3898"/>
                      </a:cubicBezTo>
                      <a:lnTo>
                        <a:pt x="37308" y="3898"/>
                      </a:lnTo>
                      <a:cubicBezTo>
                        <a:pt x="37204" y="3840"/>
                        <a:pt x="37105" y="3779"/>
                        <a:pt x="37013" y="3710"/>
                      </a:cubicBezTo>
                      <a:close/>
                      <a:moveTo>
                        <a:pt x="10127" y="5472"/>
                      </a:moveTo>
                      <a:lnTo>
                        <a:pt x="10127" y="5472"/>
                      </a:lnTo>
                      <a:cubicBezTo>
                        <a:pt x="10096" y="5517"/>
                        <a:pt x="10059" y="5556"/>
                        <a:pt x="10018" y="5591"/>
                      </a:cubicBezTo>
                      <a:lnTo>
                        <a:pt x="10018" y="5591"/>
                      </a:lnTo>
                      <a:cubicBezTo>
                        <a:pt x="10045" y="5542"/>
                        <a:pt x="10076" y="5497"/>
                        <a:pt x="10127" y="5472"/>
                      </a:cubicBezTo>
                      <a:close/>
                      <a:moveTo>
                        <a:pt x="9950" y="5644"/>
                      </a:moveTo>
                      <a:lnTo>
                        <a:pt x="9950" y="5644"/>
                      </a:lnTo>
                      <a:cubicBezTo>
                        <a:pt x="9921" y="5664"/>
                        <a:pt x="9891" y="5684"/>
                        <a:pt x="9861" y="5704"/>
                      </a:cubicBezTo>
                      <a:cubicBezTo>
                        <a:pt x="9886" y="5679"/>
                        <a:pt x="9911" y="5655"/>
                        <a:pt x="9950" y="5644"/>
                      </a:cubicBezTo>
                      <a:close/>
                      <a:moveTo>
                        <a:pt x="40304" y="6569"/>
                      </a:moveTo>
                      <a:lnTo>
                        <a:pt x="40304" y="6569"/>
                      </a:lnTo>
                      <a:cubicBezTo>
                        <a:pt x="40416" y="6625"/>
                        <a:pt x="40505" y="6728"/>
                        <a:pt x="40570" y="6839"/>
                      </a:cubicBezTo>
                      <a:lnTo>
                        <a:pt x="40570" y="6839"/>
                      </a:lnTo>
                      <a:cubicBezTo>
                        <a:pt x="40481" y="6746"/>
                        <a:pt x="40392" y="6657"/>
                        <a:pt x="40304" y="6569"/>
                      </a:cubicBezTo>
                      <a:close/>
                      <a:moveTo>
                        <a:pt x="40113" y="8309"/>
                      </a:moveTo>
                      <a:cubicBezTo>
                        <a:pt x="40184" y="8309"/>
                        <a:pt x="40263" y="8335"/>
                        <a:pt x="40328" y="8335"/>
                      </a:cubicBezTo>
                      <a:cubicBezTo>
                        <a:pt x="40334" y="8335"/>
                        <a:pt x="40340" y="8334"/>
                        <a:pt x="40346" y="8334"/>
                      </a:cubicBezTo>
                      <a:lnTo>
                        <a:pt x="40346" y="8334"/>
                      </a:lnTo>
                      <a:cubicBezTo>
                        <a:pt x="40057" y="8386"/>
                        <a:pt x="39845" y="8611"/>
                        <a:pt x="39636" y="8611"/>
                      </a:cubicBezTo>
                      <a:cubicBezTo>
                        <a:pt x="39519" y="8611"/>
                        <a:pt x="39402" y="8541"/>
                        <a:pt x="39273" y="8330"/>
                      </a:cubicBezTo>
                      <a:lnTo>
                        <a:pt x="39273" y="8330"/>
                      </a:lnTo>
                      <a:cubicBezTo>
                        <a:pt x="39376" y="8473"/>
                        <a:pt x="39528" y="8541"/>
                        <a:pt x="39677" y="8541"/>
                      </a:cubicBezTo>
                      <a:cubicBezTo>
                        <a:pt x="39770" y="8541"/>
                        <a:pt x="39861" y="8514"/>
                        <a:pt x="39938" y="8463"/>
                      </a:cubicBezTo>
                      <a:cubicBezTo>
                        <a:pt x="39969" y="8339"/>
                        <a:pt x="40036" y="8309"/>
                        <a:pt x="40113" y="8309"/>
                      </a:cubicBezTo>
                      <a:close/>
                      <a:moveTo>
                        <a:pt x="7368" y="9128"/>
                      </a:moveTo>
                      <a:cubicBezTo>
                        <a:pt x="7414" y="9150"/>
                        <a:pt x="7460" y="9173"/>
                        <a:pt x="7495" y="9218"/>
                      </a:cubicBezTo>
                      <a:lnTo>
                        <a:pt x="7495" y="9218"/>
                      </a:lnTo>
                      <a:cubicBezTo>
                        <a:pt x="7453" y="9186"/>
                        <a:pt x="7390" y="9170"/>
                        <a:pt x="7368" y="9128"/>
                      </a:cubicBezTo>
                      <a:close/>
                      <a:moveTo>
                        <a:pt x="43614" y="9216"/>
                      </a:moveTo>
                      <a:lnTo>
                        <a:pt x="43614" y="9216"/>
                      </a:lnTo>
                      <a:cubicBezTo>
                        <a:pt x="43609" y="9223"/>
                        <a:pt x="43603" y="9231"/>
                        <a:pt x="43598" y="9239"/>
                      </a:cubicBezTo>
                      <a:lnTo>
                        <a:pt x="43598" y="9239"/>
                      </a:lnTo>
                      <a:cubicBezTo>
                        <a:pt x="43602" y="9231"/>
                        <a:pt x="43607" y="9224"/>
                        <a:pt x="43614" y="9216"/>
                      </a:cubicBezTo>
                      <a:close/>
                      <a:moveTo>
                        <a:pt x="42073" y="9099"/>
                      </a:moveTo>
                      <a:lnTo>
                        <a:pt x="42073" y="9099"/>
                      </a:lnTo>
                      <a:cubicBezTo>
                        <a:pt x="42139" y="9206"/>
                        <a:pt x="42179" y="9318"/>
                        <a:pt x="42193" y="9452"/>
                      </a:cubicBezTo>
                      <a:lnTo>
                        <a:pt x="42193" y="9452"/>
                      </a:lnTo>
                      <a:cubicBezTo>
                        <a:pt x="42149" y="9337"/>
                        <a:pt x="42128" y="9206"/>
                        <a:pt x="42073" y="9099"/>
                      </a:cubicBezTo>
                      <a:close/>
                      <a:moveTo>
                        <a:pt x="36149" y="10058"/>
                      </a:moveTo>
                      <a:cubicBezTo>
                        <a:pt x="36149" y="10107"/>
                        <a:pt x="36114" y="10138"/>
                        <a:pt x="36069" y="10138"/>
                      </a:cubicBezTo>
                      <a:cubicBezTo>
                        <a:pt x="36067" y="10138"/>
                        <a:pt x="36065" y="10138"/>
                        <a:pt x="36063" y="10137"/>
                      </a:cubicBezTo>
                      <a:lnTo>
                        <a:pt x="36063" y="10137"/>
                      </a:lnTo>
                      <a:lnTo>
                        <a:pt x="36050" y="10125"/>
                      </a:lnTo>
                      <a:cubicBezTo>
                        <a:pt x="36116" y="10125"/>
                        <a:pt x="36149" y="10091"/>
                        <a:pt x="36149" y="10058"/>
                      </a:cubicBezTo>
                      <a:close/>
                      <a:moveTo>
                        <a:pt x="43993" y="10058"/>
                      </a:moveTo>
                      <a:lnTo>
                        <a:pt x="43993" y="10058"/>
                      </a:lnTo>
                      <a:cubicBezTo>
                        <a:pt x="43959" y="10058"/>
                        <a:pt x="43926" y="10091"/>
                        <a:pt x="43926" y="10158"/>
                      </a:cubicBezTo>
                      <a:cubicBezTo>
                        <a:pt x="43893" y="10125"/>
                        <a:pt x="43926" y="10058"/>
                        <a:pt x="43993" y="10058"/>
                      </a:cubicBezTo>
                      <a:close/>
                      <a:moveTo>
                        <a:pt x="12121" y="10457"/>
                      </a:moveTo>
                      <a:cubicBezTo>
                        <a:pt x="12128" y="10457"/>
                        <a:pt x="12136" y="10458"/>
                        <a:pt x="12145" y="10461"/>
                      </a:cubicBezTo>
                      <a:lnTo>
                        <a:pt x="12145" y="10461"/>
                      </a:lnTo>
                      <a:cubicBezTo>
                        <a:pt x="12106" y="10464"/>
                        <a:pt x="12071" y="10489"/>
                        <a:pt x="12088" y="10523"/>
                      </a:cubicBezTo>
                      <a:cubicBezTo>
                        <a:pt x="12054" y="10490"/>
                        <a:pt x="12088" y="10457"/>
                        <a:pt x="12121" y="10457"/>
                      </a:cubicBezTo>
                      <a:close/>
                      <a:moveTo>
                        <a:pt x="5108" y="11122"/>
                      </a:moveTo>
                      <a:cubicBezTo>
                        <a:pt x="5077" y="11141"/>
                        <a:pt x="5052" y="11162"/>
                        <a:pt x="5033" y="11185"/>
                      </a:cubicBezTo>
                      <a:lnTo>
                        <a:pt x="5033" y="11185"/>
                      </a:lnTo>
                      <a:cubicBezTo>
                        <a:pt x="5055" y="11162"/>
                        <a:pt x="5080" y="11140"/>
                        <a:pt x="5108" y="11122"/>
                      </a:cubicBezTo>
                      <a:close/>
                      <a:moveTo>
                        <a:pt x="5033" y="11185"/>
                      </a:moveTo>
                      <a:lnTo>
                        <a:pt x="5033" y="11185"/>
                      </a:lnTo>
                      <a:cubicBezTo>
                        <a:pt x="4985" y="11235"/>
                        <a:pt x="4954" y="11294"/>
                        <a:pt x="4945" y="11354"/>
                      </a:cubicBezTo>
                      <a:lnTo>
                        <a:pt x="4945" y="11354"/>
                      </a:lnTo>
                      <a:cubicBezTo>
                        <a:pt x="4969" y="11294"/>
                        <a:pt x="4990" y="11236"/>
                        <a:pt x="5033" y="11185"/>
                      </a:cubicBezTo>
                      <a:close/>
                      <a:moveTo>
                        <a:pt x="4945" y="11354"/>
                      </a:moveTo>
                      <a:lnTo>
                        <a:pt x="4945" y="11354"/>
                      </a:lnTo>
                      <a:cubicBezTo>
                        <a:pt x="4934" y="11381"/>
                        <a:pt x="4922" y="11408"/>
                        <a:pt x="4907" y="11435"/>
                      </a:cubicBezTo>
                      <a:lnTo>
                        <a:pt x="4907" y="11435"/>
                      </a:lnTo>
                      <a:lnTo>
                        <a:pt x="4942" y="11388"/>
                      </a:lnTo>
                      <a:cubicBezTo>
                        <a:pt x="4942" y="11376"/>
                        <a:pt x="4943" y="11365"/>
                        <a:pt x="4945" y="11354"/>
                      </a:cubicBezTo>
                      <a:close/>
                      <a:moveTo>
                        <a:pt x="4907" y="11435"/>
                      </a:moveTo>
                      <a:lnTo>
                        <a:pt x="4843" y="11520"/>
                      </a:lnTo>
                      <a:cubicBezTo>
                        <a:pt x="4870" y="11493"/>
                        <a:pt x="4890" y="11464"/>
                        <a:pt x="4907" y="11435"/>
                      </a:cubicBezTo>
                      <a:close/>
                      <a:moveTo>
                        <a:pt x="4311" y="12451"/>
                      </a:moveTo>
                      <a:cubicBezTo>
                        <a:pt x="4311" y="12451"/>
                        <a:pt x="4283" y="12478"/>
                        <a:pt x="4278" y="12508"/>
                      </a:cubicBezTo>
                      <a:lnTo>
                        <a:pt x="4278" y="12508"/>
                      </a:lnTo>
                      <a:cubicBezTo>
                        <a:pt x="4289" y="12489"/>
                        <a:pt x="4300" y="12470"/>
                        <a:pt x="4311" y="12451"/>
                      </a:cubicBezTo>
                      <a:close/>
                      <a:moveTo>
                        <a:pt x="4278" y="12508"/>
                      </a:moveTo>
                      <a:lnTo>
                        <a:pt x="4278" y="12508"/>
                      </a:lnTo>
                      <a:cubicBezTo>
                        <a:pt x="4196" y="12662"/>
                        <a:pt x="4137" y="12839"/>
                        <a:pt x="4078" y="13016"/>
                      </a:cubicBezTo>
                      <a:cubicBezTo>
                        <a:pt x="4145" y="12817"/>
                        <a:pt x="4211" y="12650"/>
                        <a:pt x="4278" y="12517"/>
                      </a:cubicBezTo>
                      <a:cubicBezTo>
                        <a:pt x="4278" y="12514"/>
                        <a:pt x="4278" y="12511"/>
                        <a:pt x="4278" y="12508"/>
                      </a:cubicBezTo>
                      <a:close/>
                      <a:moveTo>
                        <a:pt x="4145" y="12983"/>
                      </a:moveTo>
                      <a:cubicBezTo>
                        <a:pt x="4130" y="13034"/>
                        <a:pt x="4109" y="13081"/>
                        <a:pt x="4084" y="13125"/>
                      </a:cubicBezTo>
                      <a:lnTo>
                        <a:pt x="4084" y="13125"/>
                      </a:lnTo>
                      <a:cubicBezTo>
                        <a:pt x="4115" y="13086"/>
                        <a:pt x="4145" y="13045"/>
                        <a:pt x="4145" y="12983"/>
                      </a:cubicBezTo>
                      <a:close/>
                      <a:moveTo>
                        <a:pt x="4084" y="13125"/>
                      </a:moveTo>
                      <a:cubicBezTo>
                        <a:pt x="4059" y="13156"/>
                        <a:pt x="4033" y="13187"/>
                        <a:pt x="4020" y="13227"/>
                      </a:cubicBezTo>
                      <a:lnTo>
                        <a:pt x="4020" y="13227"/>
                      </a:lnTo>
                      <a:cubicBezTo>
                        <a:pt x="4042" y="13194"/>
                        <a:pt x="4064" y="13160"/>
                        <a:pt x="4084" y="13125"/>
                      </a:cubicBezTo>
                      <a:close/>
                      <a:moveTo>
                        <a:pt x="4020" y="13227"/>
                      </a:moveTo>
                      <a:cubicBezTo>
                        <a:pt x="3945" y="13338"/>
                        <a:pt x="3865" y="13441"/>
                        <a:pt x="3845" y="13581"/>
                      </a:cubicBezTo>
                      <a:cubicBezTo>
                        <a:pt x="3879" y="13481"/>
                        <a:pt x="3912" y="13348"/>
                        <a:pt x="4012" y="13282"/>
                      </a:cubicBezTo>
                      <a:cubicBezTo>
                        <a:pt x="4012" y="13261"/>
                        <a:pt x="4015" y="13243"/>
                        <a:pt x="4020" y="13227"/>
                      </a:cubicBezTo>
                      <a:close/>
                      <a:moveTo>
                        <a:pt x="11323" y="13714"/>
                      </a:moveTo>
                      <a:cubicBezTo>
                        <a:pt x="11390" y="13780"/>
                        <a:pt x="11523" y="13847"/>
                        <a:pt x="11356" y="13880"/>
                      </a:cubicBezTo>
                      <a:cubicBezTo>
                        <a:pt x="11349" y="13887"/>
                        <a:pt x="11342" y="13893"/>
                        <a:pt x="11335" y="13897"/>
                      </a:cubicBezTo>
                      <a:lnTo>
                        <a:pt x="11335" y="13897"/>
                      </a:lnTo>
                      <a:cubicBezTo>
                        <a:pt x="11368" y="13843"/>
                        <a:pt x="11367" y="13757"/>
                        <a:pt x="11323" y="13714"/>
                      </a:cubicBezTo>
                      <a:close/>
                      <a:moveTo>
                        <a:pt x="12088" y="14146"/>
                      </a:moveTo>
                      <a:lnTo>
                        <a:pt x="12088" y="14179"/>
                      </a:lnTo>
                      <a:cubicBezTo>
                        <a:pt x="12088" y="14280"/>
                        <a:pt x="12088" y="14368"/>
                        <a:pt x="12088" y="14452"/>
                      </a:cubicBezTo>
                      <a:lnTo>
                        <a:pt x="12088" y="14452"/>
                      </a:lnTo>
                      <a:cubicBezTo>
                        <a:pt x="12054" y="14312"/>
                        <a:pt x="11969" y="14170"/>
                        <a:pt x="12088" y="14146"/>
                      </a:cubicBezTo>
                      <a:close/>
                      <a:moveTo>
                        <a:pt x="40902" y="14512"/>
                      </a:moveTo>
                      <a:lnTo>
                        <a:pt x="40935" y="14578"/>
                      </a:lnTo>
                      <a:cubicBezTo>
                        <a:pt x="40952" y="14595"/>
                        <a:pt x="40968" y="14603"/>
                        <a:pt x="40989" y="14603"/>
                      </a:cubicBezTo>
                      <a:cubicBezTo>
                        <a:pt x="41010" y="14603"/>
                        <a:pt x="41035" y="14595"/>
                        <a:pt x="41068" y="14578"/>
                      </a:cubicBezTo>
                      <a:lnTo>
                        <a:pt x="41068" y="14578"/>
                      </a:lnTo>
                      <a:cubicBezTo>
                        <a:pt x="41039" y="14597"/>
                        <a:pt x="41013" y="14606"/>
                        <a:pt x="40990" y="14606"/>
                      </a:cubicBezTo>
                      <a:cubicBezTo>
                        <a:pt x="40935" y="14606"/>
                        <a:pt x="40902" y="14559"/>
                        <a:pt x="40902" y="14512"/>
                      </a:cubicBezTo>
                      <a:close/>
                      <a:moveTo>
                        <a:pt x="3700" y="14624"/>
                      </a:moveTo>
                      <a:cubicBezTo>
                        <a:pt x="3691" y="14640"/>
                        <a:pt x="3684" y="14656"/>
                        <a:pt x="3679" y="14673"/>
                      </a:cubicBezTo>
                      <a:lnTo>
                        <a:pt x="3679" y="14673"/>
                      </a:lnTo>
                      <a:lnTo>
                        <a:pt x="3679" y="14644"/>
                      </a:lnTo>
                      <a:cubicBezTo>
                        <a:pt x="3686" y="14638"/>
                        <a:pt x="3693" y="14631"/>
                        <a:pt x="3700" y="14624"/>
                      </a:cubicBezTo>
                      <a:close/>
                      <a:moveTo>
                        <a:pt x="8992" y="14630"/>
                      </a:moveTo>
                      <a:cubicBezTo>
                        <a:pt x="9010" y="14642"/>
                        <a:pt x="9031" y="14650"/>
                        <a:pt x="9057" y="14650"/>
                      </a:cubicBezTo>
                      <a:cubicBezTo>
                        <a:pt x="9069" y="14650"/>
                        <a:pt x="9082" y="14648"/>
                        <a:pt x="9097" y="14644"/>
                      </a:cubicBezTo>
                      <a:lnTo>
                        <a:pt x="9097" y="14644"/>
                      </a:lnTo>
                      <a:cubicBezTo>
                        <a:pt x="9089" y="14673"/>
                        <a:pt x="9078" y="14685"/>
                        <a:pt x="9063" y="14685"/>
                      </a:cubicBezTo>
                      <a:cubicBezTo>
                        <a:pt x="9043" y="14685"/>
                        <a:pt x="9017" y="14662"/>
                        <a:pt x="8992" y="14630"/>
                      </a:cubicBezTo>
                      <a:close/>
                      <a:moveTo>
                        <a:pt x="33025" y="14877"/>
                      </a:moveTo>
                      <a:lnTo>
                        <a:pt x="33025" y="14877"/>
                      </a:lnTo>
                      <a:cubicBezTo>
                        <a:pt x="33059" y="14910"/>
                        <a:pt x="33059" y="14977"/>
                        <a:pt x="33059" y="15043"/>
                      </a:cubicBezTo>
                      <a:cubicBezTo>
                        <a:pt x="33051" y="15051"/>
                        <a:pt x="33047" y="15071"/>
                        <a:pt x="33046" y="15099"/>
                      </a:cubicBezTo>
                      <a:lnTo>
                        <a:pt x="33046" y="15099"/>
                      </a:lnTo>
                      <a:cubicBezTo>
                        <a:pt x="33037" y="15005"/>
                        <a:pt x="33025" y="14935"/>
                        <a:pt x="33025" y="14877"/>
                      </a:cubicBezTo>
                      <a:close/>
                      <a:moveTo>
                        <a:pt x="3546" y="15342"/>
                      </a:moveTo>
                      <a:lnTo>
                        <a:pt x="3546" y="15376"/>
                      </a:lnTo>
                      <a:cubicBezTo>
                        <a:pt x="3513" y="15475"/>
                        <a:pt x="3480" y="15542"/>
                        <a:pt x="3447" y="15642"/>
                      </a:cubicBezTo>
                      <a:cubicBezTo>
                        <a:pt x="3480" y="15542"/>
                        <a:pt x="3513" y="15442"/>
                        <a:pt x="3546" y="15342"/>
                      </a:cubicBezTo>
                      <a:close/>
                      <a:moveTo>
                        <a:pt x="23786" y="15276"/>
                      </a:moveTo>
                      <a:cubicBezTo>
                        <a:pt x="23587" y="15342"/>
                        <a:pt x="23653" y="15475"/>
                        <a:pt x="23686" y="15608"/>
                      </a:cubicBezTo>
                      <a:cubicBezTo>
                        <a:pt x="23680" y="15602"/>
                        <a:pt x="23674" y="15599"/>
                        <a:pt x="23668" y="15599"/>
                      </a:cubicBezTo>
                      <a:cubicBezTo>
                        <a:pt x="23649" y="15599"/>
                        <a:pt x="23633" y="15624"/>
                        <a:pt x="23625" y="15648"/>
                      </a:cubicBezTo>
                      <a:lnTo>
                        <a:pt x="23625" y="15648"/>
                      </a:lnTo>
                      <a:cubicBezTo>
                        <a:pt x="23642" y="15516"/>
                        <a:pt x="23566" y="15338"/>
                        <a:pt x="23753" y="15276"/>
                      </a:cubicBezTo>
                      <a:close/>
                      <a:moveTo>
                        <a:pt x="44695" y="15644"/>
                      </a:moveTo>
                      <a:cubicBezTo>
                        <a:pt x="44711" y="15651"/>
                        <a:pt x="44762" y="15675"/>
                        <a:pt x="44790" y="15675"/>
                      </a:cubicBezTo>
                      <a:cubicBezTo>
                        <a:pt x="44745" y="15675"/>
                        <a:pt x="44715" y="15663"/>
                        <a:pt x="44695" y="15644"/>
                      </a:cubicBezTo>
                      <a:close/>
                      <a:moveTo>
                        <a:pt x="33059" y="15326"/>
                      </a:moveTo>
                      <a:lnTo>
                        <a:pt x="33059" y="15326"/>
                      </a:lnTo>
                      <a:cubicBezTo>
                        <a:pt x="33078" y="15583"/>
                        <a:pt x="33099" y="15920"/>
                        <a:pt x="32924" y="15920"/>
                      </a:cubicBezTo>
                      <a:cubicBezTo>
                        <a:pt x="32905" y="15920"/>
                        <a:pt x="32883" y="15916"/>
                        <a:pt x="32859" y="15907"/>
                      </a:cubicBezTo>
                      <a:lnTo>
                        <a:pt x="32859" y="15907"/>
                      </a:lnTo>
                      <a:cubicBezTo>
                        <a:pt x="32869" y="15911"/>
                        <a:pt x="32878" y="15912"/>
                        <a:pt x="32887" y="15912"/>
                      </a:cubicBezTo>
                      <a:cubicBezTo>
                        <a:pt x="32971" y="15912"/>
                        <a:pt x="33029" y="15766"/>
                        <a:pt x="33059" y="15376"/>
                      </a:cubicBezTo>
                      <a:lnTo>
                        <a:pt x="33059" y="15342"/>
                      </a:lnTo>
                      <a:cubicBezTo>
                        <a:pt x="33059" y="15337"/>
                        <a:pt x="33059" y="15331"/>
                        <a:pt x="33059" y="15326"/>
                      </a:cubicBezTo>
                      <a:close/>
                      <a:moveTo>
                        <a:pt x="3480" y="15774"/>
                      </a:moveTo>
                      <a:cubicBezTo>
                        <a:pt x="3480" y="15841"/>
                        <a:pt x="3546" y="15941"/>
                        <a:pt x="3480" y="15974"/>
                      </a:cubicBezTo>
                      <a:lnTo>
                        <a:pt x="3447" y="15974"/>
                      </a:lnTo>
                      <a:cubicBezTo>
                        <a:pt x="3513" y="15941"/>
                        <a:pt x="3447" y="15841"/>
                        <a:pt x="3480" y="15774"/>
                      </a:cubicBezTo>
                      <a:close/>
                      <a:moveTo>
                        <a:pt x="14082" y="16107"/>
                      </a:moveTo>
                      <a:lnTo>
                        <a:pt x="14082" y="16140"/>
                      </a:lnTo>
                      <a:lnTo>
                        <a:pt x="14015" y="16140"/>
                      </a:lnTo>
                      <a:cubicBezTo>
                        <a:pt x="14048" y="16140"/>
                        <a:pt x="14048" y="16140"/>
                        <a:pt x="14082" y="16107"/>
                      </a:cubicBezTo>
                      <a:close/>
                      <a:moveTo>
                        <a:pt x="8461" y="16173"/>
                      </a:moveTo>
                      <a:cubicBezTo>
                        <a:pt x="8463" y="16173"/>
                        <a:pt x="8465" y="16173"/>
                        <a:pt x="8465" y="16173"/>
                      </a:cubicBezTo>
                      <a:lnTo>
                        <a:pt x="8465" y="16178"/>
                      </a:lnTo>
                      <a:lnTo>
                        <a:pt x="8465" y="16178"/>
                      </a:lnTo>
                      <a:cubicBezTo>
                        <a:pt x="8464" y="16177"/>
                        <a:pt x="8462" y="16175"/>
                        <a:pt x="8461" y="16173"/>
                      </a:cubicBezTo>
                      <a:close/>
                      <a:moveTo>
                        <a:pt x="19702" y="16190"/>
                      </a:moveTo>
                      <a:lnTo>
                        <a:pt x="19702" y="16190"/>
                      </a:lnTo>
                      <a:cubicBezTo>
                        <a:pt x="19716" y="16201"/>
                        <a:pt x="19738" y="16207"/>
                        <a:pt x="19765" y="16207"/>
                      </a:cubicBezTo>
                      <a:cubicBezTo>
                        <a:pt x="19738" y="16207"/>
                        <a:pt x="19712" y="16207"/>
                        <a:pt x="19702" y="16190"/>
                      </a:cubicBezTo>
                      <a:close/>
                      <a:moveTo>
                        <a:pt x="21119" y="16231"/>
                      </a:moveTo>
                      <a:cubicBezTo>
                        <a:pt x="21183" y="16231"/>
                        <a:pt x="21256" y="16255"/>
                        <a:pt x="21321" y="16271"/>
                      </a:cubicBezTo>
                      <a:lnTo>
                        <a:pt x="21321" y="16271"/>
                      </a:lnTo>
                      <a:cubicBezTo>
                        <a:pt x="21262" y="16267"/>
                        <a:pt x="21196" y="16256"/>
                        <a:pt x="21136" y="16256"/>
                      </a:cubicBezTo>
                      <a:cubicBezTo>
                        <a:pt x="21061" y="16256"/>
                        <a:pt x="20994" y="16273"/>
                        <a:pt x="20961" y="16339"/>
                      </a:cubicBezTo>
                      <a:cubicBezTo>
                        <a:pt x="20994" y="16256"/>
                        <a:pt x="21053" y="16231"/>
                        <a:pt x="21119" y="16231"/>
                      </a:cubicBezTo>
                      <a:close/>
                      <a:moveTo>
                        <a:pt x="36050" y="16007"/>
                      </a:moveTo>
                      <a:cubicBezTo>
                        <a:pt x="36116" y="16107"/>
                        <a:pt x="36116" y="16273"/>
                        <a:pt x="36149" y="16339"/>
                      </a:cubicBezTo>
                      <a:cubicBezTo>
                        <a:pt x="36098" y="16238"/>
                        <a:pt x="36087" y="16097"/>
                        <a:pt x="35979" y="16037"/>
                      </a:cubicBezTo>
                      <a:lnTo>
                        <a:pt x="35979" y="16037"/>
                      </a:lnTo>
                      <a:cubicBezTo>
                        <a:pt x="35997" y="16036"/>
                        <a:pt x="36019" y="16028"/>
                        <a:pt x="36050" y="16007"/>
                      </a:cubicBezTo>
                      <a:close/>
                      <a:moveTo>
                        <a:pt x="8607" y="16192"/>
                      </a:moveTo>
                      <a:cubicBezTo>
                        <a:pt x="8705" y="16192"/>
                        <a:pt x="8808" y="16207"/>
                        <a:pt x="8897" y="16207"/>
                      </a:cubicBezTo>
                      <a:cubicBezTo>
                        <a:pt x="8664" y="16207"/>
                        <a:pt x="8399" y="16207"/>
                        <a:pt x="8664" y="16439"/>
                      </a:cubicBezTo>
                      <a:cubicBezTo>
                        <a:pt x="8584" y="16412"/>
                        <a:pt x="8547" y="16298"/>
                        <a:pt x="8482" y="16203"/>
                      </a:cubicBezTo>
                      <a:lnTo>
                        <a:pt x="8482" y="16203"/>
                      </a:lnTo>
                      <a:cubicBezTo>
                        <a:pt x="8522" y="16195"/>
                        <a:pt x="8564" y="16192"/>
                        <a:pt x="8607" y="16192"/>
                      </a:cubicBezTo>
                      <a:close/>
                      <a:moveTo>
                        <a:pt x="23720" y="16406"/>
                      </a:moveTo>
                      <a:cubicBezTo>
                        <a:pt x="23653" y="16406"/>
                        <a:pt x="23653" y="16439"/>
                        <a:pt x="23653" y="16506"/>
                      </a:cubicBezTo>
                      <a:cubicBezTo>
                        <a:pt x="23620" y="16472"/>
                        <a:pt x="23653" y="16406"/>
                        <a:pt x="23686" y="16406"/>
                      </a:cubicBezTo>
                      <a:close/>
                      <a:moveTo>
                        <a:pt x="44591" y="16140"/>
                      </a:moveTo>
                      <a:cubicBezTo>
                        <a:pt x="44591" y="16286"/>
                        <a:pt x="44360" y="16432"/>
                        <a:pt x="44417" y="16533"/>
                      </a:cubicBezTo>
                      <a:lnTo>
                        <a:pt x="44417" y="16533"/>
                      </a:lnTo>
                      <a:cubicBezTo>
                        <a:pt x="44393" y="16513"/>
                        <a:pt x="44365" y="16492"/>
                        <a:pt x="44325" y="16472"/>
                      </a:cubicBezTo>
                      <a:cubicBezTo>
                        <a:pt x="44491" y="16406"/>
                        <a:pt x="44524" y="16240"/>
                        <a:pt x="44591" y="16140"/>
                      </a:cubicBezTo>
                      <a:close/>
                      <a:moveTo>
                        <a:pt x="3508" y="16471"/>
                      </a:moveTo>
                      <a:cubicBezTo>
                        <a:pt x="3495" y="16518"/>
                        <a:pt x="3452" y="16565"/>
                        <a:pt x="3406" y="16613"/>
                      </a:cubicBezTo>
                      <a:lnTo>
                        <a:pt x="3406" y="16613"/>
                      </a:lnTo>
                      <a:cubicBezTo>
                        <a:pt x="3438" y="16558"/>
                        <a:pt x="3492" y="16523"/>
                        <a:pt x="3508" y="16471"/>
                      </a:cubicBezTo>
                      <a:close/>
                      <a:moveTo>
                        <a:pt x="13749" y="16240"/>
                      </a:moveTo>
                      <a:lnTo>
                        <a:pt x="13749" y="16240"/>
                      </a:lnTo>
                      <a:cubicBezTo>
                        <a:pt x="13450" y="16539"/>
                        <a:pt x="13384" y="16705"/>
                        <a:pt x="13384" y="16805"/>
                      </a:cubicBezTo>
                      <a:cubicBezTo>
                        <a:pt x="13284" y="16605"/>
                        <a:pt x="13317" y="16406"/>
                        <a:pt x="13450" y="16240"/>
                      </a:cubicBezTo>
                      <a:lnTo>
                        <a:pt x="13450" y="16240"/>
                      </a:lnTo>
                      <a:cubicBezTo>
                        <a:pt x="13432" y="16276"/>
                        <a:pt x="13444" y="16303"/>
                        <a:pt x="13502" y="16303"/>
                      </a:cubicBezTo>
                      <a:cubicBezTo>
                        <a:pt x="13550" y="16303"/>
                        <a:pt x="13629" y="16285"/>
                        <a:pt x="13749" y="16240"/>
                      </a:cubicBezTo>
                      <a:close/>
                      <a:moveTo>
                        <a:pt x="14181" y="17237"/>
                      </a:moveTo>
                      <a:lnTo>
                        <a:pt x="14181" y="17237"/>
                      </a:lnTo>
                      <a:cubicBezTo>
                        <a:pt x="14181" y="17263"/>
                        <a:pt x="14171" y="17279"/>
                        <a:pt x="14156" y="17287"/>
                      </a:cubicBezTo>
                      <a:lnTo>
                        <a:pt x="14156" y="17287"/>
                      </a:lnTo>
                      <a:cubicBezTo>
                        <a:pt x="14171" y="17274"/>
                        <a:pt x="14181" y="17255"/>
                        <a:pt x="14181" y="17237"/>
                      </a:cubicBezTo>
                      <a:close/>
                      <a:moveTo>
                        <a:pt x="14115" y="17270"/>
                      </a:moveTo>
                      <a:lnTo>
                        <a:pt x="14115" y="17289"/>
                      </a:lnTo>
                      <a:lnTo>
                        <a:pt x="14115" y="17289"/>
                      </a:lnTo>
                      <a:cubicBezTo>
                        <a:pt x="14103" y="17286"/>
                        <a:pt x="14091" y="17279"/>
                        <a:pt x="14082" y="17270"/>
                      </a:cubicBezTo>
                      <a:close/>
                      <a:moveTo>
                        <a:pt x="39406" y="17868"/>
                      </a:moveTo>
                      <a:cubicBezTo>
                        <a:pt x="39406" y="17935"/>
                        <a:pt x="39440" y="17935"/>
                        <a:pt x="39440" y="17935"/>
                      </a:cubicBezTo>
                      <a:cubicBezTo>
                        <a:pt x="39451" y="17946"/>
                        <a:pt x="39451" y="17949"/>
                        <a:pt x="39445" y="17949"/>
                      </a:cubicBezTo>
                      <a:cubicBezTo>
                        <a:pt x="39432" y="17949"/>
                        <a:pt x="39395" y="17935"/>
                        <a:pt x="39373" y="17935"/>
                      </a:cubicBezTo>
                      <a:lnTo>
                        <a:pt x="39406" y="17935"/>
                      </a:lnTo>
                      <a:lnTo>
                        <a:pt x="39406" y="17901"/>
                      </a:lnTo>
                      <a:cubicBezTo>
                        <a:pt x="39406" y="17901"/>
                        <a:pt x="39406" y="17868"/>
                        <a:pt x="39406" y="17868"/>
                      </a:cubicBezTo>
                      <a:close/>
                      <a:moveTo>
                        <a:pt x="30500" y="17935"/>
                      </a:moveTo>
                      <a:cubicBezTo>
                        <a:pt x="30500" y="17998"/>
                        <a:pt x="30470" y="18061"/>
                        <a:pt x="30750" y="18180"/>
                      </a:cubicBezTo>
                      <a:lnTo>
                        <a:pt x="30750" y="18180"/>
                      </a:lnTo>
                      <a:cubicBezTo>
                        <a:pt x="30611" y="18132"/>
                        <a:pt x="30411" y="18112"/>
                        <a:pt x="30500" y="17935"/>
                      </a:cubicBezTo>
                      <a:close/>
                      <a:moveTo>
                        <a:pt x="27660" y="18292"/>
                      </a:moveTo>
                      <a:lnTo>
                        <a:pt x="27660" y="18292"/>
                      </a:lnTo>
                      <a:cubicBezTo>
                        <a:pt x="27550" y="18485"/>
                        <a:pt x="27535" y="18726"/>
                        <a:pt x="27471" y="18942"/>
                      </a:cubicBezTo>
                      <a:lnTo>
                        <a:pt x="27471" y="18942"/>
                      </a:lnTo>
                      <a:cubicBezTo>
                        <a:pt x="27487" y="18823"/>
                        <a:pt x="27455" y="18699"/>
                        <a:pt x="27375" y="18599"/>
                      </a:cubicBezTo>
                      <a:cubicBezTo>
                        <a:pt x="27428" y="18495"/>
                        <a:pt x="27604" y="18349"/>
                        <a:pt x="27660" y="18292"/>
                      </a:cubicBezTo>
                      <a:close/>
                      <a:moveTo>
                        <a:pt x="44483" y="19003"/>
                      </a:moveTo>
                      <a:cubicBezTo>
                        <a:pt x="44485" y="19071"/>
                        <a:pt x="44508" y="19112"/>
                        <a:pt x="44544" y="19151"/>
                      </a:cubicBezTo>
                      <a:lnTo>
                        <a:pt x="44544" y="19151"/>
                      </a:lnTo>
                      <a:cubicBezTo>
                        <a:pt x="44529" y="19145"/>
                        <a:pt x="44511" y="19138"/>
                        <a:pt x="44491" y="19131"/>
                      </a:cubicBezTo>
                      <a:lnTo>
                        <a:pt x="44491" y="19131"/>
                      </a:lnTo>
                      <a:cubicBezTo>
                        <a:pt x="44524" y="19164"/>
                        <a:pt x="44524" y="19198"/>
                        <a:pt x="44524" y="19231"/>
                      </a:cubicBezTo>
                      <a:cubicBezTo>
                        <a:pt x="44524" y="19198"/>
                        <a:pt x="44524" y="19131"/>
                        <a:pt x="44458" y="19131"/>
                      </a:cubicBezTo>
                      <a:lnTo>
                        <a:pt x="44425" y="19131"/>
                      </a:lnTo>
                      <a:cubicBezTo>
                        <a:pt x="44441" y="19081"/>
                        <a:pt x="44466" y="19040"/>
                        <a:pt x="44483" y="19003"/>
                      </a:cubicBezTo>
                      <a:close/>
                      <a:moveTo>
                        <a:pt x="38513" y="20062"/>
                      </a:moveTo>
                      <a:cubicBezTo>
                        <a:pt x="38545" y="20062"/>
                        <a:pt x="38575" y="20063"/>
                        <a:pt x="38575" y="20095"/>
                      </a:cubicBezTo>
                      <a:cubicBezTo>
                        <a:pt x="38557" y="20076"/>
                        <a:pt x="38535" y="20065"/>
                        <a:pt x="38513" y="20062"/>
                      </a:cubicBezTo>
                      <a:close/>
                      <a:moveTo>
                        <a:pt x="31596" y="20627"/>
                      </a:moveTo>
                      <a:cubicBezTo>
                        <a:pt x="31512" y="20739"/>
                        <a:pt x="31617" y="20874"/>
                        <a:pt x="31732" y="20934"/>
                      </a:cubicBezTo>
                      <a:lnTo>
                        <a:pt x="31732" y="20934"/>
                      </a:lnTo>
                      <a:cubicBezTo>
                        <a:pt x="31700" y="20935"/>
                        <a:pt x="31661" y="20943"/>
                        <a:pt x="31629" y="20959"/>
                      </a:cubicBezTo>
                      <a:cubicBezTo>
                        <a:pt x="31663" y="20859"/>
                        <a:pt x="31463" y="20760"/>
                        <a:pt x="31596" y="20627"/>
                      </a:cubicBezTo>
                      <a:close/>
                      <a:moveTo>
                        <a:pt x="31563" y="21059"/>
                      </a:moveTo>
                      <a:cubicBezTo>
                        <a:pt x="31563" y="21225"/>
                        <a:pt x="31663" y="21158"/>
                        <a:pt x="31663" y="21258"/>
                      </a:cubicBezTo>
                      <a:cubicBezTo>
                        <a:pt x="31663" y="21158"/>
                        <a:pt x="31330" y="21192"/>
                        <a:pt x="31563" y="21059"/>
                      </a:cubicBezTo>
                      <a:close/>
                      <a:moveTo>
                        <a:pt x="24916" y="21491"/>
                      </a:moveTo>
                      <a:lnTo>
                        <a:pt x="24949" y="21524"/>
                      </a:lnTo>
                      <a:cubicBezTo>
                        <a:pt x="24949" y="21524"/>
                        <a:pt x="24949" y="21524"/>
                        <a:pt x="24956" y="21531"/>
                      </a:cubicBezTo>
                      <a:lnTo>
                        <a:pt x="24956" y="21531"/>
                      </a:lnTo>
                      <a:cubicBezTo>
                        <a:pt x="24952" y="21529"/>
                        <a:pt x="24949" y="21529"/>
                        <a:pt x="24945" y="21529"/>
                      </a:cubicBezTo>
                      <a:cubicBezTo>
                        <a:pt x="24915" y="21529"/>
                        <a:pt x="24883" y="21568"/>
                        <a:pt x="24883" y="21590"/>
                      </a:cubicBezTo>
                      <a:cubicBezTo>
                        <a:pt x="24850" y="21557"/>
                        <a:pt x="24883" y="21524"/>
                        <a:pt x="24916" y="21491"/>
                      </a:cubicBezTo>
                      <a:close/>
                      <a:moveTo>
                        <a:pt x="42364" y="21325"/>
                      </a:moveTo>
                      <a:cubicBezTo>
                        <a:pt x="42265" y="21358"/>
                        <a:pt x="42265" y="21458"/>
                        <a:pt x="42265" y="21757"/>
                      </a:cubicBezTo>
                      <a:cubicBezTo>
                        <a:pt x="42261" y="21764"/>
                        <a:pt x="42257" y="21773"/>
                        <a:pt x="42254" y="21781"/>
                      </a:cubicBezTo>
                      <a:lnTo>
                        <a:pt x="42254" y="21781"/>
                      </a:lnTo>
                      <a:cubicBezTo>
                        <a:pt x="42246" y="21576"/>
                        <a:pt x="42250" y="21348"/>
                        <a:pt x="42364" y="21325"/>
                      </a:cubicBezTo>
                      <a:close/>
                      <a:moveTo>
                        <a:pt x="45289" y="21524"/>
                      </a:moveTo>
                      <a:lnTo>
                        <a:pt x="45289" y="21524"/>
                      </a:lnTo>
                      <a:cubicBezTo>
                        <a:pt x="45222" y="21624"/>
                        <a:pt x="45156" y="21723"/>
                        <a:pt x="45156" y="21823"/>
                      </a:cubicBezTo>
                      <a:cubicBezTo>
                        <a:pt x="45156" y="21757"/>
                        <a:pt x="45156" y="21723"/>
                        <a:pt x="45189" y="21657"/>
                      </a:cubicBezTo>
                      <a:lnTo>
                        <a:pt x="45289" y="21524"/>
                      </a:lnTo>
                      <a:close/>
                      <a:moveTo>
                        <a:pt x="2317" y="22575"/>
                      </a:moveTo>
                      <a:cubicBezTo>
                        <a:pt x="2319" y="22582"/>
                        <a:pt x="2321" y="22588"/>
                        <a:pt x="2323" y="22595"/>
                      </a:cubicBezTo>
                      <a:lnTo>
                        <a:pt x="2323" y="22595"/>
                      </a:lnTo>
                      <a:cubicBezTo>
                        <a:pt x="2321" y="22593"/>
                        <a:pt x="2319" y="22590"/>
                        <a:pt x="2317" y="22588"/>
                      </a:cubicBezTo>
                      <a:cubicBezTo>
                        <a:pt x="2317" y="22583"/>
                        <a:pt x="2317" y="22579"/>
                        <a:pt x="2317" y="22575"/>
                      </a:cubicBezTo>
                      <a:close/>
                      <a:moveTo>
                        <a:pt x="2344" y="22650"/>
                      </a:moveTo>
                      <a:lnTo>
                        <a:pt x="2344" y="22650"/>
                      </a:lnTo>
                      <a:cubicBezTo>
                        <a:pt x="2356" y="22682"/>
                        <a:pt x="2363" y="22715"/>
                        <a:pt x="2350" y="22754"/>
                      </a:cubicBezTo>
                      <a:cubicBezTo>
                        <a:pt x="2350" y="22717"/>
                        <a:pt x="2350" y="22681"/>
                        <a:pt x="2344" y="22650"/>
                      </a:cubicBezTo>
                      <a:close/>
                      <a:moveTo>
                        <a:pt x="2259" y="22769"/>
                      </a:moveTo>
                      <a:lnTo>
                        <a:pt x="2259" y="22769"/>
                      </a:lnTo>
                      <a:cubicBezTo>
                        <a:pt x="2266" y="22799"/>
                        <a:pt x="2271" y="22833"/>
                        <a:pt x="2250" y="22853"/>
                      </a:cubicBezTo>
                      <a:cubicBezTo>
                        <a:pt x="2248" y="22856"/>
                        <a:pt x="2246" y="22858"/>
                        <a:pt x="2244" y="22861"/>
                      </a:cubicBezTo>
                      <a:lnTo>
                        <a:pt x="2244" y="22861"/>
                      </a:lnTo>
                      <a:cubicBezTo>
                        <a:pt x="2254" y="22831"/>
                        <a:pt x="2260" y="22800"/>
                        <a:pt x="2259" y="22769"/>
                      </a:cubicBezTo>
                      <a:close/>
                      <a:moveTo>
                        <a:pt x="2214" y="22928"/>
                      </a:moveTo>
                      <a:cubicBezTo>
                        <a:pt x="2207" y="22950"/>
                        <a:pt x="2199" y="22972"/>
                        <a:pt x="2184" y="22986"/>
                      </a:cubicBezTo>
                      <a:cubicBezTo>
                        <a:pt x="2192" y="22969"/>
                        <a:pt x="2203" y="22949"/>
                        <a:pt x="2214" y="22928"/>
                      </a:cubicBezTo>
                      <a:close/>
                      <a:moveTo>
                        <a:pt x="24883" y="22953"/>
                      </a:moveTo>
                      <a:cubicBezTo>
                        <a:pt x="24883" y="22953"/>
                        <a:pt x="24883" y="22986"/>
                        <a:pt x="24883" y="22986"/>
                      </a:cubicBezTo>
                      <a:cubicBezTo>
                        <a:pt x="24850" y="23053"/>
                        <a:pt x="24883" y="23119"/>
                        <a:pt x="24916" y="23186"/>
                      </a:cubicBezTo>
                      <a:cubicBezTo>
                        <a:pt x="24883" y="23119"/>
                        <a:pt x="24783" y="23053"/>
                        <a:pt x="24783" y="23020"/>
                      </a:cubicBezTo>
                      <a:lnTo>
                        <a:pt x="24783" y="23020"/>
                      </a:lnTo>
                      <a:lnTo>
                        <a:pt x="24816" y="23053"/>
                      </a:lnTo>
                      <a:cubicBezTo>
                        <a:pt x="24816" y="23053"/>
                        <a:pt x="24816" y="22986"/>
                        <a:pt x="24850" y="22986"/>
                      </a:cubicBezTo>
                      <a:lnTo>
                        <a:pt x="24883" y="22953"/>
                      </a:lnTo>
                      <a:close/>
                      <a:moveTo>
                        <a:pt x="41286" y="23854"/>
                      </a:moveTo>
                      <a:cubicBezTo>
                        <a:pt x="41307" y="23858"/>
                        <a:pt x="41333" y="23866"/>
                        <a:pt x="41367" y="23884"/>
                      </a:cubicBezTo>
                      <a:lnTo>
                        <a:pt x="41500" y="23950"/>
                      </a:lnTo>
                      <a:cubicBezTo>
                        <a:pt x="41452" y="23950"/>
                        <a:pt x="41351" y="23880"/>
                        <a:pt x="41286" y="23854"/>
                      </a:cubicBezTo>
                      <a:close/>
                      <a:moveTo>
                        <a:pt x="46531" y="24680"/>
                      </a:moveTo>
                      <a:cubicBezTo>
                        <a:pt x="46552" y="24738"/>
                        <a:pt x="46585" y="24793"/>
                        <a:pt x="46590" y="24854"/>
                      </a:cubicBezTo>
                      <a:lnTo>
                        <a:pt x="46590" y="24854"/>
                      </a:lnTo>
                      <a:cubicBezTo>
                        <a:pt x="46562" y="24793"/>
                        <a:pt x="46543" y="24738"/>
                        <a:pt x="46531" y="24680"/>
                      </a:cubicBezTo>
                      <a:close/>
                      <a:moveTo>
                        <a:pt x="10758" y="25246"/>
                      </a:moveTo>
                      <a:cubicBezTo>
                        <a:pt x="10758" y="25279"/>
                        <a:pt x="10791" y="25313"/>
                        <a:pt x="10791" y="25346"/>
                      </a:cubicBezTo>
                      <a:cubicBezTo>
                        <a:pt x="10759" y="25357"/>
                        <a:pt x="10724" y="25360"/>
                        <a:pt x="10687" y="25364"/>
                      </a:cubicBezTo>
                      <a:lnTo>
                        <a:pt x="10687" y="25364"/>
                      </a:lnTo>
                      <a:cubicBezTo>
                        <a:pt x="10730" y="25339"/>
                        <a:pt x="10758" y="25300"/>
                        <a:pt x="10758" y="25246"/>
                      </a:cubicBezTo>
                      <a:close/>
                      <a:moveTo>
                        <a:pt x="10385" y="25360"/>
                      </a:moveTo>
                      <a:cubicBezTo>
                        <a:pt x="10422" y="25384"/>
                        <a:pt x="10472" y="25397"/>
                        <a:pt x="10523" y="25400"/>
                      </a:cubicBezTo>
                      <a:lnTo>
                        <a:pt x="10523" y="25400"/>
                      </a:lnTo>
                      <a:cubicBezTo>
                        <a:pt x="10501" y="25411"/>
                        <a:pt x="10479" y="25426"/>
                        <a:pt x="10459" y="25446"/>
                      </a:cubicBezTo>
                      <a:cubicBezTo>
                        <a:pt x="10459" y="25446"/>
                        <a:pt x="10459" y="25403"/>
                        <a:pt x="10442" y="25403"/>
                      </a:cubicBezTo>
                      <a:cubicBezTo>
                        <a:pt x="10438" y="25403"/>
                        <a:pt x="10433" y="25406"/>
                        <a:pt x="10426" y="25412"/>
                      </a:cubicBezTo>
                      <a:cubicBezTo>
                        <a:pt x="10412" y="25399"/>
                        <a:pt x="10399" y="25380"/>
                        <a:pt x="10385" y="25360"/>
                      </a:cubicBezTo>
                      <a:close/>
                      <a:moveTo>
                        <a:pt x="3280" y="26609"/>
                      </a:moveTo>
                      <a:cubicBezTo>
                        <a:pt x="3280" y="26609"/>
                        <a:pt x="3280" y="26642"/>
                        <a:pt x="3314" y="26675"/>
                      </a:cubicBezTo>
                      <a:lnTo>
                        <a:pt x="3280" y="26675"/>
                      </a:lnTo>
                      <a:cubicBezTo>
                        <a:pt x="3280" y="26642"/>
                        <a:pt x="3280" y="26609"/>
                        <a:pt x="3280" y="26609"/>
                      </a:cubicBezTo>
                      <a:close/>
                      <a:moveTo>
                        <a:pt x="3253" y="26638"/>
                      </a:moveTo>
                      <a:cubicBezTo>
                        <a:pt x="3277" y="26689"/>
                        <a:pt x="3291" y="26750"/>
                        <a:pt x="3300" y="26816"/>
                      </a:cubicBezTo>
                      <a:lnTo>
                        <a:pt x="3300" y="26816"/>
                      </a:lnTo>
                      <a:cubicBezTo>
                        <a:pt x="3288" y="26785"/>
                        <a:pt x="3270" y="26759"/>
                        <a:pt x="3247" y="26742"/>
                      </a:cubicBezTo>
                      <a:cubicBezTo>
                        <a:pt x="3265" y="26706"/>
                        <a:pt x="3264" y="26669"/>
                        <a:pt x="3253" y="26638"/>
                      </a:cubicBezTo>
                      <a:close/>
                      <a:moveTo>
                        <a:pt x="3081" y="26842"/>
                      </a:moveTo>
                      <a:cubicBezTo>
                        <a:pt x="3081" y="26862"/>
                        <a:pt x="3084" y="26881"/>
                        <a:pt x="3088" y="26901"/>
                      </a:cubicBezTo>
                      <a:lnTo>
                        <a:pt x="3088" y="26901"/>
                      </a:lnTo>
                      <a:cubicBezTo>
                        <a:pt x="3081" y="26881"/>
                        <a:pt x="3081" y="26862"/>
                        <a:pt x="3081" y="26842"/>
                      </a:cubicBezTo>
                      <a:close/>
                      <a:moveTo>
                        <a:pt x="45987" y="27074"/>
                      </a:moveTo>
                      <a:cubicBezTo>
                        <a:pt x="46002" y="27074"/>
                        <a:pt x="46017" y="27081"/>
                        <a:pt x="46032" y="27089"/>
                      </a:cubicBezTo>
                      <a:lnTo>
                        <a:pt x="46032" y="27089"/>
                      </a:lnTo>
                      <a:cubicBezTo>
                        <a:pt x="46018" y="27086"/>
                        <a:pt x="46002" y="27082"/>
                        <a:pt x="45987" y="27074"/>
                      </a:cubicBezTo>
                      <a:close/>
                      <a:moveTo>
                        <a:pt x="3348" y="27202"/>
                      </a:moveTo>
                      <a:cubicBezTo>
                        <a:pt x="3369" y="27301"/>
                        <a:pt x="3406" y="27387"/>
                        <a:pt x="3480" y="27440"/>
                      </a:cubicBezTo>
                      <a:lnTo>
                        <a:pt x="3380" y="27407"/>
                      </a:lnTo>
                      <a:cubicBezTo>
                        <a:pt x="3361" y="27349"/>
                        <a:pt x="3353" y="27277"/>
                        <a:pt x="3348" y="27202"/>
                      </a:cubicBezTo>
                      <a:close/>
                      <a:moveTo>
                        <a:pt x="39954" y="27533"/>
                      </a:moveTo>
                      <a:cubicBezTo>
                        <a:pt x="40075" y="27645"/>
                        <a:pt x="40219" y="27818"/>
                        <a:pt x="40171" y="27938"/>
                      </a:cubicBezTo>
                      <a:cubicBezTo>
                        <a:pt x="40160" y="27971"/>
                        <a:pt x="40141" y="27983"/>
                        <a:pt x="40119" y="27983"/>
                      </a:cubicBezTo>
                      <a:cubicBezTo>
                        <a:pt x="40089" y="27983"/>
                        <a:pt x="40051" y="27962"/>
                        <a:pt x="40016" y="27949"/>
                      </a:cubicBezTo>
                      <a:lnTo>
                        <a:pt x="40016" y="27949"/>
                      </a:lnTo>
                      <a:cubicBezTo>
                        <a:pt x="40026" y="27950"/>
                        <a:pt x="40035" y="27951"/>
                        <a:pt x="40043" y="27951"/>
                      </a:cubicBezTo>
                      <a:cubicBezTo>
                        <a:pt x="40205" y="27951"/>
                        <a:pt x="40087" y="27684"/>
                        <a:pt x="39954" y="27533"/>
                      </a:cubicBezTo>
                      <a:close/>
                      <a:moveTo>
                        <a:pt x="4178" y="28705"/>
                      </a:moveTo>
                      <a:lnTo>
                        <a:pt x="4178" y="28705"/>
                      </a:lnTo>
                      <a:cubicBezTo>
                        <a:pt x="4179" y="28868"/>
                        <a:pt x="4377" y="28803"/>
                        <a:pt x="4377" y="28969"/>
                      </a:cubicBezTo>
                      <a:cubicBezTo>
                        <a:pt x="4377" y="28836"/>
                        <a:pt x="4179" y="28869"/>
                        <a:pt x="4178" y="28705"/>
                      </a:cubicBezTo>
                      <a:close/>
                      <a:moveTo>
                        <a:pt x="3812" y="28969"/>
                      </a:moveTo>
                      <a:lnTo>
                        <a:pt x="3812" y="28969"/>
                      </a:lnTo>
                      <a:cubicBezTo>
                        <a:pt x="3845" y="29068"/>
                        <a:pt x="3845" y="29201"/>
                        <a:pt x="3945" y="29234"/>
                      </a:cubicBezTo>
                      <a:cubicBezTo>
                        <a:pt x="3845" y="29201"/>
                        <a:pt x="3812" y="29068"/>
                        <a:pt x="3812" y="28969"/>
                      </a:cubicBezTo>
                      <a:close/>
                      <a:moveTo>
                        <a:pt x="22656" y="29500"/>
                      </a:moveTo>
                      <a:cubicBezTo>
                        <a:pt x="22623" y="29500"/>
                        <a:pt x="22598" y="29500"/>
                        <a:pt x="22594" y="29508"/>
                      </a:cubicBezTo>
                      <a:lnTo>
                        <a:pt x="22594" y="29508"/>
                      </a:lnTo>
                      <a:cubicBezTo>
                        <a:pt x="22593" y="29506"/>
                        <a:pt x="22591" y="29503"/>
                        <a:pt x="22590" y="29500"/>
                      </a:cubicBezTo>
                      <a:close/>
                      <a:moveTo>
                        <a:pt x="22556" y="29500"/>
                      </a:moveTo>
                      <a:cubicBezTo>
                        <a:pt x="22616" y="29545"/>
                        <a:pt x="22636" y="29563"/>
                        <a:pt x="22636" y="29563"/>
                      </a:cubicBezTo>
                      <a:cubicBezTo>
                        <a:pt x="22636" y="29563"/>
                        <a:pt x="22624" y="29552"/>
                        <a:pt x="22610" y="29533"/>
                      </a:cubicBezTo>
                      <a:lnTo>
                        <a:pt x="22610" y="29533"/>
                      </a:lnTo>
                      <a:cubicBezTo>
                        <a:pt x="22620" y="29542"/>
                        <a:pt x="22635" y="29553"/>
                        <a:pt x="22656" y="29567"/>
                      </a:cubicBezTo>
                      <a:lnTo>
                        <a:pt x="22656" y="29600"/>
                      </a:lnTo>
                      <a:cubicBezTo>
                        <a:pt x="22623" y="29567"/>
                        <a:pt x="22590" y="29534"/>
                        <a:pt x="22556" y="29500"/>
                      </a:cubicBezTo>
                      <a:close/>
                      <a:moveTo>
                        <a:pt x="3812" y="29268"/>
                      </a:moveTo>
                      <a:lnTo>
                        <a:pt x="3812" y="29268"/>
                      </a:lnTo>
                      <a:cubicBezTo>
                        <a:pt x="3746" y="29833"/>
                        <a:pt x="4876" y="30830"/>
                        <a:pt x="4377" y="31129"/>
                      </a:cubicBezTo>
                      <a:cubicBezTo>
                        <a:pt x="4111" y="30796"/>
                        <a:pt x="3580" y="29633"/>
                        <a:pt x="3812" y="29268"/>
                      </a:cubicBezTo>
                      <a:close/>
                      <a:moveTo>
                        <a:pt x="23644" y="31329"/>
                      </a:moveTo>
                      <a:cubicBezTo>
                        <a:pt x="23700" y="31329"/>
                        <a:pt x="23776" y="31353"/>
                        <a:pt x="23886" y="31395"/>
                      </a:cubicBezTo>
                      <a:cubicBezTo>
                        <a:pt x="23770" y="31366"/>
                        <a:pt x="23686" y="31343"/>
                        <a:pt x="23625" y="31343"/>
                      </a:cubicBezTo>
                      <a:cubicBezTo>
                        <a:pt x="23602" y="31343"/>
                        <a:pt x="23583" y="31346"/>
                        <a:pt x="23566" y="31354"/>
                      </a:cubicBezTo>
                      <a:lnTo>
                        <a:pt x="23566" y="31354"/>
                      </a:lnTo>
                      <a:cubicBezTo>
                        <a:pt x="23587" y="31337"/>
                        <a:pt x="23612" y="31329"/>
                        <a:pt x="23644" y="31329"/>
                      </a:cubicBezTo>
                      <a:close/>
                      <a:moveTo>
                        <a:pt x="23890" y="31303"/>
                      </a:moveTo>
                      <a:cubicBezTo>
                        <a:pt x="23919" y="31303"/>
                        <a:pt x="23952" y="31312"/>
                        <a:pt x="23986" y="31328"/>
                      </a:cubicBezTo>
                      <a:cubicBezTo>
                        <a:pt x="23968" y="31319"/>
                        <a:pt x="23952" y="31315"/>
                        <a:pt x="23939" y="31315"/>
                      </a:cubicBezTo>
                      <a:cubicBezTo>
                        <a:pt x="23904" y="31315"/>
                        <a:pt x="23886" y="31346"/>
                        <a:pt x="23886" y="31395"/>
                      </a:cubicBezTo>
                      <a:lnTo>
                        <a:pt x="23819" y="31328"/>
                      </a:lnTo>
                      <a:cubicBezTo>
                        <a:pt x="23836" y="31312"/>
                        <a:pt x="23861" y="31303"/>
                        <a:pt x="23890" y="31303"/>
                      </a:cubicBezTo>
                      <a:close/>
                      <a:moveTo>
                        <a:pt x="11688" y="32127"/>
                      </a:moveTo>
                      <a:lnTo>
                        <a:pt x="11688" y="32127"/>
                      </a:lnTo>
                      <a:cubicBezTo>
                        <a:pt x="11656" y="32194"/>
                        <a:pt x="11656" y="32292"/>
                        <a:pt x="11722" y="32325"/>
                      </a:cubicBezTo>
                      <a:lnTo>
                        <a:pt x="11689" y="32325"/>
                      </a:lnTo>
                      <a:cubicBezTo>
                        <a:pt x="11677" y="32334"/>
                        <a:pt x="11666" y="32343"/>
                        <a:pt x="11656" y="32352"/>
                      </a:cubicBezTo>
                      <a:lnTo>
                        <a:pt x="11656" y="32352"/>
                      </a:lnTo>
                      <a:cubicBezTo>
                        <a:pt x="11656" y="32267"/>
                        <a:pt x="11660" y="32185"/>
                        <a:pt x="11688" y="32127"/>
                      </a:cubicBezTo>
                      <a:close/>
                      <a:moveTo>
                        <a:pt x="4678" y="31478"/>
                      </a:moveTo>
                      <a:cubicBezTo>
                        <a:pt x="4898" y="31478"/>
                        <a:pt x="5431" y="32384"/>
                        <a:pt x="5166" y="32384"/>
                      </a:cubicBezTo>
                      <a:cubicBezTo>
                        <a:pt x="5101" y="32384"/>
                        <a:pt x="4988" y="32329"/>
                        <a:pt x="4809" y="32192"/>
                      </a:cubicBezTo>
                      <a:cubicBezTo>
                        <a:pt x="4676" y="31993"/>
                        <a:pt x="4610" y="31760"/>
                        <a:pt x="4610" y="31528"/>
                      </a:cubicBezTo>
                      <a:cubicBezTo>
                        <a:pt x="4626" y="31493"/>
                        <a:pt x="4649" y="31478"/>
                        <a:pt x="4678" y="31478"/>
                      </a:cubicBezTo>
                      <a:close/>
                      <a:moveTo>
                        <a:pt x="11638" y="32368"/>
                      </a:moveTo>
                      <a:cubicBezTo>
                        <a:pt x="11557" y="32445"/>
                        <a:pt x="11566" y="32501"/>
                        <a:pt x="11622" y="32558"/>
                      </a:cubicBezTo>
                      <a:cubicBezTo>
                        <a:pt x="11559" y="32495"/>
                        <a:pt x="11526" y="32431"/>
                        <a:pt x="11638" y="32368"/>
                      </a:cubicBezTo>
                      <a:close/>
                      <a:moveTo>
                        <a:pt x="33725" y="32488"/>
                      </a:moveTo>
                      <a:cubicBezTo>
                        <a:pt x="33716" y="32509"/>
                        <a:pt x="33763" y="32576"/>
                        <a:pt x="33889" y="32724"/>
                      </a:cubicBezTo>
                      <a:cubicBezTo>
                        <a:pt x="33854" y="32742"/>
                        <a:pt x="33822" y="32750"/>
                        <a:pt x="33795" y="32750"/>
                      </a:cubicBezTo>
                      <a:cubicBezTo>
                        <a:pt x="33644" y="32750"/>
                        <a:pt x="33621" y="32519"/>
                        <a:pt x="33725" y="32488"/>
                      </a:cubicBezTo>
                      <a:close/>
                      <a:moveTo>
                        <a:pt x="20629" y="32790"/>
                      </a:moveTo>
                      <a:lnTo>
                        <a:pt x="20629" y="32790"/>
                      </a:lnTo>
                      <a:cubicBezTo>
                        <a:pt x="20637" y="32799"/>
                        <a:pt x="20648" y="32803"/>
                        <a:pt x="20660" y="32804"/>
                      </a:cubicBezTo>
                      <a:lnTo>
                        <a:pt x="20660" y="32804"/>
                      </a:lnTo>
                      <a:cubicBezTo>
                        <a:pt x="20657" y="32812"/>
                        <a:pt x="20651" y="32815"/>
                        <a:pt x="20645" y="32815"/>
                      </a:cubicBezTo>
                      <a:cubicBezTo>
                        <a:pt x="20637" y="32815"/>
                        <a:pt x="20629" y="32807"/>
                        <a:pt x="20629" y="32790"/>
                      </a:cubicBezTo>
                      <a:close/>
                      <a:moveTo>
                        <a:pt x="3945" y="32957"/>
                      </a:moveTo>
                      <a:lnTo>
                        <a:pt x="3945" y="32957"/>
                      </a:lnTo>
                      <a:cubicBezTo>
                        <a:pt x="4012" y="32990"/>
                        <a:pt x="4078" y="33023"/>
                        <a:pt x="4111" y="33123"/>
                      </a:cubicBezTo>
                      <a:cubicBezTo>
                        <a:pt x="4078" y="33090"/>
                        <a:pt x="4078" y="33056"/>
                        <a:pt x="4045" y="33023"/>
                      </a:cubicBezTo>
                      <a:cubicBezTo>
                        <a:pt x="4012" y="33023"/>
                        <a:pt x="3978" y="32990"/>
                        <a:pt x="3945" y="32957"/>
                      </a:cubicBezTo>
                      <a:close/>
                      <a:moveTo>
                        <a:pt x="6915" y="33238"/>
                      </a:moveTo>
                      <a:lnTo>
                        <a:pt x="6970" y="33256"/>
                      </a:lnTo>
                      <a:cubicBezTo>
                        <a:pt x="6948" y="33256"/>
                        <a:pt x="6930" y="33249"/>
                        <a:pt x="6915" y="33238"/>
                      </a:cubicBezTo>
                      <a:close/>
                      <a:moveTo>
                        <a:pt x="8399" y="33256"/>
                      </a:moveTo>
                      <a:cubicBezTo>
                        <a:pt x="8432" y="33256"/>
                        <a:pt x="8465" y="33256"/>
                        <a:pt x="8465" y="33289"/>
                      </a:cubicBezTo>
                      <a:lnTo>
                        <a:pt x="8465" y="33322"/>
                      </a:lnTo>
                      <a:cubicBezTo>
                        <a:pt x="8465" y="33256"/>
                        <a:pt x="8432" y="33256"/>
                        <a:pt x="8399" y="33256"/>
                      </a:cubicBezTo>
                      <a:close/>
                      <a:moveTo>
                        <a:pt x="33856" y="33956"/>
                      </a:moveTo>
                      <a:cubicBezTo>
                        <a:pt x="33855" y="33987"/>
                        <a:pt x="33823" y="33988"/>
                        <a:pt x="33823" y="34020"/>
                      </a:cubicBezTo>
                      <a:lnTo>
                        <a:pt x="33823" y="33987"/>
                      </a:lnTo>
                      <a:cubicBezTo>
                        <a:pt x="33823" y="33987"/>
                        <a:pt x="33855" y="33987"/>
                        <a:pt x="33856" y="33956"/>
                      </a:cubicBezTo>
                      <a:close/>
                      <a:moveTo>
                        <a:pt x="5308" y="33555"/>
                      </a:moveTo>
                      <a:cubicBezTo>
                        <a:pt x="5443" y="33663"/>
                        <a:pt x="5622" y="34057"/>
                        <a:pt x="5487" y="34057"/>
                      </a:cubicBezTo>
                      <a:cubicBezTo>
                        <a:pt x="5457" y="34057"/>
                        <a:pt x="5409" y="34036"/>
                        <a:pt x="5341" y="33987"/>
                      </a:cubicBezTo>
                      <a:lnTo>
                        <a:pt x="5308" y="33987"/>
                      </a:lnTo>
                      <a:cubicBezTo>
                        <a:pt x="5208" y="33821"/>
                        <a:pt x="4909" y="33555"/>
                        <a:pt x="5308" y="33555"/>
                      </a:cubicBezTo>
                      <a:close/>
                      <a:moveTo>
                        <a:pt x="35584" y="34087"/>
                      </a:moveTo>
                      <a:cubicBezTo>
                        <a:pt x="35584" y="34120"/>
                        <a:pt x="35584" y="34120"/>
                        <a:pt x="35584" y="34120"/>
                      </a:cubicBezTo>
                      <a:cubicBezTo>
                        <a:pt x="35551" y="34120"/>
                        <a:pt x="35584" y="34120"/>
                        <a:pt x="35584" y="34087"/>
                      </a:cubicBezTo>
                      <a:close/>
                      <a:moveTo>
                        <a:pt x="7302" y="34020"/>
                      </a:moveTo>
                      <a:lnTo>
                        <a:pt x="7302" y="34020"/>
                      </a:lnTo>
                      <a:cubicBezTo>
                        <a:pt x="7327" y="34059"/>
                        <a:pt x="7353" y="34092"/>
                        <a:pt x="7381" y="34123"/>
                      </a:cubicBezTo>
                      <a:lnTo>
                        <a:pt x="7381" y="34123"/>
                      </a:lnTo>
                      <a:cubicBezTo>
                        <a:pt x="7352" y="34093"/>
                        <a:pt x="7325" y="34059"/>
                        <a:pt x="7302" y="34020"/>
                      </a:cubicBezTo>
                      <a:close/>
                      <a:moveTo>
                        <a:pt x="35651" y="33954"/>
                      </a:moveTo>
                      <a:cubicBezTo>
                        <a:pt x="35651" y="34043"/>
                        <a:pt x="35651" y="34158"/>
                        <a:pt x="35675" y="34158"/>
                      </a:cubicBezTo>
                      <a:cubicBezTo>
                        <a:pt x="35675" y="34158"/>
                        <a:pt x="35675" y="34158"/>
                        <a:pt x="35675" y="34158"/>
                      </a:cubicBezTo>
                      <a:lnTo>
                        <a:pt x="35675" y="34158"/>
                      </a:lnTo>
                      <a:cubicBezTo>
                        <a:pt x="35674" y="34158"/>
                        <a:pt x="35674" y="34158"/>
                        <a:pt x="35673" y="34158"/>
                      </a:cubicBezTo>
                      <a:cubicBezTo>
                        <a:pt x="35644" y="34158"/>
                        <a:pt x="35618" y="34050"/>
                        <a:pt x="35618" y="34020"/>
                      </a:cubicBezTo>
                      <a:lnTo>
                        <a:pt x="35584" y="34020"/>
                      </a:lnTo>
                      <a:cubicBezTo>
                        <a:pt x="35618" y="33987"/>
                        <a:pt x="35618" y="33987"/>
                        <a:pt x="35651" y="33954"/>
                      </a:cubicBezTo>
                      <a:close/>
                      <a:moveTo>
                        <a:pt x="5621" y="34167"/>
                      </a:moveTo>
                      <a:cubicBezTo>
                        <a:pt x="5640" y="34172"/>
                        <a:pt x="5658" y="34178"/>
                        <a:pt x="5673" y="34186"/>
                      </a:cubicBezTo>
                      <a:cubicBezTo>
                        <a:pt x="5646" y="34186"/>
                        <a:pt x="5641" y="34186"/>
                        <a:pt x="5621" y="34167"/>
                      </a:cubicBezTo>
                      <a:close/>
                      <a:moveTo>
                        <a:pt x="7467" y="34204"/>
                      </a:moveTo>
                      <a:cubicBezTo>
                        <a:pt x="7488" y="34220"/>
                        <a:pt x="7510" y="34237"/>
                        <a:pt x="7534" y="34253"/>
                      </a:cubicBezTo>
                      <a:lnTo>
                        <a:pt x="7562" y="34290"/>
                      </a:lnTo>
                      <a:lnTo>
                        <a:pt x="7562" y="34290"/>
                      </a:lnTo>
                      <a:cubicBezTo>
                        <a:pt x="7533" y="34260"/>
                        <a:pt x="7500" y="34233"/>
                        <a:pt x="7467" y="34204"/>
                      </a:cubicBezTo>
                      <a:close/>
                      <a:moveTo>
                        <a:pt x="33821" y="34160"/>
                      </a:moveTo>
                      <a:cubicBezTo>
                        <a:pt x="33830" y="34213"/>
                        <a:pt x="33841" y="34266"/>
                        <a:pt x="33823" y="34319"/>
                      </a:cubicBezTo>
                      <a:cubicBezTo>
                        <a:pt x="33778" y="34330"/>
                        <a:pt x="33737" y="34345"/>
                        <a:pt x="33699" y="34363"/>
                      </a:cubicBezTo>
                      <a:lnTo>
                        <a:pt x="33699" y="34363"/>
                      </a:lnTo>
                      <a:cubicBezTo>
                        <a:pt x="33763" y="34307"/>
                        <a:pt x="33806" y="34241"/>
                        <a:pt x="33821" y="34160"/>
                      </a:cubicBezTo>
                      <a:close/>
                      <a:moveTo>
                        <a:pt x="8133" y="34585"/>
                      </a:moveTo>
                      <a:lnTo>
                        <a:pt x="8133" y="34585"/>
                      </a:lnTo>
                      <a:cubicBezTo>
                        <a:pt x="8199" y="34652"/>
                        <a:pt x="8232" y="34718"/>
                        <a:pt x="8266" y="34785"/>
                      </a:cubicBezTo>
                      <a:cubicBezTo>
                        <a:pt x="8266" y="34818"/>
                        <a:pt x="8299" y="34818"/>
                        <a:pt x="8299" y="34851"/>
                      </a:cubicBezTo>
                      <a:cubicBezTo>
                        <a:pt x="8232" y="34785"/>
                        <a:pt x="8199" y="34685"/>
                        <a:pt x="8133" y="34585"/>
                      </a:cubicBezTo>
                      <a:close/>
                      <a:moveTo>
                        <a:pt x="7834" y="35017"/>
                      </a:moveTo>
                      <a:cubicBezTo>
                        <a:pt x="7867" y="35050"/>
                        <a:pt x="7900" y="35050"/>
                        <a:pt x="7933" y="35117"/>
                      </a:cubicBezTo>
                      <a:cubicBezTo>
                        <a:pt x="7900" y="35084"/>
                        <a:pt x="7867" y="35050"/>
                        <a:pt x="7834" y="35017"/>
                      </a:cubicBezTo>
                      <a:close/>
                      <a:moveTo>
                        <a:pt x="8066" y="34917"/>
                      </a:moveTo>
                      <a:cubicBezTo>
                        <a:pt x="8099" y="35017"/>
                        <a:pt x="8166" y="35117"/>
                        <a:pt x="8232" y="35183"/>
                      </a:cubicBezTo>
                      <a:cubicBezTo>
                        <a:pt x="8133" y="35117"/>
                        <a:pt x="8099" y="34917"/>
                        <a:pt x="7967" y="34917"/>
                      </a:cubicBezTo>
                      <a:close/>
                      <a:moveTo>
                        <a:pt x="26877" y="35391"/>
                      </a:moveTo>
                      <a:cubicBezTo>
                        <a:pt x="26885" y="35391"/>
                        <a:pt x="26894" y="35399"/>
                        <a:pt x="26910" y="35416"/>
                      </a:cubicBezTo>
                      <a:cubicBezTo>
                        <a:pt x="26900" y="35406"/>
                        <a:pt x="26888" y="35402"/>
                        <a:pt x="26875" y="35402"/>
                      </a:cubicBezTo>
                      <a:cubicBezTo>
                        <a:pt x="26868" y="35402"/>
                        <a:pt x="26861" y="35403"/>
                        <a:pt x="26854" y="35405"/>
                      </a:cubicBezTo>
                      <a:lnTo>
                        <a:pt x="26854" y="35405"/>
                      </a:lnTo>
                      <a:cubicBezTo>
                        <a:pt x="26864" y="35396"/>
                        <a:pt x="26871" y="35391"/>
                        <a:pt x="26877" y="35391"/>
                      </a:cubicBezTo>
                      <a:close/>
                      <a:moveTo>
                        <a:pt x="26844" y="35383"/>
                      </a:moveTo>
                      <a:lnTo>
                        <a:pt x="26844" y="35409"/>
                      </a:lnTo>
                      <a:lnTo>
                        <a:pt x="26844" y="35409"/>
                      </a:lnTo>
                      <a:cubicBezTo>
                        <a:pt x="26825" y="35418"/>
                        <a:pt x="26810" y="35434"/>
                        <a:pt x="26810" y="35449"/>
                      </a:cubicBezTo>
                      <a:cubicBezTo>
                        <a:pt x="26810" y="35416"/>
                        <a:pt x="26810" y="35416"/>
                        <a:pt x="26844" y="35383"/>
                      </a:cubicBezTo>
                      <a:close/>
                      <a:moveTo>
                        <a:pt x="40337" y="35383"/>
                      </a:moveTo>
                      <a:cubicBezTo>
                        <a:pt x="40337" y="35449"/>
                        <a:pt x="40370" y="35449"/>
                        <a:pt x="40403" y="35449"/>
                      </a:cubicBezTo>
                      <a:lnTo>
                        <a:pt x="40337" y="35449"/>
                      </a:lnTo>
                      <a:lnTo>
                        <a:pt x="40337" y="35383"/>
                      </a:lnTo>
                      <a:close/>
                      <a:moveTo>
                        <a:pt x="25415" y="35449"/>
                      </a:moveTo>
                      <a:lnTo>
                        <a:pt x="25415" y="35449"/>
                      </a:lnTo>
                      <a:cubicBezTo>
                        <a:pt x="25444" y="35566"/>
                        <a:pt x="25268" y="35734"/>
                        <a:pt x="25292" y="35863"/>
                      </a:cubicBezTo>
                      <a:lnTo>
                        <a:pt x="25292" y="35863"/>
                      </a:lnTo>
                      <a:cubicBezTo>
                        <a:pt x="25257" y="35871"/>
                        <a:pt x="25206" y="35898"/>
                        <a:pt x="25187" y="35898"/>
                      </a:cubicBezTo>
                      <a:cubicBezTo>
                        <a:pt x="25179" y="35898"/>
                        <a:pt x="25176" y="35893"/>
                        <a:pt x="25182" y="35881"/>
                      </a:cubicBezTo>
                      <a:lnTo>
                        <a:pt x="25182" y="35881"/>
                      </a:lnTo>
                      <a:lnTo>
                        <a:pt x="25182" y="35881"/>
                      </a:lnTo>
                      <a:cubicBezTo>
                        <a:pt x="25282" y="35748"/>
                        <a:pt x="25381" y="35615"/>
                        <a:pt x="25415" y="35449"/>
                      </a:cubicBezTo>
                      <a:close/>
                      <a:moveTo>
                        <a:pt x="30699" y="35915"/>
                      </a:moveTo>
                      <a:lnTo>
                        <a:pt x="30699" y="35915"/>
                      </a:lnTo>
                      <a:cubicBezTo>
                        <a:pt x="30732" y="35948"/>
                        <a:pt x="30699" y="35948"/>
                        <a:pt x="30666" y="35948"/>
                      </a:cubicBezTo>
                      <a:lnTo>
                        <a:pt x="30599" y="35948"/>
                      </a:lnTo>
                      <a:cubicBezTo>
                        <a:pt x="30632" y="35948"/>
                        <a:pt x="30732" y="35948"/>
                        <a:pt x="30699" y="35915"/>
                      </a:cubicBezTo>
                      <a:close/>
                      <a:moveTo>
                        <a:pt x="30865" y="36114"/>
                      </a:moveTo>
                      <a:cubicBezTo>
                        <a:pt x="30883" y="36126"/>
                        <a:pt x="30897" y="36135"/>
                        <a:pt x="30907" y="36141"/>
                      </a:cubicBezTo>
                      <a:lnTo>
                        <a:pt x="30907" y="36141"/>
                      </a:lnTo>
                      <a:cubicBezTo>
                        <a:pt x="30904" y="36142"/>
                        <a:pt x="30901" y="36145"/>
                        <a:pt x="30898" y="36147"/>
                      </a:cubicBezTo>
                      <a:lnTo>
                        <a:pt x="30865" y="36114"/>
                      </a:lnTo>
                      <a:close/>
                      <a:moveTo>
                        <a:pt x="30898" y="36081"/>
                      </a:moveTo>
                      <a:cubicBezTo>
                        <a:pt x="30932" y="36114"/>
                        <a:pt x="30998" y="36114"/>
                        <a:pt x="31031" y="36147"/>
                      </a:cubicBezTo>
                      <a:cubicBezTo>
                        <a:pt x="31009" y="36147"/>
                        <a:pt x="30972" y="36132"/>
                        <a:pt x="30940" y="36132"/>
                      </a:cubicBezTo>
                      <a:cubicBezTo>
                        <a:pt x="30933" y="36132"/>
                        <a:pt x="30926" y="36133"/>
                        <a:pt x="30919" y="36135"/>
                      </a:cubicBezTo>
                      <a:lnTo>
                        <a:pt x="30919" y="36135"/>
                      </a:lnTo>
                      <a:cubicBezTo>
                        <a:pt x="30913" y="36129"/>
                        <a:pt x="30906" y="36121"/>
                        <a:pt x="30898" y="36114"/>
                      </a:cubicBezTo>
                      <a:lnTo>
                        <a:pt x="30898" y="36081"/>
                      </a:lnTo>
                      <a:close/>
                      <a:moveTo>
                        <a:pt x="7515" y="36370"/>
                      </a:moveTo>
                      <a:cubicBezTo>
                        <a:pt x="7549" y="36425"/>
                        <a:pt x="7609" y="36496"/>
                        <a:pt x="7628" y="36569"/>
                      </a:cubicBezTo>
                      <a:lnTo>
                        <a:pt x="7628" y="36569"/>
                      </a:lnTo>
                      <a:lnTo>
                        <a:pt x="7515" y="36370"/>
                      </a:lnTo>
                      <a:close/>
                      <a:moveTo>
                        <a:pt x="35319" y="36845"/>
                      </a:moveTo>
                      <a:cubicBezTo>
                        <a:pt x="35319" y="36905"/>
                        <a:pt x="35292" y="36930"/>
                        <a:pt x="35264" y="36930"/>
                      </a:cubicBezTo>
                      <a:cubicBezTo>
                        <a:pt x="35244" y="36930"/>
                        <a:pt x="35223" y="36918"/>
                        <a:pt x="35208" y="36897"/>
                      </a:cubicBezTo>
                      <a:lnTo>
                        <a:pt x="35208" y="36897"/>
                      </a:lnTo>
                      <a:cubicBezTo>
                        <a:pt x="35218" y="36904"/>
                        <a:pt x="35229" y="36908"/>
                        <a:pt x="35241" y="36908"/>
                      </a:cubicBezTo>
                      <a:cubicBezTo>
                        <a:pt x="35267" y="36908"/>
                        <a:pt x="35296" y="36889"/>
                        <a:pt x="35319" y="36845"/>
                      </a:cubicBezTo>
                      <a:close/>
                      <a:moveTo>
                        <a:pt x="17405" y="36845"/>
                      </a:moveTo>
                      <a:lnTo>
                        <a:pt x="17405" y="36878"/>
                      </a:lnTo>
                      <a:cubicBezTo>
                        <a:pt x="17480" y="37004"/>
                        <a:pt x="17499" y="37167"/>
                        <a:pt x="17604" y="37211"/>
                      </a:cubicBezTo>
                      <a:lnTo>
                        <a:pt x="17604" y="37211"/>
                      </a:lnTo>
                      <a:cubicBezTo>
                        <a:pt x="17456" y="37168"/>
                        <a:pt x="17437" y="36964"/>
                        <a:pt x="17309" y="36868"/>
                      </a:cubicBezTo>
                      <a:lnTo>
                        <a:pt x="17309" y="36868"/>
                      </a:lnTo>
                      <a:cubicBezTo>
                        <a:pt x="17315" y="36869"/>
                        <a:pt x="17320" y="36870"/>
                        <a:pt x="17326" y="36870"/>
                      </a:cubicBezTo>
                      <a:cubicBezTo>
                        <a:pt x="17347" y="36870"/>
                        <a:pt x="17372" y="36862"/>
                        <a:pt x="17405" y="36845"/>
                      </a:cubicBezTo>
                      <a:close/>
                      <a:moveTo>
                        <a:pt x="8532" y="37310"/>
                      </a:moveTo>
                      <a:cubicBezTo>
                        <a:pt x="8532" y="37344"/>
                        <a:pt x="8498" y="37377"/>
                        <a:pt x="8498" y="37410"/>
                      </a:cubicBezTo>
                      <a:lnTo>
                        <a:pt x="8465" y="37410"/>
                      </a:lnTo>
                      <a:cubicBezTo>
                        <a:pt x="8498" y="37377"/>
                        <a:pt x="8498" y="37344"/>
                        <a:pt x="8532" y="37310"/>
                      </a:cubicBezTo>
                      <a:close/>
                      <a:moveTo>
                        <a:pt x="33642" y="37567"/>
                      </a:moveTo>
                      <a:cubicBezTo>
                        <a:pt x="33659" y="37567"/>
                        <a:pt x="33672" y="37589"/>
                        <a:pt x="33670" y="37612"/>
                      </a:cubicBezTo>
                      <a:lnTo>
                        <a:pt x="33670" y="37612"/>
                      </a:lnTo>
                      <a:cubicBezTo>
                        <a:pt x="33669" y="37592"/>
                        <a:pt x="33646" y="37576"/>
                        <a:pt x="33624" y="37576"/>
                      </a:cubicBezTo>
                      <a:cubicBezTo>
                        <a:pt x="33630" y="37570"/>
                        <a:pt x="33636" y="37567"/>
                        <a:pt x="33642" y="37567"/>
                      </a:cubicBezTo>
                      <a:close/>
                      <a:moveTo>
                        <a:pt x="5840" y="32392"/>
                      </a:moveTo>
                      <a:lnTo>
                        <a:pt x="5840" y="32392"/>
                      </a:lnTo>
                      <a:cubicBezTo>
                        <a:pt x="6371" y="32923"/>
                        <a:pt x="7169" y="33821"/>
                        <a:pt x="7302" y="34352"/>
                      </a:cubicBezTo>
                      <a:cubicBezTo>
                        <a:pt x="6737" y="34884"/>
                        <a:pt x="9263" y="36779"/>
                        <a:pt x="10060" y="37410"/>
                      </a:cubicBezTo>
                      <a:cubicBezTo>
                        <a:pt x="10027" y="37576"/>
                        <a:pt x="10293" y="37609"/>
                        <a:pt x="10193" y="37776"/>
                      </a:cubicBezTo>
                      <a:cubicBezTo>
                        <a:pt x="10143" y="37783"/>
                        <a:pt x="10095" y="37787"/>
                        <a:pt x="10047" y="37787"/>
                      </a:cubicBezTo>
                      <a:cubicBezTo>
                        <a:pt x="9044" y="37787"/>
                        <a:pt x="8488" y="36186"/>
                        <a:pt x="7568" y="35615"/>
                      </a:cubicBezTo>
                      <a:cubicBezTo>
                        <a:pt x="7136" y="34618"/>
                        <a:pt x="5574" y="33920"/>
                        <a:pt x="5507" y="32890"/>
                      </a:cubicBezTo>
                      <a:cubicBezTo>
                        <a:pt x="5536" y="32845"/>
                        <a:pt x="5569" y="32826"/>
                        <a:pt x="5605" y="32826"/>
                      </a:cubicBezTo>
                      <a:cubicBezTo>
                        <a:pt x="5867" y="32826"/>
                        <a:pt x="6312" y="33845"/>
                        <a:pt x="6604" y="34020"/>
                      </a:cubicBezTo>
                      <a:cubicBezTo>
                        <a:pt x="7402" y="33954"/>
                        <a:pt x="5740" y="33023"/>
                        <a:pt x="5840" y="32392"/>
                      </a:cubicBezTo>
                      <a:close/>
                      <a:moveTo>
                        <a:pt x="11287" y="37838"/>
                      </a:moveTo>
                      <a:cubicBezTo>
                        <a:pt x="11298" y="37850"/>
                        <a:pt x="11311" y="37863"/>
                        <a:pt x="11323" y="37875"/>
                      </a:cubicBezTo>
                      <a:lnTo>
                        <a:pt x="11323" y="37898"/>
                      </a:lnTo>
                      <a:lnTo>
                        <a:pt x="11323" y="37898"/>
                      </a:lnTo>
                      <a:cubicBezTo>
                        <a:pt x="11306" y="37884"/>
                        <a:pt x="11296" y="37861"/>
                        <a:pt x="11287" y="37838"/>
                      </a:cubicBezTo>
                      <a:close/>
                      <a:moveTo>
                        <a:pt x="8208" y="37654"/>
                      </a:moveTo>
                      <a:lnTo>
                        <a:pt x="8208" y="37654"/>
                      </a:lnTo>
                      <a:cubicBezTo>
                        <a:pt x="8300" y="37738"/>
                        <a:pt x="8414" y="37810"/>
                        <a:pt x="8479" y="37907"/>
                      </a:cubicBezTo>
                      <a:lnTo>
                        <a:pt x="8479" y="37907"/>
                      </a:lnTo>
                      <a:cubicBezTo>
                        <a:pt x="8373" y="37834"/>
                        <a:pt x="8294" y="37745"/>
                        <a:pt x="8208" y="37654"/>
                      </a:cubicBezTo>
                      <a:close/>
                      <a:moveTo>
                        <a:pt x="10426" y="37842"/>
                      </a:moveTo>
                      <a:lnTo>
                        <a:pt x="10426" y="37842"/>
                      </a:lnTo>
                      <a:cubicBezTo>
                        <a:pt x="10490" y="37928"/>
                        <a:pt x="10597" y="37972"/>
                        <a:pt x="10682" y="38038"/>
                      </a:cubicBezTo>
                      <a:lnTo>
                        <a:pt x="10682" y="38038"/>
                      </a:lnTo>
                      <a:cubicBezTo>
                        <a:pt x="10585" y="38004"/>
                        <a:pt x="10490" y="37938"/>
                        <a:pt x="10426" y="37842"/>
                      </a:cubicBezTo>
                      <a:close/>
                      <a:moveTo>
                        <a:pt x="9602" y="38033"/>
                      </a:moveTo>
                      <a:cubicBezTo>
                        <a:pt x="9628" y="38033"/>
                        <a:pt x="9654" y="38036"/>
                        <a:pt x="9679" y="38042"/>
                      </a:cubicBezTo>
                      <a:lnTo>
                        <a:pt x="9529" y="38042"/>
                      </a:lnTo>
                      <a:cubicBezTo>
                        <a:pt x="9553" y="38035"/>
                        <a:pt x="9577" y="38033"/>
                        <a:pt x="9602" y="38033"/>
                      </a:cubicBezTo>
                      <a:close/>
                      <a:moveTo>
                        <a:pt x="8517" y="37985"/>
                      </a:moveTo>
                      <a:cubicBezTo>
                        <a:pt x="8526" y="38013"/>
                        <a:pt x="8532" y="38043"/>
                        <a:pt x="8532" y="38075"/>
                      </a:cubicBezTo>
                      <a:cubicBezTo>
                        <a:pt x="8532" y="38036"/>
                        <a:pt x="8520" y="38008"/>
                        <a:pt x="8517" y="37985"/>
                      </a:cubicBezTo>
                      <a:close/>
                      <a:moveTo>
                        <a:pt x="9814" y="38093"/>
                      </a:moveTo>
                      <a:lnTo>
                        <a:pt x="9814" y="38093"/>
                      </a:lnTo>
                      <a:cubicBezTo>
                        <a:pt x="9842" y="38108"/>
                        <a:pt x="9869" y="38125"/>
                        <a:pt x="9894" y="38141"/>
                      </a:cubicBezTo>
                      <a:lnTo>
                        <a:pt x="9814" y="38093"/>
                      </a:lnTo>
                      <a:close/>
                      <a:moveTo>
                        <a:pt x="8964" y="37875"/>
                      </a:moveTo>
                      <a:lnTo>
                        <a:pt x="8964" y="37875"/>
                      </a:lnTo>
                      <a:cubicBezTo>
                        <a:pt x="9063" y="37942"/>
                        <a:pt x="9097" y="38174"/>
                        <a:pt x="9229" y="38174"/>
                      </a:cubicBezTo>
                      <a:lnTo>
                        <a:pt x="9163" y="38174"/>
                      </a:lnTo>
                      <a:cubicBezTo>
                        <a:pt x="9097" y="38075"/>
                        <a:pt x="9030" y="37975"/>
                        <a:pt x="8964" y="37875"/>
                      </a:cubicBezTo>
                      <a:close/>
                      <a:moveTo>
                        <a:pt x="10701" y="38053"/>
                      </a:moveTo>
                      <a:cubicBezTo>
                        <a:pt x="10739" y="38086"/>
                        <a:pt x="10771" y="38124"/>
                        <a:pt x="10791" y="38174"/>
                      </a:cubicBezTo>
                      <a:lnTo>
                        <a:pt x="10701" y="38053"/>
                      </a:lnTo>
                      <a:close/>
                      <a:moveTo>
                        <a:pt x="29635" y="38208"/>
                      </a:moveTo>
                      <a:cubicBezTo>
                        <a:pt x="29602" y="38208"/>
                        <a:pt x="29635" y="38274"/>
                        <a:pt x="29669" y="38341"/>
                      </a:cubicBezTo>
                      <a:cubicBezTo>
                        <a:pt x="29650" y="38350"/>
                        <a:pt x="29629" y="38357"/>
                        <a:pt x="29607" y="38361"/>
                      </a:cubicBezTo>
                      <a:lnTo>
                        <a:pt x="29607" y="38361"/>
                      </a:lnTo>
                      <a:cubicBezTo>
                        <a:pt x="29628" y="38296"/>
                        <a:pt x="29573" y="38208"/>
                        <a:pt x="29635" y="38208"/>
                      </a:cubicBezTo>
                      <a:close/>
                      <a:moveTo>
                        <a:pt x="10612" y="38973"/>
                      </a:moveTo>
                      <a:cubicBezTo>
                        <a:pt x="10669" y="38973"/>
                        <a:pt x="10721" y="39013"/>
                        <a:pt x="10758" y="39138"/>
                      </a:cubicBezTo>
                      <a:cubicBezTo>
                        <a:pt x="10707" y="39035"/>
                        <a:pt x="10650" y="39002"/>
                        <a:pt x="10592" y="39002"/>
                      </a:cubicBezTo>
                      <a:cubicBezTo>
                        <a:pt x="10501" y="39002"/>
                        <a:pt x="10408" y="39085"/>
                        <a:pt x="10326" y="39105"/>
                      </a:cubicBezTo>
                      <a:cubicBezTo>
                        <a:pt x="10409" y="39084"/>
                        <a:pt x="10518" y="38973"/>
                        <a:pt x="10612" y="38973"/>
                      </a:cubicBezTo>
                      <a:close/>
                      <a:moveTo>
                        <a:pt x="33687" y="39166"/>
                      </a:moveTo>
                      <a:cubicBezTo>
                        <a:pt x="33763" y="39166"/>
                        <a:pt x="33786" y="39275"/>
                        <a:pt x="33756" y="39304"/>
                      </a:cubicBezTo>
                      <a:cubicBezTo>
                        <a:pt x="33790" y="39238"/>
                        <a:pt x="33723" y="39171"/>
                        <a:pt x="33657" y="39171"/>
                      </a:cubicBezTo>
                      <a:cubicBezTo>
                        <a:pt x="33668" y="39168"/>
                        <a:pt x="33678" y="39166"/>
                        <a:pt x="33687" y="39166"/>
                      </a:cubicBezTo>
                      <a:close/>
                      <a:moveTo>
                        <a:pt x="10791" y="39171"/>
                      </a:moveTo>
                      <a:lnTo>
                        <a:pt x="10791" y="39171"/>
                      </a:lnTo>
                      <a:cubicBezTo>
                        <a:pt x="10961" y="39200"/>
                        <a:pt x="11130" y="39276"/>
                        <a:pt x="11258" y="39399"/>
                      </a:cubicBezTo>
                      <a:lnTo>
                        <a:pt x="11258" y="39399"/>
                      </a:lnTo>
                      <a:cubicBezTo>
                        <a:pt x="11116" y="39286"/>
                        <a:pt x="10905" y="39314"/>
                        <a:pt x="10791" y="39171"/>
                      </a:cubicBezTo>
                      <a:close/>
                      <a:moveTo>
                        <a:pt x="12830" y="40000"/>
                      </a:moveTo>
                      <a:lnTo>
                        <a:pt x="12830" y="40000"/>
                      </a:lnTo>
                      <a:cubicBezTo>
                        <a:pt x="12849" y="40009"/>
                        <a:pt x="12867" y="40017"/>
                        <a:pt x="12885" y="40036"/>
                      </a:cubicBezTo>
                      <a:lnTo>
                        <a:pt x="12918" y="40102"/>
                      </a:lnTo>
                      <a:cubicBezTo>
                        <a:pt x="12894" y="40077"/>
                        <a:pt x="12869" y="40034"/>
                        <a:pt x="12830" y="40000"/>
                      </a:cubicBezTo>
                      <a:close/>
                      <a:moveTo>
                        <a:pt x="37816" y="40079"/>
                      </a:moveTo>
                      <a:cubicBezTo>
                        <a:pt x="37817" y="40135"/>
                        <a:pt x="37806" y="40181"/>
                        <a:pt x="37745" y="40202"/>
                      </a:cubicBezTo>
                      <a:cubicBezTo>
                        <a:pt x="37803" y="40163"/>
                        <a:pt x="37816" y="40124"/>
                        <a:pt x="37816" y="40079"/>
                      </a:cubicBezTo>
                      <a:close/>
                      <a:moveTo>
                        <a:pt x="36149" y="40468"/>
                      </a:moveTo>
                      <a:cubicBezTo>
                        <a:pt x="36216" y="40567"/>
                        <a:pt x="35983" y="40567"/>
                        <a:pt x="35983" y="40601"/>
                      </a:cubicBezTo>
                      <a:lnTo>
                        <a:pt x="35950" y="40567"/>
                      </a:lnTo>
                      <a:cubicBezTo>
                        <a:pt x="36016" y="40567"/>
                        <a:pt x="36050" y="40468"/>
                        <a:pt x="36149" y="40468"/>
                      </a:cubicBezTo>
                      <a:close/>
                      <a:moveTo>
                        <a:pt x="36309" y="40574"/>
                      </a:moveTo>
                      <a:cubicBezTo>
                        <a:pt x="36292" y="40614"/>
                        <a:pt x="36364" y="40634"/>
                        <a:pt x="36415" y="40634"/>
                      </a:cubicBezTo>
                      <a:cubicBezTo>
                        <a:pt x="36349" y="40634"/>
                        <a:pt x="36316" y="40634"/>
                        <a:pt x="36282" y="40601"/>
                      </a:cubicBezTo>
                      <a:lnTo>
                        <a:pt x="36282" y="40601"/>
                      </a:lnTo>
                      <a:cubicBezTo>
                        <a:pt x="36316" y="40700"/>
                        <a:pt x="36316" y="40767"/>
                        <a:pt x="36349" y="40833"/>
                      </a:cubicBezTo>
                      <a:cubicBezTo>
                        <a:pt x="36295" y="40779"/>
                        <a:pt x="36285" y="40681"/>
                        <a:pt x="36247" y="40646"/>
                      </a:cubicBezTo>
                      <a:lnTo>
                        <a:pt x="36247" y="40646"/>
                      </a:lnTo>
                      <a:cubicBezTo>
                        <a:pt x="36248" y="40643"/>
                        <a:pt x="36249" y="40639"/>
                        <a:pt x="36249" y="40634"/>
                      </a:cubicBezTo>
                      <a:cubicBezTo>
                        <a:pt x="36269" y="40614"/>
                        <a:pt x="36289" y="40594"/>
                        <a:pt x="36309" y="40574"/>
                      </a:cubicBezTo>
                      <a:close/>
                      <a:moveTo>
                        <a:pt x="26977" y="40833"/>
                      </a:moveTo>
                      <a:cubicBezTo>
                        <a:pt x="26977" y="40866"/>
                        <a:pt x="26977" y="40866"/>
                        <a:pt x="26977" y="40866"/>
                      </a:cubicBezTo>
                      <a:cubicBezTo>
                        <a:pt x="26977" y="40866"/>
                        <a:pt x="26943" y="40866"/>
                        <a:pt x="26977" y="40833"/>
                      </a:cubicBezTo>
                      <a:close/>
                      <a:moveTo>
                        <a:pt x="37778" y="40866"/>
                      </a:moveTo>
                      <a:cubicBezTo>
                        <a:pt x="37778" y="40883"/>
                        <a:pt x="37786" y="40891"/>
                        <a:pt x="37799" y="40891"/>
                      </a:cubicBezTo>
                      <a:cubicBezTo>
                        <a:pt x="37811" y="40891"/>
                        <a:pt x="37828" y="40883"/>
                        <a:pt x="37844" y="40866"/>
                      </a:cubicBezTo>
                      <a:lnTo>
                        <a:pt x="37844" y="40866"/>
                      </a:lnTo>
                      <a:cubicBezTo>
                        <a:pt x="37811" y="40900"/>
                        <a:pt x="37811" y="40933"/>
                        <a:pt x="37778" y="40966"/>
                      </a:cubicBezTo>
                      <a:lnTo>
                        <a:pt x="37745" y="40966"/>
                      </a:lnTo>
                      <a:cubicBezTo>
                        <a:pt x="37716" y="41023"/>
                        <a:pt x="37639" y="41031"/>
                        <a:pt x="37597" y="41074"/>
                      </a:cubicBezTo>
                      <a:lnTo>
                        <a:pt x="37597" y="41074"/>
                      </a:lnTo>
                      <a:cubicBezTo>
                        <a:pt x="37651" y="41015"/>
                        <a:pt x="37778" y="40954"/>
                        <a:pt x="37778" y="40866"/>
                      </a:cubicBezTo>
                      <a:close/>
                      <a:moveTo>
                        <a:pt x="27243" y="41033"/>
                      </a:moveTo>
                      <a:lnTo>
                        <a:pt x="27375" y="41066"/>
                      </a:lnTo>
                      <a:cubicBezTo>
                        <a:pt x="27388" y="41081"/>
                        <a:pt x="27401" y="41094"/>
                        <a:pt x="27414" y="41104"/>
                      </a:cubicBezTo>
                      <a:lnTo>
                        <a:pt x="27414" y="41104"/>
                      </a:lnTo>
                      <a:cubicBezTo>
                        <a:pt x="27368" y="41084"/>
                        <a:pt x="27312" y="41060"/>
                        <a:pt x="27243" y="41033"/>
                      </a:cubicBezTo>
                      <a:close/>
                      <a:moveTo>
                        <a:pt x="27874" y="41033"/>
                      </a:moveTo>
                      <a:lnTo>
                        <a:pt x="27874" y="41033"/>
                      </a:lnTo>
                      <a:cubicBezTo>
                        <a:pt x="27774" y="41132"/>
                        <a:pt x="27608" y="41099"/>
                        <a:pt x="27608" y="41232"/>
                      </a:cubicBezTo>
                      <a:cubicBezTo>
                        <a:pt x="27608" y="41210"/>
                        <a:pt x="27593" y="41187"/>
                        <a:pt x="27482" y="41135"/>
                      </a:cubicBezTo>
                      <a:lnTo>
                        <a:pt x="27482" y="41135"/>
                      </a:lnTo>
                      <a:cubicBezTo>
                        <a:pt x="27495" y="41137"/>
                        <a:pt x="27508" y="41139"/>
                        <a:pt x="27522" y="41139"/>
                      </a:cubicBezTo>
                      <a:cubicBezTo>
                        <a:pt x="27634" y="41139"/>
                        <a:pt x="27762" y="41055"/>
                        <a:pt x="27874" y="41033"/>
                      </a:cubicBezTo>
                      <a:close/>
                      <a:moveTo>
                        <a:pt x="13899" y="41484"/>
                      </a:moveTo>
                      <a:cubicBezTo>
                        <a:pt x="13932" y="41484"/>
                        <a:pt x="13949" y="41508"/>
                        <a:pt x="13949" y="41531"/>
                      </a:cubicBezTo>
                      <a:cubicBezTo>
                        <a:pt x="13952" y="41533"/>
                        <a:pt x="13955" y="41534"/>
                        <a:pt x="13958" y="41536"/>
                      </a:cubicBezTo>
                      <a:lnTo>
                        <a:pt x="13958" y="41536"/>
                      </a:lnTo>
                      <a:cubicBezTo>
                        <a:pt x="13925" y="41520"/>
                        <a:pt x="13888" y="41508"/>
                        <a:pt x="13849" y="41498"/>
                      </a:cubicBezTo>
                      <a:cubicBezTo>
                        <a:pt x="13869" y="41488"/>
                        <a:pt x="13885" y="41484"/>
                        <a:pt x="13899" y="41484"/>
                      </a:cubicBezTo>
                      <a:close/>
                      <a:moveTo>
                        <a:pt x="16109" y="41664"/>
                      </a:moveTo>
                      <a:lnTo>
                        <a:pt x="16312" y="41813"/>
                      </a:lnTo>
                      <a:lnTo>
                        <a:pt x="16312" y="41813"/>
                      </a:lnTo>
                      <a:cubicBezTo>
                        <a:pt x="16239" y="41769"/>
                        <a:pt x="16168" y="41723"/>
                        <a:pt x="16109" y="41664"/>
                      </a:cubicBezTo>
                      <a:close/>
                      <a:moveTo>
                        <a:pt x="16774" y="43027"/>
                      </a:moveTo>
                      <a:lnTo>
                        <a:pt x="16807" y="43060"/>
                      </a:lnTo>
                      <a:cubicBezTo>
                        <a:pt x="16740" y="43027"/>
                        <a:pt x="16674" y="43027"/>
                        <a:pt x="16608" y="43027"/>
                      </a:cubicBezTo>
                      <a:close/>
                      <a:moveTo>
                        <a:pt x="33973" y="43592"/>
                      </a:moveTo>
                      <a:lnTo>
                        <a:pt x="33973" y="43592"/>
                      </a:lnTo>
                      <a:cubicBezTo>
                        <a:pt x="33958" y="43597"/>
                        <a:pt x="33946" y="43605"/>
                        <a:pt x="33934" y="43614"/>
                      </a:cubicBezTo>
                      <a:lnTo>
                        <a:pt x="33934" y="43614"/>
                      </a:lnTo>
                      <a:cubicBezTo>
                        <a:pt x="33941" y="43606"/>
                        <a:pt x="33949" y="43599"/>
                        <a:pt x="33956" y="43592"/>
                      </a:cubicBezTo>
                      <a:close/>
                      <a:moveTo>
                        <a:pt x="32726" y="43625"/>
                      </a:moveTo>
                      <a:lnTo>
                        <a:pt x="32726" y="43691"/>
                      </a:lnTo>
                      <a:cubicBezTo>
                        <a:pt x="32726" y="43625"/>
                        <a:pt x="32660" y="43625"/>
                        <a:pt x="32627" y="43625"/>
                      </a:cubicBezTo>
                      <a:close/>
                      <a:moveTo>
                        <a:pt x="17837" y="43758"/>
                      </a:moveTo>
                      <a:lnTo>
                        <a:pt x="17837" y="43758"/>
                      </a:lnTo>
                      <a:cubicBezTo>
                        <a:pt x="17808" y="43817"/>
                        <a:pt x="17700" y="43823"/>
                        <a:pt x="17699" y="43871"/>
                      </a:cubicBezTo>
                      <a:lnTo>
                        <a:pt x="17699" y="43871"/>
                      </a:lnTo>
                      <a:cubicBezTo>
                        <a:pt x="17698" y="43817"/>
                        <a:pt x="17807" y="43788"/>
                        <a:pt x="17837" y="43758"/>
                      </a:cubicBezTo>
                      <a:close/>
                      <a:moveTo>
                        <a:pt x="27841" y="44489"/>
                      </a:moveTo>
                      <a:lnTo>
                        <a:pt x="27841" y="44489"/>
                      </a:lnTo>
                      <a:cubicBezTo>
                        <a:pt x="27874" y="44522"/>
                        <a:pt x="27841" y="44555"/>
                        <a:pt x="27808" y="44589"/>
                      </a:cubicBezTo>
                      <a:lnTo>
                        <a:pt x="27783" y="44564"/>
                      </a:lnTo>
                      <a:lnTo>
                        <a:pt x="27783" y="44564"/>
                      </a:lnTo>
                      <a:cubicBezTo>
                        <a:pt x="27821" y="44559"/>
                        <a:pt x="27841" y="44514"/>
                        <a:pt x="27841" y="44489"/>
                      </a:cubicBezTo>
                      <a:close/>
                      <a:moveTo>
                        <a:pt x="31663" y="45287"/>
                      </a:moveTo>
                      <a:cubicBezTo>
                        <a:pt x="31676" y="45287"/>
                        <a:pt x="31691" y="45287"/>
                        <a:pt x="31707" y="45288"/>
                      </a:cubicBezTo>
                      <a:lnTo>
                        <a:pt x="31707" y="45288"/>
                      </a:lnTo>
                      <a:cubicBezTo>
                        <a:pt x="31686" y="45293"/>
                        <a:pt x="31670" y="45303"/>
                        <a:pt x="31663" y="45321"/>
                      </a:cubicBezTo>
                      <a:lnTo>
                        <a:pt x="31663" y="45321"/>
                      </a:lnTo>
                      <a:lnTo>
                        <a:pt x="31663" y="45287"/>
                      </a:lnTo>
                      <a:close/>
                      <a:moveTo>
                        <a:pt x="19299" y="45818"/>
                      </a:moveTo>
                      <a:cubicBezTo>
                        <a:pt x="19366" y="45852"/>
                        <a:pt x="19333" y="45918"/>
                        <a:pt x="19366" y="45985"/>
                      </a:cubicBezTo>
                      <a:cubicBezTo>
                        <a:pt x="19333" y="45918"/>
                        <a:pt x="19333" y="45885"/>
                        <a:pt x="19333" y="45852"/>
                      </a:cubicBezTo>
                      <a:lnTo>
                        <a:pt x="19299" y="45818"/>
                      </a:lnTo>
                      <a:close/>
                      <a:moveTo>
                        <a:pt x="27741" y="46317"/>
                      </a:moveTo>
                      <a:cubicBezTo>
                        <a:pt x="27688" y="46343"/>
                        <a:pt x="27635" y="46370"/>
                        <a:pt x="27582" y="46396"/>
                      </a:cubicBezTo>
                      <a:lnTo>
                        <a:pt x="27582" y="46396"/>
                      </a:lnTo>
                      <a:cubicBezTo>
                        <a:pt x="27627" y="46350"/>
                        <a:pt x="27684" y="46317"/>
                        <a:pt x="27741" y="46317"/>
                      </a:cubicBezTo>
                      <a:close/>
                      <a:moveTo>
                        <a:pt x="19572" y="46534"/>
                      </a:moveTo>
                      <a:cubicBezTo>
                        <a:pt x="19630" y="46542"/>
                        <a:pt x="19687" y="46552"/>
                        <a:pt x="19725" y="46573"/>
                      </a:cubicBezTo>
                      <a:lnTo>
                        <a:pt x="19725" y="46573"/>
                      </a:lnTo>
                      <a:cubicBezTo>
                        <a:pt x="19673" y="46560"/>
                        <a:pt x="19621" y="46547"/>
                        <a:pt x="19572" y="46534"/>
                      </a:cubicBezTo>
                      <a:close/>
                      <a:moveTo>
                        <a:pt x="25780" y="46716"/>
                      </a:moveTo>
                      <a:cubicBezTo>
                        <a:pt x="25764" y="46716"/>
                        <a:pt x="25753" y="46718"/>
                        <a:pt x="25747" y="46722"/>
                      </a:cubicBezTo>
                      <a:lnTo>
                        <a:pt x="25747" y="46722"/>
                      </a:lnTo>
                      <a:lnTo>
                        <a:pt x="25747" y="46716"/>
                      </a:lnTo>
                      <a:close/>
                      <a:moveTo>
                        <a:pt x="21668" y="46780"/>
                      </a:moveTo>
                      <a:cubicBezTo>
                        <a:pt x="21678" y="46790"/>
                        <a:pt x="21686" y="46802"/>
                        <a:pt x="21692" y="46815"/>
                      </a:cubicBezTo>
                      <a:lnTo>
                        <a:pt x="21668" y="46780"/>
                      </a:lnTo>
                      <a:close/>
                      <a:moveTo>
                        <a:pt x="26144" y="46825"/>
                      </a:moveTo>
                      <a:cubicBezTo>
                        <a:pt x="26073" y="46868"/>
                        <a:pt x="26007" y="46921"/>
                        <a:pt x="25946" y="46982"/>
                      </a:cubicBezTo>
                      <a:lnTo>
                        <a:pt x="26079" y="46849"/>
                      </a:lnTo>
                      <a:cubicBezTo>
                        <a:pt x="26100" y="46842"/>
                        <a:pt x="26122" y="46834"/>
                        <a:pt x="26144" y="46825"/>
                      </a:cubicBezTo>
                      <a:close/>
                      <a:moveTo>
                        <a:pt x="21792" y="46915"/>
                      </a:moveTo>
                      <a:cubicBezTo>
                        <a:pt x="21837" y="46938"/>
                        <a:pt x="21867" y="46975"/>
                        <a:pt x="21892" y="46987"/>
                      </a:cubicBezTo>
                      <a:lnTo>
                        <a:pt x="21892" y="46987"/>
                      </a:lnTo>
                      <a:lnTo>
                        <a:pt x="21892" y="47015"/>
                      </a:lnTo>
                      <a:lnTo>
                        <a:pt x="21792" y="46915"/>
                      </a:lnTo>
                      <a:close/>
                      <a:moveTo>
                        <a:pt x="25182" y="47048"/>
                      </a:moveTo>
                      <a:cubicBezTo>
                        <a:pt x="25155" y="47048"/>
                        <a:pt x="25063" y="47091"/>
                        <a:pt x="25029" y="47126"/>
                      </a:cubicBezTo>
                      <a:lnTo>
                        <a:pt x="25029" y="47126"/>
                      </a:lnTo>
                      <a:cubicBezTo>
                        <a:pt x="25065" y="47074"/>
                        <a:pt x="25123" y="47048"/>
                        <a:pt x="25182" y="47048"/>
                      </a:cubicBezTo>
                      <a:close/>
                      <a:moveTo>
                        <a:pt x="24988" y="47144"/>
                      </a:moveTo>
                      <a:cubicBezTo>
                        <a:pt x="24996" y="47144"/>
                        <a:pt x="25006" y="47145"/>
                        <a:pt x="25016" y="47148"/>
                      </a:cubicBezTo>
                      <a:cubicBezTo>
                        <a:pt x="24970" y="47155"/>
                        <a:pt x="24933" y="47175"/>
                        <a:pt x="24900" y="47202"/>
                      </a:cubicBezTo>
                      <a:lnTo>
                        <a:pt x="24900" y="47202"/>
                      </a:lnTo>
                      <a:cubicBezTo>
                        <a:pt x="24922" y="47169"/>
                        <a:pt x="24947" y="47144"/>
                        <a:pt x="24988" y="47144"/>
                      </a:cubicBezTo>
                      <a:close/>
                      <a:moveTo>
                        <a:pt x="24761" y="47347"/>
                      </a:moveTo>
                      <a:cubicBezTo>
                        <a:pt x="24708" y="47402"/>
                        <a:pt x="24646" y="47447"/>
                        <a:pt x="24551" y="47447"/>
                      </a:cubicBezTo>
                      <a:cubicBezTo>
                        <a:pt x="24617" y="47414"/>
                        <a:pt x="24683" y="47380"/>
                        <a:pt x="24750" y="47347"/>
                      </a:cubicBezTo>
                      <a:close/>
                      <a:moveTo>
                        <a:pt x="22929" y="0"/>
                      </a:moveTo>
                      <a:cubicBezTo>
                        <a:pt x="18316" y="0"/>
                        <a:pt x="13848" y="1197"/>
                        <a:pt x="10592" y="5006"/>
                      </a:cubicBezTo>
                      <a:cubicBezTo>
                        <a:pt x="2713" y="10941"/>
                        <a:pt x="1" y="23448"/>
                        <a:pt x="2910" y="32602"/>
                      </a:cubicBezTo>
                      <a:lnTo>
                        <a:pt x="2910" y="32602"/>
                      </a:lnTo>
                      <a:cubicBezTo>
                        <a:pt x="3050" y="33122"/>
                        <a:pt x="3302" y="33586"/>
                        <a:pt x="3613" y="34020"/>
                      </a:cubicBezTo>
                      <a:cubicBezTo>
                        <a:pt x="3797" y="33692"/>
                        <a:pt x="3439" y="33099"/>
                        <a:pt x="3292" y="32981"/>
                      </a:cubicBezTo>
                      <a:lnTo>
                        <a:pt x="3292" y="32981"/>
                      </a:lnTo>
                      <a:cubicBezTo>
                        <a:pt x="3032" y="32279"/>
                        <a:pt x="2607" y="31382"/>
                        <a:pt x="2948" y="30963"/>
                      </a:cubicBezTo>
                      <a:lnTo>
                        <a:pt x="2948" y="30963"/>
                      </a:lnTo>
                      <a:cubicBezTo>
                        <a:pt x="3546" y="32259"/>
                        <a:pt x="4278" y="34020"/>
                        <a:pt x="5108" y="34917"/>
                      </a:cubicBezTo>
                      <a:cubicBezTo>
                        <a:pt x="5054" y="35000"/>
                        <a:pt x="4886" y="35217"/>
                        <a:pt x="5014" y="35217"/>
                      </a:cubicBezTo>
                      <a:cubicBezTo>
                        <a:pt x="5042" y="35217"/>
                        <a:pt x="5083" y="35207"/>
                        <a:pt x="5142" y="35183"/>
                      </a:cubicBezTo>
                      <a:cubicBezTo>
                        <a:pt x="6272" y="35682"/>
                        <a:pt x="6837" y="37443"/>
                        <a:pt x="8066" y="38108"/>
                      </a:cubicBezTo>
                      <a:cubicBezTo>
                        <a:pt x="9163" y="39072"/>
                        <a:pt x="9628" y="40169"/>
                        <a:pt x="11024" y="40235"/>
                      </a:cubicBezTo>
                      <a:cubicBezTo>
                        <a:pt x="11094" y="40263"/>
                        <a:pt x="11140" y="40275"/>
                        <a:pt x="11167" y="40275"/>
                      </a:cubicBezTo>
                      <a:cubicBezTo>
                        <a:pt x="11334" y="40275"/>
                        <a:pt x="10805" y="39813"/>
                        <a:pt x="10891" y="39670"/>
                      </a:cubicBezTo>
                      <a:lnTo>
                        <a:pt x="10891" y="39670"/>
                      </a:lnTo>
                      <a:cubicBezTo>
                        <a:pt x="11323" y="39969"/>
                        <a:pt x="12054" y="40268"/>
                        <a:pt x="12486" y="40767"/>
                      </a:cubicBezTo>
                      <a:cubicBezTo>
                        <a:pt x="13517" y="41365"/>
                        <a:pt x="14613" y="41996"/>
                        <a:pt x="15710" y="42628"/>
                      </a:cubicBezTo>
                      <a:cubicBezTo>
                        <a:pt x="16167" y="42750"/>
                        <a:pt x="16065" y="43375"/>
                        <a:pt x="16533" y="43375"/>
                      </a:cubicBezTo>
                      <a:cubicBezTo>
                        <a:pt x="16575" y="43375"/>
                        <a:pt x="16622" y="43370"/>
                        <a:pt x="16674" y="43359"/>
                      </a:cubicBezTo>
                      <a:cubicBezTo>
                        <a:pt x="16747" y="43413"/>
                        <a:pt x="16799" y="43470"/>
                        <a:pt x="16835" y="43532"/>
                      </a:cubicBezTo>
                      <a:lnTo>
                        <a:pt x="16835" y="43532"/>
                      </a:lnTo>
                      <a:cubicBezTo>
                        <a:pt x="16826" y="43528"/>
                        <a:pt x="16816" y="43525"/>
                        <a:pt x="16807" y="43525"/>
                      </a:cubicBezTo>
                      <a:cubicBezTo>
                        <a:pt x="16820" y="43532"/>
                        <a:pt x="16832" y="43538"/>
                        <a:pt x="16843" y="43545"/>
                      </a:cubicBezTo>
                      <a:lnTo>
                        <a:pt x="16843" y="43545"/>
                      </a:lnTo>
                      <a:cubicBezTo>
                        <a:pt x="17038" y="43899"/>
                        <a:pt x="16737" y="44358"/>
                        <a:pt x="17073" y="44722"/>
                      </a:cubicBezTo>
                      <a:cubicBezTo>
                        <a:pt x="17195" y="44681"/>
                        <a:pt x="17295" y="44663"/>
                        <a:pt x="17378" y="44663"/>
                      </a:cubicBezTo>
                      <a:cubicBezTo>
                        <a:pt x="17972" y="44663"/>
                        <a:pt x="17678" y="45597"/>
                        <a:pt x="18203" y="45918"/>
                      </a:cubicBezTo>
                      <a:cubicBezTo>
                        <a:pt x="18402" y="46383"/>
                        <a:pt x="19100" y="46383"/>
                        <a:pt x="19432" y="46882"/>
                      </a:cubicBezTo>
                      <a:cubicBezTo>
                        <a:pt x="19498" y="46908"/>
                        <a:pt x="19544" y="46919"/>
                        <a:pt x="19577" y="46919"/>
                      </a:cubicBezTo>
                      <a:cubicBezTo>
                        <a:pt x="19711" y="46919"/>
                        <a:pt x="19625" y="46742"/>
                        <a:pt x="19732" y="46716"/>
                      </a:cubicBezTo>
                      <a:lnTo>
                        <a:pt x="19732" y="46716"/>
                      </a:lnTo>
                      <a:cubicBezTo>
                        <a:pt x="19632" y="47081"/>
                        <a:pt x="19898" y="46882"/>
                        <a:pt x="20097" y="47115"/>
                      </a:cubicBezTo>
                      <a:cubicBezTo>
                        <a:pt x="20562" y="47480"/>
                        <a:pt x="21559" y="47048"/>
                        <a:pt x="21759" y="47680"/>
                      </a:cubicBezTo>
                      <a:cubicBezTo>
                        <a:pt x="21822" y="47755"/>
                        <a:pt x="21875" y="47783"/>
                        <a:pt x="21926" y="47783"/>
                      </a:cubicBezTo>
                      <a:cubicBezTo>
                        <a:pt x="22010" y="47783"/>
                        <a:pt x="22088" y="47708"/>
                        <a:pt x="22191" y="47646"/>
                      </a:cubicBezTo>
                      <a:cubicBezTo>
                        <a:pt x="22369" y="47534"/>
                        <a:pt x="22561" y="47494"/>
                        <a:pt x="22760" y="47494"/>
                      </a:cubicBezTo>
                      <a:cubicBezTo>
                        <a:pt x="23268" y="47494"/>
                        <a:pt x="23823" y="47756"/>
                        <a:pt x="24304" y="47756"/>
                      </a:cubicBezTo>
                      <a:cubicBezTo>
                        <a:pt x="24586" y="47756"/>
                        <a:pt x="24842" y="47666"/>
                        <a:pt x="25049" y="47380"/>
                      </a:cubicBezTo>
                      <a:cubicBezTo>
                        <a:pt x="25144" y="47276"/>
                        <a:pt x="25255" y="47248"/>
                        <a:pt x="25371" y="47248"/>
                      </a:cubicBezTo>
                      <a:cubicBezTo>
                        <a:pt x="25513" y="47248"/>
                        <a:pt x="25663" y="47291"/>
                        <a:pt x="25802" y="47291"/>
                      </a:cubicBezTo>
                      <a:cubicBezTo>
                        <a:pt x="25948" y="47291"/>
                        <a:pt x="26082" y="47243"/>
                        <a:pt x="26179" y="47048"/>
                      </a:cubicBezTo>
                      <a:cubicBezTo>
                        <a:pt x="27907" y="46649"/>
                        <a:pt x="30100" y="46417"/>
                        <a:pt x="31861" y="45287"/>
                      </a:cubicBezTo>
                      <a:lnTo>
                        <a:pt x="31861" y="45287"/>
                      </a:lnTo>
                      <a:cubicBezTo>
                        <a:pt x="31934" y="45279"/>
                        <a:pt x="31995" y="45255"/>
                        <a:pt x="31995" y="45187"/>
                      </a:cubicBezTo>
                      <a:cubicBezTo>
                        <a:pt x="32033" y="45190"/>
                        <a:pt x="32070" y="45192"/>
                        <a:pt x="32105" y="45192"/>
                      </a:cubicBezTo>
                      <a:cubicBezTo>
                        <a:pt x="32748" y="45192"/>
                        <a:pt x="32959" y="44645"/>
                        <a:pt x="33557" y="44456"/>
                      </a:cubicBezTo>
                      <a:cubicBezTo>
                        <a:pt x="34089" y="44057"/>
                        <a:pt x="32959" y="44356"/>
                        <a:pt x="33358" y="44123"/>
                      </a:cubicBezTo>
                      <a:cubicBezTo>
                        <a:pt x="34521" y="43990"/>
                        <a:pt x="35385" y="42861"/>
                        <a:pt x="36116" y="42428"/>
                      </a:cubicBezTo>
                      <a:cubicBezTo>
                        <a:pt x="36881" y="42129"/>
                        <a:pt x="37379" y="41398"/>
                        <a:pt x="38011" y="40866"/>
                      </a:cubicBezTo>
                      <a:cubicBezTo>
                        <a:pt x="38310" y="40534"/>
                        <a:pt x="39041" y="40601"/>
                        <a:pt x="39107" y="39936"/>
                      </a:cubicBezTo>
                      <a:cubicBezTo>
                        <a:pt x="39156" y="39936"/>
                        <a:pt x="39186" y="39866"/>
                        <a:pt x="39225" y="39866"/>
                      </a:cubicBezTo>
                      <a:cubicBezTo>
                        <a:pt x="39240" y="39866"/>
                        <a:pt x="39255" y="39875"/>
                        <a:pt x="39273" y="39903"/>
                      </a:cubicBezTo>
                      <a:cubicBezTo>
                        <a:pt x="39306" y="39936"/>
                        <a:pt x="39331" y="39949"/>
                        <a:pt x="39350" y="39949"/>
                      </a:cubicBezTo>
                      <a:cubicBezTo>
                        <a:pt x="39446" y="39949"/>
                        <a:pt x="39395" y="39593"/>
                        <a:pt x="39506" y="39537"/>
                      </a:cubicBezTo>
                      <a:cubicBezTo>
                        <a:pt x="39610" y="39563"/>
                        <a:pt x="39612" y="39851"/>
                        <a:pt x="39703" y="39851"/>
                      </a:cubicBezTo>
                      <a:cubicBezTo>
                        <a:pt x="39729" y="39851"/>
                        <a:pt x="39761" y="39828"/>
                        <a:pt x="39805" y="39770"/>
                      </a:cubicBezTo>
                      <a:cubicBezTo>
                        <a:pt x="39539" y="38640"/>
                        <a:pt x="39174" y="39005"/>
                        <a:pt x="40337" y="38540"/>
                      </a:cubicBezTo>
                      <a:cubicBezTo>
                        <a:pt x="40338" y="38541"/>
                        <a:pt x="40340" y="38541"/>
                        <a:pt x="40341" y="38541"/>
                      </a:cubicBezTo>
                      <a:cubicBezTo>
                        <a:pt x="40407" y="38541"/>
                        <a:pt x="39975" y="37767"/>
                        <a:pt x="40195" y="37767"/>
                      </a:cubicBezTo>
                      <a:cubicBezTo>
                        <a:pt x="40233" y="37767"/>
                        <a:pt x="40289" y="37790"/>
                        <a:pt x="40370" y="37842"/>
                      </a:cubicBezTo>
                      <a:cubicBezTo>
                        <a:pt x="40611" y="37842"/>
                        <a:pt x="40723" y="37217"/>
                        <a:pt x="40931" y="37217"/>
                      </a:cubicBezTo>
                      <a:cubicBezTo>
                        <a:pt x="40981" y="37217"/>
                        <a:pt x="41037" y="37253"/>
                        <a:pt x="41101" y="37344"/>
                      </a:cubicBezTo>
                      <a:cubicBezTo>
                        <a:pt x="41467" y="37144"/>
                        <a:pt x="40669" y="36646"/>
                        <a:pt x="41234" y="36546"/>
                      </a:cubicBezTo>
                      <a:cubicBezTo>
                        <a:pt x="41334" y="36513"/>
                        <a:pt x="41567" y="36480"/>
                        <a:pt x="41434" y="36313"/>
                      </a:cubicBezTo>
                      <a:cubicBezTo>
                        <a:pt x="41234" y="36114"/>
                        <a:pt x="41567" y="35948"/>
                        <a:pt x="41633" y="35815"/>
                      </a:cubicBezTo>
                      <a:cubicBezTo>
                        <a:pt x="41646" y="35817"/>
                        <a:pt x="41659" y="35818"/>
                        <a:pt x="41672" y="35818"/>
                      </a:cubicBezTo>
                      <a:cubicBezTo>
                        <a:pt x="41954" y="35818"/>
                        <a:pt x="42098" y="35242"/>
                        <a:pt x="42400" y="35242"/>
                      </a:cubicBezTo>
                      <a:cubicBezTo>
                        <a:pt x="42459" y="35242"/>
                        <a:pt x="42524" y="35264"/>
                        <a:pt x="42597" y="35316"/>
                      </a:cubicBezTo>
                      <a:cubicBezTo>
                        <a:pt x="42659" y="35192"/>
                        <a:pt x="42489" y="34981"/>
                        <a:pt x="42656" y="34981"/>
                      </a:cubicBezTo>
                      <a:cubicBezTo>
                        <a:pt x="42668" y="34981"/>
                        <a:pt x="42681" y="34982"/>
                        <a:pt x="42697" y="34984"/>
                      </a:cubicBezTo>
                      <a:cubicBezTo>
                        <a:pt x="42723" y="35001"/>
                        <a:pt x="42749" y="35009"/>
                        <a:pt x="42773" y="35009"/>
                      </a:cubicBezTo>
                      <a:cubicBezTo>
                        <a:pt x="42933" y="35009"/>
                        <a:pt x="43031" y="34676"/>
                        <a:pt x="42830" y="34618"/>
                      </a:cubicBezTo>
                      <a:cubicBezTo>
                        <a:pt x="42597" y="34386"/>
                        <a:pt x="43594" y="33854"/>
                        <a:pt x="43793" y="33389"/>
                      </a:cubicBezTo>
                      <a:cubicBezTo>
                        <a:pt x="43561" y="33223"/>
                        <a:pt x="43993" y="32325"/>
                        <a:pt x="44259" y="32325"/>
                      </a:cubicBezTo>
                      <a:cubicBezTo>
                        <a:pt x="44283" y="32328"/>
                        <a:pt x="44306" y="32329"/>
                        <a:pt x="44327" y="32329"/>
                      </a:cubicBezTo>
                      <a:cubicBezTo>
                        <a:pt x="44793" y="32329"/>
                        <a:pt x="44478" y="31658"/>
                        <a:pt x="44923" y="31594"/>
                      </a:cubicBezTo>
                      <a:cubicBezTo>
                        <a:pt x="45123" y="31428"/>
                        <a:pt x="45156" y="31129"/>
                        <a:pt x="45256" y="30896"/>
                      </a:cubicBezTo>
                      <a:cubicBezTo>
                        <a:pt x="45821" y="28902"/>
                        <a:pt x="46884" y="27041"/>
                        <a:pt x="46751" y="24847"/>
                      </a:cubicBezTo>
                      <a:cubicBezTo>
                        <a:pt x="46630" y="24605"/>
                        <a:pt x="46950" y="22627"/>
                        <a:pt x="46556" y="22627"/>
                      </a:cubicBezTo>
                      <a:cubicBezTo>
                        <a:pt x="46518" y="22627"/>
                        <a:pt x="46472" y="22646"/>
                        <a:pt x="46419" y="22687"/>
                      </a:cubicBezTo>
                      <a:cubicBezTo>
                        <a:pt x="46120" y="22288"/>
                        <a:pt x="46851" y="22355"/>
                        <a:pt x="46751" y="22023"/>
                      </a:cubicBezTo>
                      <a:cubicBezTo>
                        <a:pt x="46467" y="21707"/>
                        <a:pt x="46992" y="20282"/>
                        <a:pt x="46590" y="20282"/>
                      </a:cubicBezTo>
                      <a:cubicBezTo>
                        <a:pt x="46569" y="20282"/>
                        <a:pt x="46545" y="20286"/>
                        <a:pt x="46519" y="20294"/>
                      </a:cubicBezTo>
                      <a:cubicBezTo>
                        <a:pt x="46286" y="20494"/>
                        <a:pt x="46585" y="20593"/>
                        <a:pt x="46386" y="20693"/>
                      </a:cubicBezTo>
                      <a:cubicBezTo>
                        <a:pt x="46396" y="20791"/>
                        <a:pt x="46361" y="20829"/>
                        <a:pt x="46315" y="20829"/>
                      </a:cubicBezTo>
                      <a:cubicBezTo>
                        <a:pt x="46222" y="20829"/>
                        <a:pt x="46085" y="20672"/>
                        <a:pt x="46219" y="20560"/>
                      </a:cubicBezTo>
                      <a:cubicBezTo>
                        <a:pt x="46286" y="20527"/>
                        <a:pt x="46319" y="20461"/>
                        <a:pt x="46253" y="20394"/>
                      </a:cubicBezTo>
                      <a:cubicBezTo>
                        <a:pt x="45721" y="19663"/>
                        <a:pt x="46552" y="18566"/>
                        <a:pt x="45920" y="18068"/>
                      </a:cubicBezTo>
                      <a:cubicBezTo>
                        <a:pt x="46386" y="17602"/>
                        <a:pt x="45787" y="16871"/>
                        <a:pt x="46120" y="16506"/>
                      </a:cubicBezTo>
                      <a:cubicBezTo>
                        <a:pt x="46181" y="16475"/>
                        <a:pt x="46157" y="16302"/>
                        <a:pt x="46075" y="16302"/>
                      </a:cubicBezTo>
                      <a:cubicBezTo>
                        <a:pt x="46068" y="16302"/>
                        <a:pt x="46061" y="16304"/>
                        <a:pt x="46053" y="16306"/>
                      </a:cubicBezTo>
                      <a:cubicBezTo>
                        <a:pt x="44325" y="14944"/>
                        <a:pt x="45754" y="10955"/>
                        <a:pt x="43827" y="9161"/>
                      </a:cubicBezTo>
                      <a:cubicBezTo>
                        <a:pt x="43361" y="9061"/>
                        <a:pt x="43760" y="8529"/>
                        <a:pt x="43361" y="8330"/>
                      </a:cubicBezTo>
                      <a:cubicBezTo>
                        <a:pt x="42863" y="8131"/>
                        <a:pt x="43029" y="7333"/>
                        <a:pt x="42464" y="7233"/>
                      </a:cubicBezTo>
                      <a:cubicBezTo>
                        <a:pt x="42517" y="7046"/>
                        <a:pt x="41945" y="6534"/>
                        <a:pt x="41721" y="6534"/>
                      </a:cubicBezTo>
                      <a:cubicBezTo>
                        <a:pt x="41667" y="6534"/>
                        <a:pt x="41633" y="6564"/>
                        <a:pt x="41633" y="6635"/>
                      </a:cubicBezTo>
                      <a:cubicBezTo>
                        <a:pt x="41400" y="4940"/>
                        <a:pt x="38875" y="4741"/>
                        <a:pt x="37645" y="3810"/>
                      </a:cubicBezTo>
                      <a:cubicBezTo>
                        <a:pt x="35784" y="2813"/>
                        <a:pt x="33258" y="1450"/>
                        <a:pt x="31463" y="1052"/>
                      </a:cubicBezTo>
                      <a:cubicBezTo>
                        <a:pt x="28734" y="465"/>
                        <a:pt x="25803" y="0"/>
                        <a:pt x="22929" y="0"/>
                      </a:cubicBezTo>
                      <a:close/>
                    </a:path>
                  </a:pathLst>
                </a:custGeom>
                <a:solidFill>
                  <a:srgbClr val="F2B1A2">
                    <a:alpha val="7344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3179" name="Google Shape;3179;p28"/>
                <p:cNvSpPr/>
                <p:nvPr/>
              </p:nvSpPr>
              <p:spPr>
                <a:xfrm>
                  <a:off x="4282075" y="2792050"/>
                  <a:ext cx="51375" cy="2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55" h="1010" extrusionOk="0">
                      <a:moveTo>
                        <a:pt x="627" y="1"/>
                      </a:moveTo>
                      <a:cubicBezTo>
                        <a:pt x="0" y="1"/>
                        <a:pt x="1139" y="751"/>
                        <a:pt x="1390" y="940"/>
                      </a:cubicBezTo>
                      <a:cubicBezTo>
                        <a:pt x="1431" y="981"/>
                        <a:pt x="1472" y="1009"/>
                        <a:pt x="1513" y="1009"/>
                      </a:cubicBezTo>
                      <a:cubicBezTo>
                        <a:pt x="1539" y="1009"/>
                        <a:pt x="1564" y="998"/>
                        <a:pt x="1589" y="973"/>
                      </a:cubicBezTo>
                      <a:cubicBezTo>
                        <a:pt x="1624" y="903"/>
                        <a:pt x="1659" y="879"/>
                        <a:pt x="1695" y="879"/>
                      </a:cubicBezTo>
                      <a:cubicBezTo>
                        <a:pt x="1776" y="879"/>
                        <a:pt x="1863" y="1001"/>
                        <a:pt x="1969" y="1001"/>
                      </a:cubicBezTo>
                      <a:cubicBezTo>
                        <a:pt x="1996" y="1001"/>
                        <a:pt x="2025" y="993"/>
                        <a:pt x="2055" y="973"/>
                      </a:cubicBezTo>
                      <a:cubicBezTo>
                        <a:pt x="2033" y="778"/>
                        <a:pt x="1913" y="626"/>
                        <a:pt x="1786" y="626"/>
                      </a:cubicBezTo>
                      <a:cubicBezTo>
                        <a:pt x="1717" y="626"/>
                        <a:pt x="1647" y="669"/>
                        <a:pt x="1589" y="773"/>
                      </a:cubicBezTo>
                      <a:cubicBezTo>
                        <a:pt x="1457" y="375"/>
                        <a:pt x="1024" y="275"/>
                        <a:pt x="759" y="9"/>
                      </a:cubicBezTo>
                      <a:cubicBezTo>
                        <a:pt x="708" y="3"/>
                        <a:pt x="665" y="1"/>
                        <a:pt x="627" y="1"/>
                      </a:cubicBezTo>
                      <a:close/>
                    </a:path>
                  </a:pathLst>
                </a:custGeom>
                <a:solidFill>
                  <a:srgbClr val="F2B1A2">
                    <a:alpha val="7344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3180" name="Google Shape;3180;p28"/>
                <p:cNvSpPr/>
                <p:nvPr/>
              </p:nvSpPr>
              <p:spPr>
                <a:xfrm>
                  <a:off x="4151667" y="1982309"/>
                  <a:ext cx="10625" cy="13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5" h="538" extrusionOk="0">
                      <a:moveTo>
                        <a:pt x="86" y="1"/>
                      </a:moveTo>
                      <a:cubicBezTo>
                        <a:pt x="43" y="1"/>
                        <a:pt x="9" y="31"/>
                        <a:pt x="1" y="109"/>
                      </a:cubicBezTo>
                      <a:cubicBezTo>
                        <a:pt x="1" y="273"/>
                        <a:pt x="233" y="537"/>
                        <a:pt x="346" y="537"/>
                      </a:cubicBezTo>
                      <a:cubicBezTo>
                        <a:pt x="393" y="537"/>
                        <a:pt x="419" y="492"/>
                        <a:pt x="400" y="375"/>
                      </a:cubicBezTo>
                      <a:cubicBezTo>
                        <a:pt x="424" y="252"/>
                        <a:pt x="212" y="1"/>
                        <a:pt x="86" y="1"/>
                      </a:cubicBezTo>
                      <a:close/>
                    </a:path>
                  </a:pathLst>
                </a:custGeom>
                <a:solidFill>
                  <a:srgbClr val="F2B1A2">
                    <a:alpha val="7344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3181" name="Google Shape;3181;p28"/>
                <p:cNvSpPr/>
                <p:nvPr/>
              </p:nvSpPr>
              <p:spPr>
                <a:xfrm>
                  <a:off x="4363350" y="2832500"/>
                  <a:ext cx="8325" cy="7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3" h="308" extrusionOk="0">
                      <a:moveTo>
                        <a:pt x="99" y="1"/>
                      </a:moveTo>
                      <a:cubicBezTo>
                        <a:pt x="44" y="1"/>
                        <a:pt x="0" y="26"/>
                        <a:pt x="0" y="86"/>
                      </a:cubicBezTo>
                      <a:cubicBezTo>
                        <a:pt x="22" y="175"/>
                        <a:pt x="148" y="308"/>
                        <a:pt x="239" y="308"/>
                      </a:cubicBezTo>
                      <a:cubicBezTo>
                        <a:pt x="285" y="308"/>
                        <a:pt x="321" y="274"/>
                        <a:pt x="333" y="186"/>
                      </a:cubicBezTo>
                      <a:cubicBezTo>
                        <a:pt x="333" y="80"/>
                        <a:pt x="197" y="1"/>
                        <a:pt x="99" y="1"/>
                      </a:cubicBezTo>
                      <a:close/>
                    </a:path>
                  </a:pathLst>
                </a:custGeom>
                <a:solidFill>
                  <a:srgbClr val="F2B1A2">
                    <a:alpha val="7344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3182" name="Google Shape;3182;p28"/>
                <p:cNvSpPr/>
                <p:nvPr/>
              </p:nvSpPr>
              <p:spPr>
                <a:xfrm>
                  <a:off x="4387425" y="2855125"/>
                  <a:ext cx="7525" cy="7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" h="311" extrusionOk="0">
                      <a:moveTo>
                        <a:pt x="54" y="0"/>
                      </a:moveTo>
                      <a:cubicBezTo>
                        <a:pt x="22" y="0"/>
                        <a:pt x="1" y="22"/>
                        <a:pt x="1" y="78"/>
                      </a:cubicBezTo>
                      <a:cubicBezTo>
                        <a:pt x="1" y="170"/>
                        <a:pt x="129" y="310"/>
                        <a:pt x="218" y="310"/>
                      </a:cubicBezTo>
                      <a:cubicBezTo>
                        <a:pt x="258" y="310"/>
                        <a:pt x="290" y="283"/>
                        <a:pt x="300" y="211"/>
                      </a:cubicBezTo>
                      <a:cubicBezTo>
                        <a:pt x="276" y="140"/>
                        <a:pt x="133" y="0"/>
                        <a:pt x="54" y="0"/>
                      </a:cubicBezTo>
                      <a:close/>
                    </a:path>
                  </a:pathLst>
                </a:custGeom>
                <a:solidFill>
                  <a:srgbClr val="F2B1A2">
                    <a:alpha val="7344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3183" name="Google Shape;3183;p28"/>
                <p:cNvSpPr/>
                <p:nvPr/>
              </p:nvSpPr>
              <p:spPr>
                <a:xfrm>
                  <a:off x="4154100" y="2683350"/>
                  <a:ext cx="5700" cy="5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" h="206" extrusionOk="0">
                      <a:moveTo>
                        <a:pt x="78" y="1"/>
                      </a:moveTo>
                      <a:cubicBezTo>
                        <a:pt x="1" y="1"/>
                        <a:pt x="1" y="206"/>
                        <a:pt x="78" y="206"/>
                      </a:cubicBezTo>
                      <a:cubicBezTo>
                        <a:pt x="83" y="206"/>
                        <a:pt x="89" y="205"/>
                        <a:pt x="95" y="203"/>
                      </a:cubicBezTo>
                      <a:cubicBezTo>
                        <a:pt x="228" y="203"/>
                        <a:pt x="228" y="3"/>
                        <a:pt x="95" y="3"/>
                      </a:cubicBezTo>
                      <a:cubicBezTo>
                        <a:pt x="89" y="1"/>
                        <a:pt x="83" y="1"/>
                        <a:pt x="78" y="1"/>
                      </a:cubicBezTo>
                      <a:close/>
                    </a:path>
                  </a:pathLst>
                </a:custGeom>
                <a:solidFill>
                  <a:srgbClr val="F2B1A2">
                    <a:alpha val="7344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</p:grpSp>
        </p:grpSp>
        <p:grpSp>
          <p:nvGrpSpPr>
            <p:cNvPr id="3184" name="Google Shape;3184;p28"/>
            <p:cNvGrpSpPr/>
            <p:nvPr/>
          </p:nvGrpSpPr>
          <p:grpSpPr>
            <a:xfrm>
              <a:off x="8149869" y="4515897"/>
              <a:ext cx="424423" cy="381701"/>
              <a:chOff x="882850" y="2647922"/>
              <a:chExt cx="1064250" cy="957125"/>
            </a:xfrm>
          </p:grpSpPr>
          <p:grpSp>
            <p:nvGrpSpPr>
              <p:cNvPr id="3185" name="Google Shape;3185;p28"/>
              <p:cNvGrpSpPr/>
              <p:nvPr/>
            </p:nvGrpSpPr>
            <p:grpSpPr>
              <a:xfrm>
                <a:off x="882850" y="2647922"/>
                <a:ext cx="1064250" cy="957125"/>
                <a:chOff x="6069100" y="3009725"/>
                <a:chExt cx="1064250" cy="957125"/>
              </a:xfrm>
            </p:grpSpPr>
            <p:sp>
              <p:nvSpPr>
                <p:cNvPr id="3186" name="Google Shape;3186;p28"/>
                <p:cNvSpPr/>
                <p:nvPr/>
              </p:nvSpPr>
              <p:spPr>
                <a:xfrm>
                  <a:off x="6178775" y="3741950"/>
                  <a:ext cx="25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" extrusionOk="0">
                      <a:moveTo>
                        <a:pt x="0" y="0"/>
                      </a:moveTo>
                      <a:close/>
                    </a:path>
                  </a:pathLst>
                </a:custGeom>
                <a:solidFill>
                  <a:srgbClr val="F2B1A2">
                    <a:alpha val="7344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3187" name="Google Shape;3187;p28"/>
                <p:cNvSpPr/>
                <p:nvPr/>
              </p:nvSpPr>
              <p:spPr>
                <a:xfrm>
                  <a:off x="6069100" y="3009725"/>
                  <a:ext cx="1064250" cy="95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570" h="38285" extrusionOk="0">
                      <a:moveTo>
                        <a:pt x="13992" y="7786"/>
                      </a:moveTo>
                      <a:cubicBezTo>
                        <a:pt x="13974" y="7823"/>
                        <a:pt x="13950" y="7863"/>
                        <a:pt x="13923" y="7902"/>
                      </a:cubicBezTo>
                      <a:lnTo>
                        <a:pt x="13923" y="7902"/>
                      </a:lnTo>
                      <a:lnTo>
                        <a:pt x="13992" y="7786"/>
                      </a:lnTo>
                      <a:close/>
                      <a:moveTo>
                        <a:pt x="13862" y="7981"/>
                      </a:moveTo>
                      <a:cubicBezTo>
                        <a:pt x="13802" y="8053"/>
                        <a:pt x="13731" y="8117"/>
                        <a:pt x="13660" y="8152"/>
                      </a:cubicBezTo>
                      <a:cubicBezTo>
                        <a:pt x="13717" y="8095"/>
                        <a:pt x="13798" y="8038"/>
                        <a:pt x="13862" y="7981"/>
                      </a:cubicBezTo>
                      <a:close/>
                      <a:moveTo>
                        <a:pt x="9074" y="9083"/>
                      </a:moveTo>
                      <a:lnTo>
                        <a:pt x="9074" y="9083"/>
                      </a:lnTo>
                      <a:cubicBezTo>
                        <a:pt x="9173" y="9348"/>
                        <a:pt x="9339" y="9581"/>
                        <a:pt x="9539" y="9780"/>
                      </a:cubicBezTo>
                      <a:cubicBezTo>
                        <a:pt x="9339" y="9581"/>
                        <a:pt x="9040" y="9448"/>
                        <a:pt x="9074" y="9083"/>
                      </a:cubicBezTo>
                      <a:close/>
                      <a:moveTo>
                        <a:pt x="11810" y="9542"/>
                      </a:moveTo>
                      <a:lnTo>
                        <a:pt x="11810" y="9542"/>
                      </a:lnTo>
                      <a:cubicBezTo>
                        <a:pt x="11585" y="9704"/>
                        <a:pt x="11359" y="9877"/>
                        <a:pt x="11134" y="10080"/>
                      </a:cubicBezTo>
                      <a:cubicBezTo>
                        <a:pt x="11300" y="9913"/>
                        <a:pt x="11466" y="9780"/>
                        <a:pt x="11633" y="9614"/>
                      </a:cubicBezTo>
                      <a:cubicBezTo>
                        <a:pt x="11695" y="9593"/>
                        <a:pt x="11754" y="9569"/>
                        <a:pt x="11810" y="9542"/>
                      </a:cubicBezTo>
                      <a:close/>
                      <a:moveTo>
                        <a:pt x="10868" y="10246"/>
                      </a:moveTo>
                      <a:cubicBezTo>
                        <a:pt x="10847" y="10262"/>
                        <a:pt x="10824" y="10276"/>
                        <a:pt x="10802" y="10290"/>
                      </a:cubicBezTo>
                      <a:lnTo>
                        <a:pt x="10802" y="10290"/>
                      </a:lnTo>
                      <a:cubicBezTo>
                        <a:pt x="10824" y="10275"/>
                        <a:pt x="10846" y="10261"/>
                        <a:pt x="10868" y="10246"/>
                      </a:cubicBezTo>
                      <a:close/>
                      <a:moveTo>
                        <a:pt x="10643" y="10382"/>
                      </a:moveTo>
                      <a:lnTo>
                        <a:pt x="10643" y="10382"/>
                      </a:lnTo>
                      <a:cubicBezTo>
                        <a:pt x="10592" y="10415"/>
                        <a:pt x="10548" y="10456"/>
                        <a:pt x="10517" y="10514"/>
                      </a:cubicBezTo>
                      <a:lnTo>
                        <a:pt x="10517" y="10514"/>
                      </a:lnTo>
                      <a:cubicBezTo>
                        <a:pt x="10537" y="10467"/>
                        <a:pt x="10542" y="10439"/>
                        <a:pt x="10569" y="10412"/>
                      </a:cubicBezTo>
                      <a:cubicBezTo>
                        <a:pt x="10594" y="10404"/>
                        <a:pt x="10618" y="10394"/>
                        <a:pt x="10643" y="10382"/>
                      </a:cubicBezTo>
                      <a:close/>
                      <a:moveTo>
                        <a:pt x="8907" y="11077"/>
                      </a:moveTo>
                      <a:cubicBezTo>
                        <a:pt x="8907" y="11210"/>
                        <a:pt x="8974" y="11376"/>
                        <a:pt x="9040" y="11509"/>
                      </a:cubicBezTo>
                      <a:cubicBezTo>
                        <a:pt x="8941" y="11376"/>
                        <a:pt x="8907" y="11243"/>
                        <a:pt x="8907" y="11077"/>
                      </a:cubicBezTo>
                      <a:close/>
                      <a:moveTo>
                        <a:pt x="39184" y="11376"/>
                      </a:moveTo>
                      <a:lnTo>
                        <a:pt x="39184" y="11376"/>
                      </a:lnTo>
                      <a:cubicBezTo>
                        <a:pt x="39252" y="11496"/>
                        <a:pt x="39303" y="11624"/>
                        <a:pt x="39346" y="11762"/>
                      </a:cubicBezTo>
                      <a:lnTo>
                        <a:pt x="39346" y="11762"/>
                      </a:lnTo>
                      <a:cubicBezTo>
                        <a:pt x="39295" y="11632"/>
                        <a:pt x="39241" y="11503"/>
                        <a:pt x="39184" y="11376"/>
                      </a:cubicBezTo>
                      <a:close/>
                      <a:moveTo>
                        <a:pt x="39518" y="12245"/>
                      </a:moveTo>
                      <a:lnTo>
                        <a:pt x="39518" y="12245"/>
                      </a:lnTo>
                      <a:cubicBezTo>
                        <a:pt x="39695" y="12463"/>
                        <a:pt x="39669" y="12761"/>
                        <a:pt x="39793" y="12970"/>
                      </a:cubicBezTo>
                      <a:lnTo>
                        <a:pt x="39793" y="12970"/>
                      </a:lnTo>
                      <a:cubicBezTo>
                        <a:pt x="39781" y="12962"/>
                        <a:pt x="39765" y="12954"/>
                        <a:pt x="39749" y="12938"/>
                      </a:cubicBezTo>
                      <a:lnTo>
                        <a:pt x="39749" y="12938"/>
                      </a:lnTo>
                      <a:cubicBezTo>
                        <a:pt x="39746" y="12961"/>
                        <a:pt x="39744" y="12987"/>
                        <a:pt x="39743" y="13013"/>
                      </a:cubicBezTo>
                      <a:lnTo>
                        <a:pt x="39743" y="13013"/>
                      </a:lnTo>
                      <a:cubicBezTo>
                        <a:pt x="39676" y="12755"/>
                        <a:pt x="39602" y="12499"/>
                        <a:pt x="39518" y="12245"/>
                      </a:cubicBezTo>
                      <a:close/>
                      <a:moveTo>
                        <a:pt x="39849" y="13237"/>
                      </a:moveTo>
                      <a:lnTo>
                        <a:pt x="39849" y="13436"/>
                      </a:lnTo>
                      <a:cubicBezTo>
                        <a:pt x="39843" y="13413"/>
                        <a:pt x="39838" y="13390"/>
                        <a:pt x="39832" y="13366"/>
                      </a:cubicBezTo>
                      <a:lnTo>
                        <a:pt x="39832" y="13366"/>
                      </a:lnTo>
                      <a:cubicBezTo>
                        <a:pt x="39838" y="13338"/>
                        <a:pt x="39844" y="13296"/>
                        <a:pt x="39849" y="13237"/>
                      </a:cubicBezTo>
                      <a:close/>
                      <a:moveTo>
                        <a:pt x="5368" y="17424"/>
                      </a:moveTo>
                      <a:lnTo>
                        <a:pt x="5351" y="17458"/>
                      </a:lnTo>
                      <a:cubicBezTo>
                        <a:pt x="5351" y="17441"/>
                        <a:pt x="5360" y="17433"/>
                        <a:pt x="5368" y="17424"/>
                      </a:cubicBezTo>
                      <a:close/>
                      <a:moveTo>
                        <a:pt x="21736" y="26863"/>
                      </a:moveTo>
                      <a:cubicBezTo>
                        <a:pt x="21570" y="26996"/>
                        <a:pt x="21171" y="26963"/>
                        <a:pt x="21171" y="27262"/>
                      </a:cubicBezTo>
                      <a:cubicBezTo>
                        <a:pt x="20745" y="27262"/>
                        <a:pt x="20338" y="27262"/>
                        <a:pt x="20235" y="27589"/>
                      </a:cubicBezTo>
                      <a:lnTo>
                        <a:pt x="20235" y="27589"/>
                      </a:lnTo>
                      <a:cubicBezTo>
                        <a:pt x="20262" y="27274"/>
                        <a:pt x="20420" y="27236"/>
                        <a:pt x="21038" y="27162"/>
                      </a:cubicBezTo>
                      <a:cubicBezTo>
                        <a:pt x="21204" y="26929"/>
                        <a:pt x="21536" y="26996"/>
                        <a:pt x="21736" y="26863"/>
                      </a:cubicBezTo>
                      <a:close/>
                      <a:moveTo>
                        <a:pt x="19908" y="37631"/>
                      </a:moveTo>
                      <a:lnTo>
                        <a:pt x="19908" y="37664"/>
                      </a:lnTo>
                      <a:lnTo>
                        <a:pt x="19576" y="37664"/>
                      </a:lnTo>
                      <a:cubicBezTo>
                        <a:pt x="19675" y="37631"/>
                        <a:pt x="19808" y="37631"/>
                        <a:pt x="19908" y="37631"/>
                      </a:cubicBezTo>
                      <a:close/>
                      <a:moveTo>
                        <a:pt x="25810" y="37731"/>
                      </a:moveTo>
                      <a:lnTo>
                        <a:pt x="25810" y="37731"/>
                      </a:lnTo>
                      <a:cubicBezTo>
                        <a:pt x="25791" y="37740"/>
                        <a:pt x="25768" y="37744"/>
                        <a:pt x="25743" y="37744"/>
                      </a:cubicBezTo>
                      <a:cubicBezTo>
                        <a:pt x="25693" y="37744"/>
                        <a:pt x="25635" y="37731"/>
                        <a:pt x="25591" y="37731"/>
                      </a:cubicBezTo>
                      <a:close/>
                      <a:moveTo>
                        <a:pt x="23147" y="0"/>
                      </a:moveTo>
                      <a:cubicBezTo>
                        <a:pt x="17323" y="0"/>
                        <a:pt x="11403" y="3142"/>
                        <a:pt x="7445" y="9714"/>
                      </a:cubicBezTo>
                      <a:cubicBezTo>
                        <a:pt x="3025" y="13835"/>
                        <a:pt x="1" y="20316"/>
                        <a:pt x="2260" y="26165"/>
                      </a:cubicBezTo>
                      <a:cubicBezTo>
                        <a:pt x="2260" y="26099"/>
                        <a:pt x="2327" y="26032"/>
                        <a:pt x="2360" y="25966"/>
                      </a:cubicBezTo>
                      <a:cubicBezTo>
                        <a:pt x="2460" y="27561"/>
                        <a:pt x="4255" y="29223"/>
                        <a:pt x="5684" y="30186"/>
                      </a:cubicBezTo>
                      <a:cubicBezTo>
                        <a:pt x="12095" y="35672"/>
                        <a:pt x="18684" y="38284"/>
                        <a:pt x="24379" y="38284"/>
                      </a:cubicBezTo>
                      <a:cubicBezTo>
                        <a:pt x="35039" y="38284"/>
                        <a:pt x="42569" y="29132"/>
                        <a:pt x="39948" y="12539"/>
                      </a:cubicBezTo>
                      <a:cubicBezTo>
                        <a:pt x="36699" y="4335"/>
                        <a:pt x="29988" y="0"/>
                        <a:pt x="23147" y="0"/>
                      </a:cubicBezTo>
                      <a:close/>
                    </a:path>
                  </a:pathLst>
                </a:custGeom>
                <a:solidFill>
                  <a:srgbClr val="F2B1A2">
                    <a:alpha val="7344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</p:grpSp>
          <p:grpSp>
            <p:nvGrpSpPr>
              <p:cNvPr id="3188" name="Google Shape;3188;p28"/>
              <p:cNvGrpSpPr/>
              <p:nvPr/>
            </p:nvGrpSpPr>
            <p:grpSpPr>
              <a:xfrm rot="10800000">
                <a:off x="1008698" y="2761102"/>
                <a:ext cx="812555" cy="730765"/>
                <a:chOff x="6069100" y="3009725"/>
                <a:chExt cx="1064250" cy="957125"/>
              </a:xfrm>
            </p:grpSpPr>
            <p:sp>
              <p:nvSpPr>
                <p:cNvPr id="3189" name="Google Shape;3189;p28"/>
                <p:cNvSpPr/>
                <p:nvPr/>
              </p:nvSpPr>
              <p:spPr>
                <a:xfrm>
                  <a:off x="6178775" y="3741950"/>
                  <a:ext cx="25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" extrusionOk="0">
                      <a:moveTo>
                        <a:pt x="0" y="0"/>
                      </a:moveTo>
                      <a:close/>
                    </a:path>
                  </a:pathLst>
                </a:custGeom>
                <a:solidFill>
                  <a:srgbClr val="F2B1A2">
                    <a:alpha val="7344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3190" name="Google Shape;3190;p28"/>
                <p:cNvSpPr/>
                <p:nvPr/>
              </p:nvSpPr>
              <p:spPr>
                <a:xfrm>
                  <a:off x="6069100" y="3009725"/>
                  <a:ext cx="1064250" cy="95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570" h="38285" extrusionOk="0">
                      <a:moveTo>
                        <a:pt x="13992" y="7786"/>
                      </a:moveTo>
                      <a:cubicBezTo>
                        <a:pt x="13974" y="7823"/>
                        <a:pt x="13950" y="7863"/>
                        <a:pt x="13923" y="7902"/>
                      </a:cubicBezTo>
                      <a:lnTo>
                        <a:pt x="13923" y="7902"/>
                      </a:lnTo>
                      <a:lnTo>
                        <a:pt x="13992" y="7786"/>
                      </a:lnTo>
                      <a:close/>
                      <a:moveTo>
                        <a:pt x="13862" y="7981"/>
                      </a:moveTo>
                      <a:cubicBezTo>
                        <a:pt x="13802" y="8053"/>
                        <a:pt x="13731" y="8117"/>
                        <a:pt x="13660" y="8152"/>
                      </a:cubicBezTo>
                      <a:cubicBezTo>
                        <a:pt x="13717" y="8095"/>
                        <a:pt x="13798" y="8038"/>
                        <a:pt x="13862" y="7981"/>
                      </a:cubicBezTo>
                      <a:close/>
                      <a:moveTo>
                        <a:pt x="9074" y="9083"/>
                      </a:moveTo>
                      <a:lnTo>
                        <a:pt x="9074" y="9083"/>
                      </a:lnTo>
                      <a:cubicBezTo>
                        <a:pt x="9173" y="9348"/>
                        <a:pt x="9339" y="9581"/>
                        <a:pt x="9539" y="9780"/>
                      </a:cubicBezTo>
                      <a:cubicBezTo>
                        <a:pt x="9339" y="9581"/>
                        <a:pt x="9040" y="9448"/>
                        <a:pt x="9074" y="9083"/>
                      </a:cubicBezTo>
                      <a:close/>
                      <a:moveTo>
                        <a:pt x="11810" y="9542"/>
                      </a:moveTo>
                      <a:lnTo>
                        <a:pt x="11810" y="9542"/>
                      </a:lnTo>
                      <a:cubicBezTo>
                        <a:pt x="11585" y="9704"/>
                        <a:pt x="11359" y="9877"/>
                        <a:pt x="11134" y="10080"/>
                      </a:cubicBezTo>
                      <a:cubicBezTo>
                        <a:pt x="11300" y="9913"/>
                        <a:pt x="11466" y="9780"/>
                        <a:pt x="11633" y="9614"/>
                      </a:cubicBezTo>
                      <a:cubicBezTo>
                        <a:pt x="11695" y="9593"/>
                        <a:pt x="11754" y="9569"/>
                        <a:pt x="11810" y="9542"/>
                      </a:cubicBezTo>
                      <a:close/>
                      <a:moveTo>
                        <a:pt x="10868" y="10246"/>
                      </a:moveTo>
                      <a:cubicBezTo>
                        <a:pt x="10847" y="10262"/>
                        <a:pt x="10824" y="10276"/>
                        <a:pt x="10802" y="10290"/>
                      </a:cubicBezTo>
                      <a:lnTo>
                        <a:pt x="10802" y="10290"/>
                      </a:lnTo>
                      <a:cubicBezTo>
                        <a:pt x="10824" y="10275"/>
                        <a:pt x="10846" y="10261"/>
                        <a:pt x="10868" y="10246"/>
                      </a:cubicBezTo>
                      <a:close/>
                      <a:moveTo>
                        <a:pt x="10643" y="10382"/>
                      </a:moveTo>
                      <a:lnTo>
                        <a:pt x="10643" y="10382"/>
                      </a:lnTo>
                      <a:cubicBezTo>
                        <a:pt x="10592" y="10415"/>
                        <a:pt x="10548" y="10456"/>
                        <a:pt x="10517" y="10514"/>
                      </a:cubicBezTo>
                      <a:lnTo>
                        <a:pt x="10517" y="10514"/>
                      </a:lnTo>
                      <a:cubicBezTo>
                        <a:pt x="10537" y="10467"/>
                        <a:pt x="10542" y="10439"/>
                        <a:pt x="10569" y="10412"/>
                      </a:cubicBezTo>
                      <a:cubicBezTo>
                        <a:pt x="10594" y="10404"/>
                        <a:pt x="10618" y="10394"/>
                        <a:pt x="10643" y="10382"/>
                      </a:cubicBezTo>
                      <a:close/>
                      <a:moveTo>
                        <a:pt x="8907" y="11077"/>
                      </a:moveTo>
                      <a:cubicBezTo>
                        <a:pt x="8907" y="11210"/>
                        <a:pt x="8974" y="11376"/>
                        <a:pt x="9040" y="11509"/>
                      </a:cubicBezTo>
                      <a:cubicBezTo>
                        <a:pt x="8941" y="11376"/>
                        <a:pt x="8907" y="11243"/>
                        <a:pt x="8907" y="11077"/>
                      </a:cubicBezTo>
                      <a:close/>
                      <a:moveTo>
                        <a:pt x="39184" y="11376"/>
                      </a:moveTo>
                      <a:lnTo>
                        <a:pt x="39184" y="11376"/>
                      </a:lnTo>
                      <a:cubicBezTo>
                        <a:pt x="39252" y="11496"/>
                        <a:pt x="39303" y="11624"/>
                        <a:pt x="39346" y="11762"/>
                      </a:cubicBezTo>
                      <a:lnTo>
                        <a:pt x="39346" y="11762"/>
                      </a:lnTo>
                      <a:cubicBezTo>
                        <a:pt x="39295" y="11632"/>
                        <a:pt x="39241" y="11503"/>
                        <a:pt x="39184" y="11376"/>
                      </a:cubicBezTo>
                      <a:close/>
                      <a:moveTo>
                        <a:pt x="39518" y="12245"/>
                      </a:moveTo>
                      <a:lnTo>
                        <a:pt x="39518" y="12245"/>
                      </a:lnTo>
                      <a:cubicBezTo>
                        <a:pt x="39695" y="12463"/>
                        <a:pt x="39669" y="12761"/>
                        <a:pt x="39793" y="12970"/>
                      </a:cubicBezTo>
                      <a:lnTo>
                        <a:pt x="39793" y="12970"/>
                      </a:lnTo>
                      <a:cubicBezTo>
                        <a:pt x="39781" y="12962"/>
                        <a:pt x="39765" y="12954"/>
                        <a:pt x="39749" y="12938"/>
                      </a:cubicBezTo>
                      <a:lnTo>
                        <a:pt x="39749" y="12938"/>
                      </a:lnTo>
                      <a:cubicBezTo>
                        <a:pt x="39746" y="12961"/>
                        <a:pt x="39744" y="12987"/>
                        <a:pt x="39743" y="13013"/>
                      </a:cubicBezTo>
                      <a:lnTo>
                        <a:pt x="39743" y="13013"/>
                      </a:lnTo>
                      <a:cubicBezTo>
                        <a:pt x="39676" y="12755"/>
                        <a:pt x="39602" y="12499"/>
                        <a:pt x="39518" y="12245"/>
                      </a:cubicBezTo>
                      <a:close/>
                      <a:moveTo>
                        <a:pt x="39849" y="13237"/>
                      </a:moveTo>
                      <a:lnTo>
                        <a:pt x="39849" y="13436"/>
                      </a:lnTo>
                      <a:cubicBezTo>
                        <a:pt x="39843" y="13413"/>
                        <a:pt x="39838" y="13390"/>
                        <a:pt x="39832" y="13366"/>
                      </a:cubicBezTo>
                      <a:lnTo>
                        <a:pt x="39832" y="13366"/>
                      </a:lnTo>
                      <a:cubicBezTo>
                        <a:pt x="39838" y="13338"/>
                        <a:pt x="39844" y="13296"/>
                        <a:pt x="39849" y="13237"/>
                      </a:cubicBezTo>
                      <a:close/>
                      <a:moveTo>
                        <a:pt x="5368" y="17424"/>
                      </a:moveTo>
                      <a:lnTo>
                        <a:pt x="5351" y="17458"/>
                      </a:lnTo>
                      <a:cubicBezTo>
                        <a:pt x="5351" y="17441"/>
                        <a:pt x="5360" y="17433"/>
                        <a:pt x="5368" y="17424"/>
                      </a:cubicBezTo>
                      <a:close/>
                      <a:moveTo>
                        <a:pt x="21736" y="26863"/>
                      </a:moveTo>
                      <a:cubicBezTo>
                        <a:pt x="21570" y="26996"/>
                        <a:pt x="21171" y="26963"/>
                        <a:pt x="21171" y="27262"/>
                      </a:cubicBezTo>
                      <a:cubicBezTo>
                        <a:pt x="20745" y="27262"/>
                        <a:pt x="20338" y="27262"/>
                        <a:pt x="20235" y="27589"/>
                      </a:cubicBezTo>
                      <a:lnTo>
                        <a:pt x="20235" y="27589"/>
                      </a:lnTo>
                      <a:cubicBezTo>
                        <a:pt x="20262" y="27274"/>
                        <a:pt x="20420" y="27236"/>
                        <a:pt x="21038" y="27162"/>
                      </a:cubicBezTo>
                      <a:cubicBezTo>
                        <a:pt x="21204" y="26929"/>
                        <a:pt x="21536" y="26996"/>
                        <a:pt x="21736" y="26863"/>
                      </a:cubicBezTo>
                      <a:close/>
                      <a:moveTo>
                        <a:pt x="19908" y="37631"/>
                      </a:moveTo>
                      <a:lnTo>
                        <a:pt x="19908" y="37664"/>
                      </a:lnTo>
                      <a:lnTo>
                        <a:pt x="19576" y="37664"/>
                      </a:lnTo>
                      <a:cubicBezTo>
                        <a:pt x="19675" y="37631"/>
                        <a:pt x="19808" y="37631"/>
                        <a:pt x="19908" y="37631"/>
                      </a:cubicBezTo>
                      <a:close/>
                      <a:moveTo>
                        <a:pt x="25810" y="37731"/>
                      </a:moveTo>
                      <a:lnTo>
                        <a:pt x="25810" y="37731"/>
                      </a:lnTo>
                      <a:cubicBezTo>
                        <a:pt x="25791" y="37740"/>
                        <a:pt x="25768" y="37744"/>
                        <a:pt x="25743" y="37744"/>
                      </a:cubicBezTo>
                      <a:cubicBezTo>
                        <a:pt x="25693" y="37744"/>
                        <a:pt x="25635" y="37731"/>
                        <a:pt x="25591" y="37731"/>
                      </a:cubicBezTo>
                      <a:close/>
                      <a:moveTo>
                        <a:pt x="23147" y="0"/>
                      </a:moveTo>
                      <a:cubicBezTo>
                        <a:pt x="17323" y="0"/>
                        <a:pt x="11403" y="3142"/>
                        <a:pt x="7445" y="9714"/>
                      </a:cubicBezTo>
                      <a:cubicBezTo>
                        <a:pt x="3025" y="13835"/>
                        <a:pt x="1" y="20316"/>
                        <a:pt x="2260" y="26165"/>
                      </a:cubicBezTo>
                      <a:cubicBezTo>
                        <a:pt x="2260" y="26099"/>
                        <a:pt x="2327" y="26032"/>
                        <a:pt x="2360" y="25966"/>
                      </a:cubicBezTo>
                      <a:cubicBezTo>
                        <a:pt x="2460" y="27561"/>
                        <a:pt x="4255" y="29223"/>
                        <a:pt x="5684" y="30186"/>
                      </a:cubicBezTo>
                      <a:cubicBezTo>
                        <a:pt x="12095" y="35672"/>
                        <a:pt x="18684" y="38284"/>
                        <a:pt x="24379" y="38284"/>
                      </a:cubicBezTo>
                      <a:cubicBezTo>
                        <a:pt x="35039" y="38284"/>
                        <a:pt x="42569" y="29132"/>
                        <a:pt x="39948" y="12539"/>
                      </a:cubicBezTo>
                      <a:cubicBezTo>
                        <a:pt x="36699" y="4335"/>
                        <a:pt x="29988" y="0"/>
                        <a:pt x="23147" y="0"/>
                      </a:cubicBezTo>
                      <a:close/>
                    </a:path>
                  </a:pathLst>
                </a:custGeom>
                <a:solidFill>
                  <a:srgbClr val="F2B1A2">
                    <a:alpha val="7344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</p:grpSp>
        </p:grpSp>
        <p:grpSp>
          <p:nvGrpSpPr>
            <p:cNvPr id="3191" name="Google Shape;3191;p28"/>
            <p:cNvGrpSpPr/>
            <p:nvPr/>
          </p:nvGrpSpPr>
          <p:grpSpPr>
            <a:xfrm rot="-8100000" flipH="1">
              <a:off x="510189" y="650599"/>
              <a:ext cx="424367" cy="335748"/>
              <a:chOff x="4414850" y="3021000"/>
              <a:chExt cx="1302400" cy="1030425"/>
            </a:xfrm>
          </p:grpSpPr>
          <p:sp>
            <p:nvSpPr>
              <p:cNvPr id="3192" name="Google Shape;3192;p28"/>
              <p:cNvSpPr/>
              <p:nvPr/>
            </p:nvSpPr>
            <p:spPr>
              <a:xfrm>
                <a:off x="4414850" y="3021000"/>
                <a:ext cx="1302400" cy="1030425"/>
              </a:xfrm>
              <a:custGeom>
                <a:avLst/>
                <a:gdLst/>
                <a:ahLst/>
                <a:cxnLst/>
                <a:rect l="l" t="t" r="r" b="b"/>
                <a:pathLst>
                  <a:path w="52096" h="41217" extrusionOk="0">
                    <a:moveTo>
                      <a:pt x="13464" y="15389"/>
                    </a:moveTo>
                    <a:cubicBezTo>
                      <a:pt x="13704" y="15443"/>
                      <a:pt x="13951" y="15475"/>
                      <a:pt x="14202" y="15483"/>
                    </a:cubicBezTo>
                    <a:lnTo>
                      <a:pt x="14202" y="15483"/>
                    </a:lnTo>
                    <a:cubicBezTo>
                      <a:pt x="14138" y="15495"/>
                      <a:pt x="14076" y="15500"/>
                      <a:pt x="14015" y="15500"/>
                    </a:cubicBezTo>
                    <a:cubicBezTo>
                      <a:pt x="13827" y="15500"/>
                      <a:pt x="13646" y="15450"/>
                      <a:pt x="13464" y="15389"/>
                    </a:cubicBezTo>
                    <a:close/>
                    <a:moveTo>
                      <a:pt x="8980" y="29428"/>
                    </a:moveTo>
                    <a:lnTo>
                      <a:pt x="8980" y="29428"/>
                    </a:lnTo>
                    <a:cubicBezTo>
                      <a:pt x="9102" y="29832"/>
                      <a:pt x="9289" y="30304"/>
                      <a:pt x="8815" y="30304"/>
                    </a:cubicBezTo>
                    <a:cubicBezTo>
                      <a:pt x="8792" y="30304"/>
                      <a:pt x="8768" y="30303"/>
                      <a:pt x="8741" y="30300"/>
                    </a:cubicBezTo>
                    <a:lnTo>
                      <a:pt x="8741" y="30267"/>
                    </a:lnTo>
                    <a:cubicBezTo>
                      <a:pt x="8482" y="30383"/>
                      <a:pt x="8272" y="30323"/>
                      <a:pt x="8156" y="30370"/>
                    </a:cubicBezTo>
                    <a:lnTo>
                      <a:pt x="8156" y="30370"/>
                    </a:lnTo>
                    <a:cubicBezTo>
                      <a:pt x="8486" y="30161"/>
                      <a:pt x="8970" y="29938"/>
                      <a:pt x="8980" y="29428"/>
                    </a:cubicBezTo>
                    <a:close/>
                    <a:moveTo>
                      <a:pt x="11070" y="33294"/>
                    </a:moveTo>
                    <a:lnTo>
                      <a:pt x="11070" y="33294"/>
                    </a:lnTo>
                    <a:cubicBezTo>
                      <a:pt x="11158" y="33341"/>
                      <a:pt x="11246" y="33392"/>
                      <a:pt x="11334" y="33458"/>
                    </a:cubicBezTo>
                    <a:cubicBezTo>
                      <a:pt x="11235" y="33392"/>
                      <a:pt x="11137" y="33359"/>
                      <a:pt x="11070" y="33294"/>
                    </a:cubicBezTo>
                    <a:close/>
                    <a:moveTo>
                      <a:pt x="11334" y="33458"/>
                    </a:moveTo>
                    <a:lnTo>
                      <a:pt x="11334" y="33458"/>
                    </a:lnTo>
                    <a:cubicBezTo>
                      <a:pt x="11433" y="33491"/>
                      <a:pt x="11533" y="33591"/>
                      <a:pt x="11600" y="33657"/>
                    </a:cubicBezTo>
                    <a:cubicBezTo>
                      <a:pt x="11533" y="33591"/>
                      <a:pt x="11433" y="33524"/>
                      <a:pt x="11334" y="33458"/>
                    </a:cubicBezTo>
                    <a:close/>
                    <a:moveTo>
                      <a:pt x="30997" y="0"/>
                    </a:moveTo>
                    <a:cubicBezTo>
                      <a:pt x="27336" y="0"/>
                      <a:pt x="23621" y="1037"/>
                      <a:pt x="20287" y="3325"/>
                    </a:cubicBezTo>
                    <a:lnTo>
                      <a:pt x="20287" y="3325"/>
                    </a:lnTo>
                    <a:cubicBezTo>
                      <a:pt x="16048" y="4530"/>
                      <a:pt x="12956" y="7922"/>
                      <a:pt x="9705" y="10393"/>
                    </a:cubicBezTo>
                    <a:cubicBezTo>
                      <a:pt x="832" y="14281"/>
                      <a:pt x="1" y="27409"/>
                      <a:pt x="5750" y="34289"/>
                    </a:cubicBezTo>
                    <a:cubicBezTo>
                      <a:pt x="11459" y="38684"/>
                      <a:pt x="19905" y="41217"/>
                      <a:pt x="27962" y="41217"/>
                    </a:cubicBezTo>
                    <a:cubicBezTo>
                      <a:pt x="40499" y="41217"/>
                      <a:pt x="52095" y="35086"/>
                      <a:pt x="50982" y="20297"/>
                    </a:cubicBezTo>
                    <a:cubicBezTo>
                      <a:pt x="51461" y="8437"/>
                      <a:pt x="41445" y="0"/>
                      <a:pt x="30997" y="0"/>
                    </a:cubicBezTo>
                    <a:close/>
                  </a:path>
                </a:pathLst>
              </a:custGeom>
              <a:solidFill>
                <a:srgbClr val="F25D27">
                  <a:alpha val="744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93" name="Google Shape;3193;p28"/>
              <p:cNvSpPr/>
              <p:nvPr/>
            </p:nvSpPr>
            <p:spPr>
              <a:xfrm rot="10799469">
                <a:off x="4644599" y="3202812"/>
                <a:ext cx="842913" cy="666788"/>
              </a:xfrm>
              <a:custGeom>
                <a:avLst/>
                <a:gdLst/>
                <a:ahLst/>
                <a:cxnLst/>
                <a:rect l="l" t="t" r="r" b="b"/>
                <a:pathLst>
                  <a:path w="52096" h="41217" extrusionOk="0">
                    <a:moveTo>
                      <a:pt x="13464" y="15389"/>
                    </a:moveTo>
                    <a:cubicBezTo>
                      <a:pt x="13704" y="15443"/>
                      <a:pt x="13951" y="15475"/>
                      <a:pt x="14202" y="15483"/>
                    </a:cubicBezTo>
                    <a:lnTo>
                      <a:pt x="14202" y="15483"/>
                    </a:lnTo>
                    <a:cubicBezTo>
                      <a:pt x="14138" y="15495"/>
                      <a:pt x="14076" y="15500"/>
                      <a:pt x="14015" y="15500"/>
                    </a:cubicBezTo>
                    <a:cubicBezTo>
                      <a:pt x="13827" y="15500"/>
                      <a:pt x="13646" y="15450"/>
                      <a:pt x="13464" y="15389"/>
                    </a:cubicBezTo>
                    <a:close/>
                    <a:moveTo>
                      <a:pt x="8980" y="29428"/>
                    </a:moveTo>
                    <a:lnTo>
                      <a:pt x="8980" y="29428"/>
                    </a:lnTo>
                    <a:cubicBezTo>
                      <a:pt x="9102" y="29832"/>
                      <a:pt x="9289" y="30304"/>
                      <a:pt x="8815" y="30304"/>
                    </a:cubicBezTo>
                    <a:cubicBezTo>
                      <a:pt x="8792" y="30304"/>
                      <a:pt x="8768" y="30303"/>
                      <a:pt x="8741" y="30300"/>
                    </a:cubicBezTo>
                    <a:lnTo>
                      <a:pt x="8741" y="30267"/>
                    </a:lnTo>
                    <a:cubicBezTo>
                      <a:pt x="8482" y="30383"/>
                      <a:pt x="8272" y="30323"/>
                      <a:pt x="8156" y="30370"/>
                    </a:cubicBezTo>
                    <a:lnTo>
                      <a:pt x="8156" y="30370"/>
                    </a:lnTo>
                    <a:cubicBezTo>
                      <a:pt x="8486" y="30161"/>
                      <a:pt x="8970" y="29938"/>
                      <a:pt x="8980" y="29428"/>
                    </a:cubicBezTo>
                    <a:close/>
                    <a:moveTo>
                      <a:pt x="11070" y="33294"/>
                    </a:moveTo>
                    <a:lnTo>
                      <a:pt x="11070" y="33294"/>
                    </a:lnTo>
                    <a:cubicBezTo>
                      <a:pt x="11158" y="33341"/>
                      <a:pt x="11246" y="33392"/>
                      <a:pt x="11334" y="33458"/>
                    </a:cubicBezTo>
                    <a:cubicBezTo>
                      <a:pt x="11235" y="33392"/>
                      <a:pt x="11137" y="33359"/>
                      <a:pt x="11070" y="33294"/>
                    </a:cubicBezTo>
                    <a:close/>
                    <a:moveTo>
                      <a:pt x="11334" y="33458"/>
                    </a:moveTo>
                    <a:lnTo>
                      <a:pt x="11334" y="33458"/>
                    </a:lnTo>
                    <a:cubicBezTo>
                      <a:pt x="11433" y="33491"/>
                      <a:pt x="11533" y="33591"/>
                      <a:pt x="11600" y="33657"/>
                    </a:cubicBezTo>
                    <a:cubicBezTo>
                      <a:pt x="11533" y="33591"/>
                      <a:pt x="11433" y="33524"/>
                      <a:pt x="11334" y="33458"/>
                    </a:cubicBezTo>
                    <a:close/>
                    <a:moveTo>
                      <a:pt x="30997" y="0"/>
                    </a:moveTo>
                    <a:cubicBezTo>
                      <a:pt x="27336" y="0"/>
                      <a:pt x="23621" y="1037"/>
                      <a:pt x="20287" y="3325"/>
                    </a:cubicBezTo>
                    <a:lnTo>
                      <a:pt x="20287" y="3325"/>
                    </a:lnTo>
                    <a:cubicBezTo>
                      <a:pt x="16048" y="4530"/>
                      <a:pt x="12956" y="7922"/>
                      <a:pt x="9705" y="10393"/>
                    </a:cubicBezTo>
                    <a:cubicBezTo>
                      <a:pt x="832" y="14281"/>
                      <a:pt x="1" y="27409"/>
                      <a:pt x="5750" y="34289"/>
                    </a:cubicBezTo>
                    <a:cubicBezTo>
                      <a:pt x="11459" y="38684"/>
                      <a:pt x="19905" y="41217"/>
                      <a:pt x="27962" y="41217"/>
                    </a:cubicBezTo>
                    <a:cubicBezTo>
                      <a:pt x="40499" y="41217"/>
                      <a:pt x="52095" y="35086"/>
                      <a:pt x="50982" y="20297"/>
                    </a:cubicBezTo>
                    <a:cubicBezTo>
                      <a:pt x="51461" y="8437"/>
                      <a:pt x="41445" y="0"/>
                      <a:pt x="30997" y="0"/>
                    </a:cubicBezTo>
                    <a:close/>
                  </a:path>
                </a:pathLst>
              </a:custGeom>
              <a:solidFill>
                <a:srgbClr val="F25D27">
                  <a:alpha val="744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grpSp>
          <p:nvGrpSpPr>
            <p:cNvPr id="3194" name="Google Shape;3194;p28"/>
            <p:cNvGrpSpPr/>
            <p:nvPr/>
          </p:nvGrpSpPr>
          <p:grpSpPr>
            <a:xfrm rot="9000258" flipH="1">
              <a:off x="891754" y="3203917"/>
              <a:ext cx="424377" cy="335756"/>
              <a:chOff x="4414850" y="3021000"/>
              <a:chExt cx="1302400" cy="1030425"/>
            </a:xfrm>
          </p:grpSpPr>
          <p:sp>
            <p:nvSpPr>
              <p:cNvPr id="3195" name="Google Shape;3195;p28"/>
              <p:cNvSpPr/>
              <p:nvPr/>
            </p:nvSpPr>
            <p:spPr>
              <a:xfrm>
                <a:off x="4414850" y="3021000"/>
                <a:ext cx="1302400" cy="1030425"/>
              </a:xfrm>
              <a:custGeom>
                <a:avLst/>
                <a:gdLst/>
                <a:ahLst/>
                <a:cxnLst/>
                <a:rect l="l" t="t" r="r" b="b"/>
                <a:pathLst>
                  <a:path w="52096" h="41217" extrusionOk="0">
                    <a:moveTo>
                      <a:pt x="13464" y="15389"/>
                    </a:moveTo>
                    <a:cubicBezTo>
                      <a:pt x="13704" y="15443"/>
                      <a:pt x="13951" y="15475"/>
                      <a:pt x="14202" y="15483"/>
                    </a:cubicBezTo>
                    <a:lnTo>
                      <a:pt x="14202" y="15483"/>
                    </a:lnTo>
                    <a:cubicBezTo>
                      <a:pt x="14138" y="15495"/>
                      <a:pt x="14076" y="15500"/>
                      <a:pt x="14015" y="15500"/>
                    </a:cubicBezTo>
                    <a:cubicBezTo>
                      <a:pt x="13827" y="15500"/>
                      <a:pt x="13646" y="15450"/>
                      <a:pt x="13464" y="15389"/>
                    </a:cubicBezTo>
                    <a:close/>
                    <a:moveTo>
                      <a:pt x="8980" y="29428"/>
                    </a:moveTo>
                    <a:lnTo>
                      <a:pt x="8980" y="29428"/>
                    </a:lnTo>
                    <a:cubicBezTo>
                      <a:pt x="9102" y="29832"/>
                      <a:pt x="9289" y="30304"/>
                      <a:pt x="8815" y="30304"/>
                    </a:cubicBezTo>
                    <a:cubicBezTo>
                      <a:pt x="8792" y="30304"/>
                      <a:pt x="8768" y="30303"/>
                      <a:pt x="8741" y="30300"/>
                    </a:cubicBezTo>
                    <a:lnTo>
                      <a:pt x="8741" y="30267"/>
                    </a:lnTo>
                    <a:cubicBezTo>
                      <a:pt x="8482" y="30383"/>
                      <a:pt x="8272" y="30323"/>
                      <a:pt x="8156" y="30370"/>
                    </a:cubicBezTo>
                    <a:lnTo>
                      <a:pt x="8156" y="30370"/>
                    </a:lnTo>
                    <a:cubicBezTo>
                      <a:pt x="8486" y="30161"/>
                      <a:pt x="8970" y="29938"/>
                      <a:pt x="8980" y="29428"/>
                    </a:cubicBezTo>
                    <a:close/>
                    <a:moveTo>
                      <a:pt x="11070" y="33294"/>
                    </a:moveTo>
                    <a:lnTo>
                      <a:pt x="11070" y="33294"/>
                    </a:lnTo>
                    <a:cubicBezTo>
                      <a:pt x="11158" y="33341"/>
                      <a:pt x="11246" y="33392"/>
                      <a:pt x="11334" y="33458"/>
                    </a:cubicBezTo>
                    <a:cubicBezTo>
                      <a:pt x="11235" y="33392"/>
                      <a:pt x="11137" y="33359"/>
                      <a:pt x="11070" y="33294"/>
                    </a:cubicBezTo>
                    <a:close/>
                    <a:moveTo>
                      <a:pt x="11334" y="33458"/>
                    </a:moveTo>
                    <a:lnTo>
                      <a:pt x="11334" y="33458"/>
                    </a:lnTo>
                    <a:cubicBezTo>
                      <a:pt x="11433" y="33491"/>
                      <a:pt x="11533" y="33591"/>
                      <a:pt x="11600" y="33657"/>
                    </a:cubicBezTo>
                    <a:cubicBezTo>
                      <a:pt x="11533" y="33591"/>
                      <a:pt x="11433" y="33524"/>
                      <a:pt x="11334" y="33458"/>
                    </a:cubicBezTo>
                    <a:close/>
                    <a:moveTo>
                      <a:pt x="30997" y="0"/>
                    </a:moveTo>
                    <a:cubicBezTo>
                      <a:pt x="27336" y="0"/>
                      <a:pt x="23621" y="1037"/>
                      <a:pt x="20287" y="3325"/>
                    </a:cubicBezTo>
                    <a:lnTo>
                      <a:pt x="20287" y="3325"/>
                    </a:lnTo>
                    <a:cubicBezTo>
                      <a:pt x="16048" y="4530"/>
                      <a:pt x="12956" y="7922"/>
                      <a:pt x="9705" y="10393"/>
                    </a:cubicBezTo>
                    <a:cubicBezTo>
                      <a:pt x="832" y="14281"/>
                      <a:pt x="1" y="27409"/>
                      <a:pt x="5750" y="34289"/>
                    </a:cubicBezTo>
                    <a:cubicBezTo>
                      <a:pt x="11459" y="38684"/>
                      <a:pt x="19905" y="41217"/>
                      <a:pt x="27962" y="41217"/>
                    </a:cubicBezTo>
                    <a:cubicBezTo>
                      <a:pt x="40499" y="41217"/>
                      <a:pt x="52095" y="35086"/>
                      <a:pt x="50982" y="20297"/>
                    </a:cubicBezTo>
                    <a:cubicBezTo>
                      <a:pt x="51461" y="8437"/>
                      <a:pt x="41445" y="0"/>
                      <a:pt x="30997" y="0"/>
                    </a:cubicBezTo>
                    <a:close/>
                  </a:path>
                </a:pathLst>
              </a:custGeom>
              <a:solidFill>
                <a:srgbClr val="9BBFBC">
                  <a:alpha val="703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96" name="Google Shape;3196;p28"/>
              <p:cNvSpPr/>
              <p:nvPr/>
            </p:nvSpPr>
            <p:spPr>
              <a:xfrm rot="10799469">
                <a:off x="4644599" y="3202812"/>
                <a:ext cx="842913" cy="666788"/>
              </a:xfrm>
              <a:custGeom>
                <a:avLst/>
                <a:gdLst/>
                <a:ahLst/>
                <a:cxnLst/>
                <a:rect l="l" t="t" r="r" b="b"/>
                <a:pathLst>
                  <a:path w="52096" h="41217" extrusionOk="0">
                    <a:moveTo>
                      <a:pt x="13464" y="15389"/>
                    </a:moveTo>
                    <a:cubicBezTo>
                      <a:pt x="13704" y="15443"/>
                      <a:pt x="13951" y="15475"/>
                      <a:pt x="14202" y="15483"/>
                    </a:cubicBezTo>
                    <a:lnTo>
                      <a:pt x="14202" y="15483"/>
                    </a:lnTo>
                    <a:cubicBezTo>
                      <a:pt x="14138" y="15495"/>
                      <a:pt x="14076" y="15500"/>
                      <a:pt x="14015" y="15500"/>
                    </a:cubicBezTo>
                    <a:cubicBezTo>
                      <a:pt x="13827" y="15500"/>
                      <a:pt x="13646" y="15450"/>
                      <a:pt x="13464" y="15389"/>
                    </a:cubicBezTo>
                    <a:close/>
                    <a:moveTo>
                      <a:pt x="8980" y="29428"/>
                    </a:moveTo>
                    <a:lnTo>
                      <a:pt x="8980" y="29428"/>
                    </a:lnTo>
                    <a:cubicBezTo>
                      <a:pt x="9102" y="29832"/>
                      <a:pt x="9289" y="30304"/>
                      <a:pt x="8815" y="30304"/>
                    </a:cubicBezTo>
                    <a:cubicBezTo>
                      <a:pt x="8792" y="30304"/>
                      <a:pt x="8768" y="30303"/>
                      <a:pt x="8741" y="30300"/>
                    </a:cubicBezTo>
                    <a:lnTo>
                      <a:pt x="8741" y="30267"/>
                    </a:lnTo>
                    <a:cubicBezTo>
                      <a:pt x="8482" y="30383"/>
                      <a:pt x="8272" y="30323"/>
                      <a:pt x="8156" y="30370"/>
                    </a:cubicBezTo>
                    <a:lnTo>
                      <a:pt x="8156" y="30370"/>
                    </a:lnTo>
                    <a:cubicBezTo>
                      <a:pt x="8486" y="30161"/>
                      <a:pt x="8970" y="29938"/>
                      <a:pt x="8980" y="29428"/>
                    </a:cubicBezTo>
                    <a:close/>
                    <a:moveTo>
                      <a:pt x="11070" y="33294"/>
                    </a:moveTo>
                    <a:lnTo>
                      <a:pt x="11070" y="33294"/>
                    </a:lnTo>
                    <a:cubicBezTo>
                      <a:pt x="11158" y="33341"/>
                      <a:pt x="11246" y="33392"/>
                      <a:pt x="11334" y="33458"/>
                    </a:cubicBezTo>
                    <a:cubicBezTo>
                      <a:pt x="11235" y="33392"/>
                      <a:pt x="11137" y="33359"/>
                      <a:pt x="11070" y="33294"/>
                    </a:cubicBezTo>
                    <a:close/>
                    <a:moveTo>
                      <a:pt x="11334" y="33458"/>
                    </a:moveTo>
                    <a:lnTo>
                      <a:pt x="11334" y="33458"/>
                    </a:lnTo>
                    <a:cubicBezTo>
                      <a:pt x="11433" y="33491"/>
                      <a:pt x="11533" y="33591"/>
                      <a:pt x="11600" y="33657"/>
                    </a:cubicBezTo>
                    <a:cubicBezTo>
                      <a:pt x="11533" y="33591"/>
                      <a:pt x="11433" y="33524"/>
                      <a:pt x="11334" y="33458"/>
                    </a:cubicBezTo>
                    <a:close/>
                    <a:moveTo>
                      <a:pt x="30997" y="0"/>
                    </a:moveTo>
                    <a:cubicBezTo>
                      <a:pt x="27336" y="0"/>
                      <a:pt x="23621" y="1037"/>
                      <a:pt x="20287" y="3325"/>
                    </a:cubicBezTo>
                    <a:lnTo>
                      <a:pt x="20287" y="3325"/>
                    </a:lnTo>
                    <a:cubicBezTo>
                      <a:pt x="16048" y="4530"/>
                      <a:pt x="12956" y="7922"/>
                      <a:pt x="9705" y="10393"/>
                    </a:cubicBezTo>
                    <a:cubicBezTo>
                      <a:pt x="832" y="14281"/>
                      <a:pt x="1" y="27409"/>
                      <a:pt x="5750" y="34289"/>
                    </a:cubicBezTo>
                    <a:cubicBezTo>
                      <a:pt x="11459" y="38684"/>
                      <a:pt x="19905" y="41217"/>
                      <a:pt x="27962" y="41217"/>
                    </a:cubicBezTo>
                    <a:cubicBezTo>
                      <a:pt x="40499" y="41217"/>
                      <a:pt x="52095" y="35086"/>
                      <a:pt x="50982" y="20297"/>
                    </a:cubicBezTo>
                    <a:cubicBezTo>
                      <a:pt x="51461" y="8437"/>
                      <a:pt x="41445" y="0"/>
                      <a:pt x="30997" y="0"/>
                    </a:cubicBezTo>
                    <a:close/>
                  </a:path>
                </a:pathLst>
              </a:custGeom>
              <a:solidFill>
                <a:srgbClr val="9BBFBC">
                  <a:alpha val="703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p7"/>
          <p:cNvSpPr txBox="1">
            <a:spLocks noGrp="1"/>
          </p:cNvSpPr>
          <p:nvPr>
            <p:ph type="title"/>
          </p:nvPr>
        </p:nvSpPr>
        <p:spPr>
          <a:xfrm>
            <a:off x="944325" y="1305825"/>
            <a:ext cx="5358311" cy="259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sp>
        <p:nvSpPr>
          <p:cNvPr id="473" name="Google Shape;473;p7"/>
          <p:cNvSpPr txBox="1">
            <a:spLocks noGrp="1"/>
          </p:cNvSpPr>
          <p:nvPr>
            <p:ph type="body" idx="1"/>
          </p:nvPr>
        </p:nvSpPr>
        <p:spPr>
          <a:xfrm>
            <a:off x="944324" y="4225375"/>
            <a:ext cx="4418642" cy="132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8076" lvl="0" indent="-42227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 sz="1862"/>
            </a:lvl1pPr>
            <a:lvl2pPr marL="1216152" lvl="1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824228" lvl="2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2432304" lvl="3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3040380" lvl="4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3648456" lvl="5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4256532" lvl="6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4864608" lvl="7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5472684" lvl="8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grpSp>
        <p:nvGrpSpPr>
          <p:cNvPr id="474" name="Google Shape;474;p7"/>
          <p:cNvGrpSpPr/>
          <p:nvPr/>
        </p:nvGrpSpPr>
        <p:grpSpPr>
          <a:xfrm flipH="1">
            <a:off x="-1386850" y="6453976"/>
            <a:ext cx="13707991" cy="1572899"/>
            <a:chOff x="0" y="4694675"/>
            <a:chExt cx="10045313" cy="1149780"/>
          </a:xfrm>
        </p:grpSpPr>
        <p:sp>
          <p:nvSpPr>
            <p:cNvPr id="475" name="Google Shape;475;p7"/>
            <p:cNvSpPr/>
            <p:nvPr/>
          </p:nvSpPr>
          <p:spPr>
            <a:xfrm>
              <a:off x="186" y="4703455"/>
              <a:ext cx="10045127" cy="1141000"/>
            </a:xfrm>
            <a:custGeom>
              <a:avLst/>
              <a:gdLst/>
              <a:ahLst/>
              <a:cxnLst/>
              <a:rect l="l" t="t" r="r" b="b"/>
              <a:pathLst>
                <a:path w="177782" h="45640" extrusionOk="0">
                  <a:moveTo>
                    <a:pt x="173003" y="9797"/>
                  </a:moveTo>
                  <a:lnTo>
                    <a:pt x="159622" y="6213"/>
                  </a:lnTo>
                  <a:lnTo>
                    <a:pt x="112309" y="478"/>
                  </a:lnTo>
                  <a:lnTo>
                    <a:pt x="83395" y="0"/>
                  </a:lnTo>
                  <a:lnTo>
                    <a:pt x="62845" y="1673"/>
                  </a:lnTo>
                  <a:lnTo>
                    <a:pt x="6930" y="10992"/>
                  </a:lnTo>
                  <a:lnTo>
                    <a:pt x="0" y="11948"/>
                  </a:lnTo>
                  <a:lnTo>
                    <a:pt x="478" y="45640"/>
                  </a:lnTo>
                  <a:lnTo>
                    <a:pt x="177782" y="4325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76" name="Google Shape;476;p7"/>
            <p:cNvSpPr/>
            <p:nvPr/>
          </p:nvSpPr>
          <p:spPr>
            <a:xfrm>
              <a:off x="0" y="4694675"/>
              <a:ext cx="9189647" cy="303050"/>
            </a:xfrm>
            <a:custGeom>
              <a:avLst/>
              <a:gdLst/>
              <a:ahLst/>
              <a:cxnLst/>
              <a:rect l="l" t="t" r="r" b="b"/>
              <a:pathLst>
                <a:path w="162937" h="12122" extrusionOk="0">
                  <a:moveTo>
                    <a:pt x="162937" y="7244"/>
                  </a:moveTo>
                  <a:cubicBezTo>
                    <a:pt x="150830" y="6049"/>
                    <a:pt x="115983" y="-522"/>
                    <a:pt x="90295" y="75"/>
                  </a:cubicBezTo>
                  <a:cubicBezTo>
                    <a:pt x="64607" y="672"/>
                    <a:pt x="23547" y="8837"/>
                    <a:pt x="8811" y="10828"/>
                  </a:cubicBezTo>
                  <a:cubicBezTo>
                    <a:pt x="-5924" y="12819"/>
                    <a:pt x="3037" y="11824"/>
                    <a:pt x="1882" y="12023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77" name="Google Shape;477;p7"/>
            <p:cNvSpPr/>
            <p:nvPr/>
          </p:nvSpPr>
          <p:spPr>
            <a:xfrm>
              <a:off x="2208870" y="5054651"/>
              <a:ext cx="561550" cy="66475"/>
            </a:xfrm>
            <a:custGeom>
              <a:avLst/>
              <a:gdLst/>
              <a:ahLst/>
              <a:cxnLst/>
              <a:rect l="l" t="t" r="r" b="b"/>
              <a:pathLst>
                <a:path w="22462" h="2659" extrusionOk="0">
                  <a:moveTo>
                    <a:pt x="22462" y="488"/>
                  </a:moveTo>
                  <a:cubicBezTo>
                    <a:pt x="20750" y="847"/>
                    <a:pt x="14975" y="2719"/>
                    <a:pt x="12187" y="2639"/>
                  </a:cubicBezTo>
                  <a:cubicBezTo>
                    <a:pt x="9399" y="2559"/>
                    <a:pt x="7766" y="50"/>
                    <a:pt x="5735" y="10"/>
                  </a:cubicBezTo>
                  <a:cubicBezTo>
                    <a:pt x="3704" y="-30"/>
                    <a:pt x="956" y="2002"/>
                    <a:pt x="0" y="2400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78" name="Google Shape;478;p7"/>
            <p:cNvSpPr/>
            <p:nvPr/>
          </p:nvSpPr>
          <p:spPr>
            <a:xfrm rot="10800000">
              <a:off x="882681" y="5220200"/>
              <a:ext cx="800490" cy="66475"/>
            </a:xfrm>
            <a:custGeom>
              <a:avLst/>
              <a:gdLst/>
              <a:ahLst/>
              <a:cxnLst/>
              <a:rect l="l" t="t" r="r" b="b"/>
              <a:pathLst>
                <a:path w="22462" h="2659" extrusionOk="0">
                  <a:moveTo>
                    <a:pt x="22462" y="488"/>
                  </a:moveTo>
                  <a:cubicBezTo>
                    <a:pt x="20750" y="847"/>
                    <a:pt x="14975" y="2719"/>
                    <a:pt x="12187" y="2639"/>
                  </a:cubicBezTo>
                  <a:cubicBezTo>
                    <a:pt x="9399" y="2559"/>
                    <a:pt x="7766" y="50"/>
                    <a:pt x="5735" y="10"/>
                  </a:cubicBezTo>
                  <a:cubicBezTo>
                    <a:pt x="3704" y="-30"/>
                    <a:pt x="956" y="2002"/>
                    <a:pt x="0" y="2400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79" name="Google Shape;479;p7"/>
            <p:cNvSpPr/>
            <p:nvPr/>
          </p:nvSpPr>
          <p:spPr>
            <a:xfrm rot="10800000" flipH="1">
              <a:off x="2517875" y="4997725"/>
              <a:ext cx="172525" cy="21025"/>
            </a:xfrm>
            <a:custGeom>
              <a:avLst/>
              <a:gdLst/>
              <a:ahLst/>
              <a:cxnLst/>
              <a:rect l="l" t="t" r="r" b="b"/>
              <a:pathLst>
                <a:path w="6901" h="841" extrusionOk="0">
                  <a:moveTo>
                    <a:pt x="0" y="358"/>
                  </a:moveTo>
                  <a:cubicBezTo>
                    <a:pt x="652" y="438"/>
                    <a:pt x="2764" y="896"/>
                    <a:pt x="3914" y="836"/>
                  </a:cubicBezTo>
                  <a:cubicBezTo>
                    <a:pt x="5064" y="776"/>
                    <a:pt x="6403" y="139"/>
                    <a:pt x="6901" y="0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80" name="Google Shape;480;p7"/>
            <p:cNvSpPr/>
            <p:nvPr/>
          </p:nvSpPr>
          <p:spPr>
            <a:xfrm>
              <a:off x="1075050" y="5370425"/>
              <a:ext cx="283295" cy="16550"/>
            </a:xfrm>
            <a:custGeom>
              <a:avLst/>
              <a:gdLst/>
              <a:ahLst/>
              <a:cxnLst/>
              <a:rect l="l" t="t" r="r" b="b"/>
              <a:pathLst>
                <a:path w="7504" h="662" extrusionOk="0">
                  <a:moveTo>
                    <a:pt x="0" y="9"/>
                  </a:moveTo>
                  <a:cubicBezTo>
                    <a:pt x="534" y="18"/>
                    <a:pt x="1952" y="-44"/>
                    <a:pt x="3203" y="65"/>
                  </a:cubicBezTo>
                  <a:cubicBezTo>
                    <a:pt x="4454" y="174"/>
                    <a:pt x="6787" y="563"/>
                    <a:pt x="7504" y="662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81" name="Google Shape;481;p7"/>
            <p:cNvSpPr/>
            <p:nvPr/>
          </p:nvSpPr>
          <p:spPr>
            <a:xfrm rot="10800000">
              <a:off x="6958106" y="5233699"/>
              <a:ext cx="561550" cy="66475"/>
            </a:xfrm>
            <a:custGeom>
              <a:avLst/>
              <a:gdLst/>
              <a:ahLst/>
              <a:cxnLst/>
              <a:rect l="l" t="t" r="r" b="b"/>
              <a:pathLst>
                <a:path w="22462" h="2659" extrusionOk="0">
                  <a:moveTo>
                    <a:pt x="22462" y="488"/>
                  </a:moveTo>
                  <a:cubicBezTo>
                    <a:pt x="20750" y="847"/>
                    <a:pt x="14975" y="2719"/>
                    <a:pt x="12187" y="2639"/>
                  </a:cubicBezTo>
                  <a:cubicBezTo>
                    <a:pt x="9399" y="2559"/>
                    <a:pt x="7766" y="50"/>
                    <a:pt x="5735" y="10"/>
                  </a:cubicBezTo>
                  <a:cubicBezTo>
                    <a:pt x="3704" y="-30"/>
                    <a:pt x="956" y="2002"/>
                    <a:pt x="0" y="2400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82" name="Google Shape;482;p7"/>
            <p:cNvSpPr/>
            <p:nvPr/>
          </p:nvSpPr>
          <p:spPr>
            <a:xfrm>
              <a:off x="8045356" y="5068150"/>
              <a:ext cx="800490" cy="66475"/>
            </a:xfrm>
            <a:custGeom>
              <a:avLst/>
              <a:gdLst/>
              <a:ahLst/>
              <a:cxnLst/>
              <a:rect l="l" t="t" r="r" b="b"/>
              <a:pathLst>
                <a:path w="22462" h="2659" extrusionOk="0">
                  <a:moveTo>
                    <a:pt x="22462" y="488"/>
                  </a:moveTo>
                  <a:cubicBezTo>
                    <a:pt x="20750" y="847"/>
                    <a:pt x="14975" y="2719"/>
                    <a:pt x="12187" y="2639"/>
                  </a:cubicBezTo>
                  <a:cubicBezTo>
                    <a:pt x="9399" y="2559"/>
                    <a:pt x="7766" y="50"/>
                    <a:pt x="5735" y="10"/>
                  </a:cubicBezTo>
                  <a:cubicBezTo>
                    <a:pt x="3704" y="-30"/>
                    <a:pt x="956" y="2002"/>
                    <a:pt x="0" y="2400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83" name="Google Shape;483;p7"/>
            <p:cNvSpPr/>
            <p:nvPr/>
          </p:nvSpPr>
          <p:spPr>
            <a:xfrm flipH="1">
              <a:off x="7038126" y="5336075"/>
              <a:ext cx="172525" cy="21025"/>
            </a:xfrm>
            <a:custGeom>
              <a:avLst/>
              <a:gdLst/>
              <a:ahLst/>
              <a:cxnLst/>
              <a:rect l="l" t="t" r="r" b="b"/>
              <a:pathLst>
                <a:path w="6901" h="841" extrusionOk="0">
                  <a:moveTo>
                    <a:pt x="0" y="358"/>
                  </a:moveTo>
                  <a:cubicBezTo>
                    <a:pt x="652" y="438"/>
                    <a:pt x="2764" y="896"/>
                    <a:pt x="3914" y="836"/>
                  </a:cubicBezTo>
                  <a:cubicBezTo>
                    <a:pt x="5064" y="776"/>
                    <a:pt x="6403" y="139"/>
                    <a:pt x="6901" y="0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84" name="Google Shape;484;p7"/>
            <p:cNvSpPr/>
            <p:nvPr/>
          </p:nvSpPr>
          <p:spPr>
            <a:xfrm rot="10800000">
              <a:off x="8370182" y="4967850"/>
              <a:ext cx="283295" cy="16550"/>
            </a:xfrm>
            <a:custGeom>
              <a:avLst/>
              <a:gdLst/>
              <a:ahLst/>
              <a:cxnLst/>
              <a:rect l="l" t="t" r="r" b="b"/>
              <a:pathLst>
                <a:path w="7504" h="662" extrusionOk="0">
                  <a:moveTo>
                    <a:pt x="0" y="9"/>
                  </a:moveTo>
                  <a:cubicBezTo>
                    <a:pt x="534" y="18"/>
                    <a:pt x="1952" y="-44"/>
                    <a:pt x="3203" y="65"/>
                  </a:cubicBezTo>
                  <a:cubicBezTo>
                    <a:pt x="4454" y="174"/>
                    <a:pt x="6787" y="563"/>
                    <a:pt x="7504" y="662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85" name="Google Shape;485;p7"/>
            <p:cNvSpPr/>
            <p:nvPr/>
          </p:nvSpPr>
          <p:spPr>
            <a:xfrm flipH="1">
              <a:off x="4296101" y="5077375"/>
              <a:ext cx="172525" cy="21025"/>
            </a:xfrm>
            <a:custGeom>
              <a:avLst/>
              <a:gdLst/>
              <a:ahLst/>
              <a:cxnLst/>
              <a:rect l="l" t="t" r="r" b="b"/>
              <a:pathLst>
                <a:path w="6901" h="841" extrusionOk="0">
                  <a:moveTo>
                    <a:pt x="0" y="358"/>
                  </a:moveTo>
                  <a:cubicBezTo>
                    <a:pt x="652" y="438"/>
                    <a:pt x="2764" y="896"/>
                    <a:pt x="3914" y="836"/>
                  </a:cubicBezTo>
                  <a:cubicBezTo>
                    <a:pt x="5064" y="776"/>
                    <a:pt x="6403" y="139"/>
                    <a:pt x="6901" y="0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86" name="Google Shape;486;p7"/>
            <p:cNvSpPr/>
            <p:nvPr/>
          </p:nvSpPr>
          <p:spPr>
            <a:xfrm flipH="1">
              <a:off x="5500577" y="4901375"/>
              <a:ext cx="352373" cy="66475"/>
            </a:xfrm>
            <a:custGeom>
              <a:avLst/>
              <a:gdLst/>
              <a:ahLst/>
              <a:cxnLst/>
              <a:rect l="l" t="t" r="r" b="b"/>
              <a:pathLst>
                <a:path w="22462" h="2659" extrusionOk="0">
                  <a:moveTo>
                    <a:pt x="22462" y="488"/>
                  </a:moveTo>
                  <a:cubicBezTo>
                    <a:pt x="20750" y="847"/>
                    <a:pt x="14975" y="2719"/>
                    <a:pt x="12187" y="2639"/>
                  </a:cubicBezTo>
                  <a:cubicBezTo>
                    <a:pt x="9399" y="2559"/>
                    <a:pt x="7766" y="50"/>
                    <a:pt x="5735" y="10"/>
                  </a:cubicBezTo>
                  <a:cubicBezTo>
                    <a:pt x="3704" y="-30"/>
                    <a:pt x="956" y="2002"/>
                    <a:pt x="0" y="2400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</p:spTree>
    <p:extLst>
      <p:ext uri="{BB962C8B-B14F-4D97-AF65-F5344CB8AC3E}">
        <p14:creationId xmlns:p14="http://schemas.microsoft.com/office/powerpoint/2010/main" val="25740432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9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0" name="Google Shape;980;p8"/>
          <p:cNvGrpSpPr/>
          <p:nvPr/>
        </p:nvGrpSpPr>
        <p:grpSpPr>
          <a:xfrm>
            <a:off x="-2153660" y="-2106964"/>
            <a:ext cx="15933918" cy="11181776"/>
            <a:chOff x="-1619251" y="-1580223"/>
            <a:chExt cx="11980076" cy="8386332"/>
          </a:xfrm>
        </p:grpSpPr>
        <p:sp>
          <p:nvSpPr>
            <p:cNvPr id="981" name="Google Shape;981;p8"/>
            <p:cNvSpPr/>
            <p:nvPr/>
          </p:nvSpPr>
          <p:spPr>
            <a:xfrm flipH="1">
              <a:off x="5961175" y="1788032"/>
              <a:ext cx="4399650" cy="3698542"/>
            </a:xfrm>
            <a:custGeom>
              <a:avLst/>
              <a:gdLst/>
              <a:ahLst/>
              <a:cxnLst/>
              <a:rect l="l" t="t" r="r" b="b"/>
              <a:pathLst>
                <a:path w="129183" h="108597" extrusionOk="0">
                  <a:moveTo>
                    <a:pt x="44989" y="0"/>
                  </a:moveTo>
                  <a:cubicBezTo>
                    <a:pt x="23578" y="0"/>
                    <a:pt x="1" y="19284"/>
                    <a:pt x="5191" y="41467"/>
                  </a:cubicBezTo>
                  <a:lnTo>
                    <a:pt x="13632" y="58362"/>
                  </a:lnTo>
                  <a:cubicBezTo>
                    <a:pt x="24741" y="73340"/>
                    <a:pt x="9167" y="93759"/>
                    <a:pt x="29956" y="104117"/>
                  </a:cubicBezTo>
                  <a:cubicBezTo>
                    <a:pt x="36190" y="107224"/>
                    <a:pt x="44205" y="108597"/>
                    <a:pt x="52843" y="108597"/>
                  </a:cubicBezTo>
                  <a:cubicBezTo>
                    <a:pt x="73600" y="108597"/>
                    <a:pt x="97951" y="100671"/>
                    <a:pt x="109823" y="89842"/>
                  </a:cubicBezTo>
                  <a:cubicBezTo>
                    <a:pt x="118181" y="82210"/>
                    <a:pt x="129182" y="68494"/>
                    <a:pt x="126277" y="56028"/>
                  </a:cubicBezTo>
                  <a:cubicBezTo>
                    <a:pt x="124265" y="47348"/>
                    <a:pt x="115276" y="43515"/>
                    <a:pt x="107418" y="40907"/>
                  </a:cubicBezTo>
                  <a:cubicBezTo>
                    <a:pt x="97726" y="37692"/>
                    <a:pt x="88094" y="38371"/>
                    <a:pt x="80534" y="30906"/>
                  </a:cubicBezTo>
                  <a:cubicBezTo>
                    <a:pt x="75652" y="26096"/>
                    <a:pt x="73973" y="20536"/>
                    <a:pt x="70639" y="14666"/>
                  </a:cubicBezTo>
                  <a:cubicBezTo>
                    <a:pt x="64753" y="4311"/>
                    <a:pt x="55113" y="0"/>
                    <a:pt x="449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982" name="Google Shape;982;p8"/>
            <p:cNvGrpSpPr/>
            <p:nvPr/>
          </p:nvGrpSpPr>
          <p:grpSpPr>
            <a:xfrm>
              <a:off x="8424000" y="4217825"/>
              <a:ext cx="692350" cy="771350"/>
              <a:chOff x="1603125" y="4268250"/>
              <a:chExt cx="692350" cy="771350"/>
            </a:xfrm>
          </p:grpSpPr>
          <p:sp>
            <p:nvSpPr>
              <p:cNvPr id="983" name="Google Shape;983;p8"/>
              <p:cNvSpPr/>
              <p:nvPr/>
            </p:nvSpPr>
            <p:spPr>
              <a:xfrm>
                <a:off x="1805200" y="4452525"/>
                <a:ext cx="180400" cy="166750"/>
              </a:xfrm>
              <a:custGeom>
                <a:avLst/>
                <a:gdLst/>
                <a:ahLst/>
                <a:cxnLst/>
                <a:rect l="l" t="t" r="r" b="b"/>
                <a:pathLst>
                  <a:path w="7216" h="6670" extrusionOk="0">
                    <a:moveTo>
                      <a:pt x="3391" y="1323"/>
                    </a:moveTo>
                    <a:cubicBezTo>
                      <a:pt x="4150" y="1377"/>
                      <a:pt x="4910" y="1676"/>
                      <a:pt x="5371" y="2273"/>
                    </a:cubicBezTo>
                    <a:cubicBezTo>
                      <a:pt x="5723" y="2707"/>
                      <a:pt x="5805" y="3303"/>
                      <a:pt x="5696" y="3819"/>
                    </a:cubicBezTo>
                    <a:cubicBezTo>
                      <a:pt x="5561" y="4307"/>
                      <a:pt x="5181" y="4687"/>
                      <a:pt x="4720" y="4849"/>
                    </a:cubicBezTo>
                    <a:cubicBezTo>
                      <a:pt x="4489" y="4965"/>
                      <a:pt x="4244" y="4998"/>
                      <a:pt x="3995" y="4998"/>
                    </a:cubicBezTo>
                    <a:cubicBezTo>
                      <a:pt x="3894" y="4998"/>
                      <a:pt x="3791" y="4993"/>
                      <a:pt x="3689" y="4985"/>
                    </a:cubicBezTo>
                    <a:cubicBezTo>
                      <a:pt x="3418" y="4958"/>
                      <a:pt x="3174" y="4822"/>
                      <a:pt x="2984" y="4632"/>
                    </a:cubicBezTo>
                    <a:cubicBezTo>
                      <a:pt x="2631" y="4307"/>
                      <a:pt x="2414" y="3900"/>
                      <a:pt x="2197" y="3493"/>
                    </a:cubicBezTo>
                    <a:cubicBezTo>
                      <a:pt x="1980" y="3113"/>
                      <a:pt x="1818" y="2734"/>
                      <a:pt x="1682" y="2354"/>
                    </a:cubicBezTo>
                    <a:cubicBezTo>
                      <a:pt x="1790" y="2137"/>
                      <a:pt x="2007" y="2001"/>
                      <a:pt x="2197" y="1839"/>
                    </a:cubicBezTo>
                    <a:cubicBezTo>
                      <a:pt x="2550" y="1594"/>
                      <a:pt x="2930" y="1323"/>
                      <a:pt x="3391" y="1323"/>
                    </a:cubicBezTo>
                    <a:close/>
                    <a:moveTo>
                      <a:pt x="3353" y="0"/>
                    </a:moveTo>
                    <a:cubicBezTo>
                      <a:pt x="3256" y="0"/>
                      <a:pt x="3160" y="7"/>
                      <a:pt x="3065" y="21"/>
                    </a:cubicBezTo>
                    <a:cubicBezTo>
                      <a:pt x="2713" y="48"/>
                      <a:pt x="2387" y="211"/>
                      <a:pt x="2116" y="374"/>
                    </a:cubicBezTo>
                    <a:cubicBezTo>
                      <a:pt x="1682" y="618"/>
                      <a:pt x="1302" y="944"/>
                      <a:pt x="977" y="1323"/>
                    </a:cubicBezTo>
                    <a:cubicBezTo>
                      <a:pt x="895" y="1432"/>
                      <a:pt x="814" y="1594"/>
                      <a:pt x="678" y="1649"/>
                    </a:cubicBezTo>
                    <a:cubicBezTo>
                      <a:pt x="516" y="1730"/>
                      <a:pt x="380" y="1811"/>
                      <a:pt x="299" y="1947"/>
                    </a:cubicBezTo>
                    <a:cubicBezTo>
                      <a:pt x="0" y="2381"/>
                      <a:pt x="27" y="2924"/>
                      <a:pt x="136" y="3385"/>
                    </a:cubicBezTo>
                    <a:cubicBezTo>
                      <a:pt x="326" y="4198"/>
                      <a:pt x="733" y="4958"/>
                      <a:pt x="1302" y="5555"/>
                    </a:cubicBezTo>
                    <a:cubicBezTo>
                      <a:pt x="1736" y="6043"/>
                      <a:pt x="2306" y="6423"/>
                      <a:pt x="2930" y="6585"/>
                    </a:cubicBezTo>
                    <a:cubicBezTo>
                      <a:pt x="3171" y="6643"/>
                      <a:pt x="3419" y="6670"/>
                      <a:pt x="3668" y="6670"/>
                    </a:cubicBezTo>
                    <a:cubicBezTo>
                      <a:pt x="4479" y="6670"/>
                      <a:pt x="5297" y="6378"/>
                      <a:pt x="5940" y="5880"/>
                    </a:cubicBezTo>
                    <a:cubicBezTo>
                      <a:pt x="6402" y="5500"/>
                      <a:pt x="6781" y="4985"/>
                      <a:pt x="6971" y="4415"/>
                    </a:cubicBezTo>
                    <a:cubicBezTo>
                      <a:pt x="7215" y="3547"/>
                      <a:pt x="7025" y="2598"/>
                      <a:pt x="6537" y="1839"/>
                    </a:cubicBezTo>
                    <a:cubicBezTo>
                      <a:pt x="5995" y="971"/>
                      <a:pt x="5072" y="428"/>
                      <a:pt x="4123" y="130"/>
                    </a:cubicBezTo>
                    <a:cubicBezTo>
                      <a:pt x="3885" y="50"/>
                      <a:pt x="3617" y="0"/>
                      <a:pt x="335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984" name="Google Shape;984;p8"/>
              <p:cNvSpPr/>
              <p:nvPr/>
            </p:nvSpPr>
            <p:spPr>
              <a:xfrm>
                <a:off x="2037775" y="4500475"/>
                <a:ext cx="167525" cy="166000"/>
              </a:xfrm>
              <a:custGeom>
                <a:avLst/>
                <a:gdLst/>
                <a:ahLst/>
                <a:cxnLst/>
                <a:rect l="l" t="t" r="r" b="b"/>
                <a:pathLst>
                  <a:path w="6701" h="6640" extrusionOk="0">
                    <a:moveTo>
                      <a:pt x="3613" y="1286"/>
                    </a:moveTo>
                    <a:cubicBezTo>
                      <a:pt x="3745" y="1286"/>
                      <a:pt x="3880" y="1293"/>
                      <a:pt x="4015" y="1304"/>
                    </a:cubicBezTo>
                    <a:cubicBezTo>
                      <a:pt x="4530" y="1385"/>
                      <a:pt x="4937" y="1765"/>
                      <a:pt x="5181" y="2226"/>
                    </a:cubicBezTo>
                    <a:cubicBezTo>
                      <a:pt x="5534" y="2850"/>
                      <a:pt x="5453" y="3664"/>
                      <a:pt x="5046" y="4260"/>
                    </a:cubicBezTo>
                    <a:cubicBezTo>
                      <a:pt x="4747" y="4667"/>
                      <a:pt x="4313" y="5020"/>
                      <a:pt x="3771" y="5047"/>
                    </a:cubicBezTo>
                    <a:cubicBezTo>
                      <a:pt x="3722" y="5053"/>
                      <a:pt x="3672" y="5056"/>
                      <a:pt x="3623" y="5056"/>
                    </a:cubicBezTo>
                    <a:cubicBezTo>
                      <a:pt x="3240" y="5056"/>
                      <a:pt x="2872" y="4874"/>
                      <a:pt x="2632" y="4586"/>
                    </a:cubicBezTo>
                    <a:cubicBezTo>
                      <a:pt x="2062" y="3935"/>
                      <a:pt x="1737" y="3121"/>
                      <a:pt x="1574" y="2307"/>
                    </a:cubicBezTo>
                    <a:cubicBezTo>
                      <a:pt x="1493" y="2172"/>
                      <a:pt x="1628" y="2036"/>
                      <a:pt x="1710" y="1955"/>
                    </a:cubicBezTo>
                    <a:cubicBezTo>
                      <a:pt x="2062" y="1602"/>
                      <a:pt x="2578" y="1440"/>
                      <a:pt x="3066" y="1331"/>
                    </a:cubicBezTo>
                    <a:cubicBezTo>
                      <a:pt x="3241" y="1299"/>
                      <a:pt x="3425" y="1286"/>
                      <a:pt x="3613" y="1286"/>
                    </a:cubicBezTo>
                    <a:close/>
                    <a:moveTo>
                      <a:pt x="3872" y="1"/>
                    </a:moveTo>
                    <a:cubicBezTo>
                      <a:pt x="3847" y="1"/>
                      <a:pt x="3823" y="1"/>
                      <a:pt x="3798" y="2"/>
                    </a:cubicBezTo>
                    <a:cubicBezTo>
                      <a:pt x="2795" y="29"/>
                      <a:pt x="1737" y="300"/>
                      <a:pt x="1059" y="1060"/>
                    </a:cubicBezTo>
                    <a:cubicBezTo>
                      <a:pt x="896" y="1141"/>
                      <a:pt x="679" y="1087"/>
                      <a:pt x="543" y="1223"/>
                    </a:cubicBezTo>
                    <a:cubicBezTo>
                      <a:pt x="136" y="1548"/>
                      <a:pt x="55" y="2118"/>
                      <a:pt x="28" y="2606"/>
                    </a:cubicBezTo>
                    <a:cubicBezTo>
                      <a:pt x="1" y="3854"/>
                      <a:pt x="516" y="5128"/>
                      <a:pt x="1493" y="5915"/>
                    </a:cubicBezTo>
                    <a:cubicBezTo>
                      <a:pt x="1996" y="6374"/>
                      <a:pt x="2693" y="6640"/>
                      <a:pt x="3385" y="6640"/>
                    </a:cubicBezTo>
                    <a:cubicBezTo>
                      <a:pt x="3551" y="6640"/>
                      <a:pt x="3717" y="6625"/>
                      <a:pt x="3879" y="6593"/>
                    </a:cubicBezTo>
                    <a:cubicBezTo>
                      <a:pt x="4639" y="6485"/>
                      <a:pt x="5317" y="6078"/>
                      <a:pt x="5778" y="5481"/>
                    </a:cubicBezTo>
                    <a:cubicBezTo>
                      <a:pt x="6375" y="4803"/>
                      <a:pt x="6700" y="3854"/>
                      <a:pt x="6592" y="2931"/>
                    </a:cubicBezTo>
                    <a:cubicBezTo>
                      <a:pt x="6510" y="2199"/>
                      <a:pt x="6185" y="1494"/>
                      <a:pt x="5724" y="897"/>
                    </a:cubicBezTo>
                    <a:cubicBezTo>
                      <a:pt x="5252" y="373"/>
                      <a:pt x="4578" y="1"/>
                      <a:pt x="387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985" name="Google Shape;985;p8"/>
              <p:cNvSpPr/>
              <p:nvPr/>
            </p:nvSpPr>
            <p:spPr>
              <a:xfrm>
                <a:off x="1660750" y="4668125"/>
                <a:ext cx="164125" cy="148600"/>
              </a:xfrm>
              <a:custGeom>
                <a:avLst/>
                <a:gdLst/>
                <a:ahLst/>
                <a:cxnLst/>
                <a:rect l="l" t="t" r="r" b="b"/>
                <a:pathLst>
                  <a:path w="6565" h="5944" extrusionOk="0">
                    <a:moveTo>
                      <a:pt x="3581" y="1477"/>
                    </a:moveTo>
                    <a:cubicBezTo>
                      <a:pt x="4174" y="1477"/>
                      <a:pt x="4786" y="1833"/>
                      <a:pt x="4992" y="2382"/>
                    </a:cubicBezTo>
                    <a:cubicBezTo>
                      <a:pt x="5046" y="2681"/>
                      <a:pt x="5019" y="3006"/>
                      <a:pt x="4883" y="3278"/>
                    </a:cubicBezTo>
                    <a:cubicBezTo>
                      <a:pt x="4666" y="3739"/>
                      <a:pt x="4259" y="4091"/>
                      <a:pt x="3798" y="4254"/>
                    </a:cubicBezTo>
                    <a:cubicBezTo>
                      <a:pt x="3599" y="4326"/>
                      <a:pt x="3388" y="4350"/>
                      <a:pt x="3173" y="4350"/>
                    </a:cubicBezTo>
                    <a:cubicBezTo>
                      <a:pt x="3066" y="4350"/>
                      <a:pt x="2957" y="4344"/>
                      <a:pt x="2849" y="4335"/>
                    </a:cubicBezTo>
                    <a:cubicBezTo>
                      <a:pt x="2415" y="4281"/>
                      <a:pt x="2035" y="3956"/>
                      <a:pt x="1764" y="3630"/>
                    </a:cubicBezTo>
                    <a:cubicBezTo>
                      <a:pt x="1683" y="3495"/>
                      <a:pt x="1547" y="3359"/>
                      <a:pt x="1601" y="3196"/>
                    </a:cubicBezTo>
                    <a:cubicBezTo>
                      <a:pt x="1710" y="2789"/>
                      <a:pt x="1954" y="2464"/>
                      <a:pt x="2252" y="2165"/>
                    </a:cubicBezTo>
                    <a:cubicBezTo>
                      <a:pt x="2523" y="1894"/>
                      <a:pt x="2876" y="1650"/>
                      <a:pt x="3256" y="1514"/>
                    </a:cubicBezTo>
                    <a:cubicBezTo>
                      <a:pt x="3362" y="1489"/>
                      <a:pt x="3471" y="1477"/>
                      <a:pt x="3581" y="1477"/>
                    </a:cubicBezTo>
                    <a:close/>
                    <a:moveTo>
                      <a:pt x="3497" y="1"/>
                    </a:moveTo>
                    <a:cubicBezTo>
                      <a:pt x="3352" y="1"/>
                      <a:pt x="3208" y="16"/>
                      <a:pt x="3066" y="50"/>
                    </a:cubicBezTo>
                    <a:cubicBezTo>
                      <a:pt x="2659" y="131"/>
                      <a:pt x="2279" y="375"/>
                      <a:pt x="1927" y="619"/>
                    </a:cubicBezTo>
                    <a:cubicBezTo>
                      <a:pt x="1330" y="1053"/>
                      <a:pt x="842" y="1623"/>
                      <a:pt x="598" y="2301"/>
                    </a:cubicBezTo>
                    <a:cubicBezTo>
                      <a:pt x="570" y="2491"/>
                      <a:pt x="326" y="2572"/>
                      <a:pt x="245" y="2708"/>
                    </a:cubicBezTo>
                    <a:cubicBezTo>
                      <a:pt x="28" y="3033"/>
                      <a:pt x="1" y="3440"/>
                      <a:pt x="82" y="3793"/>
                    </a:cubicBezTo>
                    <a:cubicBezTo>
                      <a:pt x="245" y="4525"/>
                      <a:pt x="760" y="5149"/>
                      <a:pt x="1384" y="5529"/>
                    </a:cubicBezTo>
                    <a:cubicBezTo>
                      <a:pt x="1836" y="5814"/>
                      <a:pt x="2361" y="5943"/>
                      <a:pt x="2888" y="5943"/>
                    </a:cubicBezTo>
                    <a:cubicBezTo>
                      <a:pt x="3214" y="5943"/>
                      <a:pt x="3541" y="5893"/>
                      <a:pt x="3852" y="5800"/>
                    </a:cubicBezTo>
                    <a:cubicBezTo>
                      <a:pt x="4693" y="5556"/>
                      <a:pt x="5453" y="5013"/>
                      <a:pt x="5941" y="4281"/>
                    </a:cubicBezTo>
                    <a:cubicBezTo>
                      <a:pt x="6375" y="3576"/>
                      <a:pt x="6565" y="2681"/>
                      <a:pt x="6267" y="1867"/>
                    </a:cubicBezTo>
                    <a:cubicBezTo>
                      <a:pt x="6022" y="1189"/>
                      <a:pt x="5426" y="647"/>
                      <a:pt x="4775" y="321"/>
                    </a:cubicBezTo>
                    <a:cubicBezTo>
                      <a:pt x="4368" y="138"/>
                      <a:pt x="3930" y="1"/>
                      <a:pt x="349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986" name="Google Shape;986;p8"/>
              <p:cNvSpPr/>
              <p:nvPr/>
            </p:nvSpPr>
            <p:spPr>
              <a:xfrm>
                <a:off x="1869625" y="4675250"/>
                <a:ext cx="183775" cy="185350"/>
              </a:xfrm>
              <a:custGeom>
                <a:avLst/>
                <a:gdLst/>
                <a:ahLst/>
                <a:cxnLst/>
                <a:rect l="l" t="t" r="r" b="b"/>
                <a:pathLst>
                  <a:path w="7351" h="7414" extrusionOk="0">
                    <a:moveTo>
                      <a:pt x="3776" y="1366"/>
                    </a:moveTo>
                    <a:cubicBezTo>
                      <a:pt x="4097" y="1366"/>
                      <a:pt x="4416" y="1486"/>
                      <a:pt x="4692" y="1663"/>
                    </a:cubicBezTo>
                    <a:cubicBezTo>
                      <a:pt x="5289" y="2097"/>
                      <a:pt x="5777" y="2694"/>
                      <a:pt x="5940" y="3426"/>
                    </a:cubicBezTo>
                    <a:cubicBezTo>
                      <a:pt x="6076" y="3888"/>
                      <a:pt x="5967" y="4403"/>
                      <a:pt x="5696" y="4837"/>
                    </a:cubicBezTo>
                    <a:cubicBezTo>
                      <a:pt x="5479" y="5244"/>
                      <a:pt x="5154" y="5596"/>
                      <a:pt x="4692" y="5759"/>
                    </a:cubicBezTo>
                    <a:cubicBezTo>
                      <a:pt x="4562" y="5803"/>
                      <a:pt x="4423" y="5824"/>
                      <a:pt x="4285" y="5824"/>
                    </a:cubicBezTo>
                    <a:cubicBezTo>
                      <a:pt x="4076" y="5824"/>
                      <a:pt x="3868" y="5775"/>
                      <a:pt x="3689" y="5678"/>
                    </a:cubicBezTo>
                    <a:cubicBezTo>
                      <a:pt x="3119" y="5407"/>
                      <a:pt x="2740" y="4918"/>
                      <a:pt x="2468" y="4376"/>
                    </a:cubicBezTo>
                    <a:cubicBezTo>
                      <a:pt x="2306" y="4077"/>
                      <a:pt x="2170" y="3752"/>
                      <a:pt x="2061" y="3426"/>
                    </a:cubicBezTo>
                    <a:cubicBezTo>
                      <a:pt x="1953" y="3101"/>
                      <a:pt x="1899" y="2776"/>
                      <a:pt x="1655" y="2504"/>
                    </a:cubicBezTo>
                    <a:cubicBezTo>
                      <a:pt x="1872" y="2287"/>
                      <a:pt x="2116" y="2125"/>
                      <a:pt x="2360" y="1935"/>
                    </a:cubicBezTo>
                    <a:cubicBezTo>
                      <a:pt x="2685" y="1718"/>
                      <a:pt x="3038" y="1528"/>
                      <a:pt x="3418" y="1419"/>
                    </a:cubicBezTo>
                    <a:cubicBezTo>
                      <a:pt x="3536" y="1382"/>
                      <a:pt x="3656" y="1366"/>
                      <a:pt x="3776" y="1366"/>
                    </a:cubicBezTo>
                    <a:close/>
                    <a:moveTo>
                      <a:pt x="3582" y="1"/>
                    </a:moveTo>
                    <a:cubicBezTo>
                      <a:pt x="3216" y="1"/>
                      <a:pt x="2854" y="72"/>
                      <a:pt x="2523" y="226"/>
                    </a:cubicBezTo>
                    <a:cubicBezTo>
                      <a:pt x="2089" y="416"/>
                      <a:pt x="1682" y="660"/>
                      <a:pt x="1329" y="958"/>
                    </a:cubicBezTo>
                    <a:cubicBezTo>
                      <a:pt x="787" y="1365"/>
                      <a:pt x="244" y="1880"/>
                      <a:pt x="109" y="2586"/>
                    </a:cubicBezTo>
                    <a:cubicBezTo>
                      <a:pt x="0" y="2911"/>
                      <a:pt x="54" y="3291"/>
                      <a:pt x="190" y="3589"/>
                    </a:cubicBezTo>
                    <a:cubicBezTo>
                      <a:pt x="271" y="3752"/>
                      <a:pt x="407" y="3833"/>
                      <a:pt x="543" y="3915"/>
                    </a:cubicBezTo>
                    <a:cubicBezTo>
                      <a:pt x="570" y="4159"/>
                      <a:pt x="570" y="4403"/>
                      <a:pt x="624" y="4647"/>
                    </a:cubicBezTo>
                    <a:cubicBezTo>
                      <a:pt x="841" y="5461"/>
                      <a:pt x="1383" y="6193"/>
                      <a:pt x="2061" y="6708"/>
                    </a:cubicBezTo>
                    <a:cubicBezTo>
                      <a:pt x="2631" y="7142"/>
                      <a:pt x="3336" y="7414"/>
                      <a:pt x="4041" y="7414"/>
                    </a:cubicBezTo>
                    <a:cubicBezTo>
                      <a:pt x="4720" y="7414"/>
                      <a:pt x="5343" y="7170"/>
                      <a:pt x="5859" y="6763"/>
                    </a:cubicBezTo>
                    <a:cubicBezTo>
                      <a:pt x="6645" y="6139"/>
                      <a:pt x="7161" y="5217"/>
                      <a:pt x="7269" y="4213"/>
                    </a:cubicBezTo>
                    <a:cubicBezTo>
                      <a:pt x="7351" y="3372"/>
                      <a:pt x="7052" y="2504"/>
                      <a:pt x="6564" y="1799"/>
                    </a:cubicBezTo>
                    <a:cubicBezTo>
                      <a:pt x="6157" y="1202"/>
                      <a:pt x="5615" y="660"/>
                      <a:pt x="4964" y="334"/>
                    </a:cubicBezTo>
                    <a:cubicBezTo>
                      <a:pt x="4535" y="120"/>
                      <a:pt x="4055" y="1"/>
                      <a:pt x="358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987" name="Google Shape;987;p8"/>
              <p:cNvSpPr/>
              <p:nvPr/>
            </p:nvSpPr>
            <p:spPr>
              <a:xfrm>
                <a:off x="1744175" y="4851450"/>
                <a:ext cx="155300" cy="174350"/>
              </a:xfrm>
              <a:custGeom>
                <a:avLst/>
                <a:gdLst/>
                <a:ahLst/>
                <a:cxnLst/>
                <a:rect l="l" t="t" r="r" b="b"/>
                <a:pathLst>
                  <a:path w="6212" h="6974" extrusionOk="0">
                    <a:moveTo>
                      <a:pt x="3164" y="1475"/>
                    </a:moveTo>
                    <a:cubicBezTo>
                      <a:pt x="3465" y="1475"/>
                      <a:pt x="3759" y="1629"/>
                      <a:pt x="3960" y="1830"/>
                    </a:cubicBezTo>
                    <a:cubicBezTo>
                      <a:pt x="4503" y="2346"/>
                      <a:pt x="4774" y="3105"/>
                      <a:pt x="4801" y="3810"/>
                    </a:cubicBezTo>
                    <a:cubicBezTo>
                      <a:pt x="4828" y="4244"/>
                      <a:pt x="4747" y="4678"/>
                      <a:pt x="4448" y="5004"/>
                    </a:cubicBezTo>
                    <a:cubicBezTo>
                      <a:pt x="4115" y="5358"/>
                      <a:pt x="3622" y="5584"/>
                      <a:pt x="3141" y="5584"/>
                    </a:cubicBezTo>
                    <a:cubicBezTo>
                      <a:pt x="2996" y="5584"/>
                      <a:pt x="2851" y="5563"/>
                      <a:pt x="2713" y="5519"/>
                    </a:cubicBezTo>
                    <a:cubicBezTo>
                      <a:pt x="2197" y="5356"/>
                      <a:pt x="1845" y="4922"/>
                      <a:pt x="1600" y="4461"/>
                    </a:cubicBezTo>
                    <a:cubicBezTo>
                      <a:pt x="1492" y="4272"/>
                      <a:pt x="1682" y="4109"/>
                      <a:pt x="1655" y="3919"/>
                    </a:cubicBezTo>
                    <a:cubicBezTo>
                      <a:pt x="1573" y="3376"/>
                      <a:pt x="1790" y="2834"/>
                      <a:pt x="2034" y="2346"/>
                    </a:cubicBezTo>
                    <a:cubicBezTo>
                      <a:pt x="2279" y="1966"/>
                      <a:pt x="2604" y="1532"/>
                      <a:pt x="3092" y="1478"/>
                    </a:cubicBezTo>
                    <a:cubicBezTo>
                      <a:pt x="3116" y="1476"/>
                      <a:pt x="3140" y="1475"/>
                      <a:pt x="3164" y="1475"/>
                    </a:cubicBezTo>
                    <a:close/>
                    <a:moveTo>
                      <a:pt x="3035" y="1"/>
                    </a:moveTo>
                    <a:cubicBezTo>
                      <a:pt x="2954" y="1"/>
                      <a:pt x="2874" y="5"/>
                      <a:pt x="2794" y="13"/>
                    </a:cubicBezTo>
                    <a:cubicBezTo>
                      <a:pt x="2062" y="94"/>
                      <a:pt x="1329" y="447"/>
                      <a:pt x="895" y="1044"/>
                    </a:cubicBezTo>
                    <a:cubicBezTo>
                      <a:pt x="651" y="1369"/>
                      <a:pt x="515" y="1776"/>
                      <a:pt x="434" y="2156"/>
                    </a:cubicBezTo>
                    <a:cubicBezTo>
                      <a:pt x="380" y="2373"/>
                      <a:pt x="380" y="2590"/>
                      <a:pt x="271" y="2807"/>
                    </a:cubicBezTo>
                    <a:cubicBezTo>
                      <a:pt x="54" y="3187"/>
                      <a:pt x="0" y="3675"/>
                      <a:pt x="81" y="4109"/>
                    </a:cubicBezTo>
                    <a:cubicBezTo>
                      <a:pt x="217" y="5058"/>
                      <a:pt x="732" y="5953"/>
                      <a:pt x="1519" y="6496"/>
                    </a:cubicBezTo>
                    <a:cubicBezTo>
                      <a:pt x="1964" y="6793"/>
                      <a:pt x="2509" y="6973"/>
                      <a:pt x="3063" y="6973"/>
                    </a:cubicBezTo>
                    <a:cubicBezTo>
                      <a:pt x="3217" y="6973"/>
                      <a:pt x="3372" y="6959"/>
                      <a:pt x="3526" y="6930"/>
                    </a:cubicBezTo>
                    <a:cubicBezTo>
                      <a:pt x="4367" y="6767"/>
                      <a:pt x="5181" y="6252"/>
                      <a:pt x="5669" y="5546"/>
                    </a:cubicBezTo>
                    <a:cubicBezTo>
                      <a:pt x="6130" y="4841"/>
                      <a:pt x="6211" y="3946"/>
                      <a:pt x="6049" y="3132"/>
                    </a:cubicBezTo>
                    <a:cubicBezTo>
                      <a:pt x="5886" y="2291"/>
                      <a:pt x="5533" y="1451"/>
                      <a:pt x="4937" y="827"/>
                    </a:cubicBezTo>
                    <a:cubicBezTo>
                      <a:pt x="4425" y="315"/>
                      <a:pt x="3739" y="1"/>
                      <a:pt x="303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988" name="Google Shape;988;p8"/>
              <p:cNvSpPr/>
              <p:nvPr/>
            </p:nvSpPr>
            <p:spPr>
              <a:xfrm>
                <a:off x="2031000" y="4859550"/>
                <a:ext cx="154625" cy="180050"/>
              </a:xfrm>
              <a:custGeom>
                <a:avLst/>
                <a:gdLst/>
                <a:ahLst/>
                <a:cxnLst/>
                <a:rect l="l" t="t" r="r" b="b"/>
                <a:pathLst>
                  <a:path w="6185" h="7202" extrusionOk="0">
                    <a:moveTo>
                      <a:pt x="3186" y="1553"/>
                    </a:moveTo>
                    <a:cubicBezTo>
                      <a:pt x="3423" y="1553"/>
                      <a:pt x="3662" y="1684"/>
                      <a:pt x="3852" y="1832"/>
                    </a:cubicBezTo>
                    <a:cubicBezTo>
                      <a:pt x="4476" y="2347"/>
                      <a:pt x="4693" y="3215"/>
                      <a:pt x="4666" y="3975"/>
                    </a:cubicBezTo>
                    <a:cubicBezTo>
                      <a:pt x="4666" y="4409"/>
                      <a:pt x="4530" y="4870"/>
                      <a:pt x="4232" y="5195"/>
                    </a:cubicBezTo>
                    <a:cubicBezTo>
                      <a:pt x="3976" y="5502"/>
                      <a:pt x="3599" y="5713"/>
                      <a:pt x="3193" y="5713"/>
                    </a:cubicBezTo>
                    <a:cubicBezTo>
                      <a:pt x="3169" y="5713"/>
                      <a:pt x="3144" y="5712"/>
                      <a:pt x="3120" y="5711"/>
                    </a:cubicBezTo>
                    <a:cubicBezTo>
                      <a:pt x="2876" y="5711"/>
                      <a:pt x="2686" y="5548"/>
                      <a:pt x="2523" y="5358"/>
                    </a:cubicBezTo>
                    <a:cubicBezTo>
                      <a:pt x="2143" y="4897"/>
                      <a:pt x="1872" y="4327"/>
                      <a:pt x="1764" y="3731"/>
                    </a:cubicBezTo>
                    <a:cubicBezTo>
                      <a:pt x="1655" y="3405"/>
                      <a:pt x="1791" y="3052"/>
                      <a:pt x="1926" y="2754"/>
                    </a:cubicBezTo>
                    <a:cubicBezTo>
                      <a:pt x="2116" y="2239"/>
                      <a:pt x="2442" y="1750"/>
                      <a:pt x="2984" y="1588"/>
                    </a:cubicBezTo>
                    <a:cubicBezTo>
                      <a:pt x="3050" y="1564"/>
                      <a:pt x="3118" y="1553"/>
                      <a:pt x="3186" y="1553"/>
                    </a:cubicBezTo>
                    <a:close/>
                    <a:moveTo>
                      <a:pt x="3044" y="0"/>
                    </a:moveTo>
                    <a:cubicBezTo>
                      <a:pt x="2897" y="0"/>
                      <a:pt x="2749" y="14"/>
                      <a:pt x="2604" y="42"/>
                    </a:cubicBezTo>
                    <a:cubicBezTo>
                      <a:pt x="2035" y="123"/>
                      <a:pt x="1465" y="367"/>
                      <a:pt x="1113" y="828"/>
                    </a:cubicBezTo>
                    <a:cubicBezTo>
                      <a:pt x="841" y="1181"/>
                      <a:pt x="651" y="1588"/>
                      <a:pt x="516" y="1995"/>
                    </a:cubicBezTo>
                    <a:cubicBezTo>
                      <a:pt x="407" y="2293"/>
                      <a:pt x="435" y="2618"/>
                      <a:pt x="272" y="2917"/>
                    </a:cubicBezTo>
                    <a:cubicBezTo>
                      <a:pt x="55" y="3324"/>
                      <a:pt x="1" y="3785"/>
                      <a:pt x="82" y="4219"/>
                    </a:cubicBezTo>
                    <a:cubicBezTo>
                      <a:pt x="190" y="4870"/>
                      <a:pt x="462" y="5439"/>
                      <a:pt x="841" y="5955"/>
                    </a:cubicBezTo>
                    <a:cubicBezTo>
                      <a:pt x="1194" y="6416"/>
                      <a:pt x="1628" y="6850"/>
                      <a:pt x="2170" y="7067"/>
                    </a:cubicBezTo>
                    <a:cubicBezTo>
                      <a:pt x="2421" y="7159"/>
                      <a:pt x="2687" y="7201"/>
                      <a:pt x="2956" y="7201"/>
                    </a:cubicBezTo>
                    <a:cubicBezTo>
                      <a:pt x="3474" y="7201"/>
                      <a:pt x="4002" y="7046"/>
                      <a:pt x="4449" y="6796"/>
                    </a:cubicBezTo>
                    <a:cubicBezTo>
                      <a:pt x="5100" y="6416"/>
                      <a:pt x="5642" y="5819"/>
                      <a:pt x="5886" y="5087"/>
                    </a:cubicBezTo>
                    <a:cubicBezTo>
                      <a:pt x="6185" y="4137"/>
                      <a:pt x="6103" y="3107"/>
                      <a:pt x="5751" y="2184"/>
                    </a:cubicBezTo>
                    <a:cubicBezTo>
                      <a:pt x="5561" y="1696"/>
                      <a:pt x="5290" y="1208"/>
                      <a:pt x="4937" y="828"/>
                    </a:cubicBezTo>
                    <a:cubicBezTo>
                      <a:pt x="4466" y="312"/>
                      <a:pt x="3753" y="0"/>
                      <a:pt x="304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989" name="Google Shape;989;p8"/>
              <p:cNvSpPr/>
              <p:nvPr/>
            </p:nvSpPr>
            <p:spPr>
              <a:xfrm>
                <a:off x="2140175" y="4705125"/>
                <a:ext cx="155300" cy="150025"/>
              </a:xfrm>
              <a:custGeom>
                <a:avLst/>
                <a:gdLst/>
                <a:ahLst/>
                <a:cxnLst/>
                <a:rect l="l" t="t" r="r" b="b"/>
                <a:pathLst>
                  <a:path w="6212" h="6001" extrusionOk="0">
                    <a:moveTo>
                      <a:pt x="3194" y="1322"/>
                    </a:moveTo>
                    <a:cubicBezTo>
                      <a:pt x="3409" y="1322"/>
                      <a:pt x="3625" y="1353"/>
                      <a:pt x="3825" y="1445"/>
                    </a:cubicBezTo>
                    <a:cubicBezTo>
                      <a:pt x="4259" y="1608"/>
                      <a:pt x="4503" y="2042"/>
                      <a:pt x="4639" y="2476"/>
                    </a:cubicBezTo>
                    <a:cubicBezTo>
                      <a:pt x="4720" y="2882"/>
                      <a:pt x="4720" y="3344"/>
                      <a:pt x="4503" y="3723"/>
                    </a:cubicBezTo>
                    <a:cubicBezTo>
                      <a:pt x="4286" y="4157"/>
                      <a:pt x="3825" y="4483"/>
                      <a:pt x="3337" y="4483"/>
                    </a:cubicBezTo>
                    <a:cubicBezTo>
                      <a:pt x="2876" y="4456"/>
                      <a:pt x="2496" y="4184"/>
                      <a:pt x="2198" y="3859"/>
                    </a:cubicBezTo>
                    <a:cubicBezTo>
                      <a:pt x="1791" y="3425"/>
                      <a:pt x="1574" y="2828"/>
                      <a:pt x="1492" y="2231"/>
                    </a:cubicBezTo>
                    <a:cubicBezTo>
                      <a:pt x="1682" y="1743"/>
                      <a:pt x="2225" y="1472"/>
                      <a:pt x="2713" y="1364"/>
                    </a:cubicBezTo>
                    <a:cubicBezTo>
                      <a:pt x="2866" y="1340"/>
                      <a:pt x="3029" y="1322"/>
                      <a:pt x="3194" y="1322"/>
                    </a:cubicBezTo>
                    <a:close/>
                    <a:moveTo>
                      <a:pt x="3368" y="1"/>
                    </a:moveTo>
                    <a:cubicBezTo>
                      <a:pt x="3295" y="1"/>
                      <a:pt x="3221" y="3"/>
                      <a:pt x="3147" y="7"/>
                    </a:cubicBezTo>
                    <a:cubicBezTo>
                      <a:pt x="2198" y="7"/>
                      <a:pt x="1167" y="468"/>
                      <a:pt x="733" y="1364"/>
                    </a:cubicBezTo>
                    <a:cubicBezTo>
                      <a:pt x="624" y="1608"/>
                      <a:pt x="380" y="1770"/>
                      <a:pt x="272" y="2042"/>
                    </a:cubicBezTo>
                    <a:cubicBezTo>
                      <a:pt x="0" y="2693"/>
                      <a:pt x="82" y="3425"/>
                      <a:pt x="326" y="4049"/>
                    </a:cubicBezTo>
                    <a:cubicBezTo>
                      <a:pt x="739" y="5219"/>
                      <a:pt x="1947" y="6001"/>
                      <a:pt x="3147" y="6001"/>
                    </a:cubicBezTo>
                    <a:cubicBezTo>
                      <a:pt x="3366" y="6001"/>
                      <a:pt x="3584" y="5975"/>
                      <a:pt x="3798" y="5920"/>
                    </a:cubicBezTo>
                    <a:cubicBezTo>
                      <a:pt x="4747" y="5703"/>
                      <a:pt x="5561" y="5025"/>
                      <a:pt x="5886" y="4103"/>
                    </a:cubicBezTo>
                    <a:cubicBezTo>
                      <a:pt x="6212" y="3262"/>
                      <a:pt x="6076" y="2259"/>
                      <a:pt x="5669" y="1472"/>
                    </a:cubicBezTo>
                    <a:cubicBezTo>
                      <a:pt x="5425" y="984"/>
                      <a:pt x="5046" y="523"/>
                      <a:pt x="4557" y="279"/>
                    </a:cubicBezTo>
                    <a:cubicBezTo>
                      <a:pt x="4189" y="71"/>
                      <a:pt x="3782" y="1"/>
                      <a:pt x="336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990" name="Google Shape;990;p8"/>
              <p:cNvSpPr/>
              <p:nvPr/>
            </p:nvSpPr>
            <p:spPr>
              <a:xfrm>
                <a:off x="1748900" y="4268250"/>
                <a:ext cx="122775" cy="125350"/>
              </a:xfrm>
              <a:custGeom>
                <a:avLst/>
                <a:gdLst/>
                <a:ahLst/>
                <a:cxnLst/>
                <a:rect l="l" t="t" r="r" b="b"/>
                <a:pathLst>
                  <a:path w="4911" h="5014" extrusionOk="0">
                    <a:moveTo>
                      <a:pt x="2719" y="1270"/>
                    </a:moveTo>
                    <a:cubicBezTo>
                      <a:pt x="2920" y="1270"/>
                      <a:pt x="3105" y="1336"/>
                      <a:pt x="3229" y="1479"/>
                    </a:cubicBezTo>
                    <a:cubicBezTo>
                      <a:pt x="3608" y="1859"/>
                      <a:pt x="3744" y="2429"/>
                      <a:pt x="3581" y="2917"/>
                    </a:cubicBezTo>
                    <a:cubicBezTo>
                      <a:pt x="3419" y="3378"/>
                      <a:pt x="2985" y="3758"/>
                      <a:pt x="2469" y="3758"/>
                    </a:cubicBezTo>
                    <a:cubicBezTo>
                      <a:pt x="2198" y="3758"/>
                      <a:pt x="1954" y="3595"/>
                      <a:pt x="1764" y="3405"/>
                    </a:cubicBezTo>
                    <a:cubicBezTo>
                      <a:pt x="1439" y="3107"/>
                      <a:pt x="1194" y="2754"/>
                      <a:pt x="869" y="2456"/>
                    </a:cubicBezTo>
                    <a:cubicBezTo>
                      <a:pt x="1005" y="2130"/>
                      <a:pt x="1276" y="1832"/>
                      <a:pt x="1574" y="1615"/>
                    </a:cubicBezTo>
                    <a:cubicBezTo>
                      <a:pt x="1845" y="1398"/>
                      <a:pt x="2198" y="1317"/>
                      <a:pt x="2524" y="1289"/>
                    </a:cubicBezTo>
                    <a:cubicBezTo>
                      <a:pt x="2589" y="1276"/>
                      <a:pt x="2655" y="1270"/>
                      <a:pt x="2719" y="1270"/>
                    </a:cubicBezTo>
                    <a:close/>
                    <a:moveTo>
                      <a:pt x="2524" y="0"/>
                    </a:moveTo>
                    <a:cubicBezTo>
                      <a:pt x="2387" y="0"/>
                      <a:pt x="2250" y="14"/>
                      <a:pt x="2117" y="42"/>
                    </a:cubicBezTo>
                    <a:cubicBezTo>
                      <a:pt x="1791" y="96"/>
                      <a:pt x="1493" y="232"/>
                      <a:pt x="1249" y="421"/>
                    </a:cubicBezTo>
                    <a:cubicBezTo>
                      <a:pt x="815" y="774"/>
                      <a:pt x="381" y="1235"/>
                      <a:pt x="164" y="1778"/>
                    </a:cubicBezTo>
                    <a:cubicBezTo>
                      <a:pt x="28" y="2103"/>
                      <a:pt x="1" y="2456"/>
                      <a:pt x="55" y="2781"/>
                    </a:cubicBezTo>
                    <a:cubicBezTo>
                      <a:pt x="109" y="3025"/>
                      <a:pt x="245" y="3242"/>
                      <a:pt x="354" y="3459"/>
                    </a:cubicBezTo>
                    <a:cubicBezTo>
                      <a:pt x="652" y="4056"/>
                      <a:pt x="1140" y="4626"/>
                      <a:pt x="1764" y="4870"/>
                    </a:cubicBezTo>
                    <a:cubicBezTo>
                      <a:pt x="1991" y="4969"/>
                      <a:pt x="2233" y="5013"/>
                      <a:pt x="2475" y="5013"/>
                    </a:cubicBezTo>
                    <a:cubicBezTo>
                      <a:pt x="2896" y="5013"/>
                      <a:pt x="3318" y="4877"/>
                      <a:pt x="3663" y="4653"/>
                    </a:cubicBezTo>
                    <a:cubicBezTo>
                      <a:pt x="4422" y="4137"/>
                      <a:pt x="4910" y="3215"/>
                      <a:pt x="4829" y="2293"/>
                    </a:cubicBezTo>
                    <a:cubicBezTo>
                      <a:pt x="4748" y="1506"/>
                      <a:pt x="4341" y="720"/>
                      <a:pt x="3663" y="313"/>
                    </a:cubicBezTo>
                    <a:cubicBezTo>
                      <a:pt x="3321" y="112"/>
                      <a:pt x="2919" y="0"/>
                      <a:pt x="252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991" name="Google Shape;991;p8"/>
              <p:cNvSpPr/>
              <p:nvPr/>
            </p:nvSpPr>
            <p:spPr>
              <a:xfrm>
                <a:off x="1603125" y="4420100"/>
                <a:ext cx="150550" cy="156800"/>
              </a:xfrm>
              <a:custGeom>
                <a:avLst/>
                <a:gdLst/>
                <a:ahLst/>
                <a:cxnLst/>
                <a:rect l="l" t="t" r="r" b="b"/>
                <a:pathLst>
                  <a:path w="6022" h="6272" extrusionOk="0">
                    <a:moveTo>
                      <a:pt x="3056" y="1492"/>
                    </a:moveTo>
                    <a:cubicBezTo>
                      <a:pt x="3275" y="1492"/>
                      <a:pt x="3494" y="1547"/>
                      <a:pt x="3689" y="1671"/>
                    </a:cubicBezTo>
                    <a:cubicBezTo>
                      <a:pt x="4069" y="1888"/>
                      <a:pt x="4367" y="2241"/>
                      <a:pt x="4530" y="2647"/>
                    </a:cubicBezTo>
                    <a:cubicBezTo>
                      <a:pt x="4639" y="2891"/>
                      <a:pt x="4693" y="3163"/>
                      <a:pt x="4611" y="3434"/>
                    </a:cubicBezTo>
                    <a:cubicBezTo>
                      <a:pt x="4503" y="3841"/>
                      <a:pt x="4232" y="4166"/>
                      <a:pt x="3933" y="4438"/>
                    </a:cubicBezTo>
                    <a:cubicBezTo>
                      <a:pt x="3689" y="4627"/>
                      <a:pt x="3418" y="4844"/>
                      <a:pt x="3092" y="4844"/>
                    </a:cubicBezTo>
                    <a:cubicBezTo>
                      <a:pt x="2604" y="4790"/>
                      <a:pt x="2170" y="4519"/>
                      <a:pt x="1791" y="4193"/>
                    </a:cubicBezTo>
                    <a:cubicBezTo>
                      <a:pt x="1655" y="4058"/>
                      <a:pt x="1492" y="3922"/>
                      <a:pt x="1384" y="3732"/>
                    </a:cubicBezTo>
                    <a:cubicBezTo>
                      <a:pt x="1357" y="3380"/>
                      <a:pt x="1465" y="3054"/>
                      <a:pt x="1601" y="2729"/>
                    </a:cubicBezTo>
                    <a:cubicBezTo>
                      <a:pt x="1791" y="2213"/>
                      <a:pt x="2143" y="1698"/>
                      <a:pt x="2713" y="1535"/>
                    </a:cubicBezTo>
                    <a:cubicBezTo>
                      <a:pt x="2825" y="1507"/>
                      <a:pt x="2941" y="1492"/>
                      <a:pt x="3056" y="1492"/>
                    </a:cubicBezTo>
                    <a:close/>
                    <a:moveTo>
                      <a:pt x="2865" y="1"/>
                    </a:moveTo>
                    <a:cubicBezTo>
                      <a:pt x="2769" y="1"/>
                      <a:pt x="2673" y="6"/>
                      <a:pt x="2577" y="16"/>
                    </a:cubicBezTo>
                    <a:cubicBezTo>
                      <a:pt x="1926" y="125"/>
                      <a:pt x="1302" y="396"/>
                      <a:pt x="868" y="857"/>
                    </a:cubicBezTo>
                    <a:cubicBezTo>
                      <a:pt x="543" y="1210"/>
                      <a:pt x="353" y="1644"/>
                      <a:pt x="217" y="2105"/>
                    </a:cubicBezTo>
                    <a:cubicBezTo>
                      <a:pt x="82" y="2620"/>
                      <a:pt x="0" y="3217"/>
                      <a:pt x="136" y="3759"/>
                    </a:cubicBezTo>
                    <a:cubicBezTo>
                      <a:pt x="217" y="4031"/>
                      <a:pt x="353" y="4302"/>
                      <a:pt x="489" y="4573"/>
                    </a:cubicBezTo>
                    <a:cubicBezTo>
                      <a:pt x="760" y="5116"/>
                      <a:pt x="1221" y="5522"/>
                      <a:pt x="1736" y="5848"/>
                    </a:cubicBezTo>
                    <a:cubicBezTo>
                      <a:pt x="2159" y="6090"/>
                      <a:pt x="2642" y="6271"/>
                      <a:pt x="3129" y="6271"/>
                    </a:cubicBezTo>
                    <a:cubicBezTo>
                      <a:pt x="3298" y="6271"/>
                      <a:pt x="3467" y="6250"/>
                      <a:pt x="3635" y="6201"/>
                    </a:cubicBezTo>
                    <a:cubicBezTo>
                      <a:pt x="4205" y="6065"/>
                      <a:pt x="4720" y="5685"/>
                      <a:pt x="5127" y="5278"/>
                    </a:cubicBezTo>
                    <a:cubicBezTo>
                      <a:pt x="5615" y="4736"/>
                      <a:pt x="5968" y="4085"/>
                      <a:pt x="5968" y="3353"/>
                    </a:cubicBezTo>
                    <a:cubicBezTo>
                      <a:pt x="6022" y="2322"/>
                      <a:pt x="5452" y="1345"/>
                      <a:pt x="4666" y="694"/>
                    </a:cubicBezTo>
                    <a:cubicBezTo>
                      <a:pt x="4168" y="244"/>
                      <a:pt x="3525" y="1"/>
                      <a:pt x="286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992" name="Google Shape;992;p8"/>
            <p:cNvSpPr/>
            <p:nvPr/>
          </p:nvSpPr>
          <p:spPr>
            <a:xfrm rot="-799715">
              <a:off x="-1420350" y="-930614"/>
              <a:ext cx="5918113" cy="2416696"/>
            </a:xfrm>
            <a:custGeom>
              <a:avLst/>
              <a:gdLst/>
              <a:ahLst/>
              <a:cxnLst/>
              <a:rect l="l" t="t" r="r" b="b"/>
              <a:pathLst>
                <a:path w="121032" h="67808" extrusionOk="0">
                  <a:moveTo>
                    <a:pt x="54729" y="0"/>
                  </a:moveTo>
                  <a:cubicBezTo>
                    <a:pt x="38147" y="0"/>
                    <a:pt x="21127" y="6850"/>
                    <a:pt x="7990" y="25280"/>
                  </a:cubicBezTo>
                  <a:cubicBezTo>
                    <a:pt x="7990" y="25280"/>
                    <a:pt x="0" y="58867"/>
                    <a:pt x="20932" y="66452"/>
                  </a:cubicBezTo>
                  <a:cubicBezTo>
                    <a:pt x="23539" y="67396"/>
                    <a:pt x="25970" y="67807"/>
                    <a:pt x="28248" y="67807"/>
                  </a:cubicBezTo>
                  <a:cubicBezTo>
                    <a:pt x="43461" y="67807"/>
                    <a:pt x="51797" y="49474"/>
                    <a:pt x="59682" y="49474"/>
                  </a:cubicBezTo>
                  <a:cubicBezTo>
                    <a:pt x="60093" y="49474"/>
                    <a:pt x="60503" y="49523"/>
                    <a:pt x="60913" y="49628"/>
                  </a:cubicBezTo>
                  <a:cubicBezTo>
                    <a:pt x="66653" y="51092"/>
                    <a:pt x="81127" y="58573"/>
                    <a:pt x="93960" y="58573"/>
                  </a:cubicBezTo>
                  <a:cubicBezTo>
                    <a:pt x="102210" y="58573"/>
                    <a:pt x="109782" y="55481"/>
                    <a:pt x="113919" y="45711"/>
                  </a:cubicBezTo>
                  <a:cubicBezTo>
                    <a:pt x="121031" y="28924"/>
                    <a:pt x="88805" y="0"/>
                    <a:pt x="547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93" name="Google Shape;993;p8"/>
            <p:cNvSpPr/>
            <p:nvPr/>
          </p:nvSpPr>
          <p:spPr>
            <a:xfrm rot="2399213" flipH="1">
              <a:off x="-980163" y="3646359"/>
              <a:ext cx="3477714" cy="2312704"/>
            </a:xfrm>
            <a:custGeom>
              <a:avLst/>
              <a:gdLst/>
              <a:ahLst/>
              <a:cxnLst/>
              <a:rect l="l" t="t" r="r" b="b"/>
              <a:pathLst>
                <a:path w="203443" h="135291" extrusionOk="0">
                  <a:moveTo>
                    <a:pt x="73819" y="1"/>
                  </a:moveTo>
                  <a:cubicBezTo>
                    <a:pt x="73548" y="1"/>
                    <a:pt x="73278" y="2"/>
                    <a:pt x="73009" y="5"/>
                  </a:cubicBezTo>
                  <a:cubicBezTo>
                    <a:pt x="66913" y="65"/>
                    <a:pt x="60698" y="1339"/>
                    <a:pt x="55567" y="4637"/>
                  </a:cubicBezTo>
                  <a:cubicBezTo>
                    <a:pt x="55507" y="4684"/>
                    <a:pt x="55436" y="4720"/>
                    <a:pt x="55376" y="4768"/>
                  </a:cubicBezTo>
                  <a:cubicBezTo>
                    <a:pt x="48482" y="9292"/>
                    <a:pt x="43303" y="17483"/>
                    <a:pt x="37945" y="23639"/>
                  </a:cubicBezTo>
                  <a:cubicBezTo>
                    <a:pt x="31123" y="31497"/>
                    <a:pt x="24384" y="39438"/>
                    <a:pt x="18217" y="47832"/>
                  </a:cubicBezTo>
                  <a:cubicBezTo>
                    <a:pt x="10263" y="58655"/>
                    <a:pt x="0" y="73002"/>
                    <a:pt x="1226" y="87218"/>
                  </a:cubicBezTo>
                  <a:cubicBezTo>
                    <a:pt x="1584" y="91362"/>
                    <a:pt x="3167" y="95219"/>
                    <a:pt x="5953" y="98327"/>
                  </a:cubicBezTo>
                  <a:cubicBezTo>
                    <a:pt x="8561" y="101244"/>
                    <a:pt x="14716" y="106161"/>
                    <a:pt x="18836" y="106161"/>
                  </a:cubicBezTo>
                  <a:cubicBezTo>
                    <a:pt x="37302" y="112578"/>
                    <a:pt x="58162" y="108018"/>
                    <a:pt x="76855" y="115460"/>
                  </a:cubicBezTo>
                  <a:cubicBezTo>
                    <a:pt x="96526" y="123281"/>
                    <a:pt x="112475" y="135290"/>
                    <a:pt x="133910" y="135290"/>
                  </a:cubicBezTo>
                  <a:cubicBezTo>
                    <a:pt x="135219" y="135290"/>
                    <a:pt x="136547" y="135246"/>
                    <a:pt x="137898" y="135153"/>
                  </a:cubicBezTo>
                  <a:cubicBezTo>
                    <a:pt x="157603" y="133795"/>
                    <a:pt x="164902" y="117722"/>
                    <a:pt x="166997" y="100148"/>
                  </a:cubicBezTo>
                  <a:cubicBezTo>
                    <a:pt x="169164" y="81884"/>
                    <a:pt x="175546" y="77872"/>
                    <a:pt x="187178" y="64477"/>
                  </a:cubicBezTo>
                  <a:cubicBezTo>
                    <a:pt x="196775" y="53428"/>
                    <a:pt x="203442" y="38593"/>
                    <a:pt x="191691" y="27020"/>
                  </a:cubicBezTo>
                  <a:cubicBezTo>
                    <a:pt x="184953" y="20372"/>
                    <a:pt x="175803" y="18982"/>
                    <a:pt x="166289" y="18982"/>
                  </a:cubicBezTo>
                  <a:cubicBezTo>
                    <a:pt x="159449" y="18982"/>
                    <a:pt x="152422" y="19700"/>
                    <a:pt x="145969" y="19700"/>
                  </a:cubicBezTo>
                  <a:cubicBezTo>
                    <a:pt x="144678" y="19700"/>
                    <a:pt x="143411" y="19672"/>
                    <a:pt x="142173" y="19603"/>
                  </a:cubicBezTo>
                  <a:cubicBezTo>
                    <a:pt x="131171" y="18995"/>
                    <a:pt x="119563" y="17376"/>
                    <a:pt x="110252" y="11983"/>
                  </a:cubicBezTo>
                  <a:cubicBezTo>
                    <a:pt x="105073" y="8982"/>
                    <a:pt x="99644" y="4827"/>
                    <a:pt x="93738" y="2886"/>
                  </a:cubicBezTo>
                  <a:cubicBezTo>
                    <a:pt x="87529" y="840"/>
                    <a:pt x="80387" y="1"/>
                    <a:pt x="738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994" name="Google Shape;994;p8"/>
            <p:cNvGrpSpPr/>
            <p:nvPr/>
          </p:nvGrpSpPr>
          <p:grpSpPr>
            <a:xfrm rot="10800000" flipH="1">
              <a:off x="137025" y="22375"/>
              <a:ext cx="1165950" cy="1168100"/>
              <a:chOff x="1419375" y="3941050"/>
              <a:chExt cx="1165950" cy="1168100"/>
            </a:xfrm>
          </p:grpSpPr>
          <p:sp>
            <p:nvSpPr>
              <p:cNvPr id="995" name="Google Shape;995;p8"/>
              <p:cNvSpPr/>
              <p:nvPr/>
            </p:nvSpPr>
            <p:spPr>
              <a:xfrm>
                <a:off x="2116925" y="4525075"/>
                <a:ext cx="51200" cy="109150"/>
              </a:xfrm>
              <a:custGeom>
                <a:avLst/>
                <a:gdLst/>
                <a:ahLst/>
                <a:cxnLst/>
                <a:rect l="l" t="t" r="r" b="b"/>
                <a:pathLst>
                  <a:path w="2048" h="4366" extrusionOk="0">
                    <a:moveTo>
                      <a:pt x="1129" y="0"/>
                    </a:moveTo>
                    <a:cubicBezTo>
                      <a:pt x="875" y="0"/>
                      <a:pt x="623" y="118"/>
                      <a:pt x="481" y="368"/>
                    </a:cubicBezTo>
                    <a:cubicBezTo>
                      <a:pt x="171" y="896"/>
                      <a:pt x="187" y="1516"/>
                      <a:pt x="124" y="2105"/>
                    </a:cubicBezTo>
                    <a:cubicBezTo>
                      <a:pt x="78" y="2695"/>
                      <a:pt x="0" y="3253"/>
                      <a:pt x="93" y="3842"/>
                    </a:cubicBezTo>
                    <a:cubicBezTo>
                      <a:pt x="146" y="4176"/>
                      <a:pt x="478" y="4366"/>
                      <a:pt x="800" y="4366"/>
                    </a:cubicBezTo>
                    <a:cubicBezTo>
                      <a:pt x="1047" y="4366"/>
                      <a:pt x="1289" y="4255"/>
                      <a:pt x="1396" y="4013"/>
                    </a:cubicBezTo>
                    <a:cubicBezTo>
                      <a:pt x="1629" y="3470"/>
                      <a:pt x="1691" y="2912"/>
                      <a:pt x="1784" y="2322"/>
                    </a:cubicBezTo>
                    <a:cubicBezTo>
                      <a:pt x="1877" y="1749"/>
                      <a:pt x="2048" y="1144"/>
                      <a:pt x="1893" y="554"/>
                    </a:cubicBezTo>
                    <a:cubicBezTo>
                      <a:pt x="1788" y="196"/>
                      <a:pt x="1456" y="0"/>
                      <a:pt x="1129" y="0"/>
                    </a:cubicBezTo>
                    <a:close/>
                  </a:path>
                </a:pathLst>
              </a:custGeom>
              <a:solidFill>
                <a:srgbClr val="7623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996" name="Google Shape;996;p8"/>
              <p:cNvSpPr/>
              <p:nvPr/>
            </p:nvSpPr>
            <p:spPr>
              <a:xfrm>
                <a:off x="2107625" y="4237725"/>
                <a:ext cx="66325" cy="116875"/>
              </a:xfrm>
              <a:custGeom>
                <a:avLst/>
                <a:gdLst/>
                <a:ahLst/>
                <a:cxnLst/>
                <a:rect l="l" t="t" r="r" b="b"/>
                <a:pathLst>
                  <a:path w="2653" h="4675" extrusionOk="0">
                    <a:moveTo>
                      <a:pt x="682" y="0"/>
                    </a:moveTo>
                    <a:cubicBezTo>
                      <a:pt x="350" y="0"/>
                      <a:pt x="26" y="266"/>
                      <a:pt x="16" y="649"/>
                    </a:cubicBezTo>
                    <a:cubicBezTo>
                      <a:pt x="0" y="1378"/>
                      <a:pt x="481" y="2138"/>
                      <a:pt x="776" y="2805"/>
                    </a:cubicBezTo>
                    <a:cubicBezTo>
                      <a:pt x="1055" y="3456"/>
                      <a:pt x="1287" y="4200"/>
                      <a:pt x="1892" y="4619"/>
                    </a:cubicBezTo>
                    <a:cubicBezTo>
                      <a:pt x="1952" y="4657"/>
                      <a:pt x="2020" y="4675"/>
                      <a:pt x="2089" y="4675"/>
                    </a:cubicBezTo>
                    <a:cubicBezTo>
                      <a:pt x="2274" y="4675"/>
                      <a:pt x="2463" y="4552"/>
                      <a:pt x="2497" y="4371"/>
                    </a:cubicBezTo>
                    <a:cubicBezTo>
                      <a:pt x="2652" y="3658"/>
                      <a:pt x="2311" y="2929"/>
                      <a:pt x="2063" y="2262"/>
                    </a:cubicBezTo>
                    <a:cubicBezTo>
                      <a:pt x="1815" y="1564"/>
                      <a:pt x="1660" y="726"/>
                      <a:pt x="1117" y="183"/>
                    </a:cubicBezTo>
                    <a:cubicBezTo>
                      <a:pt x="990" y="56"/>
                      <a:pt x="835" y="0"/>
                      <a:pt x="682" y="0"/>
                    </a:cubicBezTo>
                    <a:close/>
                  </a:path>
                </a:pathLst>
              </a:custGeom>
              <a:solidFill>
                <a:srgbClr val="7623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997" name="Google Shape;997;p8"/>
              <p:cNvSpPr/>
              <p:nvPr/>
            </p:nvSpPr>
            <p:spPr>
              <a:xfrm>
                <a:off x="1931850" y="4371400"/>
                <a:ext cx="49500" cy="75575"/>
              </a:xfrm>
              <a:custGeom>
                <a:avLst/>
                <a:gdLst/>
                <a:ahLst/>
                <a:cxnLst/>
                <a:rect l="l" t="t" r="r" b="b"/>
                <a:pathLst>
                  <a:path w="1980" h="3023" extrusionOk="0">
                    <a:moveTo>
                      <a:pt x="1179" y="1"/>
                    </a:moveTo>
                    <a:cubicBezTo>
                      <a:pt x="980" y="1"/>
                      <a:pt x="787" y="97"/>
                      <a:pt x="672" y="327"/>
                    </a:cubicBezTo>
                    <a:cubicBezTo>
                      <a:pt x="362" y="963"/>
                      <a:pt x="253" y="1723"/>
                      <a:pt x="83" y="2405"/>
                    </a:cubicBezTo>
                    <a:cubicBezTo>
                      <a:pt x="1" y="2744"/>
                      <a:pt x="307" y="3022"/>
                      <a:pt x="595" y="3022"/>
                    </a:cubicBezTo>
                    <a:cubicBezTo>
                      <a:pt x="741" y="3022"/>
                      <a:pt x="883" y="2950"/>
                      <a:pt x="967" y="2777"/>
                    </a:cubicBezTo>
                    <a:cubicBezTo>
                      <a:pt x="1277" y="2157"/>
                      <a:pt x="1696" y="1506"/>
                      <a:pt x="1866" y="823"/>
                    </a:cubicBezTo>
                    <a:cubicBezTo>
                      <a:pt x="1980" y="371"/>
                      <a:pt x="1568" y="1"/>
                      <a:pt x="1179" y="1"/>
                    </a:cubicBezTo>
                    <a:close/>
                  </a:path>
                </a:pathLst>
              </a:custGeom>
              <a:solidFill>
                <a:srgbClr val="7623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998" name="Google Shape;998;p8"/>
              <p:cNvSpPr/>
              <p:nvPr/>
            </p:nvSpPr>
            <p:spPr>
              <a:xfrm>
                <a:off x="1956825" y="4606500"/>
                <a:ext cx="65125" cy="77750"/>
              </a:xfrm>
              <a:custGeom>
                <a:avLst/>
                <a:gdLst/>
                <a:ahLst/>
                <a:cxnLst/>
                <a:rect l="l" t="t" r="r" b="b"/>
                <a:pathLst>
                  <a:path w="2605" h="3110" extrusionOk="0">
                    <a:moveTo>
                      <a:pt x="1065" y="1"/>
                    </a:moveTo>
                    <a:cubicBezTo>
                      <a:pt x="551" y="1"/>
                      <a:pt x="0" y="557"/>
                      <a:pt x="356" y="1128"/>
                    </a:cubicBezTo>
                    <a:cubicBezTo>
                      <a:pt x="728" y="1733"/>
                      <a:pt x="1178" y="2291"/>
                      <a:pt x="1612" y="2865"/>
                    </a:cubicBezTo>
                    <a:cubicBezTo>
                      <a:pt x="1725" y="3012"/>
                      <a:pt x="1871" y="3110"/>
                      <a:pt x="2038" y="3110"/>
                    </a:cubicBezTo>
                    <a:cubicBezTo>
                      <a:pt x="2100" y="3110"/>
                      <a:pt x="2165" y="3096"/>
                      <a:pt x="2232" y="3067"/>
                    </a:cubicBezTo>
                    <a:cubicBezTo>
                      <a:pt x="2434" y="2974"/>
                      <a:pt x="2605" y="2710"/>
                      <a:pt x="2511" y="2478"/>
                    </a:cubicBezTo>
                    <a:cubicBezTo>
                      <a:pt x="2232" y="1764"/>
                      <a:pt x="1984" y="1051"/>
                      <a:pt x="1643" y="368"/>
                    </a:cubicBezTo>
                    <a:cubicBezTo>
                      <a:pt x="1510" y="108"/>
                      <a:pt x="1291" y="1"/>
                      <a:pt x="1065" y="1"/>
                    </a:cubicBezTo>
                    <a:close/>
                  </a:path>
                </a:pathLst>
              </a:custGeom>
              <a:solidFill>
                <a:srgbClr val="7623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999" name="Google Shape;999;p8"/>
              <p:cNvSpPr/>
              <p:nvPr/>
            </p:nvSpPr>
            <p:spPr>
              <a:xfrm>
                <a:off x="1713225" y="4534625"/>
                <a:ext cx="96475" cy="59275"/>
              </a:xfrm>
              <a:custGeom>
                <a:avLst/>
                <a:gdLst/>
                <a:ahLst/>
                <a:cxnLst/>
                <a:rect l="l" t="t" r="r" b="b"/>
                <a:pathLst>
                  <a:path w="3859" h="2371" extrusionOk="0">
                    <a:moveTo>
                      <a:pt x="3250" y="1"/>
                    </a:moveTo>
                    <a:cubicBezTo>
                      <a:pt x="3238" y="1"/>
                      <a:pt x="3226" y="1"/>
                      <a:pt x="3213" y="2"/>
                    </a:cubicBezTo>
                    <a:cubicBezTo>
                      <a:pt x="2764" y="33"/>
                      <a:pt x="2360" y="188"/>
                      <a:pt x="1926" y="343"/>
                    </a:cubicBezTo>
                    <a:cubicBezTo>
                      <a:pt x="1507" y="483"/>
                      <a:pt x="1011" y="638"/>
                      <a:pt x="639" y="917"/>
                    </a:cubicBezTo>
                    <a:cubicBezTo>
                      <a:pt x="0" y="1371"/>
                      <a:pt x="284" y="2371"/>
                      <a:pt x="1038" y="2371"/>
                    </a:cubicBezTo>
                    <a:cubicBezTo>
                      <a:pt x="1108" y="2371"/>
                      <a:pt x="1182" y="2362"/>
                      <a:pt x="1259" y="2344"/>
                    </a:cubicBezTo>
                    <a:cubicBezTo>
                      <a:pt x="1693" y="2235"/>
                      <a:pt x="2143" y="1987"/>
                      <a:pt x="2515" y="1739"/>
                    </a:cubicBezTo>
                    <a:cubicBezTo>
                      <a:pt x="2903" y="1491"/>
                      <a:pt x="3306" y="1274"/>
                      <a:pt x="3586" y="917"/>
                    </a:cubicBezTo>
                    <a:cubicBezTo>
                      <a:pt x="3858" y="599"/>
                      <a:pt x="3732" y="1"/>
                      <a:pt x="3250" y="1"/>
                    </a:cubicBezTo>
                    <a:close/>
                  </a:path>
                </a:pathLst>
              </a:custGeom>
              <a:solidFill>
                <a:srgbClr val="7623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000" name="Google Shape;1000;p8"/>
              <p:cNvSpPr/>
              <p:nvPr/>
            </p:nvSpPr>
            <p:spPr>
              <a:xfrm>
                <a:off x="1836300" y="4684050"/>
                <a:ext cx="59625" cy="79700"/>
              </a:xfrm>
              <a:custGeom>
                <a:avLst/>
                <a:gdLst/>
                <a:ahLst/>
                <a:cxnLst/>
                <a:rect l="l" t="t" r="r" b="b"/>
                <a:pathLst>
                  <a:path w="2385" h="3188" extrusionOk="0">
                    <a:moveTo>
                      <a:pt x="838" y="0"/>
                    </a:moveTo>
                    <a:cubicBezTo>
                      <a:pt x="407" y="0"/>
                      <a:pt x="0" y="345"/>
                      <a:pt x="152" y="880"/>
                    </a:cubicBezTo>
                    <a:cubicBezTo>
                      <a:pt x="244" y="1238"/>
                      <a:pt x="1178" y="3187"/>
                      <a:pt x="1834" y="3187"/>
                    </a:cubicBezTo>
                    <a:cubicBezTo>
                      <a:pt x="1945" y="3187"/>
                      <a:pt x="2047" y="3132"/>
                      <a:pt x="2137" y="3005"/>
                    </a:cubicBezTo>
                    <a:cubicBezTo>
                      <a:pt x="2385" y="2664"/>
                      <a:pt x="2199" y="2121"/>
                      <a:pt x="2075" y="1748"/>
                    </a:cubicBezTo>
                    <a:cubicBezTo>
                      <a:pt x="1935" y="1299"/>
                      <a:pt x="1749" y="725"/>
                      <a:pt x="1470" y="322"/>
                    </a:cubicBezTo>
                    <a:cubicBezTo>
                      <a:pt x="1307" y="100"/>
                      <a:pt x="1069" y="0"/>
                      <a:pt x="838" y="0"/>
                    </a:cubicBezTo>
                    <a:close/>
                  </a:path>
                </a:pathLst>
              </a:custGeom>
              <a:solidFill>
                <a:srgbClr val="7623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001" name="Google Shape;1001;p8"/>
              <p:cNvSpPr/>
              <p:nvPr/>
            </p:nvSpPr>
            <p:spPr>
              <a:xfrm>
                <a:off x="2069800" y="4797150"/>
                <a:ext cx="97550" cy="62675"/>
              </a:xfrm>
              <a:custGeom>
                <a:avLst/>
                <a:gdLst/>
                <a:ahLst/>
                <a:cxnLst/>
                <a:rect l="l" t="t" r="r" b="b"/>
                <a:pathLst>
                  <a:path w="3902" h="2507" extrusionOk="0">
                    <a:moveTo>
                      <a:pt x="3056" y="0"/>
                    </a:moveTo>
                    <a:cubicBezTo>
                      <a:pt x="2913" y="0"/>
                      <a:pt x="2767" y="34"/>
                      <a:pt x="2630" y="94"/>
                    </a:cubicBezTo>
                    <a:cubicBezTo>
                      <a:pt x="1761" y="450"/>
                      <a:pt x="831" y="947"/>
                      <a:pt x="272" y="1722"/>
                    </a:cubicBezTo>
                    <a:cubicBezTo>
                      <a:pt x="0" y="2095"/>
                      <a:pt x="403" y="2507"/>
                      <a:pt x="783" y="2507"/>
                    </a:cubicBezTo>
                    <a:cubicBezTo>
                      <a:pt x="815" y="2507"/>
                      <a:pt x="846" y="2504"/>
                      <a:pt x="877" y="2498"/>
                    </a:cubicBezTo>
                    <a:cubicBezTo>
                      <a:pt x="1746" y="2327"/>
                      <a:pt x="2614" y="1815"/>
                      <a:pt x="3436" y="1459"/>
                    </a:cubicBezTo>
                    <a:cubicBezTo>
                      <a:pt x="3824" y="1288"/>
                      <a:pt x="3902" y="714"/>
                      <a:pt x="3716" y="373"/>
                    </a:cubicBezTo>
                    <a:cubicBezTo>
                      <a:pt x="3565" y="112"/>
                      <a:pt x="3317" y="0"/>
                      <a:pt x="3056" y="0"/>
                    </a:cubicBezTo>
                    <a:close/>
                  </a:path>
                </a:pathLst>
              </a:custGeom>
              <a:solidFill>
                <a:srgbClr val="7623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002" name="Google Shape;1002;p8"/>
              <p:cNvSpPr/>
              <p:nvPr/>
            </p:nvSpPr>
            <p:spPr>
              <a:xfrm>
                <a:off x="2265825" y="4662200"/>
                <a:ext cx="80900" cy="56900"/>
              </a:xfrm>
              <a:custGeom>
                <a:avLst/>
                <a:gdLst/>
                <a:ahLst/>
                <a:cxnLst/>
                <a:rect l="l" t="t" r="r" b="b"/>
                <a:pathLst>
                  <a:path w="3236" h="2276" extrusionOk="0">
                    <a:moveTo>
                      <a:pt x="912" y="0"/>
                    </a:moveTo>
                    <a:cubicBezTo>
                      <a:pt x="687" y="0"/>
                      <a:pt x="468" y="97"/>
                      <a:pt x="310" y="296"/>
                    </a:cubicBezTo>
                    <a:cubicBezTo>
                      <a:pt x="0" y="699"/>
                      <a:pt x="140" y="1180"/>
                      <a:pt x="527" y="1444"/>
                    </a:cubicBezTo>
                    <a:cubicBezTo>
                      <a:pt x="1070" y="1832"/>
                      <a:pt x="1644" y="2080"/>
                      <a:pt x="2296" y="2250"/>
                    </a:cubicBezTo>
                    <a:cubicBezTo>
                      <a:pt x="2355" y="2268"/>
                      <a:pt x="2412" y="2276"/>
                      <a:pt x="2466" y="2276"/>
                    </a:cubicBezTo>
                    <a:cubicBezTo>
                      <a:pt x="2990" y="2276"/>
                      <a:pt x="3236" y="1519"/>
                      <a:pt x="2730" y="1196"/>
                    </a:cubicBezTo>
                    <a:cubicBezTo>
                      <a:pt x="2280" y="916"/>
                      <a:pt x="1861" y="575"/>
                      <a:pt x="1473" y="219"/>
                    </a:cubicBezTo>
                    <a:cubicBezTo>
                      <a:pt x="1307" y="74"/>
                      <a:pt x="1107" y="0"/>
                      <a:pt x="912" y="0"/>
                    </a:cubicBezTo>
                    <a:close/>
                  </a:path>
                </a:pathLst>
              </a:custGeom>
              <a:solidFill>
                <a:srgbClr val="7623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003" name="Google Shape;1003;p8"/>
              <p:cNvSpPr/>
              <p:nvPr/>
            </p:nvSpPr>
            <p:spPr>
              <a:xfrm>
                <a:off x="2276575" y="4410025"/>
                <a:ext cx="98225" cy="72575"/>
              </a:xfrm>
              <a:custGeom>
                <a:avLst/>
                <a:gdLst/>
                <a:ahLst/>
                <a:cxnLst/>
                <a:rect l="l" t="t" r="r" b="b"/>
                <a:pathLst>
                  <a:path w="3929" h="2903" extrusionOk="0">
                    <a:moveTo>
                      <a:pt x="2999" y="1"/>
                    </a:moveTo>
                    <a:cubicBezTo>
                      <a:pt x="2467" y="1"/>
                      <a:pt x="1939" y="393"/>
                      <a:pt x="1540" y="690"/>
                    </a:cubicBezTo>
                    <a:cubicBezTo>
                      <a:pt x="1028" y="1077"/>
                      <a:pt x="625" y="1527"/>
                      <a:pt x="253" y="2054"/>
                    </a:cubicBezTo>
                    <a:cubicBezTo>
                      <a:pt x="1" y="2407"/>
                      <a:pt x="372" y="2902"/>
                      <a:pt x="753" y="2902"/>
                    </a:cubicBezTo>
                    <a:cubicBezTo>
                      <a:pt x="842" y="2902"/>
                      <a:pt x="931" y="2876"/>
                      <a:pt x="1012" y="2814"/>
                    </a:cubicBezTo>
                    <a:cubicBezTo>
                      <a:pt x="1447" y="2489"/>
                      <a:pt x="1897" y="2225"/>
                      <a:pt x="2362" y="1961"/>
                    </a:cubicBezTo>
                    <a:cubicBezTo>
                      <a:pt x="2843" y="1682"/>
                      <a:pt x="3463" y="1558"/>
                      <a:pt x="3727" y="1062"/>
                    </a:cubicBezTo>
                    <a:cubicBezTo>
                      <a:pt x="3928" y="643"/>
                      <a:pt x="3758" y="193"/>
                      <a:pt x="3323" y="54"/>
                    </a:cubicBezTo>
                    <a:cubicBezTo>
                      <a:pt x="3216" y="17"/>
                      <a:pt x="3107" y="1"/>
                      <a:pt x="2999" y="1"/>
                    </a:cubicBezTo>
                    <a:close/>
                  </a:path>
                </a:pathLst>
              </a:custGeom>
              <a:solidFill>
                <a:srgbClr val="7623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004" name="Google Shape;1004;p8"/>
              <p:cNvSpPr/>
              <p:nvPr/>
            </p:nvSpPr>
            <p:spPr>
              <a:xfrm>
                <a:off x="2258350" y="4158050"/>
                <a:ext cx="56600" cy="95750"/>
              </a:xfrm>
              <a:custGeom>
                <a:avLst/>
                <a:gdLst/>
                <a:ahLst/>
                <a:cxnLst/>
                <a:rect l="l" t="t" r="r" b="b"/>
                <a:pathLst>
                  <a:path w="2264" h="3830" extrusionOk="0">
                    <a:moveTo>
                      <a:pt x="899" y="1"/>
                    </a:moveTo>
                    <a:cubicBezTo>
                      <a:pt x="455" y="1"/>
                      <a:pt x="1" y="365"/>
                      <a:pt x="206" y="858"/>
                    </a:cubicBezTo>
                    <a:cubicBezTo>
                      <a:pt x="563" y="1726"/>
                      <a:pt x="997" y="2533"/>
                      <a:pt x="1214" y="3464"/>
                    </a:cubicBezTo>
                    <a:cubicBezTo>
                      <a:pt x="1276" y="3713"/>
                      <a:pt x="1496" y="3829"/>
                      <a:pt x="1717" y="3829"/>
                    </a:cubicBezTo>
                    <a:cubicBezTo>
                      <a:pt x="1990" y="3829"/>
                      <a:pt x="2264" y="3650"/>
                      <a:pt x="2238" y="3324"/>
                    </a:cubicBezTo>
                    <a:cubicBezTo>
                      <a:pt x="2176" y="2300"/>
                      <a:pt x="2005" y="1215"/>
                      <a:pt x="1478" y="315"/>
                    </a:cubicBezTo>
                    <a:cubicBezTo>
                      <a:pt x="1347" y="95"/>
                      <a:pt x="1124" y="1"/>
                      <a:pt x="899" y="1"/>
                    </a:cubicBezTo>
                    <a:close/>
                  </a:path>
                </a:pathLst>
              </a:custGeom>
              <a:solidFill>
                <a:srgbClr val="7623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005" name="Google Shape;1005;p8"/>
              <p:cNvSpPr/>
              <p:nvPr/>
            </p:nvSpPr>
            <p:spPr>
              <a:xfrm>
                <a:off x="2060325" y="3988950"/>
                <a:ext cx="111300" cy="53025"/>
              </a:xfrm>
              <a:custGeom>
                <a:avLst/>
                <a:gdLst/>
                <a:ahLst/>
                <a:cxnLst/>
                <a:rect l="l" t="t" r="r" b="b"/>
                <a:pathLst>
                  <a:path w="4452" h="2121" extrusionOk="0">
                    <a:moveTo>
                      <a:pt x="1086" y="0"/>
                    </a:moveTo>
                    <a:cubicBezTo>
                      <a:pt x="813" y="0"/>
                      <a:pt x="552" y="94"/>
                      <a:pt x="326" y="348"/>
                    </a:cubicBezTo>
                    <a:cubicBezTo>
                      <a:pt x="78" y="612"/>
                      <a:pt x="0" y="1108"/>
                      <a:pt x="326" y="1356"/>
                    </a:cubicBezTo>
                    <a:cubicBezTo>
                      <a:pt x="775" y="1713"/>
                      <a:pt x="1458" y="1852"/>
                      <a:pt x="2016" y="1992"/>
                    </a:cubicBezTo>
                    <a:cubicBezTo>
                      <a:pt x="2368" y="2082"/>
                      <a:pt x="2699" y="2120"/>
                      <a:pt x="3031" y="2120"/>
                    </a:cubicBezTo>
                    <a:cubicBezTo>
                      <a:pt x="3327" y="2120"/>
                      <a:pt x="3625" y="2090"/>
                      <a:pt x="3939" y="2038"/>
                    </a:cubicBezTo>
                    <a:cubicBezTo>
                      <a:pt x="4451" y="1945"/>
                      <a:pt x="4358" y="1232"/>
                      <a:pt x="3939" y="1092"/>
                    </a:cubicBezTo>
                    <a:cubicBezTo>
                      <a:pt x="3288" y="875"/>
                      <a:pt x="2683" y="581"/>
                      <a:pt x="2078" y="286"/>
                    </a:cubicBezTo>
                    <a:cubicBezTo>
                      <a:pt x="1757" y="134"/>
                      <a:pt x="1413" y="0"/>
                      <a:pt x="1086" y="0"/>
                    </a:cubicBezTo>
                    <a:close/>
                  </a:path>
                </a:pathLst>
              </a:custGeom>
              <a:solidFill>
                <a:srgbClr val="7623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006" name="Google Shape;1006;p8"/>
              <p:cNvSpPr/>
              <p:nvPr/>
            </p:nvSpPr>
            <p:spPr>
              <a:xfrm>
                <a:off x="1818375" y="4180850"/>
                <a:ext cx="116300" cy="78175"/>
              </a:xfrm>
              <a:custGeom>
                <a:avLst/>
                <a:gdLst/>
                <a:ahLst/>
                <a:cxnLst/>
                <a:rect l="l" t="t" r="r" b="b"/>
                <a:pathLst>
                  <a:path w="4652" h="3127" extrusionOk="0">
                    <a:moveTo>
                      <a:pt x="3835" y="1"/>
                    </a:moveTo>
                    <a:cubicBezTo>
                      <a:pt x="3753" y="1"/>
                      <a:pt x="3672" y="18"/>
                      <a:pt x="3598" y="55"/>
                    </a:cubicBezTo>
                    <a:cubicBezTo>
                      <a:pt x="2900" y="380"/>
                      <a:pt x="0" y="1823"/>
                      <a:pt x="1070" y="2908"/>
                    </a:cubicBezTo>
                    <a:cubicBezTo>
                      <a:pt x="1226" y="3064"/>
                      <a:pt x="1400" y="3126"/>
                      <a:pt x="1580" y="3126"/>
                    </a:cubicBezTo>
                    <a:cubicBezTo>
                      <a:pt x="2063" y="3126"/>
                      <a:pt x="2588" y="2679"/>
                      <a:pt x="2916" y="2396"/>
                    </a:cubicBezTo>
                    <a:cubicBezTo>
                      <a:pt x="3459" y="1900"/>
                      <a:pt x="3908" y="1388"/>
                      <a:pt x="4343" y="799"/>
                    </a:cubicBezTo>
                    <a:cubicBezTo>
                      <a:pt x="4652" y="400"/>
                      <a:pt x="4234" y="1"/>
                      <a:pt x="3835" y="1"/>
                    </a:cubicBezTo>
                    <a:close/>
                  </a:path>
                </a:pathLst>
              </a:custGeom>
              <a:solidFill>
                <a:srgbClr val="7623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007" name="Google Shape;1007;p8"/>
              <p:cNvSpPr/>
              <p:nvPr/>
            </p:nvSpPr>
            <p:spPr>
              <a:xfrm>
                <a:off x="1683050" y="4316200"/>
                <a:ext cx="82150" cy="60275"/>
              </a:xfrm>
              <a:custGeom>
                <a:avLst/>
                <a:gdLst/>
                <a:ahLst/>
                <a:cxnLst/>
                <a:rect l="l" t="t" r="r" b="b"/>
                <a:pathLst>
                  <a:path w="3286" h="2411" extrusionOk="0">
                    <a:moveTo>
                      <a:pt x="884" y="1"/>
                    </a:moveTo>
                    <a:cubicBezTo>
                      <a:pt x="645" y="1"/>
                      <a:pt x="408" y="107"/>
                      <a:pt x="248" y="317"/>
                    </a:cubicBezTo>
                    <a:cubicBezTo>
                      <a:pt x="31" y="596"/>
                      <a:pt x="0" y="1108"/>
                      <a:pt x="310" y="1356"/>
                    </a:cubicBezTo>
                    <a:cubicBezTo>
                      <a:pt x="698" y="1666"/>
                      <a:pt x="1117" y="1852"/>
                      <a:pt x="1567" y="2054"/>
                    </a:cubicBezTo>
                    <a:cubicBezTo>
                      <a:pt x="1970" y="2240"/>
                      <a:pt x="2373" y="2411"/>
                      <a:pt x="2838" y="2411"/>
                    </a:cubicBezTo>
                    <a:cubicBezTo>
                      <a:pt x="3212" y="2402"/>
                      <a:pt x="3286" y="2044"/>
                      <a:pt x="3160" y="1811"/>
                    </a:cubicBezTo>
                    <a:lnTo>
                      <a:pt x="3160" y="1811"/>
                    </a:lnTo>
                    <a:cubicBezTo>
                      <a:pt x="3167" y="1809"/>
                      <a:pt x="3173" y="1808"/>
                      <a:pt x="3180" y="1806"/>
                    </a:cubicBezTo>
                    <a:cubicBezTo>
                      <a:pt x="2978" y="1434"/>
                      <a:pt x="2668" y="1186"/>
                      <a:pt x="2342" y="922"/>
                    </a:cubicBezTo>
                    <a:cubicBezTo>
                      <a:pt x="2001" y="627"/>
                      <a:pt x="1660" y="317"/>
                      <a:pt x="1272" y="100"/>
                    </a:cubicBezTo>
                    <a:cubicBezTo>
                      <a:pt x="1150" y="33"/>
                      <a:pt x="1017" y="1"/>
                      <a:pt x="884" y="1"/>
                    </a:cubicBezTo>
                    <a:close/>
                  </a:path>
                </a:pathLst>
              </a:custGeom>
              <a:solidFill>
                <a:srgbClr val="7623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008" name="Google Shape;1008;p8"/>
              <p:cNvSpPr/>
              <p:nvPr/>
            </p:nvSpPr>
            <p:spPr>
              <a:xfrm>
                <a:off x="1495625" y="4388825"/>
                <a:ext cx="97175" cy="57925"/>
              </a:xfrm>
              <a:custGeom>
                <a:avLst/>
                <a:gdLst/>
                <a:ahLst/>
                <a:cxnLst/>
                <a:rect l="l" t="t" r="r" b="b"/>
                <a:pathLst>
                  <a:path w="3887" h="2317" extrusionOk="0">
                    <a:moveTo>
                      <a:pt x="3168" y="0"/>
                    </a:moveTo>
                    <a:cubicBezTo>
                      <a:pt x="3154" y="0"/>
                      <a:pt x="3139" y="1"/>
                      <a:pt x="3123" y="2"/>
                    </a:cubicBezTo>
                    <a:cubicBezTo>
                      <a:pt x="2115" y="80"/>
                      <a:pt x="828" y="328"/>
                      <a:pt x="239" y="1243"/>
                    </a:cubicBezTo>
                    <a:cubicBezTo>
                      <a:pt x="1" y="1644"/>
                      <a:pt x="290" y="2317"/>
                      <a:pt x="793" y="2317"/>
                    </a:cubicBezTo>
                    <a:cubicBezTo>
                      <a:pt x="815" y="2317"/>
                      <a:pt x="837" y="2316"/>
                      <a:pt x="859" y="2313"/>
                    </a:cubicBezTo>
                    <a:cubicBezTo>
                      <a:pt x="1790" y="2189"/>
                      <a:pt x="2596" y="1507"/>
                      <a:pt x="3418" y="1072"/>
                    </a:cubicBezTo>
                    <a:cubicBezTo>
                      <a:pt x="3886" y="816"/>
                      <a:pt x="3708" y="0"/>
                      <a:pt x="3168" y="0"/>
                    </a:cubicBezTo>
                    <a:close/>
                  </a:path>
                </a:pathLst>
              </a:custGeom>
              <a:solidFill>
                <a:srgbClr val="7623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009" name="Google Shape;1009;p8"/>
              <p:cNvSpPr/>
              <p:nvPr/>
            </p:nvSpPr>
            <p:spPr>
              <a:xfrm>
                <a:off x="1570200" y="4530900"/>
                <a:ext cx="39975" cy="83700"/>
              </a:xfrm>
              <a:custGeom>
                <a:avLst/>
                <a:gdLst/>
                <a:ahLst/>
                <a:cxnLst/>
                <a:rect l="l" t="t" r="r" b="b"/>
                <a:pathLst>
                  <a:path w="1599" h="3348" extrusionOk="0">
                    <a:moveTo>
                      <a:pt x="820" y="0"/>
                    </a:moveTo>
                    <a:cubicBezTo>
                      <a:pt x="653" y="0"/>
                      <a:pt x="488" y="80"/>
                      <a:pt x="389" y="259"/>
                    </a:cubicBezTo>
                    <a:cubicBezTo>
                      <a:pt x="1" y="942"/>
                      <a:pt x="94" y="1903"/>
                      <a:pt x="125" y="2679"/>
                    </a:cubicBezTo>
                    <a:cubicBezTo>
                      <a:pt x="156" y="3127"/>
                      <a:pt x="525" y="3348"/>
                      <a:pt x="878" y="3348"/>
                    </a:cubicBezTo>
                    <a:cubicBezTo>
                      <a:pt x="1235" y="3348"/>
                      <a:pt x="1575" y="3123"/>
                      <a:pt x="1536" y="2679"/>
                    </a:cubicBezTo>
                    <a:cubicBezTo>
                      <a:pt x="1474" y="1934"/>
                      <a:pt x="1598" y="1066"/>
                      <a:pt x="1350" y="383"/>
                    </a:cubicBezTo>
                    <a:cubicBezTo>
                      <a:pt x="1270" y="144"/>
                      <a:pt x="1043" y="0"/>
                      <a:pt x="820" y="0"/>
                    </a:cubicBezTo>
                    <a:close/>
                  </a:path>
                </a:pathLst>
              </a:custGeom>
              <a:solidFill>
                <a:srgbClr val="7623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010" name="Google Shape;1010;p8"/>
              <p:cNvSpPr/>
              <p:nvPr/>
            </p:nvSpPr>
            <p:spPr>
              <a:xfrm>
                <a:off x="1419375" y="4638925"/>
                <a:ext cx="102525" cy="55575"/>
              </a:xfrm>
              <a:custGeom>
                <a:avLst/>
                <a:gdLst/>
                <a:ahLst/>
                <a:cxnLst/>
                <a:rect l="l" t="t" r="r" b="b"/>
                <a:pathLst>
                  <a:path w="4101" h="2223" extrusionOk="0">
                    <a:moveTo>
                      <a:pt x="1061" y="0"/>
                    </a:moveTo>
                    <a:cubicBezTo>
                      <a:pt x="0" y="0"/>
                      <a:pt x="4" y="1724"/>
                      <a:pt x="1117" y="1754"/>
                    </a:cubicBezTo>
                    <a:cubicBezTo>
                      <a:pt x="1769" y="1770"/>
                      <a:pt x="2451" y="1863"/>
                      <a:pt x="3041" y="2158"/>
                    </a:cubicBezTo>
                    <a:cubicBezTo>
                      <a:pt x="3133" y="2202"/>
                      <a:pt x="3224" y="2222"/>
                      <a:pt x="3312" y="2222"/>
                    </a:cubicBezTo>
                    <a:cubicBezTo>
                      <a:pt x="3768" y="2222"/>
                      <a:pt x="4101" y="1675"/>
                      <a:pt x="3723" y="1258"/>
                    </a:cubicBezTo>
                    <a:cubicBezTo>
                      <a:pt x="3025" y="483"/>
                      <a:pt x="2156" y="64"/>
                      <a:pt x="1117" y="2"/>
                    </a:cubicBezTo>
                    <a:cubicBezTo>
                      <a:pt x="1098" y="1"/>
                      <a:pt x="1079" y="0"/>
                      <a:pt x="1061" y="0"/>
                    </a:cubicBezTo>
                    <a:close/>
                  </a:path>
                </a:pathLst>
              </a:custGeom>
              <a:solidFill>
                <a:srgbClr val="7623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011" name="Google Shape;1011;p8"/>
              <p:cNvSpPr/>
              <p:nvPr/>
            </p:nvSpPr>
            <p:spPr>
              <a:xfrm>
                <a:off x="1706275" y="4764425"/>
                <a:ext cx="68500" cy="93475"/>
              </a:xfrm>
              <a:custGeom>
                <a:avLst/>
                <a:gdLst/>
                <a:ahLst/>
                <a:cxnLst/>
                <a:rect l="l" t="t" r="r" b="b"/>
                <a:pathLst>
                  <a:path w="2740" h="3739" extrusionOk="0">
                    <a:moveTo>
                      <a:pt x="862" y="1"/>
                    </a:moveTo>
                    <a:cubicBezTo>
                      <a:pt x="430" y="1"/>
                      <a:pt x="0" y="359"/>
                      <a:pt x="172" y="875"/>
                    </a:cubicBezTo>
                    <a:cubicBezTo>
                      <a:pt x="483" y="1791"/>
                      <a:pt x="1041" y="2628"/>
                      <a:pt x="1522" y="3466"/>
                    </a:cubicBezTo>
                    <a:cubicBezTo>
                      <a:pt x="1633" y="3656"/>
                      <a:pt x="1821" y="3739"/>
                      <a:pt x="2009" y="3739"/>
                    </a:cubicBezTo>
                    <a:cubicBezTo>
                      <a:pt x="2372" y="3739"/>
                      <a:pt x="2740" y="3434"/>
                      <a:pt x="2576" y="3016"/>
                    </a:cubicBezTo>
                    <a:cubicBezTo>
                      <a:pt x="2251" y="2132"/>
                      <a:pt x="1971" y="1155"/>
                      <a:pt x="1460" y="333"/>
                    </a:cubicBezTo>
                    <a:cubicBezTo>
                      <a:pt x="1320" y="101"/>
                      <a:pt x="1091" y="1"/>
                      <a:pt x="862" y="1"/>
                    </a:cubicBezTo>
                    <a:close/>
                  </a:path>
                </a:pathLst>
              </a:custGeom>
              <a:solidFill>
                <a:srgbClr val="7623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012" name="Google Shape;1012;p8"/>
              <p:cNvSpPr/>
              <p:nvPr/>
            </p:nvSpPr>
            <p:spPr>
              <a:xfrm>
                <a:off x="1536700" y="4789925"/>
                <a:ext cx="61450" cy="87350"/>
              </a:xfrm>
              <a:custGeom>
                <a:avLst/>
                <a:gdLst/>
                <a:ahLst/>
                <a:cxnLst/>
                <a:rect l="l" t="t" r="r" b="b"/>
                <a:pathLst>
                  <a:path w="2458" h="3494" extrusionOk="0">
                    <a:moveTo>
                      <a:pt x="1822" y="0"/>
                    </a:moveTo>
                    <a:cubicBezTo>
                      <a:pt x="1701" y="0"/>
                      <a:pt x="1577" y="41"/>
                      <a:pt x="1480" y="119"/>
                    </a:cubicBezTo>
                    <a:cubicBezTo>
                      <a:pt x="1155" y="398"/>
                      <a:pt x="1015" y="786"/>
                      <a:pt x="829" y="1174"/>
                    </a:cubicBezTo>
                    <a:cubicBezTo>
                      <a:pt x="643" y="1561"/>
                      <a:pt x="457" y="1965"/>
                      <a:pt x="286" y="2368"/>
                    </a:cubicBezTo>
                    <a:cubicBezTo>
                      <a:pt x="0" y="3009"/>
                      <a:pt x="480" y="3494"/>
                      <a:pt x="975" y="3494"/>
                    </a:cubicBezTo>
                    <a:cubicBezTo>
                      <a:pt x="1257" y="3494"/>
                      <a:pt x="1545" y="3335"/>
                      <a:pt x="1698" y="2957"/>
                    </a:cubicBezTo>
                    <a:cubicBezTo>
                      <a:pt x="1977" y="2197"/>
                      <a:pt x="2458" y="1143"/>
                      <a:pt x="2256" y="321"/>
                    </a:cubicBezTo>
                    <a:cubicBezTo>
                      <a:pt x="2199" y="102"/>
                      <a:pt x="2014" y="0"/>
                      <a:pt x="1822" y="0"/>
                    </a:cubicBezTo>
                    <a:close/>
                  </a:path>
                </a:pathLst>
              </a:custGeom>
              <a:solidFill>
                <a:srgbClr val="7623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013" name="Google Shape;1013;p8"/>
              <p:cNvSpPr/>
              <p:nvPr/>
            </p:nvSpPr>
            <p:spPr>
              <a:xfrm>
                <a:off x="1887775" y="4927350"/>
                <a:ext cx="117900" cy="48275"/>
              </a:xfrm>
              <a:custGeom>
                <a:avLst/>
                <a:gdLst/>
                <a:ahLst/>
                <a:cxnLst/>
                <a:rect l="l" t="t" r="r" b="b"/>
                <a:pathLst>
                  <a:path w="4716" h="1931" extrusionOk="0">
                    <a:moveTo>
                      <a:pt x="1239" y="0"/>
                    </a:moveTo>
                    <a:cubicBezTo>
                      <a:pt x="1070" y="0"/>
                      <a:pt x="900" y="11"/>
                      <a:pt x="729" y="35"/>
                    </a:cubicBezTo>
                    <a:cubicBezTo>
                      <a:pt x="0" y="128"/>
                      <a:pt x="78" y="1276"/>
                      <a:pt x="729" y="1446"/>
                    </a:cubicBezTo>
                    <a:cubicBezTo>
                      <a:pt x="1737" y="1694"/>
                      <a:pt x="2776" y="1648"/>
                      <a:pt x="3785" y="1912"/>
                    </a:cubicBezTo>
                    <a:cubicBezTo>
                      <a:pt x="3834" y="1925"/>
                      <a:pt x="3882" y="1931"/>
                      <a:pt x="3927" y="1931"/>
                    </a:cubicBezTo>
                    <a:cubicBezTo>
                      <a:pt x="4432" y="1931"/>
                      <a:pt x="4715" y="1203"/>
                      <a:pt x="4203" y="919"/>
                    </a:cubicBezTo>
                    <a:cubicBezTo>
                      <a:pt x="3296" y="425"/>
                      <a:pt x="2284" y="0"/>
                      <a:pt x="1239" y="0"/>
                    </a:cubicBezTo>
                    <a:close/>
                  </a:path>
                </a:pathLst>
              </a:custGeom>
              <a:solidFill>
                <a:srgbClr val="7623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014" name="Google Shape;1014;p8"/>
              <p:cNvSpPr/>
              <p:nvPr/>
            </p:nvSpPr>
            <p:spPr>
              <a:xfrm>
                <a:off x="1778825" y="5009075"/>
                <a:ext cx="49300" cy="100075"/>
              </a:xfrm>
              <a:custGeom>
                <a:avLst/>
                <a:gdLst/>
                <a:ahLst/>
                <a:cxnLst/>
                <a:rect l="l" t="t" r="r" b="b"/>
                <a:pathLst>
                  <a:path w="1972" h="4003" extrusionOk="0">
                    <a:moveTo>
                      <a:pt x="785" y="0"/>
                    </a:moveTo>
                    <a:cubicBezTo>
                      <a:pt x="536" y="0"/>
                      <a:pt x="319" y="189"/>
                      <a:pt x="217" y="426"/>
                    </a:cubicBezTo>
                    <a:cubicBezTo>
                      <a:pt x="0" y="969"/>
                      <a:pt x="310" y="1512"/>
                      <a:pt x="496" y="2024"/>
                    </a:cubicBezTo>
                    <a:cubicBezTo>
                      <a:pt x="682" y="2567"/>
                      <a:pt x="884" y="3125"/>
                      <a:pt x="1055" y="3683"/>
                    </a:cubicBezTo>
                    <a:cubicBezTo>
                      <a:pt x="1125" y="3900"/>
                      <a:pt x="1320" y="4003"/>
                      <a:pt x="1511" y="4003"/>
                    </a:cubicBezTo>
                    <a:cubicBezTo>
                      <a:pt x="1745" y="4003"/>
                      <a:pt x="1971" y="3849"/>
                      <a:pt x="1954" y="3559"/>
                    </a:cubicBezTo>
                    <a:cubicBezTo>
                      <a:pt x="1939" y="2923"/>
                      <a:pt x="1892" y="2287"/>
                      <a:pt x="1784" y="1667"/>
                    </a:cubicBezTo>
                    <a:cubicBezTo>
                      <a:pt x="1691" y="1062"/>
                      <a:pt x="1629" y="426"/>
                      <a:pt x="1070" y="85"/>
                    </a:cubicBezTo>
                    <a:cubicBezTo>
                      <a:pt x="974" y="26"/>
                      <a:pt x="877" y="0"/>
                      <a:pt x="785" y="0"/>
                    </a:cubicBezTo>
                    <a:close/>
                  </a:path>
                </a:pathLst>
              </a:custGeom>
              <a:solidFill>
                <a:srgbClr val="7623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015" name="Google Shape;1015;p8"/>
              <p:cNvSpPr/>
              <p:nvPr/>
            </p:nvSpPr>
            <p:spPr>
              <a:xfrm>
                <a:off x="2402700" y="4608375"/>
                <a:ext cx="122200" cy="47700"/>
              </a:xfrm>
              <a:custGeom>
                <a:avLst/>
                <a:gdLst/>
                <a:ahLst/>
                <a:cxnLst/>
                <a:rect l="l" t="t" r="r" b="b"/>
                <a:pathLst>
                  <a:path w="4888" h="1908" extrusionOk="0">
                    <a:moveTo>
                      <a:pt x="4078" y="1"/>
                    </a:moveTo>
                    <a:cubicBezTo>
                      <a:pt x="4034" y="1"/>
                      <a:pt x="3988" y="5"/>
                      <a:pt x="3939" y="14"/>
                    </a:cubicBezTo>
                    <a:cubicBezTo>
                      <a:pt x="2962" y="200"/>
                      <a:pt x="2001" y="262"/>
                      <a:pt x="1024" y="324"/>
                    </a:cubicBezTo>
                    <a:cubicBezTo>
                      <a:pt x="35" y="385"/>
                      <a:pt x="1" y="1908"/>
                      <a:pt x="966" y="1908"/>
                    </a:cubicBezTo>
                    <a:cubicBezTo>
                      <a:pt x="985" y="1908"/>
                      <a:pt x="1004" y="1907"/>
                      <a:pt x="1024" y="1906"/>
                    </a:cubicBezTo>
                    <a:cubicBezTo>
                      <a:pt x="2140" y="1844"/>
                      <a:pt x="3210" y="1565"/>
                      <a:pt x="4250" y="1146"/>
                    </a:cubicBezTo>
                    <a:cubicBezTo>
                      <a:pt x="4888" y="885"/>
                      <a:pt x="4712" y="1"/>
                      <a:pt x="4078" y="1"/>
                    </a:cubicBezTo>
                    <a:close/>
                  </a:path>
                </a:pathLst>
              </a:custGeom>
              <a:solidFill>
                <a:srgbClr val="7623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016" name="Google Shape;1016;p8"/>
              <p:cNvSpPr/>
              <p:nvPr/>
            </p:nvSpPr>
            <p:spPr>
              <a:xfrm>
                <a:off x="2507000" y="4462150"/>
                <a:ext cx="78325" cy="36900"/>
              </a:xfrm>
              <a:custGeom>
                <a:avLst/>
                <a:gdLst/>
                <a:ahLst/>
                <a:cxnLst/>
                <a:rect l="l" t="t" r="r" b="b"/>
                <a:pathLst>
                  <a:path w="3133" h="1476" extrusionOk="0">
                    <a:moveTo>
                      <a:pt x="821" y="1"/>
                    </a:moveTo>
                    <a:cubicBezTo>
                      <a:pt x="453" y="1"/>
                      <a:pt x="131" y="217"/>
                      <a:pt x="78" y="621"/>
                    </a:cubicBezTo>
                    <a:cubicBezTo>
                      <a:pt x="0" y="1086"/>
                      <a:pt x="357" y="1412"/>
                      <a:pt x="791" y="1458"/>
                    </a:cubicBezTo>
                    <a:cubicBezTo>
                      <a:pt x="939" y="1471"/>
                      <a:pt x="1089" y="1476"/>
                      <a:pt x="1241" y="1476"/>
                    </a:cubicBezTo>
                    <a:cubicBezTo>
                      <a:pt x="1645" y="1476"/>
                      <a:pt x="2056" y="1443"/>
                      <a:pt x="2451" y="1443"/>
                    </a:cubicBezTo>
                    <a:cubicBezTo>
                      <a:pt x="3009" y="1427"/>
                      <a:pt x="3133" y="621"/>
                      <a:pt x="2590" y="466"/>
                    </a:cubicBezTo>
                    <a:cubicBezTo>
                      <a:pt x="2063" y="326"/>
                      <a:pt x="1520" y="109"/>
                      <a:pt x="993" y="16"/>
                    </a:cubicBezTo>
                    <a:cubicBezTo>
                      <a:pt x="935" y="6"/>
                      <a:pt x="877" y="1"/>
                      <a:pt x="821" y="1"/>
                    </a:cubicBezTo>
                    <a:close/>
                  </a:path>
                </a:pathLst>
              </a:custGeom>
              <a:solidFill>
                <a:srgbClr val="7623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017" name="Google Shape;1017;p8"/>
              <p:cNvSpPr/>
              <p:nvPr/>
            </p:nvSpPr>
            <p:spPr>
              <a:xfrm>
                <a:off x="2387475" y="4133750"/>
                <a:ext cx="102100" cy="44800"/>
              </a:xfrm>
              <a:custGeom>
                <a:avLst/>
                <a:gdLst/>
                <a:ahLst/>
                <a:cxnLst/>
                <a:rect l="l" t="t" r="r" b="b"/>
                <a:pathLst>
                  <a:path w="4084" h="1792" extrusionOk="0">
                    <a:moveTo>
                      <a:pt x="1175" y="0"/>
                    </a:moveTo>
                    <a:cubicBezTo>
                      <a:pt x="275" y="0"/>
                      <a:pt x="0" y="1203"/>
                      <a:pt x="919" y="1582"/>
                    </a:cubicBezTo>
                    <a:cubicBezTo>
                      <a:pt x="1315" y="1744"/>
                      <a:pt x="1775" y="1791"/>
                      <a:pt x="2236" y="1791"/>
                    </a:cubicBezTo>
                    <a:cubicBezTo>
                      <a:pt x="2659" y="1791"/>
                      <a:pt x="3084" y="1751"/>
                      <a:pt x="3463" y="1721"/>
                    </a:cubicBezTo>
                    <a:cubicBezTo>
                      <a:pt x="3975" y="1690"/>
                      <a:pt x="4083" y="992"/>
                      <a:pt x="3587" y="822"/>
                    </a:cubicBezTo>
                    <a:cubicBezTo>
                      <a:pt x="2858" y="574"/>
                      <a:pt x="2113" y="124"/>
                      <a:pt x="1353" y="15"/>
                    </a:cubicBezTo>
                    <a:cubicBezTo>
                      <a:pt x="1292" y="5"/>
                      <a:pt x="1232" y="0"/>
                      <a:pt x="1175" y="0"/>
                    </a:cubicBezTo>
                    <a:close/>
                  </a:path>
                </a:pathLst>
              </a:custGeom>
              <a:solidFill>
                <a:srgbClr val="7623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018" name="Google Shape;1018;p8"/>
              <p:cNvSpPr/>
              <p:nvPr/>
            </p:nvSpPr>
            <p:spPr>
              <a:xfrm>
                <a:off x="2484100" y="4757625"/>
                <a:ext cx="58450" cy="112200"/>
              </a:xfrm>
              <a:custGeom>
                <a:avLst/>
                <a:gdLst/>
                <a:ahLst/>
                <a:cxnLst/>
                <a:rect l="l" t="t" r="r" b="b"/>
                <a:pathLst>
                  <a:path w="2338" h="4488" extrusionOk="0">
                    <a:moveTo>
                      <a:pt x="915" y="1"/>
                    </a:moveTo>
                    <a:cubicBezTo>
                      <a:pt x="687" y="1"/>
                      <a:pt x="466" y="108"/>
                      <a:pt x="327" y="356"/>
                    </a:cubicBezTo>
                    <a:cubicBezTo>
                      <a:pt x="1" y="930"/>
                      <a:pt x="172" y="1582"/>
                      <a:pt x="296" y="2187"/>
                    </a:cubicBezTo>
                    <a:cubicBezTo>
                      <a:pt x="435" y="2822"/>
                      <a:pt x="668" y="3427"/>
                      <a:pt x="916" y="4017"/>
                    </a:cubicBezTo>
                    <a:cubicBezTo>
                      <a:pt x="1049" y="4341"/>
                      <a:pt x="1326" y="4488"/>
                      <a:pt x="1592" y="4488"/>
                    </a:cubicBezTo>
                    <a:cubicBezTo>
                      <a:pt x="1976" y="4488"/>
                      <a:pt x="2338" y="4182"/>
                      <a:pt x="2219" y="3660"/>
                    </a:cubicBezTo>
                    <a:cubicBezTo>
                      <a:pt x="2095" y="3102"/>
                      <a:pt x="2002" y="2543"/>
                      <a:pt x="1940" y="1969"/>
                    </a:cubicBezTo>
                    <a:cubicBezTo>
                      <a:pt x="1878" y="1427"/>
                      <a:pt x="1940" y="806"/>
                      <a:pt x="1598" y="356"/>
                    </a:cubicBezTo>
                    <a:cubicBezTo>
                      <a:pt x="1435" y="135"/>
                      <a:pt x="1171" y="1"/>
                      <a:pt x="915" y="1"/>
                    </a:cubicBezTo>
                    <a:close/>
                  </a:path>
                </a:pathLst>
              </a:custGeom>
              <a:solidFill>
                <a:srgbClr val="7623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019" name="Google Shape;1019;p8"/>
              <p:cNvSpPr/>
              <p:nvPr/>
            </p:nvSpPr>
            <p:spPr>
              <a:xfrm>
                <a:off x="1653175" y="4003075"/>
                <a:ext cx="97750" cy="46075"/>
              </a:xfrm>
              <a:custGeom>
                <a:avLst/>
                <a:gdLst/>
                <a:ahLst/>
                <a:cxnLst/>
                <a:rect l="l" t="t" r="r" b="b"/>
                <a:pathLst>
                  <a:path w="3910" h="1843" extrusionOk="0">
                    <a:moveTo>
                      <a:pt x="2415" y="1"/>
                    </a:moveTo>
                    <a:cubicBezTo>
                      <a:pt x="1595" y="1"/>
                      <a:pt x="607" y="107"/>
                      <a:pt x="218" y="776"/>
                    </a:cubicBezTo>
                    <a:cubicBezTo>
                      <a:pt x="1" y="1179"/>
                      <a:pt x="218" y="1644"/>
                      <a:pt x="637" y="1784"/>
                    </a:cubicBezTo>
                    <a:cubicBezTo>
                      <a:pt x="753" y="1825"/>
                      <a:pt x="865" y="1842"/>
                      <a:pt x="975" y="1842"/>
                    </a:cubicBezTo>
                    <a:cubicBezTo>
                      <a:pt x="1274" y="1842"/>
                      <a:pt x="1556" y="1715"/>
                      <a:pt x="1862" y="1613"/>
                    </a:cubicBezTo>
                    <a:cubicBezTo>
                      <a:pt x="2234" y="1473"/>
                      <a:pt x="2638" y="1380"/>
                      <a:pt x="3041" y="1334"/>
                    </a:cubicBezTo>
                    <a:cubicBezTo>
                      <a:pt x="3863" y="1225"/>
                      <a:pt x="3909" y="62"/>
                      <a:pt x="3041" y="16"/>
                    </a:cubicBezTo>
                    <a:cubicBezTo>
                      <a:pt x="2856" y="9"/>
                      <a:pt x="2642" y="1"/>
                      <a:pt x="2415" y="1"/>
                    </a:cubicBezTo>
                    <a:close/>
                  </a:path>
                </a:pathLst>
              </a:custGeom>
              <a:solidFill>
                <a:srgbClr val="7623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020" name="Google Shape;1020;p8"/>
              <p:cNvSpPr/>
              <p:nvPr/>
            </p:nvSpPr>
            <p:spPr>
              <a:xfrm>
                <a:off x="2167100" y="4996500"/>
                <a:ext cx="64200" cy="86200"/>
              </a:xfrm>
              <a:custGeom>
                <a:avLst/>
                <a:gdLst/>
                <a:ahLst/>
                <a:cxnLst/>
                <a:rect l="l" t="t" r="r" b="b"/>
                <a:pathLst>
                  <a:path w="2568" h="3448" extrusionOk="0">
                    <a:moveTo>
                      <a:pt x="2066" y="0"/>
                    </a:moveTo>
                    <a:cubicBezTo>
                      <a:pt x="1934" y="0"/>
                      <a:pt x="1801" y="57"/>
                      <a:pt x="1716" y="185"/>
                    </a:cubicBezTo>
                    <a:cubicBezTo>
                      <a:pt x="1235" y="898"/>
                      <a:pt x="723" y="1550"/>
                      <a:pt x="320" y="2294"/>
                    </a:cubicBezTo>
                    <a:cubicBezTo>
                      <a:pt x="1" y="2900"/>
                      <a:pt x="564" y="3448"/>
                      <a:pt x="1069" y="3448"/>
                    </a:cubicBezTo>
                    <a:cubicBezTo>
                      <a:pt x="1301" y="3448"/>
                      <a:pt x="1521" y="3332"/>
                      <a:pt x="1638" y="3054"/>
                    </a:cubicBezTo>
                    <a:cubicBezTo>
                      <a:pt x="1995" y="2232"/>
                      <a:pt x="2212" y="1379"/>
                      <a:pt x="2476" y="510"/>
                    </a:cubicBezTo>
                    <a:cubicBezTo>
                      <a:pt x="2567" y="205"/>
                      <a:pt x="2319" y="0"/>
                      <a:pt x="2066" y="0"/>
                    </a:cubicBezTo>
                    <a:close/>
                  </a:path>
                </a:pathLst>
              </a:custGeom>
              <a:solidFill>
                <a:srgbClr val="7623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021" name="Google Shape;1021;p8"/>
              <p:cNvSpPr/>
              <p:nvPr/>
            </p:nvSpPr>
            <p:spPr>
              <a:xfrm>
                <a:off x="2334475" y="4915825"/>
                <a:ext cx="77150" cy="77825"/>
              </a:xfrm>
              <a:custGeom>
                <a:avLst/>
                <a:gdLst/>
                <a:ahLst/>
                <a:cxnLst/>
                <a:rect l="l" t="t" r="r" b="b"/>
                <a:pathLst>
                  <a:path w="3086" h="3113" extrusionOk="0">
                    <a:moveTo>
                      <a:pt x="763" y="1"/>
                    </a:moveTo>
                    <a:cubicBezTo>
                      <a:pt x="355" y="1"/>
                      <a:pt x="1" y="437"/>
                      <a:pt x="232" y="899"/>
                    </a:cubicBezTo>
                    <a:cubicBezTo>
                      <a:pt x="604" y="1613"/>
                      <a:pt x="1023" y="2388"/>
                      <a:pt x="1659" y="2900"/>
                    </a:cubicBezTo>
                    <a:cubicBezTo>
                      <a:pt x="1833" y="3030"/>
                      <a:pt x="2031" y="3112"/>
                      <a:pt x="2230" y="3112"/>
                    </a:cubicBezTo>
                    <a:cubicBezTo>
                      <a:pt x="2385" y="3112"/>
                      <a:pt x="2539" y="3062"/>
                      <a:pt x="2682" y="2946"/>
                    </a:cubicBezTo>
                    <a:cubicBezTo>
                      <a:pt x="2977" y="2714"/>
                      <a:pt x="3086" y="2280"/>
                      <a:pt x="2884" y="1954"/>
                    </a:cubicBezTo>
                    <a:cubicBezTo>
                      <a:pt x="2450" y="1256"/>
                      <a:pt x="1783" y="713"/>
                      <a:pt x="1178" y="170"/>
                    </a:cubicBezTo>
                    <a:cubicBezTo>
                      <a:pt x="1048" y="52"/>
                      <a:pt x="902" y="1"/>
                      <a:pt x="763" y="1"/>
                    </a:cubicBezTo>
                    <a:close/>
                  </a:path>
                </a:pathLst>
              </a:custGeom>
              <a:solidFill>
                <a:srgbClr val="7623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022" name="Google Shape;1022;p8"/>
              <p:cNvSpPr/>
              <p:nvPr/>
            </p:nvSpPr>
            <p:spPr>
              <a:xfrm>
                <a:off x="1879400" y="3941050"/>
                <a:ext cx="61650" cy="96550"/>
              </a:xfrm>
              <a:custGeom>
                <a:avLst/>
                <a:gdLst/>
                <a:ahLst/>
                <a:cxnLst/>
                <a:rect l="l" t="t" r="r" b="b"/>
                <a:pathLst>
                  <a:path w="2466" h="3862" extrusionOk="0">
                    <a:moveTo>
                      <a:pt x="2006" y="0"/>
                    </a:moveTo>
                    <a:cubicBezTo>
                      <a:pt x="1948" y="0"/>
                      <a:pt x="1890" y="14"/>
                      <a:pt x="1840" y="46"/>
                    </a:cubicBezTo>
                    <a:cubicBezTo>
                      <a:pt x="1374" y="325"/>
                      <a:pt x="1095" y="728"/>
                      <a:pt x="847" y="1209"/>
                    </a:cubicBezTo>
                    <a:cubicBezTo>
                      <a:pt x="552" y="1783"/>
                      <a:pt x="242" y="2404"/>
                      <a:pt x="103" y="3024"/>
                    </a:cubicBezTo>
                    <a:cubicBezTo>
                      <a:pt x="1" y="3503"/>
                      <a:pt x="388" y="3862"/>
                      <a:pt x="775" y="3862"/>
                    </a:cubicBezTo>
                    <a:cubicBezTo>
                      <a:pt x="977" y="3862"/>
                      <a:pt x="1179" y="3764"/>
                      <a:pt x="1312" y="3536"/>
                    </a:cubicBezTo>
                    <a:cubicBezTo>
                      <a:pt x="1886" y="2590"/>
                      <a:pt x="1995" y="1473"/>
                      <a:pt x="2367" y="449"/>
                    </a:cubicBezTo>
                    <a:cubicBezTo>
                      <a:pt x="2466" y="215"/>
                      <a:pt x="2231" y="0"/>
                      <a:pt x="2006" y="0"/>
                    </a:cubicBezTo>
                    <a:close/>
                  </a:path>
                </a:pathLst>
              </a:custGeom>
              <a:solidFill>
                <a:srgbClr val="7623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023" name="Google Shape;1023;p8"/>
              <p:cNvSpPr/>
              <p:nvPr/>
            </p:nvSpPr>
            <p:spPr>
              <a:xfrm>
                <a:off x="1607050" y="4130325"/>
                <a:ext cx="113175" cy="54675"/>
              </a:xfrm>
              <a:custGeom>
                <a:avLst/>
                <a:gdLst/>
                <a:ahLst/>
                <a:cxnLst/>
                <a:rect l="l" t="t" r="r" b="b"/>
                <a:pathLst>
                  <a:path w="4527" h="2187" extrusionOk="0">
                    <a:moveTo>
                      <a:pt x="985" y="0"/>
                    </a:moveTo>
                    <a:cubicBezTo>
                      <a:pt x="877" y="0"/>
                      <a:pt x="766" y="14"/>
                      <a:pt x="652" y="44"/>
                    </a:cubicBezTo>
                    <a:cubicBezTo>
                      <a:pt x="217" y="183"/>
                      <a:pt x="0" y="695"/>
                      <a:pt x="233" y="1098"/>
                    </a:cubicBezTo>
                    <a:cubicBezTo>
                      <a:pt x="559" y="1657"/>
                      <a:pt x="1226" y="1796"/>
                      <a:pt x="1830" y="1920"/>
                    </a:cubicBezTo>
                    <a:cubicBezTo>
                      <a:pt x="2451" y="2060"/>
                      <a:pt x="3071" y="2138"/>
                      <a:pt x="3692" y="2184"/>
                    </a:cubicBezTo>
                    <a:cubicBezTo>
                      <a:pt x="3711" y="2186"/>
                      <a:pt x="3730" y="2187"/>
                      <a:pt x="3748" y="2187"/>
                    </a:cubicBezTo>
                    <a:cubicBezTo>
                      <a:pt x="4427" y="2187"/>
                      <a:pt x="4526" y="1109"/>
                      <a:pt x="3862" y="928"/>
                    </a:cubicBezTo>
                    <a:cubicBezTo>
                      <a:pt x="3319" y="788"/>
                      <a:pt x="2777" y="618"/>
                      <a:pt x="2249" y="400"/>
                    </a:cubicBezTo>
                    <a:cubicBezTo>
                      <a:pt x="1824" y="226"/>
                      <a:pt x="1430" y="0"/>
                      <a:pt x="985" y="0"/>
                    </a:cubicBezTo>
                    <a:close/>
                  </a:path>
                </a:pathLst>
              </a:custGeom>
              <a:solidFill>
                <a:srgbClr val="7623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024" name="Google Shape;1024;p8"/>
              <p:cNvSpPr/>
              <p:nvPr/>
            </p:nvSpPr>
            <p:spPr>
              <a:xfrm>
                <a:off x="1435825" y="4227650"/>
                <a:ext cx="69600" cy="99025"/>
              </a:xfrm>
              <a:custGeom>
                <a:avLst/>
                <a:gdLst/>
                <a:ahLst/>
                <a:cxnLst/>
                <a:rect l="l" t="t" r="r" b="b"/>
                <a:pathLst>
                  <a:path w="2784" h="3961" extrusionOk="0">
                    <a:moveTo>
                      <a:pt x="2119" y="0"/>
                    </a:moveTo>
                    <a:cubicBezTo>
                      <a:pt x="1943" y="0"/>
                      <a:pt x="1766" y="79"/>
                      <a:pt x="1654" y="261"/>
                    </a:cubicBezTo>
                    <a:cubicBezTo>
                      <a:pt x="1111" y="1145"/>
                      <a:pt x="568" y="2044"/>
                      <a:pt x="196" y="3021"/>
                    </a:cubicBezTo>
                    <a:cubicBezTo>
                      <a:pt x="1" y="3545"/>
                      <a:pt x="499" y="3960"/>
                      <a:pt x="971" y="3960"/>
                    </a:cubicBezTo>
                    <a:cubicBezTo>
                      <a:pt x="1211" y="3960"/>
                      <a:pt x="1445" y="3852"/>
                      <a:pt x="1576" y="3595"/>
                    </a:cubicBezTo>
                    <a:cubicBezTo>
                      <a:pt x="2057" y="2680"/>
                      <a:pt x="2352" y="1672"/>
                      <a:pt x="2662" y="680"/>
                    </a:cubicBezTo>
                    <a:cubicBezTo>
                      <a:pt x="2784" y="283"/>
                      <a:pt x="2453" y="0"/>
                      <a:pt x="2119" y="0"/>
                    </a:cubicBezTo>
                    <a:close/>
                  </a:path>
                </a:pathLst>
              </a:custGeom>
              <a:solidFill>
                <a:srgbClr val="7623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grpSp>
          <p:nvGrpSpPr>
            <p:cNvPr id="1025" name="Google Shape;1025;p8"/>
            <p:cNvGrpSpPr/>
            <p:nvPr/>
          </p:nvGrpSpPr>
          <p:grpSpPr>
            <a:xfrm rot="10800000" flipH="1">
              <a:off x="4572000" y="-489775"/>
              <a:ext cx="2470700" cy="1442275"/>
              <a:chOff x="2740800" y="4354100"/>
              <a:chExt cx="2470700" cy="1442275"/>
            </a:xfrm>
          </p:grpSpPr>
          <p:sp>
            <p:nvSpPr>
              <p:cNvPr id="1026" name="Google Shape;1026;p8"/>
              <p:cNvSpPr/>
              <p:nvPr/>
            </p:nvSpPr>
            <p:spPr>
              <a:xfrm>
                <a:off x="2740800" y="4354100"/>
                <a:ext cx="2470700" cy="1372500"/>
              </a:xfrm>
              <a:custGeom>
                <a:avLst/>
                <a:gdLst/>
                <a:ahLst/>
                <a:cxnLst/>
                <a:rect l="l" t="t" r="r" b="b"/>
                <a:pathLst>
                  <a:path w="98828" h="54900" extrusionOk="0">
                    <a:moveTo>
                      <a:pt x="58593" y="0"/>
                    </a:moveTo>
                    <a:cubicBezTo>
                      <a:pt x="58368" y="0"/>
                      <a:pt x="58147" y="4"/>
                      <a:pt x="57929" y="11"/>
                    </a:cubicBezTo>
                    <a:lnTo>
                      <a:pt x="56285" y="57"/>
                    </a:lnTo>
                    <a:cubicBezTo>
                      <a:pt x="50143" y="243"/>
                      <a:pt x="43784" y="414"/>
                      <a:pt x="37906" y="2198"/>
                    </a:cubicBezTo>
                    <a:cubicBezTo>
                      <a:pt x="33579" y="3516"/>
                      <a:pt x="28026" y="5548"/>
                      <a:pt x="23358" y="9689"/>
                    </a:cubicBezTo>
                    <a:lnTo>
                      <a:pt x="22706" y="10278"/>
                    </a:lnTo>
                    <a:cubicBezTo>
                      <a:pt x="20023" y="12651"/>
                      <a:pt x="17262" y="15117"/>
                      <a:pt x="14393" y="17242"/>
                    </a:cubicBezTo>
                    <a:cubicBezTo>
                      <a:pt x="13897" y="17614"/>
                      <a:pt x="13401" y="17971"/>
                      <a:pt x="12904" y="18328"/>
                    </a:cubicBezTo>
                    <a:cubicBezTo>
                      <a:pt x="11167" y="19553"/>
                      <a:pt x="9384" y="20825"/>
                      <a:pt x="7972" y="22469"/>
                    </a:cubicBezTo>
                    <a:cubicBezTo>
                      <a:pt x="512" y="31092"/>
                      <a:pt x="0" y="45423"/>
                      <a:pt x="31" y="49626"/>
                    </a:cubicBezTo>
                    <a:lnTo>
                      <a:pt x="683" y="49610"/>
                    </a:lnTo>
                    <a:cubicBezTo>
                      <a:pt x="667" y="45485"/>
                      <a:pt x="1148" y="31340"/>
                      <a:pt x="8453" y="22903"/>
                    </a:cubicBezTo>
                    <a:cubicBezTo>
                      <a:pt x="9833" y="21305"/>
                      <a:pt x="11586" y="20065"/>
                      <a:pt x="13277" y="18855"/>
                    </a:cubicBezTo>
                    <a:cubicBezTo>
                      <a:pt x="13788" y="18498"/>
                      <a:pt x="14285" y="18141"/>
                      <a:pt x="14781" y="17769"/>
                    </a:cubicBezTo>
                    <a:cubicBezTo>
                      <a:pt x="17666" y="15629"/>
                      <a:pt x="20457" y="13163"/>
                      <a:pt x="23141" y="10759"/>
                    </a:cubicBezTo>
                    <a:lnTo>
                      <a:pt x="23792" y="10185"/>
                    </a:lnTo>
                    <a:cubicBezTo>
                      <a:pt x="28367" y="6122"/>
                      <a:pt x="33842" y="4121"/>
                      <a:pt x="38092" y="2834"/>
                    </a:cubicBezTo>
                    <a:cubicBezTo>
                      <a:pt x="43892" y="1065"/>
                      <a:pt x="50205" y="895"/>
                      <a:pt x="56300" y="709"/>
                    </a:cubicBezTo>
                    <a:lnTo>
                      <a:pt x="57944" y="662"/>
                    </a:lnTo>
                    <a:cubicBezTo>
                      <a:pt x="58149" y="656"/>
                      <a:pt x="58356" y="653"/>
                      <a:pt x="58566" y="653"/>
                    </a:cubicBezTo>
                    <a:cubicBezTo>
                      <a:pt x="65133" y="653"/>
                      <a:pt x="74395" y="3671"/>
                      <a:pt x="79564" y="7564"/>
                    </a:cubicBezTo>
                    <a:cubicBezTo>
                      <a:pt x="80929" y="8603"/>
                      <a:pt x="82248" y="10045"/>
                      <a:pt x="83535" y="11426"/>
                    </a:cubicBezTo>
                    <a:cubicBezTo>
                      <a:pt x="84093" y="12031"/>
                      <a:pt x="84636" y="12636"/>
                      <a:pt x="85163" y="13163"/>
                    </a:cubicBezTo>
                    <a:cubicBezTo>
                      <a:pt x="87149" y="15195"/>
                      <a:pt x="88777" y="17506"/>
                      <a:pt x="90018" y="20034"/>
                    </a:cubicBezTo>
                    <a:cubicBezTo>
                      <a:pt x="91305" y="22701"/>
                      <a:pt x="92220" y="25602"/>
                      <a:pt x="93089" y="28409"/>
                    </a:cubicBezTo>
                    <a:cubicBezTo>
                      <a:pt x="93725" y="30425"/>
                      <a:pt x="94376" y="32503"/>
                      <a:pt x="95167" y="34489"/>
                    </a:cubicBezTo>
                    <a:cubicBezTo>
                      <a:pt x="96672" y="38304"/>
                      <a:pt x="97819" y="43314"/>
                      <a:pt x="98129" y="47563"/>
                    </a:cubicBezTo>
                    <a:cubicBezTo>
                      <a:pt x="98160" y="48090"/>
                      <a:pt x="98036" y="49130"/>
                      <a:pt x="97897" y="50215"/>
                    </a:cubicBezTo>
                    <a:cubicBezTo>
                      <a:pt x="97556" y="52852"/>
                      <a:pt x="97385" y="54465"/>
                      <a:pt x="98021" y="54899"/>
                    </a:cubicBezTo>
                    <a:lnTo>
                      <a:pt x="98393" y="54372"/>
                    </a:lnTo>
                    <a:cubicBezTo>
                      <a:pt x="98052" y="54077"/>
                      <a:pt x="98362" y="51627"/>
                      <a:pt x="98533" y="50308"/>
                    </a:cubicBezTo>
                    <a:cubicBezTo>
                      <a:pt x="98688" y="49176"/>
                      <a:pt x="98827" y="48106"/>
                      <a:pt x="98781" y="47517"/>
                    </a:cubicBezTo>
                    <a:cubicBezTo>
                      <a:pt x="98455" y="43205"/>
                      <a:pt x="97307" y="38118"/>
                      <a:pt x="95772" y="34240"/>
                    </a:cubicBezTo>
                    <a:cubicBezTo>
                      <a:pt x="94981" y="32286"/>
                      <a:pt x="94345" y="30208"/>
                      <a:pt x="93725" y="28207"/>
                    </a:cubicBezTo>
                    <a:cubicBezTo>
                      <a:pt x="92825" y="25384"/>
                      <a:pt x="91910" y="22453"/>
                      <a:pt x="90607" y="19754"/>
                    </a:cubicBezTo>
                    <a:cubicBezTo>
                      <a:pt x="89336" y="17164"/>
                      <a:pt x="87661" y="14791"/>
                      <a:pt x="85629" y="12713"/>
                    </a:cubicBezTo>
                    <a:cubicBezTo>
                      <a:pt x="85101" y="12170"/>
                      <a:pt x="84559" y="11596"/>
                      <a:pt x="84016" y="10992"/>
                    </a:cubicBezTo>
                    <a:cubicBezTo>
                      <a:pt x="82713" y="9580"/>
                      <a:pt x="81379" y="8107"/>
                      <a:pt x="79952" y="7037"/>
                    </a:cubicBezTo>
                    <a:cubicBezTo>
                      <a:pt x="74700" y="3090"/>
                      <a:pt x="65282" y="0"/>
                      <a:pt x="5859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027" name="Google Shape;1027;p8"/>
              <p:cNvSpPr/>
              <p:nvPr/>
            </p:nvSpPr>
            <p:spPr>
              <a:xfrm>
                <a:off x="3508525" y="5182175"/>
                <a:ext cx="996500" cy="477350"/>
              </a:xfrm>
              <a:custGeom>
                <a:avLst/>
                <a:gdLst/>
                <a:ahLst/>
                <a:cxnLst/>
                <a:rect l="l" t="t" r="r" b="b"/>
                <a:pathLst>
                  <a:path w="39860" h="19094" extrusionOk="0">
                    <a:moveTo>
                      <a:pt x="23290" y="1"/>
                    </a:moveTo>
                    <a:cubicBezTo>
                      <a:pt x="22261" y="1"/>
                      <a:pt x="21172" y="101"/>
                      <a:pt x="20008" y="295"/>
                    </a:cubicBezTo>
                    <a:cubicBezTo>
                      <a:pt x="19294" y="419"/>
                      <a:pt x="18503" y="528"/>
                      <a:pt x="17681" y="652"/>
                    </a:cubicBezTo>
                    <a:cubicBezTo>
                      <a:pt x="13819" y="1210"/>
                      <a:pt x="8996" y="1908"/>
                      <a:pt x="6065" y="4142"/>
                    </a:cubicBezTo>
                    <a:cubicBezTo>
                      <a:pt x="2373" y="6949"/>
                      <a:pt x="109" y="11617"/>
                      <a:pt x="0" y="16627"/>
                    </a:cubicBezTo>
                    <a:lnTo>
                      <a:pt x="652" y="16643"/>
                    </a:lnTo>
                    <a:cubicBezTo>
                      <a:pt x="760" y="11819"/>
                      <a:pt x="2932" y="7352"/>
                      <a:pt x="6452" y="4669"/>
                    </a:cubicBezTo>
                    <a:cubicBezTo>
                      <a:pt x="9260" y="2529"/>
                      <a:pt x="13990" y="1846"/>
                      <a:pt x="17774" y="1304"/>
                    </a:cubicBezTo>
                    <a:cubicBezTo>
                      <a:pt x="18596" y="1179"/>
                      <a:pt x="19387" y="1071"/>
                      <a:pt x="20116" y="947"/>
                    </a:cubicBezTo>
                    <a:cubicBezTo>
                      <a:pt x="21226" y="762"/>
                      <a:pt x="22266" y="667"/>
                      <a:pt x="23248" y="667"/>
                    </a:cubicBezTo>
                    <a:cubicBezTo>
                      <a:pt x="27206" y="667"/>
                      <a:pt x="30233" y="2207"/>
                      <a:pt x="33191" y="5600"/>
                    </a:cubicBezTo>
                    <a:cubicBezTo>
                      <a:pt x="35967" y="8810"/>
                      <a:pt x="38231" y="13851"/>
                      <a:pt x="39224" y="19093"/>
                    </a:cubicBezTo>
                    <a:lnTo>
                      <a:pt x="39860" y="18984"/>
                    </a:lnTo>
                    <a:cubicBezTo>
                      <a:pt x="38852" y="13618"/>
                      <a:pt x="36541" y="8469"/>
                      <a:pt x="33687" y="5181"/>
                    </a:cubicBezTo>
                    <a:cubicBezTo>
                      <a:pt x="30582" y="1616"/>
                      <a:pt x="27427" y="1"/>
                      <a:pt x="2329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028" name="Google Shape;1028;p8"/>
              <p:cNvSpPr/>
              <p:nvPr/>
            </p:nvSpPr>
            <p:spPr>
              <a:xfrm>
                <a:off x="3408475" y="5054600"/>
                <a:ext cx="1184200" cy="609950"/>
              </a:xfrm>
              <a:custGeom>
                <a:avLst/>
                <a:gdLst/>
                <a:ahLst/>
                <a:cxnLst/>
                <a:rect l="l" t="t" r="r" b="b"/>
                <a:pathLst>
                  <a:path w="47368" h="24398" extrusionOk="0">
                    <a:moveTo>
                      <a:pt x="26570" y="1"/>
                    </a:moveTo>
                    <a:cubicBezTo>
                      <a:pt x="24493" y="1"/>
                      <a:pt x="22229" y="376"/>
                      <a:pt x="19915" y="1133"/>
                    </a:cubicBezTo>
                    <a:cubicBezTo>
                      <a:pt x="19388" y="1319"/>
                      <a:pt x="18860" y="1490"/>
                      <a:pt x="18318" y="1661"/>
                    </a:cubicBezTo>
                    <a:cubicBezTo>
                      <a:pt x="13618" y="3150"/>
                      <a:pt x="8764" y="4700"/>
                      <a:pt x="5925" y="8935"/>
                    </a:cubicBezTo>
                    <a:lnTo>
                      <a:pt x="5600" y="9415"/>
                    </a:lnTo>
                    <a:cubicBezTo>
                      <a:pt x="2994" y="13293"/>
                      <a:pt x="32" y="17682"/>
                      <a:pt x="1" y="22474"/>
                    </a:cubicBezTo>
                    <a:lnTo>
                      <a:pt x="652" y="22490"/>
                    </a:lnTo>
                    <a:cubicBezTo>
                      <a:pt x="683" y="17884"/>
                      <a:pt x="3584" y="13587"/>
                      <a:pt x="6127" y="9788"/>
                    </a:cubicBezTo>
                    <a:lnTo>
                      <a:pt x="6468" y="9291"/>
                    </a:lnTo>
                    <a:cubicBezTo>
                      <a:pt x="9167" y="5259"/>
                      <a:pt x="13928" y="3739"/>
                      <a:pt x="18519" y="2281"/>
                    </a:cubicBezTo>
                    <a:cubicBezTo>
                      <a:pt x="19047" y="2110"/>
                      <a:pt x="19589" y="1940"/>
                      <a:pt x="20117" y="1769"/>
                    </a:cubicBezTo>
                    <a:cubicBezTo>
                      <a:pt x="22378" y="1022"/>
                      <a:pt x="24586" y="652"/>
                      <a:pt x="26600" y="652"/>
                    </a:cubicBezTo>
                    <a:cubicBezTo>
                      <a:pt x="29060" y="652"/>
                      <a:pt x="31230" y="1205"/>
                      <a:pt x="32850" y="2296"/>
                    </a:cubicBezTo>
                    <a:cubicBezTo>
                      <a:pt x="37472" y="5414"/>
                      <a:pt x="40760" y="10470"/>
                      <a:pt x="42699" y="14161"/>
                    </a:cubicBezTo>
                    <a:cubicBezTo>
                      <a:pt x="43040" y="14813"/>
                      <a:pt x="43428" y="15464"/>
                      <a:pt x="43784" y="16100"/>
                    </a:cubicBezTo>
                    <a:cubicBezTo>
                      <a:pt x="44405" y="17170"/>
                      <a:pt x="45056" y="18271"/>
                      <a:pt x="45506" y="19342"/>
                    </a:cubicBezTo>
                    <a:cubicBezTo>
                      <a:pt x="45801" y="20055"/>
                      <a:pt x="45956" y="20923"/>
                      <a:pt x="46095" y="21777"/>
                    </a:cubicBezTo>
                    <a:cubicBezTo>
                      <a:pt x="46250" y="22707"/>
                      <a:pt x="46406" y="23653"/>
                      <a:pt x="46778" y="24398"/>
                    </a:cubicBezTo>
                    <a:lnTo>
                      <a:pt x="47367" y="24118"/>
                    </a:lnTo>
                    <a:cubicBezTo>
                      <a:pt x="47041" y="23452"/>
                      <a:pt x="46902" y="22583"/>
                      <a:pt x="46747" y="21668"/>
                    </a:cubicBezTo>
                    <a:cubicBezTo>
                      <a:pt x="46592" y="20784"/>
                      <a:pt x="46437" y="19869"/>
                      <a:pt x="46111" y="19093"/>
                    </a:cubicBezTo>
                    <a:cubicBezTo>
                      <a:pt x="45646" y="17977"/>
                      <a:pt x="44979" y="16860"/>
                      <a:pt x="44358" y="15774"/>
                    </a:cubicBezTo>
                    <a:cubicBezTo>
                      <a:pt x="43986" y="15138"/>
                      <a:pt x="43614" y="14487"/>
                      <a:pt x="43288" y="13867"/>
                    </a:cubicBezTo>
                    <a:cubicBezTo>
                      <a:pt x="41303" y="10098"/>
                      <a:pt x="37953" y="4949"/>
                      <a:pt x="33222" y="1754"/>
                    </a:cubicBezTo>
                    <a:cubicBezTo>
                      <a:pt x="31480" y="589"/>
                      <a:pt x="29172" y="1"/>
                      <a:pt x="2657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029" name="Google Shape;1029;p8"/>
              <p:cNvSpPr/>
              <p:nvPr/>
            </p:nvSpPr>
            <p:spPr>
              <a:xfrm>
                <a:off x="3301850" y="4961075"/>
                <a:ext cx="1392800" cy="759325"/>
              </a:xfrm>
              <a:custGeom>
                <a:avLst/>
                <a:gdLst/>
                <a:ahLst/>
                <a:cxnLst/>
                <a:rect l="l" t="t" r="r" b="b"/>
                <a:pathLst>
                  <a:path w="55712" h="30373" extrusionOk="0">
                    <a:moveTo>
                      <a:pt x="32287" y="0"/>
                    </a:moveTo>
                    <a:cubicBezTo>
                      <a:pt x="28993" y="0"/>
                      <a:pt x="25453" y="546"/>
                      <a:pt x="22707" y="1354"/>
                    </a:cubicBezTo>
                    <a:cubicBezTo>
                      <a:pt x="16177" y="3277"/>
                      <a:pt x="9415" y="5619"/>
                      <a:pt x="4917" y="11218"/>
                    </a:cubicBezTo>
                    <a:cubicBezTo>
                      <a:pt x="3320" y="13203"/>
                      <a:pt x="2498" y="15591"/>
                      <a:pt x="1800" y="17871"/>
                    </a:cubicBezTo>
                    <a:cubicBezTo>
                      <a:pt x="1117" y="20043"/>
                      <a:pt x="1" y="24106"/>
                      <a:pt x="47" y="26975"/>
                    </a:cubicBezTo>
                    <a:lnTo>
                      <a:pt x="699" y="26960"/>
                    </a:lnTo>
                    <a:cubicBezTo>
                      <a:pt x="652" y="24199"/>
                      <a:pt x="1753" y="20198"/>
                      <a:pt x="2420" y="18057"/>
                    </a:cubicBezTo>
                    <a:cubicBezTo>
                      <a:pt x="3103" y="15840"/>
                      <a:pt x="3909" y="13529"/>
                      <a:pt x="5429" y="11636"/>
                    </a:cubicBezTo>
                    <a:cubicBezTo>
                      <a:pt x="9818" y="6162"/>
                      <a:pt x="16193" y="3944"/>
                      <a:pt x="22893" y="1974"/>
                    </a:cubicBezTo>
                    <a:cubicBezTo>
                      <a:pt x="25589" y="1181"/>
                      <a:pt x="29070" y="646"/>
                      <a:pt x="32298" y="646"/>
                    </a:cubicBezTo>
                    <a:cubicBezTo>
                      <a:pt x="34436" y="646"/>
                      <a:pt x="36463" y="881"/>
                      <a:pt x="38077" y="1431"/>
                    </a:cubicBezTo>
                    <a:cubicBezTo>
                      <a:pt x="42171" y="2843"/>
                      <a:pt x="46483" y="7495"/>
                      <a:pt x="51229" y="15669"/>
                    </a:cubicBezTo>
                    <a:cubicBezTo>
                      <a:pt x="52454" y="17763"/>
                      <a:pt x="52857" y="19857"/>
                      <a:pt x="53292" y="22090"/>
                    </a:cubicBezTo>
                    <a:cubicBezTo>
                      <a:pt x="53493" y="23098"/>
                      <a:pt x="53695" y="24168"/>
                      <a:pt x="53990" y="25238"/>
                    </a:cubicBezTo>
                    <a:cubicBezTo>
                      <a:pt x="54098" y="25642"/>
                      <a:pt x="54253" y="26433"/>
                      <a:pt x="54424" y="27255"/>
                    </a:cubicBezTo>
                    <a:cubicBezTo>
                      <a:pt x="54920" y="29705"/>
                      <a:pt x="55044" y="30201"/>
                      <a:pt x="55246" y="30372"/>
                    </a:cubicBezTo>
                    <a:lnTo>
                      <a:pt x="55711" y="29922"/>
                    </a:lnTo>
                    <a:cubicBezTo>
                      <a:pt x="55587" y="29705"/>
                      <a:pt x="55277" y="28154"/>
                      <a:pt x="55060" y="27131"/>
                    </a:cubicBezTo>
                    <a:cubicBezTo>
                      <a:pt x="54889" y="26293"/>
                      <a:pt x="54734" y="25487"/>
                      <a:pt x="54625" y="25068"/>
                    </a:cubicBezTo>
                    <a:cubicBezTo>
                      <a:pt x="54331" y="24013"/>
                      <a:pt x="54129" y="22974"/>
                      <a:pt x="53928" y="21950"/>
                    </a:cubicBezTo>
                    <a:cubicBezTo>
                      <a:pt x="53493" y="19670"/>
                      <a:pt x="53074" y="17515"/>
                      <a:pt x="51803" y="15343"/>
                    </a:cubicBezTo>
                    <a:cubicBezTo>
                      <a:pt x="46964" y="7030"/>
                      <a:pt x="42543" y="2284"/>
                      <a:pt x="38278" y="826"/>
                    </a:cubicBezTo>
                    <a:cubicBezTo>
                      <a:pt x="36602" y="247"/>
                      <a:pt x="34500" y="0"/>
                      <a:pt x="3228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030" name="Google Shape;1030;p8"/>
              <p:cNvSpPr/>
              <p:nvPr/>
            </p:nvSpPr>
            <p:spPr>
              <a:xfrm>
                <a:off x="3186700" y="4814650"/>
                <a:ext cx="1587050" cy="892950"/>
              </a:xfrm>
              <a:custGeom>
                <a:avLst/>
                <a:gdLst/>
                <a:ahLst/>
                <a:cxnLst/>
                <a:rect l="l" t="t" r="r" b="b"/>
                <a:pathLst>
                  <a:path w="63482" h="35718" extrusionOk="0">
                    <a:moveTo>
                      <a:pt x="40357" y="1"/>
                    </a:moveTo>
                    <a:cubicBezTo>
                      <a:pt x="35035" y="1"/>
                      <a:pt x="28947" y="2413"/>
                      <a:pt x="24195" y="4295"/>
                    </a:cubicBezTo>
                    <a:cubicBezTo>
                      <a:pt x="23683" y="4496"/>
                      <a:pt x="23172" y="4698"/>
                      <a:pt x="22691" y="4884"/>
                    </a:cubicBezTo>
                    <a:cubicBezTo>
                      <a:pt x="22195" y="5086"/>
                      <a:pt x="21667" y="5287"/>
                      <a:pt x="21124" y="5489"/>
                    </a:cubicBezTo>
                    <a:cubicBezTo>
                      <a:pt x="15851" y="7505"/>
                      <a:pt x="8655" y="10250"/>
                      <a:pt x="6096" y="15120"/>
                    </a:cubicBezTo>
                    <a:cubicBezTo>
                      <a:pt x="3645" y="19804"/>
                      <a:pt x="698" y="27559"/>
                      <a:pt x="0" y="33515"/>
                    </a:cubicBezTo>
                    <a:lnTo>
                      <a:pt x="652" y="33592"/>
                    </a:lnTo>
                    <a:cubicBezTo>
                      <a:pt x="1334" y="27714"/>
                      <a:pt x="4250" y="20053"/>
                      <a:pt x="6669" y="15431"/>
                    </a:cubicBezTo>
                    <a:cubicBezTo>
                      <a:pt x="9120" y="10778"/>
                      <a:pt x="16192" y="8079"/>
                      <a:pt x="21357" y="6109"/>
                    </a:cubicBezTo>
                    <a:cubicBezTo>
                      <a:pt x="21900" y="5892"/>
                      <a:pt x="22427" y="5691"/>
                      <a:pt x="22924" y="5505"/>
                    </a:cubicBezTo>
                    <a:cubicBezTo>
                      <a:pt x="23404" y="5303"/>
                      <a:pt x="23916" y="5101"/>
                      <a:pt x="24443" y="4900"/>
                    </a:cubicBezTo>
                    <a:cubicBezTo>
                      <a:pt x="29139" y="3043"/>
                      <a:pt x="35177" y="649"/>
                      <a:pt x="40369" y="649"/>
                    </a:cubicBezTo>
                    <a:cubicBezTo>
                      <a:pt x="41899" y="649"/>
                      <a:pt x="43356" y="857"/>
                      <a:pt x="44683" y="1348"/>
                    </a:cubicBezTo>
                    <a:cubicBezTo>
                      <a:pt x="51880" y="4016"/>
                      <a:pt x="56921" y="10266"/>
                      <a:pt x="59635" y="19959"/>
                    </a:cubicBezTo>
                    <a:cubicBezTo>
                      <a:pt x="60410" y="22689"/>
                      <a:pt x="60938" y="25729"/>
                      <a:pt x="61449" y="28645"/>
                    </a:cubicBezTo>
                    <a:cubicBezTo>
                      <a:pt x="61884" y="31157"/>
                      <a:pt x="62302" y="33515"/>
                      <a:pt x="62845" y="35717"/>
                    </a:cubicBezTo>
                    <a:lnTo>
                      <a:pt x="63481" y="35562"/>
                    </a:lnTo>
                    <a:cubicBezTo>
                      <a:pt x="62938" y="33375"/>
                      <a:pt x="62519" y="31033"/>
                      <a:pt x="62085" y="28536"/>
                    </a:cubicBezTo>
                    <a:cubicBezTo>
                      <a:pt x="61573" y="25589"/>
                      <a:pt x="61046" y="22550"/>
                      <a:pt x="60271" y="19773"/>
                    </a:cubicBezTo>
                    <a:cubicBezTo>
                      <a:pt x="57494" y="9878"/>
                      <a:pt x="52314" y="3473"/>
                      <a:pt x="44916" y="743"/>
                    </a:cubicBezTo>
                    <a:cubicBezTo>
                      <a:pt x="43505" y="221"/>
                      <a:pt x="41966" y="1"/>
                      <a:pt x="4035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031" name="Google Shape;1031;p8"/>
              <p:cNvSpPr/>
              <p:nvPr/>
            </p:nvSpPr>
            <p:spPr>
              <a:xfrm>
                <a:off x="3047500" y="4729425"/>
                <a:ext cx="1796800" cy="1018100"/>
              </a:xfrm>
              <a:custGeom>
                <a:avLst/>
                <a:gdLst/>
                <a:ahLst/>
                <a:cxnLst/>
                <a:rect l="l" t="t" r="r" b="b"/>
                <a:pathLst>
                  <a:path w="71872" h="40724" extrusionOk="0">
                    <a:moveTo>
                      <a:pt x="46449" y="1"/>
                    </a:moveTo>
                    <a:cubicBezTo>
                      <a:pt x="43106" y="1"/>
                      <a:pt x="39833" y="707"/>
                      <a:pt x="36650" y="1391"/>
                    </a:cubicBezTo>
                    <a:lnTo>
                      <a:pt x="35424" y="1640"/>
                    </a:lnTo>
                    <a:cubicBezTo>
                      <a:pt x="27359" y="3346"/>
                      <a:pt x="16301" y="5672"/>
                      <a:pt x="9523" y="12915"/>
                    </a:cubicBezTo>
                    <a:cubicBezTo>
                      <a:pt x="9167" y="13303"/>
                      <a:pt x="8779" y="13690"/>
                      <a:pt x="8376" y="14094"/>
                    </a:cubicBezTo>
                    <a:cubicBezTo>
                      <a:pt x="7073" y="15412"/>
                      <a:pt x="5723" y="16761"/>
                      <a:pt x="4932" y="18312"/>
                    </a:cubicBezTo>
                    <a:cubicBezTo>
                      <a:pt x="4421" y="19320"/>
                      <a:pt x="4219" y="20499"/>
                      <a:pt x="4017" y="21631"/>
                    </a:cubicBezTo>
                    <a:cubicBezTo>
                      <a:pt x="3893" y="22407"/>
                      <a:pt x="3754" y="23151"/>
                      <a:pt x="3537" y="23834"/>
                    </a:cubicBezTo>
                    <a:cubicBezTo>
                      <a:pt x="3257" y="24749"/>
                      <a:pt x="2901" y="25710"/>
                      <a:pt x="2528" y="26750"/>
                    </a:cubicBezTo>
                    <a:cubicBezTo>
                      <a:pt x="1350" y="30069"/>
                      <a:pt x="0" y="33853"/>
                      <a:pt x="47" y="37001"/>
                    </a:cubicBezTo>
                    <a:lnTo>
                      <a:pt x="698" y="37001"/>
                    </a:lnTo>
                    <a:cubicBezTo>
                      <a:pt x="652" y="33962"/>
                      <a:pt x="1970" y="30239"/>
                      <a:pt x="3149" y="26967"/>
                    </a:cubicBezTo>
                    <a:cubicBezTo>
                      <a:pt x="3521" y="25928"/>
                      <a:pt x="3862" y="24950"/>
                      <a:pt x="4157" y="24035"/>
                    </a:cubicBezTo>
                    <a:cubicBezTo>
                      <a:pt x="4390" y="23306"/>
                      <a:pt x="4529" y="22515"/>
                      <a:pt x="4669" y="21740"/>
                    </a:cubicBezTo>
                    <a:cubicBezTo>
                      <a:pt x="4855" y="20654"/>
                      <a:pt x="5041" y="19538"/>
                      <a:pt x="5522" y="18607"/>
                    </a:cubicBezTo>
                    <a:cubicBezTo>
                      <a:pt x="6251" y="17149"/>
                      <a:pt x="7569" y="15831"/>
                      <a:pt x="8841" y="14559"/>
                    </a:cubicBezTo>
                    <a:cubicBezTo>
                      <a:pt x="9244" y="14140"/>
                      <a:pt x="9647" y="13753"/>
                      <a:pt x="10004" y="13365"/>
                    </a:cubicBezTo>
                    <a:cubicBezTo>
                      <a:pt x="16627" y="6277"/>
                      <a:pt x="27576" y="3966"/>
                      <a:pt x="35564" y="2291"/>
                    </a:cubicBezTo>
                    <a:lnTo>
                      <a:pt x="36789" y="2027"/>
                    </a:lnTo>
                    <a:cubicBezTo>
                      <a:pt x="39932" y="1357"/>
                      <a:pt x="43176" y="652"/>
                      <a:pt x="46444" y="652"/>
                    </a:cubicBezTo>
                    <a:cubicBezTo>
                      <a:pt x="47030" y="652"/>
                      <a:pt x="47617" y="675"/>
                      <a:pt x="48204" y="724"/>
                    </a:cubicBezTo>
                    <a:cubicBezTo>
                      <a:pt x="51554" y="1004"/>
                      <a:pt x="53369" y="2493"/>
                      <a:pt x="55897" y="4555"/>
                    </a:cubicBezTo>
                    <a:lnTo>
                      <a:pt x="56021" y="4648"/>
                    </a:lnTo>
                    <a:cubicBezTo>
                      <a:pt x="58642" y="6789"/>
                      <a:pt x="61000" y="8805"/>
                      <a:pt x="63202" y="11581"/>
                    </a:cubicBezTo>
                    <a:cubicBezTo>
                      <a:pt x="65327" y="14264"/>
                      <a:pt x="66319" y="17289"/>
                      <a:pt x="67359" y="20468"/>
                    </a:cubicBezTo>
                    <a:lnTo>
                      <a:pt x="67684" y="21476"/>
                    </a:lnTo>
                    <a:cubicBezTo>
                      <a:pt x="69763" y="27758"/>
                      <a:pt x="70445" y="33760"/>
                      <a:pt x="71158" y="40119"/>
                    </a:cubicBezTo>
                    <a:lnTo>
                      <a:pt x="71220" y="40724"/>
                    </a:lnTo>
                    <a:lnTo>
                      <a:pt x="71872" y="40646"/>
                    </a:lnTo>
                    <a:lnTo>
                      <a:pt x="71810" y="40041"/>
                    </a:lnTo>
                    <a:cubicBezTo>
                      <a:pt x="71081" y="33651"/>
                      <a:pt x="70398" y="27618"/>
                      <a:pt x="68305" y="21275"/>
                    </a:cubicBezTo>
                    <a:lnTo>
                      <a:pt x="67979" y="20267"/>
                    </a:lnTo>
                    <a:cubicBezTo>
                      <a:pt x="66924" y="17025"/>
                      <a:pt x="65916" y="13954"/>
                      <a:pt x="63714" y="11178"/>
                    </a:cubicBezTo>
                    <a:cubicBezTo>
                      <a:pt x="61480" y="8340"/>
                      <a:pt x="59092" y="6308"/>
                      <a:pt x="56424" y="4137"/>
                    </a:cubicBezTo>
                    <a:lnTo>
                      <a:pt x="56316" y="4044"/>
                    </a:lnTo>
                    <a:cubicBezTo>
                      <a:pt x="53695" y="1919"/>
                      <a:pt x="51802" y="368"/>
                      <a:pt x="48251" y="73"/>
                    </a:cubicBezTo>
                    <a:cubicBezTo>
                      <a:pt x="47648" y="24"/>
                      <a:pt x="47047" y="1"/>
                      <a:pt x="4644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032" name="Google Shape;1032;p8"/>
              <p:cNvSpPr/>
              <p:nvPr/>
            </p:nvSpPr>
            <p:spPr>
              <a:xfrm>
                <a:off x="2911025" y="4612125"/>
                <a:ext cx="2070550" cy="1152475"/>
              </a:xfrm>
              <a:custGeom>
                <a:avLst/>
                <a:gdLst/>
                <a:ahLst/>
                <a:cxnLst/>
                <a:rect l="l" t="t" r="r" b="b"/>
                <a:pathLst>
                  <a:path w="82822" h="46099" extrusionOk="0">
                    <a:moveTo>
                      <a:pt x="44899" y="0"/>
                    </a:moveTo>
                    <a:cubicBezTo>
                      <a:pt x="40706" y="0"/>
                      <a:pt x="36590" y="726"/>
                      <a:pt x="32244" y="2175"/>
                    </a:cubicBezTo>
                    <a:cubicBezTo>
                      <a:pt x="24428" y="4796"/>
                      <a:pt x="16099" y="9713"/>
                      <a:pt x="8778" y="16056"/>
                    </a:cubicBezTo>
                    <a:cubicBezTo>
                      <a:pt x="1629" y="22260"/>
                      <a:pt x="543" y="31519"/>
                      <a:pt x="0" y="41275"/>
                    </a:cubicBezTo>
                    <a:lnTo>
                      <a:pt x="651" y="41306"/>
                    </a:lnTo>
                    <a:cubicBezTo>
                      <a:pt x="1194" y="31705"/>
                      <a:pt x="2249" y="22586"/>
                      <a:pt x="9213" y="16552"/>
                    </a:cubicBezTo>
                    <a:cubicBezTo>
                      <a:pt x="16471" y="10271"/>
                      <a:pt x="24722" y="5385"/>
                      <a:pt x="32462" y="2795"/>
                    </a:cubicBezTo>
                    <a:cubicBezTo>
                      <a:pt x="36738" y="1370"/>
                      <a:pt x="40784" y="656"/>
                      <a:pt x="44908" y="656"/>
                    </a:cubicBezTo>
                    <a:cubicBezTo>
                      <a:pt x="49355" y="656"/>
                      <a:pt x="53892" y="1486"/>
                      <a:pt x="58905" y="3152"/>
                    </a:cubicBezTo>
                    <a:cubicBezTo>
                      <a:pt x="66086" y="5556"/>
                      <a:pt x="73205" y="12551"/>
                      <a:pt x="75485" y="19437"/>
                    </a:cubicBezTo>
                    <a:cubicBezTo>
                      <a:pt x="77114" y="24385"/>
                      <a:pt x="78292" y="29642"/>
                      <a:pt x="79425" y="34714"/>
                    </a:cubicBezTo>
                    <a:cubicBezTo>
                      <a:pt x="80262" y="38498"/>
                      <a:pt x="81146" y="42391"/>
                      <a:pt x="82185" y="46098"/>
                    </a:cubicBezTo>
                    <a:lnTo>
                      <a:pt x="82821" y="45912"/>
                    </a:lnTo>
                    <a:cubicBezTo>
                      <a:pt x="81782" y="42236"/>
                      <a:pt x="80898" y="38343"/>
                      <a:pt x="80061" y="34574"/>
                    </a:cubicBezTo>
                    <a:cubicBezTo>
                      <a:pt x="78928" y="29487"/>
                      <a:pt x="77750" y="24214"/>
                      <a:pt x="76106" y="19236"/>
                    </a:cubicBezTo>
                    <a:cubicBezTo>
                      <a:pt x="73779" y="12163"/>
                      <a:pt x="66474" y="4998"/>
                      <a:pt x="59107" y="2532"/>
                    </a:cubicBezTo>
                    <a:cubicBezTo>
                      <a:pt x="54024" y="843"/>
                      <a:pt x="49416" y="0"/>
                      <a:pt x="4489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033" name="Google Shape;1033;p8"/>
              <p:cNvSpPr/>
              <p:nvPr/>
            </p:nvSpPr>
            <p:spPr>
              <a:xfrm>
                <a:off x="2818350" y="4467400"/>
                <a:ext cx="2255500" cy="1328975"/>
              </a:xfrm>
              <a:custGeom>
                <a:avLst/>
                <a:gdLst/>
                <a:ahLst/>
                <a:cxnLst/>
                <a:rect l="l" t="t" r="r" b="b"/>
                <a:pathLst>
                  <a:path w="90220" h="53159" extrusionOk="0">
                    <a:moveTo>
                      <a:pt x="54927" y="1"/>
                    </a:moveTo>
                    <a:cubicBezTo>
                      <a:pt x="53233" y="1"/>
                      <a:pt x="51556" y="164"/>
                      <a:pt x="49910" y="333"/>
                    </a:cubicBezTo>
                    <a:cubicBezTo>
                      <a:pt x="49321" y="380"/>
                      <a:pt x="48731" y="442"/>
                      <a:pt x="48142" y="488"/>
                    </a:cubicBezTo>
                    <a:cubicBezTo>
                      <a:pt x="46917" y="597"/>
                      <a:pt x="45660" y="612"/>
                      <a:pt x="44435" y="628"/>
                    </a:cubicBezTo>
                    <a:cubicBezTo>
                      <a:pt x="42450" y="643"/>
                      <a:pt x="40387" y="659"/>
                      <a:pt x="38386" y="1093"/>
                    </a:cubicBezTo>
                    <a:cubicBezTo>
                      <a:pt x="32601" y="2318"/>
                      <a:pt x="27980" y="5498"/>
                      <a:pt x="24598" y="8135"/>
                    </a:cubicBezTo>
                    <a:cubicBezTo>
                      <a:pt x="22753" y="9561"/>
                      <a:pt x="21093" y="11221"/>
                      <a:pt x="19480" y="12834"/>
                    </a:cubicBezTo>
                    <a:cubicBezTo>
                      <a:pt x="17386" y="14928"/>
                      <a:pt x="15200" y="17115"/>
                      <a:pt x="12625" y="18759"/>
                    </a:cubicBezTo>
                    <a:cubicBezTo>
                      <a:pt x="9926" y="20465"/>
                      <a:pt x="7724" y="22140"/>
                      <a:pt x="5708" y="24730"/>
                    </a:cubicBezTo>
                    <a:cubicBezTo>
                      <a:pt x="4048" y="26855"/>
                      <a:pt x="3552" y="29336"/>
                      <a:pt x="3071" y="31756"/>
                    </a:cubicBezTo>
                    <a:cubicBezTo>
                      <a:pt x="2870" y="32702"/>
                      <a:pt x="2683" y="33694"/>
                      <a:pt x="2404" y="34656"/>
                    </a:cubicBezTo>
                    <a:cubicBezTo>
                      <a:pt x="1970" y="36207"/>
                      <a:pt x="1768" y="38022"/>
                      <a:pt x="1582" y="39774"/>
                    </a:cubicBezTo>
                    <a:cubicBezTo>
                      <a:pt x="1288" y="42318"/>
                      <a:pt x="993" y="44939"/>
                      <a:pt x="0" y="46800"/>
                    </a:cubicBezTo>
                    <a:lnTo>
                      <a:pt x="574" y="47110"/>
                    </a:lnTo>
                    <a:cubicBezTo>
                      <a:pt x="1629" y="45125"/>
                      <a:pt x="1939" y="42442"/>
                      <a:pt x="2218" y="39852"/>
                    </a:cubicBezTo>
                    <a:cubicBezTo>
                      <a:pt x="2420" y="38115"/>
                      <a:pt x="2621" y="36331"/>
                      <a:pt x="3040" y="34827"/>
                    </a:cubicBezTo>
                    <a:cubicBezTo>
                      <a:pt x="3319" y="33849"/>
                      <a:pt x="3521" y="32841"/>
                      <a:pt x="3707" y="31880"/>
                    </a:cubicBezTo>
                    <a:cubicBezTo>
                      <a:pt x="4203" y="29445"/>
                      <a:pt x="4669" y="27134"/>
                      <a:pt x="6220" y="25133"/>
                    </a:cubicBezTo>
                    <a:cubicBezTo>
                      <a:pt x="8189" y="22605"/>
                      <a:pt x="10268" y="21039"/>
                      <a:pt x="12966" y="19301"/>
                    </a:cubicBezTo>
                    <a:cubicBezTo>
                      <a:pt x="15618" y="17626"/>
                      <a:pt x="17821" y="15424"/>
                      <a:pt x="19946" y="13299"/>
                    </a:cubicBezTo>
                    <a:cubicBezTo>
                      <a:pt x="21543" y="11702"/>
                      <a:pt x="23187" y="10058"/>
                      <a:pt x="25002" y="8646"/>
                    </a:cubicBezTo>
                    <a:cubicBezTo>
                      <a:pt x="28321" y="6056"/>
                      <a:pt x="32881" y="2923"/>
                      <a:pt x="38526" y="1729"/>
                    </a:cubicBezTo>
                    <a:cubicBezTo>
                      <a:pt x="40449" y="1310"/>
                      <a:pt x="42481" y="1295"/>
                      <a:pt x="44451" y="1279"/>
                    </a:cubicBezTo>
                    <a:cubicBezTo>
                      <a:pt x="45676" y="1264"/>
                      <a:pt x="46948" y="1248"/>
                      <a:pt x="48204" y="1140"/>
                    </a:cubicBezTo>
                    <a:cubicBezTo>
                      <a:pt x="48793" y="1093"/>
                      <a:pt x="49383" y="1031"/>
                      <a:pt x="49972" y="985"/>
                    </a:cubicBezTo>
                    <a:cubicBezTo>
                      <a:pt x="51604" y="823"/>
                      <a:pt x="53276" y="656"/>
                      <a:pt x="54952" y="656"/>
                    </a:cubicBezTo>
                    <a:cubicBezTo>
                      <a:pt x="55857" y="656"/>
                      <a:pt x="56763" y="705"/>
                      <a:pt x="57665" y="830"/>
                    </a:cubicBezTo>
                    <a:cubicBezTo>
                      <a:pt x="61186" y="1326"/>
                      <a:pt x="69933" y="3063"/>
                      <a:pt x="75082" y="8755"/>
                    </a:cubicBezTo>
                    <a:cubicBezTo>
                      <a:pt x="76323" y="10135"/>
                      <a:pt x="78541" y="12787"/>
                      <a:pt x="79518" y="15052"/>
                    </a:cubicBezTo>
                    <a:cubicBezTo>
                      <a:pt x="79844" y="15796"/>
                      <a:pt x="80107" y="16556"/>
                      <a:pt x="80371" y="17301"/>
                    </a:cubicBezTo>
                    <a:cubicBezTo>
                      <a:pt x="80852" y="18681"/>
                      <a:pt x="81364" y="20123"/>
                      <a:pt x="82232" y="21504"/>
                    </a:cubicBezTo>
                    <a:cubicBezTo>
                      <a:pt x="84776" y="25536"/>
                      <a:pt x="85799" y="30391"/>
                      <a:pt x="86792" y="35075"/>
                    </a:cubicBezTo>
                    <a:cubicBezTo>
                      <a:pt x="86947" y="35788"/>
                      <a:pt x="87102" y="36517"/>
                      <a:pt x="87257" y="37231"/>
                    </a:cubicBezTo>
                    <a:cubicBezTo>
                      <a:pt x="87366" y="37758"/>
                      <a:pt x="87490" y="38301"/>
                      <a:pt x="87614" y="38844"/>
                    </a:cubicBezTo>
                    <a:cubicBezTo>
                      <a:pt x="88203" y="41387"/>
                      <a:pt x="88793" y="44024"/>
                      <a:pt x="88979" y="46629"/>
                    </a:cubicBezTo>
                    <a:cubicBezTo>
                      <a:pt x="89025" y="47234"/>
                      <a:pt x="89025" y="47886"/>
                      <a:pt x="89010" y="48568"/>
                    </a:cubicBezTo>
                    <a:cubicBezTo>
                      <a:pt x="88994" y="50197"/>
                      <a:pt x="88979" y="51872"/>
                      <a:pt x="89630" y="53159"/>
                    </a:cubicBezTo>
                    <a:lnTo>
                      <a:pt x="90219" y="52880"/>
                    </a:lnTo>
                    <a:cubicBezTo>
                      <a:pt x="89646" y="51717"/>
                      <a:pt x="89661" y="50119"/>
                      <a:pt x="89661" y="48568"/>
                    </a:cubicBezTo>
                    <a:cubicBezTo>
                      <a:pt x="89677" y="47901"/>
                      <a:pt x="89677" y="47219"/>
                      <a:pt x="89630" y="46583"/>
                    </a:cubicBezTo>
                    <a:cubicBezTo>
                      <a:pt x="89444" y="43931"/>
                      <a:pt x="88839" y="41263"/>
                      <a:pt x="88250" y="38688"/>
                    </a:cubicBezTo>
                    <a:cubicBezTo>
                      <a:pt x="88126" y="38161"/>
                      <a:pt x="88017" y="37618"/>
                      <a:pt x="87893" y="37091"/>
                    </a:cubicBezTo>
                    <a:cubicBezTo>
                      <a:pt x="87738" y="36378"/>
                      <a:pt x="87583" y="35649"/>
                      <a:pt x="87428" y="34935"/>
                    </a:cubicBezTo>
                    <a:cubicBezTo>
                      <a:pt x="86420" y="30189"/>
                      <a:pt x="85381" y="25288"/>
                      <a:pt x="82790" y="21163"/>
                    </a:cubicBezTo>
                    <a:cubicBezTo>
                      <a:pt x="81953" y="19829"/>
                      <a:pt x="81488" y="18495"/>
                      <a:pt x="80976" y="17084"/>
                    </a:cubicBezTo>
                    <a:cubicBezTo>
                      <a:pt x="80712" y="16339"/>
                      <a:pt x="80448" y="15564"/>
                      <a:pt x="80123" y="14804"/>
                    </a:cubicBezTo>
                    <a:cubicBezTo>
                      <a:pt x="79115" y="12431"/>
                      <a:pt x="76835" y="9732"/>
                      <a:pt x="75563" y="8321"/>
                    </a:cubicBezTo>
                    <a:cubicBezTo>
                      <a:pt x="70274" y="2474"/>
                      <a:pt x="61356" y="674"/>
                      <a:pt x="57758" y="178"/>
                    </a:cubicBezTo>
                    <a:cubicBezTo>
                      <a:pt x="56811" y="51"/>
                      <a:pt x="55867" y="1"/>
                      <a:pt x="5492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grpSp>
          <p:nvGrpSpPr>
            <p:cNvPr id="1034" name="Google Shape;1034;p8"/>
            <p:cNvGrpSpPr/>
            <p:nvPr/>
          </p:nvGrpSpPr>
          <p:grpSpPr>
            <a:xfrm>
              <a:off x="874975" y="4389275"/>
              <a:ext cx="2470700" cy="1442275"/>
              <a:chOff x="2740800" y="4354100"/>
              <a:chExt cx="2470700" cy="1442275"/>
            </a:xfrm>
          </p:grpSpPr>
          <p:sp>
            <p:nvSpPr>
              <p:cNvPr id="1035" name="Google Shape;1035;p8"/>
              <p:cNvSpPr/>
              <p:nvPr/>
            </p:nvSpPr>
            <p:spPr>
              <a:xfrm>
                <a:off x="2740800" y="4354100"/>
                <a:ext cx="2470700" cy="1372500"/>
              </a:xfrm>
              <a:custGeom>
                <a:avLst/>
                <a:gdLst/>
                <a:ahLst/>
                <a:cxnLst/>
                <a:rect l="l" t="t" r="r" b="b"/>
                <a:pathLst>
                  <a:path w="98828" h="54900" extrusionOk="0">
                    <a:moveTo>
                      <a:pt x="58593" y="0"/>
                    </a:moveTo>
                    <a:cubicBezTo>
                      <a:pt x="58368" y="0"/>
                      <a:pt x="58147" y="4"/>
                      <a:pt x="57929" y="11"/>
                    </a:cubicBezTo>
                    <a:lnTo>
                      <a:pt x="56285" y="57"/>
                    </a:lnTo>
                    <a:cubicBezTo>
                      <a:pt x="50143" y="243"/>
                      <a:pt x="43784" y="414"/>
                      <a:pt x="37906" y="2198"/>
                    </a:cubicBezTo>
                    <a:cubicBezTo>
                      <a:pt x="33579" y="3516"/>
                      <a:pt x="28026" y="5548"/>
                      <a:pt x="23358" y="9689"/>
                    </a:cubicBezTo>
                    <a:lnTo>
                      <a:pt x="22706" y="10278"/>
                    </a:lnTo>
                    <a:cubicBezTo>
                      <a:pt x="20023" y="12651"/>
                      <a:pt x="17262" y="15117"/>
                      <a:pt x="14393" y="17242"/>
                    </a:cubicBezTo>
                    <a:cubicBezTo>
                      <a:pt x="13897" y="17614"/>
                      <a:pt x="13401" y="17971"/>
                      <a:pt x="12904" y="18328"/>
                    </a:cubicBezTo>
                    <a:cubicBezTo>
                      <a:pt x="11167" y="19553"/>
                      <a:pt x="9384" y="20825"/>
                      <a:pt x="7972" y="22469"/>
                    </a:cubicBezTo>
                    <a:cubicBezTo>
                      <a:pt x="512" y="31092"/>
                      <a:pt x="0" y="45423"/>
                      <a:pt x="31" y="49626"/>
                    </a:cubicBezTo>
                    <a:lnTo>
                      <a:pt x="683" y="49610"/>
                    </a:lnTo>
                    <a:cubicBezTo>
                      <a:pt x="667" y="45485"/>
                      <a:pt x="1148" y="31340"/>
                      <a:pt x="8453" y="22903"/>
                    </a:cubicBezTo>
                    <a:cubicBezTo>
                      <a:pt x="9833" y="21305"/>
                      <a:pt x="11586" y="20065"/>
                      <a:pt x="13277" y="18855"/>
                    </a:cubicBezTo>
                    <a:cubicBezTo>
                      <a:pt x="13788" y="18498"/>
                      <a:pt x="14285" y="18141"/>
                      <a:pt x="14781" y="17769"/>
                    </a:cubicBezTo>
                    <a:cubicBezTo>
                      <a:pt x="17666" y="15629"/>
                      <a:pt x="20457" y="13163"/>
                      <a:pt x="23141" y="10759"/>
                    </a:cubicBezTo>
                    <a:lnTo>
                      <a:pt x="23792" y="10185"/>
                    </a:lnTo>
                    <a:cubicBezTo>
                      <a:pt x="28367" y="6122"/>
                      <a:pt x="33842" y="4121"/>
                      <a:pt x="38092" y="2834"/>
                    </a:cubicBezTo>
                    <a:cubicBezTo>
                      <a:pt x="43892" y="1065"/>
                      <a:pt x="50205" y="895"/>
                      <a:pt x="56300" y="709"/>
                    </a:cubicBezTo>
                    <a:lnTo>
                      <a:pt x="57944" y="662"/>
                    </a:lnTo>
                    <a:cubicBezTo>
                      <a:pt x="58149" y="656"/>
                      <a:pt x="58356" y="653"/>
                      <a:pt x="58566" y="653"/>
                    </a:cubicBezTo>
                    <a:cubicBezTo>
                      <a:pt x="65133" y="653"/>
                      <a:pt x="74395" y="3671"/>
                      <a:pt x="79564" y="7564"/>
                    </a:cubicBezTo>
                    <a:cubicBezTo>
                      <a:pt x="80929" y="8603"/>
                      <a:pt x="82248" y="10045"/>
                      <a:pt x="83535" y="11426"/>
                    </a:cubicBezTo>
                    <a:cubicBezTo>
                      <a:pt x="84093" y="12031"/>
                      <a:pt x="84636" y="12636"/>
                      <a:pt x="85163" y="13163"/>
                    </a:cubicBezTo>
                    <a:cubicBezTo>
                      <a:pt x="87149" y="15195"/>
                      <a:pt x="88777" y="17506"/>
                      <a:pt x="90018" y="20034"/>
                    </a:cubicBezTo>
                    <a:cubicBezTo>
                      <a:pt x="91305" y="22701"/>
                      <a:pt x="92220" y="25602"/>
                      <a:pt x="93089" y="28409"/>
                    </a:cubicBezTo>
                    <a:cubicBezTo>
                      <a:pt x="93725" y="30425"/>
                      <a:pt x="94376" y="32503"/>
                      <a:pt x="95167" y="34489"/>
                    </a:cubicBezTo>
                    <a:cubicBezTo>
                      <a:pt x="96672" y="38304"/>
                      <a:pt x="97819" y="43314"/>
                      <a:pt x="98129" y="47563"/>
                    </a:cubicBezTo>
                    <a:cubicBezTo>
                      <a:pt x="98160" y="48090"/>
                      <a:pt x="98036" y="49130"/>
                      <a:pt x="97897" y="50215"/>
                    </a:cubicBezTo>
                    <a:cubicBezTo>
                      <a:pt x="97556" y="52852"/>
                      <a:pt x="97385" y="54465"/>
                      <a:pt x="98021" y="54899"/>
                    </a:cubicBezTo>
                    <a:lnTo>
                      <a:pt x="98393" y="54372"/>
                    </a:lnTo>
                    <a:cubicBezTo>
                      <a:pt x="98052" y="54077"/>
                      <a:pt x="98362" y="51627"/>
                      <a:pt x="98533" y="50308"/>
                    </a:cubicBezTo>
                    <a:cubicBezTo>
                      <a:pt x="98688" y="49176"/>
                      <a:pt x="98827" y="48106"/>
                      <a:pt x="98781" y="47517"/>
                    </a:cubicBezTo>
                    <a:cubicBezTo>
                      <a:pt x="98455" y="43205"/>
                      <a:pt x="97307" y="38118"/>
                      <a:pt x="95772" y="34240"/>
                    </a:cubicBezTo>
                    <a:cubicBezTo>
                      <a:pt x="94981" y="32286"/>
                      <a:pt x="94345" y="30208"/>
                      <a:pt x="93725" y="28207"/>
                    </a:cubicBezTo>
                    <a:cubicBezTo>
                      <a:pt x="92825" y="25384"/>
                      <a:pt x="91910" y="22453"/>
                      <a:pt x="90607" y="19754"/>
                    </a:cubicBezTo>
                    <a:cubicBezTo>
                      <a:pt x="89336" y="17164"/>
                      <a:pt x="87661" y="14791"/>
                      <a:pt x="85629" y="12713"/>
                    </a:cubicBezTo>
                    <a:cubicBezTo>
                      <a:pt x="85101" y="12170"/>
                      <a:pt x="84559" y="11596"/>
                      <a:pt x="84016" y="10992"/>
                    </a:cubicBezTo>
                    <a:cubicBezTo>
                      <a:pt x="82713" y="9580"/>
                      <a:pt x="81379" y="8107"/>
                      <a:pt x="79952" y="7037"/>
                    </a:cubicBezTo>
                    <a:cubicBezTo>
                      <a:pt x="74700" y="3090"/>
                      <a:pt x="65282" y="0"/>
                      <a:pt x="5859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036" name="Google Shape;1036;p8"/>
              <p:cNvSpPr/>
              <p:nvPr/>
            </p:nvSpPr>
            <p:spPr>
              <a:xfrm>
                <a:off x="3508525" y="5182175"/>
                <a:ext cx="996500" cy="477350"/>
              </a:xfrm>
              <a:custGeom>
                <a:avLst/>
                <a:gdLst/>
                <a:ahLst/>
                <a:cxnLst/>
                <a:rect l="l" t="t" r="r" b="b"/>
                <a:pathLst>
                  <a:path w="39860" h="19094" extrusionOk="0">
                    <a:moveTo>
                      <a:pt x="23290" y="1"/>
                    </a:moveTo>
                    <a:cubicBezTo>
                      <a:pt x="22261" y="1"/>
                      <a:pt x="21172" y="101"/>
                      <a:pt x="20008" y="295"/>
                    </a:cubicBezTo>
                    <a:cubicBezTo>
                      <a:pt x="19294" y="419"/>
                      <a:pt x="18503" y="528"/>
                      <a:pt x="17681" y="652"/>
                    </a:cubicBezTo>
                    <a:cubicBezTo>
                      <a:pt x="13819" y="1210"/>
                      <a:pt x="8996" y="1908"/>
                      <a:pt x="6065" y="4142"/>
                    </a:cubicBezTo>
                    <a:cubicBezTo>
                      <a:pt x="2373" y="6949"/>
                      <a:pt x="109" y="11617"/>
                      <a:pt x="0" y="16627"/>
                    </a:cubicBezTo>
                    <a:lnTo>
                      <a:pt x="652" y="16643"/>
                    </a:lnTo>
                    <a:cubicBezTo>
                      <a:pt x="760" y="11819"/>
                      <a:pt x="2932" y="7352"/>
                      <a:pt x="6452" y="4669"/>
                    </a:cubicBezTo>
                    <a:cubicBezTo>
                      <a:pt x="9260" y="2529"/>
                      <a:pt x="13990" y="1846"/>
                      <a:pt x="17774" y="1304"/>
                    </a:cubicBezTo>
                    <a:cubicBezTo>
                      <a:pt x="18596" y="1179"/>
                      <a:pt x="19387" y="1071"/>
                      <a:pt x="20116" y="947"/>
                    </a:cubicBezTo>
                    <a:cubicBezTo>
                      <a:pt x="21226" y="762"/>
                      <a:pt x="22266" y="667"/>
                      <a:pt x="23248" y="667"/>
                    </a:cubicBezTo>
                    <a:cubicBezTo>
                      <a:pt x="27206" y="667"/>
                      <a:pt x="30233" y="2207"/>
                      <a:pt x="33191" y="5600"/>
                    </a:cubicBezTo>
                    <a:cubicBezTo>
                      <a:pt x="35967" y="8810"/>
                      <a:pt x="38231" y="13851"/>
                      <a:pt x="39224" y="19093"/>
                    </a:cubicBezTo>
                    <a:lnTo>
                      <a:pt x="39860" y="18984"/>
                    </a:lnTo>
                    <a:cubicBezTo>
                      <a:pt x="38852" y="13618"/>
                      <a:pt x="36541" y="8469"/>
                      <a:pt x="33687" y="5181"/>
                    </a:cubicBezTo>
                    <a:cubicBezTo>
                      <a:pt x="30582" y="1616"/>
                      <a:pt x="27427" y="1"/>
                      <a:pt x="2329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037" name="Google Shape;1037;p8"/>
              <p:cNvSpPr/>
              <p:nvPr/>
            </p:nvSpPr>
            <p:spPr>
              <a:xfrm>
                <a:off x="3408475" y="5054600"/>
                <a:ext cx="1184200" cy="609950"/>
              </a:xfrm>
              <a:custGeom>
                <a:avLst/>
                <a:gdLst/>
                <a:ahLst/>
                <a:cxnLst/>
                <a:rect l="l" t="t" r="r" b="b"/>
                <a:pathLst>
                  <a:path w="47368" h="24398" extrusionOk="0">
                    <a:moveTo>
                      <a:pt x="26570" y="1"/>
                    </a:moveTo>
                    <a:cubicBezTo>
                      <a:pt x="24493" y="1"/>
                      <a:pt x="22229" y="376"/>
                      <a:pt x="19915" y="1133"/>
                    </a:cubicBezTo>
                    <a:cubicBezTo>
                      <a:pt x="19388" y="1319"/>
                      <a:pt x="18860" y="1490"/>
                      <a:pt x="18318" y="1661"/>
                    </a:cubicBezTo>
                    <a:cubicBezTo>
                      <a:pt x="13618" y="3150"/>
                      <a:pt x="8764" y="4700"/>
                      <a:pt x="5925" y="8935"/>
                    </a:cubicBezTo>
                    <a:lnTo>
                      <a:pt x="5600" y="9415"/>
                    </a:lnTo>
                    <a:cubicBezTo>
                      <a:pt x="2994" y="13293"/>
                      <a:pt x="32" y="17682"/>
                      <a:pt x="1" y="22474"/>
                    </a:cubicBezTo>
                    <a:lnTo>
                      <a:pt x="652" y="22490"/>
                    </a:lnTo>
                    <a:cubicBezTo>
                      <a:pt x="683" y="17884"/>
                      <a:pt x="3584" y="13587"/>
                      <a:pt x="6127" y="9788"/>
                    </a:cubicBezTo>
                    <a:lnTo>
                      <a:pt x="6468" y="9291"/>
                    </a:lnTo>
                    <a:cubicBezTo>
                      <a:pt x="9167" y="5259"/>
                      <a:pt x="13928" y="3739"/>
                      <a:pt x="18519" y="2281"/>
                    </a:cubicBezTo>
                    <a:cubicBezTo>
                      <a:pt x="19047" y="2110"/>
                      <a:pt x="19589" y="1940"/>
                      <a:pt x="20117" y="1769"/>
                    </a:cubicBezTo>
                    <a:cubicBezTo>
                      <a:pt x="22378" y="1022"/>
                      <a:pt x="24586" y="652"/>
                      <a:pt x="26600" y="652"/>
                    </a:cubicBezTo>
                    <a:cubicBezTo>
                      <a:pt x="29060" y="652"/>
                      <a:pt x="31230" y="1205"/>
                      <a:pt x="32850" y="2296"/>
                    </a:cubicBezTo>
                    <a:cubicBezTo>
                      <a:pt x="37472" y="5414"/>
                      <a:pt x="40760" y="10470"/>
                      <a:pt x="42699" y="14161"/>
                    </a:cubicBezTo>
                    <a:cubicBezTo>
                      <a:pt x="43040" y="14813"/>
                      <a:pt x="43428" y="15464"/>
                      <a:pt x="43784" y="16100"/>
                    </a:cubicBezTo>
                    <a:cubicBezTo>
                      <a:pt x="44405" y="17170"/>
                      <a:pt x="45056" y="18271"/>
                      <a:pt x="45506" y="19342"/>
                    </a:cubicBezTo>
                    <a:cubicBezTo>
                      <a:pt x="45801" y="20055"/>
                      <a:pt x="45956" y="20923"/>
                      <a:pt x="46095" y="21777"/>
                    </a:cubicBezTo>
                    <a:cubicBezTo>
                      <a:pt x="46250" y="22707"/>
                      <a:pt x="46406" y="23653"/>
                      <a:pt x="46778" y="24398"/>
                    </a:cubicBezTo>
                    <a:lnTo>
                      <a:pt x="47367" y="24118"/>
                    </a:lnTo>
                    <a:cubicBezTo>
                      <a:pt x="47041" y="23452"/>
                      <a:pt x="46902" y="22583"/>
                      <a:pt x="46747" y="21668"/>
                    </a:cubicBezTo>
                    <a:cubicBezTo>
                      <a:pt x="46592" y="20784"/>
                      <a:pt x="46437" y="19869"/>
                      <a:pt x="46111" y="19093"/>
                    </a:cubicBezTo>
                    <a:cubicBezTo>
                      <a:pt x="45646" y="17977"/>
                      <a:pt x="44979" y="16860"/>
                      <a:pt x="44358" y="15774"/>
                    </a:cubicBezTo>
                    <a:cubicBezTo>
                      <a:pt x="43986" y="15138"/>
                      <a:pt x="43614" y="14487"/>
                      <a:pt x="43288" y="13867"/>
                    </a:cubicBezTo>
                    <a:cubicBezTo>
                      <a:pt x="41303" y="10098"/>
                      <a:pt x="37953" y="4949"/>
                      <a:pt x="33222" y="1754"/>
                    </a:cubicBezTo>
                    <a:cubicBezTo>
                      <a:pt x="31480" y="589"/>
                      <a:pt x="29172" y="1"/>
                      <a:pt x="2657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038" name="Google Shape;1038;p8"/>
              <p:cNvSpPr/>
              <p:nvPr/>
            </p:nvSpPr>
            <p:spPr>
              <a:xfrm>
                <a:off x="3301850" y="4961075"/>
                <a:ext cx="1392800" cy="759325"/>
              </a:xfrm>
              <a:custGeom>
                <a:avLst/>
                <a:gdLst/>
                <a:ahLst/>
                <a:cxnLst/>
                <a:rect l="l" t="t" r="r" b="b"/>
                <a:pathLst>
                  <a:path w="55712" h="30373" extrusionOk="0">
                    <a:moveTo>
                      <a:pt x="32287" y="0"/>
                    </a:moveTo>
                    <a:cubicBezTo>
                      <a:pt x="28993" y="0"/>
                      <a:pt x="25453" y="546"/>
                      <a:pt x="22707" y="1354"/>
                    </a:cubicBezTo>
                    <a:cubicBezTo>
                      <a:pt x="16177" y="3277"/>
                      <a:pt x="9415" y="5619"/>
                      <a:pt x="4917" y="11218"/>
                    </a:cubicBezTo>
                    <a:cubicBezTo>
                      <a:pt x="3320" y="13203"/>
                      <a:pt x="2498" y="15591"/>
                      <a:pt x="1800" y="17871"/>
                    </a:cubicBezTo>
                    <a:cubicBezTo>
                      <a:pt x="1117" y="20043"/>
                      <a:pt x="1" y="24106"/>
                      <a:pt x="47" y="26975"/>
                    </a:cubicBezTo>
                    <a:lnTo>
                      <a:pt x="699" y="26960"/>
                    </a:lnTo>
                    <a:cubicBezTo>
                      <a:pt x="652" y="24199"/>
                      <a:pt x="1753" y="20198"/>
                      <a:pt x="2420" y="18057"/>
                    </a:cubicBezTo>
                    <a:cubicBezTo>
                      <a:pt x="3103" y="15840"/>
                      <a:pt x="3909" y="13529"/>
                      <a:pt x="5429" y="11636"/>
                    </a:cubicBezTo>
                    <a:cubicBezTo>
                      <a:pt x="9818" y="6162"/>
                      <a:pt x="16193" y="3944"/>
                      <a:pt x="22893" y="1974"/>
                    </a:cubicBezTo>
                    <a:cubicBezTo>
                      <a:pt x="25589" y="1181"/>
                      <a:pt x="29070" y="646"/>
                      <a:pt x="32298" y="646"/>
                    </a:cubicBezTo>
                    <a:cubicBezTo>
                      <a:pt x="34436" y="646"/>
                      <a:pt x="36463" y="881"/>
                      <a:pt x="38077" y="1431"/>
                    </a:cubicBezTo>
                    <a:cubicBezTo>
                      <a:pt x="42171" y="2843"/>
                      <a:pt x="46483" y="7495"/>
                      <a:pt x="51229" y="15669"/>
                    </a:cubicBezTo>
                    <a:cubicBezTo>
                      <a:pt x="52454" y="17763"/>
                      <a:pt x="52857" y="19857"/>
                      <a:pt x="53292" y="22090"/>
                    </a:cubicBezTo>
                    <a:cubicBezTo>
                      <a:pt x="53493" y="23098"/>
                      <a:pt x="53695" y="24168"/>
                      <a:pt x="53990" y="25238"/>
                    </a:cubicBezTo>
                    <a:cubicBezTo>
                      <a:pt x="54098" y="25642"/>
                      <a:pt x="54253" y="26433"/>
                      <a:pt x="54424" y="27255"/>
                    </a:cubicBezTo>
                    <a:cubicBezTo>
                      <a:pt x="54920" y="29705"/>
                      <a:pt x="55044" y="30201"/>
                      <a:pt x="55246" y="30372"/>
                    </a:cubicBezTo>
                    <a:lnTo>
                      <a:pt x="55711" y="29922"/>
                    </a:lnTo>
                    <a:cubicBezTo>
                      <a:pt x="55587" y="29705"/>
                      <a:pt x="55277" y="28154"/>
                      <a:pt x="55060" y="27131"/>
                    </a:cubicBezTo>
                    <a:cubicBezTo>
                      <a:pt x="54889" y="26293"/>
                      <a:pt x="54734" y="25487"/>
                      <a:pt x="54625" y="25068"/>
                    </a:cubicBezTo>
                    <a:cubicBezTo>
                      <a:pt x="54331" y="24013"/>
                      <a:pt x="54129" y="22974"/>
                      <a:pt x="53928" y="21950"/>
                    </a:cubicBezTo>
                    <a:cubicBezTo>
                      <a:pt x="53493" y="19670"/>
                      <a:pt x="53074" y="17515"/>
                      <a:pt x="51803" y="15343"/>
                    </a:cubicBezTo>
                    <a:cubicBezTo>
                      <a:pt x="46964" y="7030"/>
                      <a:pt x="42543" y="2284"/>
                      <a:pt x="38278" y="826"/>
                    </a:cubicBezTo>
                    <a:cubicBezTo>
                      <a:pt x="36602" y="247"/>
                      <a:pt x="34500" y="0"/>
                      <a:pt x="3228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039" name="Google Shape;1039;p8"/>
              <p:cNvSpPr/>
              <p:nvPr/>
            </p:nvSpPr>
            <p:spPr>
              <a:xfrm>
                <a:off x="3186700" y="4814650"/>
                <a:ext cx="1587050" cy="892950"/>
              </a:xfrm>
              <a:custGeom>
                <a:avLst/>
                <a:gdLst/>
                <a:ahLst/>
                <a:cxnLst/>
                <a:rect l="l" t="t" r="r" b="b"/>
                <a:pathLst>
                  <a:path w="63482" h="35718" extrusionOk="0">
                    <a:moveTo>
                      <a:pt x="40357" y="1"/>
                    </a:moveTo>
                    <a:cubicBezTo>
                      <a:pt x="35035" y="1"/>
                      <a:pt x="28947" y="2413"/>
                      <a:pt x="24195" y="4295"/>
                    </a:cubicBezTo>
                    <a:cubicBezTo>
                      <a:pt x="23683" y="4496"/>
                      <a:pt x="23172" y="4698"/>
                      <a:pt x="22691" y="4884"/>
                    </a:cubicBezTo>
                    <a:cubicBezTo>
                      <a:pt x="22195" y="5086"/>
                      <a:pt x="21667" y="5287"/>
                      <a:pt x="21124" y="5489"/>
                    </a:cubicBezTo>
                    <a:cubicBezTo>
                      <a:pt x="15851" y="7505"/>
                      <a:pt x="8655" y="10250"/>
                      <a:pt x="6096" y="15120"/>
                    </a:cubicBezTo>
                    <a:cubicBezTo>
                      <a:pt x="3645" y="19804"/>
                      <a:pt x="698" y="27559"/>
                      <a:pt x="0" y="33515"/>
                    </a:cubicBezTo>
                    <a:lnTo>
                      <a:pt x="652" y="33592"/>
                    </a:lnTo>
                    <a:cubicBezTo>
                      <a:pt x="1334" y="27714"/>
                      <a:pt x="4250" y="20053"/>
                      <a:pt x="6669" y="15431"/>
                    </a:cubicBezTo>
                    <a:cubicBezTo>
                      <a:pt x="9120" y="10778"/>
                      <a:pt x="16192" y="8079"/>
                      <a:pt x="21357" y="6109"/>
                    </a:cubicBezTo>
                    <a:cubicBezTo>
                      <a:pt x="21900" y="5892"/>
                      <a:pt x="22427" y="5691"/>
                      <a:pt x="22924" y="5505"/>
                    </a:cubicBezTo>
                    <a:cubicBezTo>
                      <a:pt x="23404" y="5303"/>
                      <a:pt x="23916" y="5101"/>
                      <a:pt x="24443" y="4900"/>
                    </a:cubicBezTo>
                    <a:cubicBezTo>
                      <a:pt x="29139" y="3043"/>
                      <a:pt x="35177" y="649"/>
                      <a:pt x="40369" y="649"/>
                    </a:cubicBezTo>
                    <a:cubicBezTo>
                      <a:pt x="41899" y="649"/>
                      <a:pt x="43356" y="857"/>
                      <a:pt x="44683" y="1348"/>
                    </a:cubicBezTo>
                    <a:cubicBezTo>
                      <a:pt x="51880" y="4016"/>
                      <a:pt x="56921" y="10266"/>
                      <a:pt x="59635" y="19959"/>
                    </a:cubicBezTo>
                    <a:cubicBezTo>
                      <a:pt x="60410" y="22689"/>
                      <a:pt x="60938" y="25729"/>
                      <a:pt x="61449" y="28645"/>
                    </a:cubicBezTo>
                    <a:cubicBezTo>
                      <a:pt x="61884" y="31157"/>
                      <a:pt x="62302" y="33515"/>
                      <a:pt x="62845" y="35717"/>
                    </a:cubicBezTo>
                    <a:lnTo>
                      <a:pt x="63481" y="35562"/>
                    </a:lnTo>
                    <a:cubicBezTo>
                      <a:pt x="62938" y="33375"/>
                      <a:pt x="62519" y="31033"/>
                      <a:pt x="62085" y="28536"/>
                    </a:cubicBezTo>
                    <a:cubicBezTo>
                      <a:pt x="61573" y="25589"/>
                      <a:pt x="61046" y="22550"/>
                      <a:pt x="60271" y="19773"/>
                    </a:cubicBezTo>
                    <a:cubicBezTo>
                      <a:pt x="57494" y="9878"/>
                      <a:pt x="52314" y="3473"/>
                      <a:pt x="44916" y="743"/>
                    </a:cubicBezTo>
                    <a:cubicBezTo>
                      <a:pt x="43505" y="221"/>
                      <a:pt x="41966" y="1"/>
                      <a:pt x="4035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040" name="Google Shape;1040;p8"/>
              <p:cNvSpPr/>
              <p:nvPr/>
            </p:nvSpPr>
            <p:spPr>
              <a:xfrm>
                <a:off x="3047500" y="4729425"/>
                <a:ext cx="1796800" cy="1018100"/>
              </a:xfrm>
              <a:custGeom>
                <a:avLst/>
                <a:gdLst/>
                <a:ahLst/>
                <a:cxnLst/>
                <a:rect l="l" t="t" r="r" b="b"/>
                <a:pathLst>
                  <a:path w="71872" h="40724" extrusionOk="0">
                    <a:moveTo>
                      <a:pt x="46449" y="1"/>
                    </a:moveTo>
                    <a:cubicBezTo>
                      <a:pt x="43106" y="1"/>
                      <a:pt x="39833" y="707"/>
                      <a:pt x="36650" y="1391"/>
                    </a:cubicBezTo>
                    <a:lnTo>
                      <a:pt x="35424" y="1640"/>
                    </a:lnTo>
                    <a:cubicBezTo>
                      <a:pt x="27359" y="3346"/>
                      <a:pt x="16301" y="5672"/>
                      <a:pt x="9523" y="12915"/>
                    </a:cubicBezTo>
                    <a:cubicBezTo>
                      <a:pt x="9167" y="13303"/>
                      <a:pt x="8779" y="13690"/>
                      <a:pt x="8376" y="14094"/>
                    </a:cubicBezTo>
                    <a:cubicBezTo>
                      <a:pt x="7073" y="15412"/>
                      <a:pt x="5723" y="16761"/>
                      <a:pt x="4932" y="18312"/>
                    </a:cubicBezTo>
                    <a:cubicBezTo>
                      <a:pt x="4421" y="19320"/>
                      <a:pt x="4219" y="20499"/>
                      <a:pt x="4017" y="21631"/>
                    </a:cubicBezTo>
                    <a:cubicBezTo>
                      <a:pt x="3893" y="22407"/>
                      <a:pt x="3754" y="23151"/>
                      <a:pt x="3537" y="23834"/>
                    </a:cubicBezTo>
                    <a:cubicBezTo>
                      <a:pt x="3257" y="24749"/>
                      <a:pt x="2901" y="25710"/>
                      <a:pt x="2528" y="26750"/>
                    </a:cubicBezTo>
                    <a:cubicBezTo>
                      <a:pt x="1350" y="30069"/>
                      <a:pt x="0" y="33853"/>
                      <a:pt x="47" y="37001"/>
                    </a:cubicBezTo>
                    <a:lnTo>
                      <a:pt x="698" y="37001"/>
                    </a:lnTo>
                    <a:cubicBezTo>
                      <a:pt x="652" y="33962"/>
                      <a:pt x="1970" y="30239"/>
                      <a:pt x="3149" y="26967"/>
                    </a:cubicBezTo>
                    <a:cubicBezTo>
                      <a:pt x="3521" y="25928"/>
                      <a:pt x="3862" y="24950"/>
                      <a:pt x="4157" y="24035"/>
                    </a:cubicBezTo>
                    <a:cubicBezTo>
                      <a:pt x="4390" y="23306"/>
                      <a:pt x="4529" y="22515"/>
                      <a:pt x="4669" y="21740"/>
                    </a:cubicBezTo>
                    <a:cubicBezTo>
                      <a:pt x="4855" y="20654"/>
                      <a:pt x="5041" y="19538"/>
                      <a:pt x="5522" y="18607"/>
                    </a:cubicBezTo>
                    <a:cubicBezTo>
                      <a:pt x="6251" y="17149"/>
                      <a:pt x="7569" y="15831"/>
                      <a:pt x="8841" y="14559"/>
                    </a:cubicBezTo>
                    <a:cubicBezTo>
                      <a:pt x="9244" y="14140"/>
                      <a:pt x="9647" y="13753"/>
                      <a:pt x="10004" y="13365"/>
                    </a:cubicBezTo>
                    <a:cubicBezTo>
                      <a:pt x="16627" y="6277"/>
                      <a:pt x="27576" y="3966"/>
                      <a:pt x="35564" y="2291"/>
                    </a:cubicBezTo>
                    <a:lnTo>
                      <a:pt x="36789" y="2027"/>
                    </a:lnTo>
                    <a:cubicBezTo>
                      <a:pt x="39932" y="1357"/>
                      <a:pt x="43176" y="652"/>
                      <a:pt x="46444" y="652"/>
                    </a:cubicBezTo>
                    <a:cubicBezTo>
                      <a:pt x="47030" y="652"/>
                      <a:pt x="47617" y="675"/>
                      <a:pt x="48204" y="724"/>
                    </a:cubicBezTo>
                    <a:cubicBezTo>
                      <a:pt x="51554" y="1004"/>
                      <a:pt x="53369" y="2493"/>
                      <a:pt x="55897" y="4555"/>
                    </a:cubicBezTo>
                    <a:lnTo>
                      <a:pt x="56021" y="4648"/>
                    </a:lnTo>
                    <a:cubicBezTo>
                      <a:pt x="58642" y="6789"/>
                      <a:pt x="61000" y="8805"/>
                      <a:pt x="63202" y="11581"/>
                    </a:cubicBezTo>
                    <a:cubicBezTo>
                      <a:pt x="65327" y="14264"/>
                      <a:pt x="66319" y="17289"/>
                      <a:pt x="67359" y="20468"/>
                    </a:cubicBezTo>
                    <a:lnTo>
                      <a:pt x="67684" y="21476"/>
                    </a:lnTo>
                    <a:cubicBezTo>
                      <a:pt x="69763" y="27758"/>
                      <a:pt x="70445" y="33760"/>
                      <a:pt x="71158" y="40119"/>
                    </a:cubicBezTo>
                    <a:lnTo>
                      <a:pt x="71220" y="40724"/>
                    </a:lnTo>
                    <a:lnTo>
                      <a:pt x="71872" y="40646"/>
                    </a:lnTo>
                    <a:lnTo>
                      <a:pt x="71810" y="40041"/>
                    </a:lnTo>
                    <a:cubicBezTo>
                      <a:pt x="71081" y="33651"/>
                      <a:pt x="70398" y="27618"/>
                      <a:pt x="68305" y="21275"/>
                    </a:cubicBezTo>
                    <a:lnTo>
                      <a:pt x="67979" y="20267"/>
                    </a:lnTo>
                    <a:cubicBezTo>
                      <a:pt x="66924" y="17025"/>
                      <a:pt x="65916" y="13954"/>
                      <a:pt x="63714" y="11178"/>
                    </a:cubicBezTo>
                    <a:cubicBezTo>
                      <a:pt x="61480" y="8340"/>
                      <a:pt x="59092" y="6308"/>
                      <a:pt x="56424" y="4137"/>
                    </a:cubicBezTo>
                    <a:lnTo>
                      <a:pt x="56316" y="4044"/>
                    </a:lnTo>
                    <a:cubicBezTo>
                      <a:pt x="53695" y="1919"/>
                      <a:pt x="51802" y="368"/>
                      <a:pt x="48251" y="73"/>
                    </a:cubicBezTo>
                    <a:cubicBezTo>
                      <a:pt x="47648" y="24"/>
                      <a:pt x="47047" y="1"/>
                      <a:pt x="4644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041" name="Google Shape;1041;p8"/>
              <p:cNvSpPr/>
              <p:nvPr/>
            </p:nvSpPr>
            <p:spPr>
              <a:xfrm>
                <a:off x="2911025" y="4612125"/>
                <a:ext cx="2070550" cy="1152475"/>
              </a:xfrm>
              <a:custGeom>
                <a:avLst/>
                <a:gdLst/>
                <a:ahLst/>
                <a:cxnLst/>
                <a:rect l="l" t="t" r="r" b="b"/>
                <a:pathLst>
                  <a:path w="82822" h="46099" extrusionOk="0">
                    <a:moveTo>
                      <a:pt x="44899" y="0"/>
                    </a:moveTo>
                    <a:cubicBezTo>
                      <a:pt x="40706" y="0"/>
                      <a:pt x="36590" y="726"/>
                      <a:pt x="32244" y="2175"/>
                    </a:cubicBezTo>
                    <a:cubicBezTo>
                      <a:pt x="24428" y="4796"/>
                      <a:pt x="16099" y="9713"/>
                      <a:pt x="8778" y="16056"/>
                    </a:cubicBezTo>
                    <a:cubicBezTo>
                      <a:pt x="1629" y="22260"/>
                      <a:pt x="543" y="31519"/>
                      <a:pt x="0" y="41275"/>
                    </a:cubicBezTo>
                    <a:lnTo>
                      <a:pt x="651" y="41306"/>
                    </a:lnTo>
                    <a:cubicBezTo>
                      <a:pt x="1194" y="31705"/>
                      <a:pt x="2249" y="22586"/>
                      <a:pt x="9213" y="16552"/>
                    </a:cubicBezTo>
                    <a:cubicBezTo>
                      <a:pt x="16471" y="10271"/>
                      <a:pt x="24722" y="5385"/>
                      <a:pt x="32462" y="2795"/>
                    </a:cubicBezTo>
                    <a:cubicBezTo>
                      <a:pt x="36738" y="1370"/>
                      <a:pt x="40784" y="656"/>
                      <a:pt x="44908" y="656"/>
                    </a:cubicBezTo>
                    <a:cubicBezTo>
                      <a:pt x="49355" y="656"/>
                      <a:pt x="53892" y="1486"/>
                      <a:pt x="58905" y="3152"/>
                    </a:cubicBezTo>
                    <a:cubicBezTo>
                      <a:pt x="66086" y="5556"/>
                      <a:pt x="73205" y="12551"/>
                      <a:pt x="75485" y="19437"/>
                    </a:cubicBezTo>
                    <a:cubicBezTo>
                      <a:pt x="77114" y="24385"/>
                      <a:pt x="78292" y="29642"/>
                      <a:pt x="79425" y="34714"/>
                    </a:cubicBezTo>
                    <a:cubicBezTo>
                      <a:pt x="80262" y="38498"/>
                      <a:pt x="81146" y="42391"/>
                      <a:pt x="82185" y="46098"/>
                    </a:cubicBezTo>
                    <a:lnTo>
                      <a:pt x="82821" y="45912"/>
                    </a:lnTo>
                    <a:cubicBezTo>
                      <a:pt x="81782" y="42236"/>
                      <a:pt x="80898" y="38343"/>
                      <a:pt x="80061" y="34574"/>
                    </a:cubicBezTo>
                    <a:cubicBezTo>
                      <a:pt x="78928" y="29487"/>
                      <a:pt x="77750" y="24214"/>
                      <a:pt x="76106" y="19236"/>
                    </a:cubicBezTo>
                    <a:cubicBezTo>
                      <a:pt x="73779" y="12163"/>
                      <a:pt x="66474" y="4998"/>
                      <a:pt x="59107" y="2532"/>
                    </a:cubicBezTo>
                    <a:cubicBezTo>
                      <a:pt x="54024" y="843"/>
                      <a:pt x="49416" y="0"/>
                      <a:pt x="4489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042" name="Google Shape;1042;p8"/>
              <p:cNvSpPr/>
              <p:nvPr/>
            </p:nvSpPr>
            <p:spPr>
              <a:xfrm>
                <a:off x="2818350" y="4467400"/>
                <a:ext cx="2255500" cy="1328975"/>
              </a:xfrm>
              <a:custGeom>
                <a:avLst/>
                <a:gdLst/>
                <a:ahLst/>
                <a:cxnLst/>
                <a:rect l="l" t="t" r="r" b="b"/>
                <a:pathLst>
                  <a:path w="90220" h="53159" extrusionOk="0">
                    <a:moveTo>
                      <a:pt x="54927" y="1"/>
                    </a:moveTo>
                    <a:cubicBezTo>
                      <a:pt x="53233" y="1"/>
                      <a:pt x="51556" y="164"/>
                      <a:pt x="49910" y="333"/>
                    </a:cubicBezTo>
                    <a:cubicBezTo>
                      <a:pt x="49321" y="380"/>
                      <a:pt x="48731" y="442"/>
                      <a:pt x="48142" y="488"/>
                    </a:cubicBezTo>
                    <a:cubicBezTo>
                      <a:pt x="46917" y="597"/>
                      <a:pt x="45660" y="612"/>
                      <a:pt x="44435" y="628"/>
                    </a:cubicBezTo>
                    <a:cubicBezTo>
                      <a:pt x="42450" y="643"/>
                      <a:pt x="40387" y="659"/>
                      <a:pt x="38386" y="1093"/>
                    </a:cubicBezTo>
                    <a:cubicBezTo>
                      <a:pt x="32601" y="2318"/>
                      <a:pt x="27980" y="5498"/>
                      <a:pt x="24598" y="8135"/>
                    </a:cubicBezTo>
                    <a:cubicBezTo>
                      <a:pt x="22753" y="9561"/>
                      <a:pt x="21093" y="11221"/>
                      <a:pt x="19480" y="12834"/>
                    </a:cubicBezTo>
                    <a:cubicBezTo>
                      <a:pt x="17386" y="14928"/>
                      <a:pt x="15200" y="17115"/>
                      <a:pt x="12625" y="18759"/>
                    </a:cubicBezTo>
                    <a:cubicBezTo>
                      <a:pt x="9926" y="20465"/>
                      <a:pt x="7724" y="22140"/>
                      <a:pt x="5708" y="24730"/>
                    </a:cubicBezTo>
                    <a:cubicBezTo>
                      <a:pt x="4048" y="26855"/>
                      <a:pt x="3552" y="29336"/>
                      <a:pt x="3071" y="31756"/>
                    </a:cubicBezTo>
                    <a:cubicBezTo>
                      <a:pt x="2870" y="32702"/>
                      <a:pt x="2683" y="33694"/>
                      <a:pt x="2404" y="34656"/>
                    </a:cubicBezTo>
                    <a:cubicBezTo>
                      <a:pt x="1970" y="36207"/>
                      <a:pt x="1768" y="38022"/>
                      <a:pt x="1582" y="39774"/>
                    </a:cubicBezTo>
                    <a:cubicBezTo>
                      <a:pt x="1288" y="42318"/>
                      <a:pt x="993" y="44939"/>
                      <a:pt x="0" y="46800"/>
                    </a:cubicBezTo>
                    <a:lnTo>
                      <a:pt x="574" y="47110"/>
                    </a:lnTo>
                    <a:cubicBezTo>
                      <a:pt x="1629" y="45125"/>
                      <a:pt x="1939" y="42442"/>
                      <a:pt x="2218" y="39852"/>
                    </a:cubicBezTo>
                    <a:cubicBezTo>
                      <a:pt x="2420" y="38115"/>
                      <a:pt x="2621" y="36331"/>
                      <a:pt x="3040" y="34827"/>
                    </a:cubicBezTo>
                    <a:cubicBezTo>
                      <a:pt x="3319" y="33849"/>
                      <a:pt x="3521" y="32841"/>
                      <a:pt x="3707" y="31880"/>
                    </a:cubicBezTo>
                    <a:cubicBezTo>
                      <a:pt x="4203" y="29445"/>
                      <a:pt x="4669" y="27134"/>
                      <a:pt x="6220" y="25133"/>
                    </a:cubicBezTo>
                    <a:cubicBezTo>
                      <a:pt x="8189" y="22605"/>
                      <a:pt x="10268" y="21039"/>
                      <a:pt x="12966" y="19301"/>
                    </a:cubicBezTo>
                    <a:cubicBezTo>
                      <a:pt x="15618" y="17626"/>
                      <a:pt x="17821" y="15424"/>
                      <a:pt x="19946" y="13299"/>
                    </a:cubicBezTo>
                    <a:cubicBezTo>
                      <a:pt x="21543" y="11702"/>
                      <a:pt x="23187" y="10058"/>
                      <a:pt x="25002" y="8646"/>
                    </a:cubicBezTo>
                    <a:cubicBezTo>
                      <a:pt x="28321" y="6056"/>
                      <a:pt x="32881" y="2923"/>
                      <a:pt x="38526" y="1729"/>
                    </a:cubicBezTo>
                    <a:cubicBezTo>
                      <a:pt x="40449" y="1310"/>
                      <a:pt x="42481" y="1295"/>
                      <a:pt x="44451" y="1279"/>
                    </a:cubicBezTo>
                    <a:cubicBezTo>
                      <a:pt x="45676" y="1264"/>
                      <a:pt x="46948" y="1248"/>
                      <a:pt x="48204" y="1140"/>
                    </a:cubicBezTo>
                    <a:cubicBezTo>
                      <a:pt x="48793" y="1093"/>
                      <a:pt x="49383" y="1031"/>
                      <a:pt x="49972" y="985"/>
                    </a:cubicBezTo>
                    <a:cubicBezTo>
                      <a:pt x="51604" y="823"/>
                      <a:pt x="53276" y="656"/>
                      <a:pt x="54952" y="656"/>
                    </a:cubicBezTo>
                    <a:cubicBezTo>
                      <a:pt x="55857" y="656"/>
                      <a:pt x="56763" y="705"/>
                      <a:pt x="57665" y="830"/>
                    </a:cubicBezTo>
                    <a:cubicBezTo>
                      <a:pt x="61186" y="1326"/>
                      <a:pt x="69933" y="3063"/>
                      <a:pt x="75082" y="8755"/>
                    </a:cubicBezTo>
                    <a:cubicBezTo>
                      <a:pt x="76323" y="10135"/>
                      <a:pt x="78541" y="12787"/>
                      <a:pt x="79518" y="15052"/>
                    </a:cubicBezTo>
                    <a:cubicBezTo>
                      <a:pt x="79844" y="15796"/>
                      <a:pt x="80107" y="16556"/>
                      <a:pt x="80371" y="17301"/>
                    </a:cubicBezTo>
                    <a:cubicBezTo>
                      <a:pt x="80852" y="18681"/>
                      <a:pt x="81364" y="20123"/>
                      <a:pt x="82232" y="21504"/>
                    </a:cubicBezTo>
                    <a:cubicBezTo>
                      <a:pt x="84776" y="25536"/>
                      <a:pt x="85799" y="30391"/>
                      <a:pt x="86792" y="35075"/>
                    </a:cubicBezTo>
                    <a:cubicBezTo>
                      <a:pt x="86947" y="35788"/>
                      <a:pt x="87102" y="36517"/>
                      <a:pt x="87257" y="37231"/>
                    </a:cubicBezTo>
                    <a:cubicBezTo>
                      <a:pt x="87366" y="37758"/>
                      <a:pt x="87490" y="38301"/>
                      <a:pt x="87614" y="38844"/>
                    </a:cubicBezTo>
                    <a:cubicBezTo>
                      <a:pt x="88203" y="41387"/>
                      <a:pt x="88793" y="44024"/>
                      <a:pt x="88979" y="46629"/>
                    </a:cubicBezTo>
                    <a:cubicBezTo>
                      <a:pt x="89025" y="47234"/>
                      <a:pt x="89025" y="47886"/>
                      <a:pt x="89010" y="48568"/>
                    </a:cubicBezTo>
                    <a:cubicBezTo>
                      <a:pt x="88994" y="50197"/>
                      <a:pt x="88979" y="51872"/>
                      <a:pt x="89630" y="53159"/>
                    </a:cubicBezTo>
                    <a:lnTo>
                      <a:pt x="90219" y="52880"/>
                    </a:lnTo>
                    <a:cubicBezTo>
                      <a:pt x="89646" y="51717"/>
                      <a:pt x="89661" y="50119"/>
                      <a:pt x="89661" y="48568"/>
                    </a:cubicBezTo>
                    <a:cubicBezTo>
                      <a:pt x="89677" y="47901"/>
                      <a:pt x="89677" y="47219"/>
                      <a:pt x="89630" y="46583"/>
                    </a:cubicBezTo>
                    <a:cubicBezTo>
                      <a:pt x="89444" y="43931"/>
                      <a:pt x="88839" y="41263"/>
                      <a:pt x="88250" y="38688"/>
                    </a:cubicBezTo>
                    <a:cubicBezTo>
                      <a:pt x="88126" y="38161"/>
                      <a:pt x="88017" y="37618"/>
                      <a:pt x="87893" y="37091"/>
                    </a:cubicBezTo>
                    <a:cubicBezTo>
                      <a:pt x="87738" y="36378"/>
                      <a:pt x="87583" y="35649"/>
                      <a:pt x="87428" y="34935"/>
                    </a:cubicBezTo>
                    <a:cubicBezTo>
                      <a:pt x="86420" y="30189"/>
                      <a:pt x="85381" y="25288"/>
                      <a:pt x="82790" y="21163"/>
                    </a:cubicBezTo>
                    <a:cubicBezTo>
                      <a:pt x="81953" y="19829"/>
                      <a:pt x="81488" y="18495"/>
                      <a:pt x="80976" y="17084"/>
                    </a:cubicBezTo>
                    <a:cubicBezTo>
                      <a:pt x="80712" y="16339"/>
                      <a:pt x="80448" y="15564"/>
                      <a:pt x="80123" y="14804"/>
                    </a:cubicBezTo>
                    <a:cubicBezTo>
                      <a:pt x="79115" y="12431"/>
                      <a:pt x="76835" y="9732"/>
                      <a:pt x="75563" y="8321"/>
                    </a:cubicBezTo>
                    <a:cubicBezTo>
                      <a:pt x="70274" y="2474"/>
                      <a:pt x="61356" y="674"/>
                      <a:pt x="57758" y="178"/>
                    </a:cubicBezTo>
                    <a:cubicBezTo>
                      <a:pt x="56811" y="51"/>
                      <a:pt x="55867" y="1"/>
                      <a:pt x="5492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1043" name="Google Shape;1043;p8"/>
            <p:cNvSpPr/>
            <p:nvPr/>
          </p:nvSpPr>
          <p:spPr>
            <a:xfrm rot="10800000" flipH="1">
              <a:off x="3863988" y="4603500"/>
              <a:ext cx="644825" cy="464925"/>
            </a:xfrm>
            <a:custGeom>
              <a:avLst/>
              <a:gdLst/>
              <a:ahLst/>
              <a:cxnLst/>
              <a:rect l="l" t="t" r="r" b="b"/>
              <a:pathLst>
                <a:path w="25793" h="18597" extrusionOk="0">
                  <a:moveTo>
                    <a:pt x="7616" y="5475"/>
                  </a:moveTo>
                  <a:cubicBezTo>
                    <a:pt x="7610" y="5478"/>
                    <a:pt x="7606" y="5483"/>
                    <a:pt x="7603" y="5491"/>
                  </a:cubicBezTo>
                  <a:lnTo>
                    <a:pt x="7603" y="5491"/>
                  </a:lnTo>
                  <a:cubicBezTo>
                    <a:pt x="7607" y="5486"/>
                    <a:pt x="7611" y="5480"/>
                    <a:pt x="7616" y="5475"/>
                  </a:cubicBezTo>
                  <a:close/>
                  <a:moveTo>
                    <a:pt x="11664" y="10329"/>
                  </a:moveTo>
                  <a:cubicBezTo>
                    <a:pt x="11659" y="10334"/>
                    <a:pt x="11656" y="10338"/>
                    <a:pt x="11653" y="10342"/>
                  </a:cubicBezTo>
                  <a:lnTo>
                    <a:pt x="11653" y="10342"/>
                  </a:lnTo>
                  <a:cubicBezTo>
                    <a:pt x="11660" y="10337"/>
                    <a:pt x="11664" y="10333"/>
                    <a:pt x="11664" y="10329"/>
                  </a:cubicBezTo>
                  <a:close/>
                  <a:moveTo>
                    <a:pt x="760" y="0"/>
                  </a:moveTo>
                  <a:lnTo>
                    <a:pt x="760" y="0"/>
                  </a:lnTo>
                  <a:cubicBezTo>
                    <a:pt x="714" y="47"/>
                    <a:pt x="667" y="419"/>
                    <a:pt x="683" y="636"/>
                  </a:cubicBezTo>
                  <a:lnTo>
                    <a:pt x="791" y="667"/>
                  </a:lnTo>
                  <a:cubicBezTo>
                    <a:pt x="807" y="1148"/>
                    <a:pt x="729" y="776"/>
                    <a:pt x="698" y="1241"/>
                  </a:cubicBezTo>
                  <a:cubicBezTo>
                    <a:pt x="697" y="1241"/>
                    <a:pt x="696" y="1241"/>
                    <a:pt x="694" y="1241"/>
                  </a:cubicBezTo>
                  <a:cubicBezTo>
                    <a:pt x="621" y="1241"/>
                    <a:pt x="621" y="831"/>
                    <a:pt x="636" y="465"/>
                  </a:cubicBezTo>
                  <a:lnTo>
                    <a:pt x="636" y="465"/>
                  </a:lnTo>
                  <a:cubicBezTo>
                    <a:pt x="605" y="791"/>
                    <a:pt x="528" y="1117"/>
                    <a:pt x="605" y="1272"/>
                  </a:cubicBezTo>
                  <a:cubicBezTo>
                    <a:pt x="580" y="1403"/>
                    <a:pt x="558" y="1421"/>
                    <a:pt x="535" y="1421"/>
                  </a:cubicBezTo>
                  <a:cubicBezTo>
                    <a:pt x="526" y="1421"/>
                    <a:pt x="517" y="1418"/>
                    <a:pt x="508" y="1418"/>
                  </a:cubicBezTo>
                  <a:cubicBezTo>
                    <a:pt x="482" y="1418"/>
                    <a:pt x="454" y="1440"/>
                    <a:pt x="419" y="1613"/>
                  </a:cubicBezTo>
                  <a:cubicBezTo>
                    <a:pt x="419" y="1892"/>
                    <a:pt x="481" y="2264"/>
                    <a:pt x="404" y="2606"/>
                  </a:cubicBezTo>
                  <a:lnTo>
                    <a:pt x="388" y="2590"/>
                  </a:lnTo>
                  <a:cubicBezTo>
                    <a:pt x="202" y="3397"/>
                    <a:pt x="388" y="3846"/>
                    <a:pt x="218" y="4606"/>
                  </a:cubicBezTo>
                  <a:lnTo>
                    <a:pt x="202" y="4513"/>
                  </a:lnTo>
                  <a:cubicBezTo>
                    <a:pt x="124" y="4777"/>
                    <a:pt x="140" y="5320"/>
                    <a:pt x="47" y="5816"/>
                  </a:cubicBezTo>
                  <a:cubicBezTo>
                    <a:pt x="64" y="5741"/>
                    <a:pt x="94" y="5670"/>
                    <a:pt x="116" y="5670"/>
                  </a:cubicBezTo>
                  <a:cubicBezTo>
                    <a:pt x="135" y="5670"/>
                    <a:pt x="147" y="5720"/>
                    <a:pt x="140" y="5863"/>
                  </a:cubicBezTo>
                  <a:cubicBezTo>
                    <a:pt x="47" y="6437"/>
                    <a:pt x="62" y="6824"/>
                    <a:pt x="0" y="7259"/>
                  </a:cubicBezTo>
                  <a:lnTo>
                    <a:pt x="78" y="7677"/>
                  </a:lnTo>
                  <a:cubicBezTo>
                    <a:pt x="78" y="7739"/>
                    <a:pt x="78" y="7801"/>
                    <a:pt x="62" y="7879"/>
                  </a:cubicBezTo>
                  <a:cubicBezTo>
                    <a:pt x="62" y="7910"/>
                    <a:pt x="62" y="7941"/>
                    <a:pt x="62" y="7988"/>
                  </a:cubicBezTo>
                  <a:cubicBezTo>
                    <a:pt x="62" y="8050"/>
                    <a:pt x="62" y="8112"/>
                    <a:pt x="62" y="8174"/>
                  </a:cubicBezTo>
                  <a:cubicBezTo>
                    <a:pt x="78" y="8468"/>
                    <a:pt x="62" y="8794"/>
                    <a:pt x="109" y="9135"/>
                  </a:cubicBezTo>
                  <a:cubicBezTo>
                    <a:pt x="187" y="9833"/>
                    <a:pt x="264" y="10671"/>
                    <a:pt x="373" y="11617"/>
                  </a:cubicBezTo>
                  <a:cubicBezTo>
                    <a:pt x="714" y="11849"/>
                    <a:pt x="1102" y="12098"/>
                    <a:pt x="1520" y="12377"/>
                  </a:cubicBezTo>
                  <a:cubicBezTo>
                    <a:pt x="1737" y="12532"/>
                    <a:pt x="1939" y="12609"/>
                    <a:pt x="2156" y="12733"/>
                  </a:cubicBezTo>
                  <a:cubicBezTo>
                    <a:pt x="2420" y="12873"/>
                    <a:pt x="2668" y="13013"/>
                    <a:pt x="2947" y="13152"/>
                  </a:cubicBezTo>
                  <a:cubicBezTo>
                    <a:pt x="3444" y="12982"/>
                    <a:pt x="3971" y="12749"/>
                    <a:pt x="4483" y="12547"/>
                  </a:cubicBezTo>
                  <a:cubicBezTo>
                    <a:pt x="4746" y="12423"/>
                    <a:pt x="5010" y="12268"/>
                    <a:pt x="5274" y="12129"/>
                  </a:cubicBezTo>
                  <a:lnTo>
                    <a:pt x="5661" y="11911"/>
                  </a:lnTo>
                  <a:cubicBezTo>
                    <a:pt x="5801" y="11834"/>
                    <a:pt x="5925" y="11741"/>
                    <a:pt x="6049" y="11663"/>
                  </a:cubicBezTo>
                  <a:lnTo>
                    <a:pt x="6437" y="11400"/>
                  </a:lnTo>
                  <a:lnTo>
                    <a:pt x="6685" y="11229"/>
                  </a:lnTo>
                  <a:cubicBezTo>
                    <a:pt x="6825" y="11105"/>
                    <a:pt x="6964" y="10996"/>
                    <a:pt x="7104" y="10888"/>
                  </a:cubicBezTo>
                  <a:cubicBezTo>
                    <a:pt x="7398" y="10655"/>
                    <a:pt x="7647" y="10423"/>
                    <a:pt x="7895" y="10205"/>
                  </a:cubicBezTo>
                  <a:cubicBezTo>
                    <a:pt x="7922" y="10180"/>
                    <a:pt x="7949" y="10155"/>
                    <a:pt x="7975" y="10130"/>
                  </a:cubicBezTo>
                  <a:lnTo>
                    <a:pt x="7975" y="10130"/>
                  </a:lnTo>
                  <a:cubicBezTo>
                    <a:pt x="7905" y="10969"/>
                    <a:pt x="7863" y="11868"/>
                    <a:pt x="7941" y="12516"/>
                  </a:cubicBezTo>
                  <a:cubicBezTo>
                    <a:pt x="7941" y="12718"/>
                    <a:pt x="7926" y="12951"/>
                    <a:pt x="7941" y="13168"/>
                  </a:cubicBezTo>
                  <a:cubicBezTo>
                    <a:pt x="7972" y="13385"/>
                    <a:pt x="7988" y="13602"/>
                    <a:pt x="8019" y="13819"/>
                  </a:cubicBezTo>
                  <a:cubicBezTo>
                    <a:pt x="8267" y="14036"/>
                    <a:pt x="8531" y="14253"/>
                    <a:pt x="8748" y="14440"/>
                  </a:cubicBezTo>
                  <a:cubicBezTo>
                    <a:pt x="8655" y="14346"/>
                    <a:pt x="8608" y="14284"/>
                    <a:pt x="8639" y="14284"/>
                  </a:cubicBezTo>
                  <a:cubicBezTo>
                    <a:pt x="8670" y="14284"/>
                    <a:pt x="8748" y="14331"/>
                    <a:pt x="8825" y="14393"/>
                  </a:cubicBezTo>
                  <a:cubicBezTo>
                    <a:pt x="8965" y="14517"/>
                    <a:pt x="9074" y="14610"/>
                    <a:pt x="9151" y="14672"/>
                  </a:cubicBezTo>
                  <a:cubicBezTo>
                    <a:pt x="9446" y="14843"/>
                    <a:pt x="9430" y="14796"/>
                    <a:pt x="9477" y="14812"/>
                  </a:cubicBezTo>
                  <a:cubicBezTo>
                    <a:pt x="9492" y="14812"/>
                    <a:pt x="9523" y="14812"/>
                    <a:pt x="9632" y="14843"/>
                  </a:cubicBezTo>
                  <a:cubicBezTo>
                    <a:pt x="9694" y="14874"/>
                    <a:pt x="9756" y="14889"/>
                    <a:pt x="9865" y="14920"/>
                  </a:cubicBezTo>
                  <a:cubicBezTo>
                    <a:pt x="9973" y="14967"/>
                    <a:pt x="10113" y="15029"/>
                    <a:pt x="10283" y="15091"/>
                  </a:cubicBezTo>
                  <a:cubicBezTo>
                    <a:pt x="10314" y="15106"/>
                    <a:pt x="10361" y="15122"/>
                    <a:pt x="10438" y="15153"/>
                  </a:cubicBezTo>
                  <a:cubicBezTo>
                    <a:pt x="10718" y="15075"/>
                    <a:pt x="11043" y="14936"/>
                    <a:pt x="11415" y="14796"/>
                  </a:cubicBezTo>
                  <a:cubicBezTo>
                    <a:pt x="11509" y="14765"/>
                    <a:pt x="11602" y="14719"/>
                    <a:pt x="11710" y="14688"/>
                  </a:cubicBezTo>
                  <a:cubicBezTo>
                    <a:pt x="11819" y="14641"/>
                    <a:pt x="11912" y="14579"/>
                    <a:pt x="12020" y="14533"/>
                  </a:cubicBezTo>
                  <a:cubicBezTo>
                    <a:pt x="12237" y="14424"/>
                    <a:pt x="12470" y="14300"/>
                    <a:pt x="12703" y="14176"/>
                  </a:cubicBezTo>
                  <a:cubicBezTo>
                    <a:pt x="13153" y="13881"/>
                    <a:pt x="13680" y="13555"/>
                    <a:pt x="14145" y="13183"/>
                  </a:cubicBezTo>
                  <a:cubicBezTo>
                    <a:pt x="14471" y="12951"/>
                    <a:pt x="14781" y="12687"/>
                    <a:pt x="15091" y="12423"/>
                  </a:cubicBezTo>
                  <a:cubicBezTo>
                    <a:pt x="15386" y="12160"/>
                    <a:pt x="15696" y="11880"/>
                    <a:pt x="16006" y="11617"/>
                  </a:cubicBezTo>
                  <a:cubicBezTo>
                    <a:pt x="16192" y="11446"/>
                    <a:pt x="16192" y="11446"/>
                    <a:pt x="16239" y="11415"/>
                  </a:cubicBezTo>
                  <a:lnTo>
                    <a:pt x="16363" y="11307"/>
                  </a:lnTo>
                  <a:cubicBezTo>
                    <a:pt x="16503" y="11198"/>
                    <a:pt x="16627" y="11120"/>
                    <a:pt x="16735" y="11058"/>
                  </a:cubicBezTo>
                  <a:cubicBezTo>
                    <a:pt x="16830" y="11011"/>
                    <a:pt x="16898" y="10991"/>
                    <a:pt x="16945" y="10991"/>
                  </a:cubicBezTo>
                  <a:cubicBezTo>
                    <a:pt x="16960" y="10991"/>
                    <a:pt x="16972" y="10993"/>
                    <a:pt x="16983" y="10996"/>
                  </a:cubicBezTo>
                  <a:lnTo>
                    <a:pt x="17030" y="10934"/>
                  </a:lnTo>
                  <a:lnTo>
                    <a:pt x="17045" y="10934"/>
                  </a:lnTo>
                  <a:cubicBezTo>
                    <a:pt x="17061" y="10934"/>
                    <a:pt x="17061" y="10950"/>
                    <a:pt x="17076" y="10965"/>
                  </a:cubicBezTo>
                  <a:cubicBezTo>
                    <a:pt x="17076" y="10981"/>
                    <a:pt x="17076" y="11027"/>
                    <a:pt x="17076" y="11074"/>
                  </a:cubicBezTo>
                  <a:cubicBezTo>
                    <a:pt x="17076" y="11167"/>
                    <a:pt x="17061" y="11260"/>
                    <a:pt x="17076" y="11338"/>
                  </a:cubicBezTo>
                  <a:cubicBezTo>
                    <a:pt x="17076" y="11353"/>
                    <a:pt x="17092" y="11353"/>
                    <a:pt x="17092" y="11369"/>
                  </a:cubicBezTo>
                  <a:lnTo>
                    <a:pt x="17061" y="11384"/>
                  </a:lnTo>
                  <a:cubicBezTo>
                    <a:pt x="17061" y="11415"/>
                    <a:pt x="17076" y="11446"/>
                    <a:pt x="17061" y="11508"/>
                  </a:cubicBezTo>
                  <a:cubicBezTo>
                    <a:pt x="17061" y="11570"/>
                    <a:pt x="17045" y="11663"/>
                    <a:pt x="17045" y="11772"/>
                  </a:cubicBezTo>
                  <a:cubicBezTo>
                    <a:pt x="17014" y="12191"/>
                    <a:pt x="16983" y="12609"/>
                    <a:pt x="16937" y="13059"/>
                  </a:cubicBezTo>
                  <a:cubicBezTo>
                    <a:pt x="16906" y="13540"/>
                    <a:pt x="16844" y="13959"/>
                    <a:pt x="16797" y="14424"/>
                  </a:cubicBezTo>
                  <a:cubicBezTo>
                    <a:pt x="16704" y="15324"/>
                    <a:pt x="16611" y="16239"/>
                    <a:pt x="16518" y="17076"/>
                  </a:cubicBezTo>
                  <a:cubicBezTo>
                    <a:pt x="16658" y="17216"/>
                    <a:pt x="16813" y="17340"/>
                    <a:pt x="16937" y="17464"/>
                  </a:cubicBezTo>
                  <a:lnTo>
                    <a:pt x="16999" y="17510"/>
                  </a:lnTo>
                  <a:lnTo>
                    <a:pt x="17014" y="17541"/>
                  </a:lnTo>
                  <a:lnTo>
                    <a:pt x="17061" y="17603"/>
                  </a:lnTo>
                  <a:cubicBezTo>
                    <a:pt x="17092" y="17650"/>
                    <a:pt x="17123" y="17681"/>
                    <a:pt x="17154" y="17712"/>
                  </a:cubicBezTo>
                  <a:cubicBezTo>
                    <a:pt x="17263" y="17852"/>
                    <a:pt x="17356" y="17960"/>
                    <a:pt x="17402" y="18022"/>
                  </a:cubicBezTo>
                  <a:lnTo>
                    <a:pt x="17371" y="17960"/>
                  </a:lnTo>
                  <a:lnTo>
                    <a:pt x="17371" y="17960"/>
                  </a:lnTo>
                  <a:cubicBezTo>
                    <a:pt x="17666" y="18239"/>
                    <a:pt x="17604" y="18317"/>
                    <a:pt x="17774" y="18534"/>
                  </a:cubicBezTo>
                  <a:cubicBezTo>
                    <a:pt x="17789" y="18548"/>
                    <a:pt x="17790" y="18563"/>
                    <a:pt x="17802" y="18590"/>
                  </a:cubicBezTo>
                  <a:lnTo>
                    <a:pt x="17802" y="18590"/>
                  </a:lnTo>
                  <a:cubicBezTo>
                    <a:pt x="17839" y="18571"/>
                    <a:pt x="18210" y="18532"/>
                    <a:pt x="18348" y="18519"/>
                  </a:cubicBezTo>
                  <a:lnTo>
                    <a:pt x="18348" y="18519"/>
                  </a:lnTo>
                  <a:lnTo>
                    <a:pt x="18333" y="18534"/>
                  </a:lnTo>
                  <a:cubicBezTo>
                    <a:pt x="18379" y="18534"/>
                    <a:pt x="18457" y="18534"/>
                    <a:pt x="18534" y="18519"/>
                  </a:cubicBezTo>
                  <a:cubicBezTo>
                    <a:pt x="18643" y="18503"/>
                    <a:pt x="18751" y="18503"/>
                    <a:pt x="18876" y="18488"/>
                  </a:cubicBezTo>
                  <a:cubicBezTo>
                    <a:pt x="19139" y="18472"/>
                    <a:pt x="19387" y="18410"/>
                    <a:pt x="19667" y="18394"/>
                  </a:cubicBezTo>
                  <a:cubicBezTo>
                    <a:pt x="19744" y="18301"/>
                    <a:pt x="19806" y="18239"/>
                    <a:pt x="19868" y="18177"/>
                  </a:cubicBezTo>
                  <a:lnTo>
                    <a:pt x="19868" y="18177"/>
                  </a:lnTo>
                  <a:lnTo>
                    <a:pt x="19822" y="18332"/>
                  </a:lnTo>
                  <a:cubicBezTo>
                    <a:pt x="20147" y="17945"/>
                    <a:pt x="20597" y="17479"/>
                    <a:pt x="21016" y="17045"/>
                  </a:cubicBezTo>
                  <a:cubicBezTo>
                    <a:pt x="21450" y="16549"/>
                    <a:pt x="21869" y="16084"/>
                    <a:pt x="22086" y="15835"/>
                  </a:cubicBezTo>
                  <a:cubicBezTo>
                    <a:pt x="22226" y="15680"/>
                    <a:pt x="22365" y="15541"/>
                    <a:pt x="22505" y="15370"/>
                  </a:cubicBezTo>
                  <a:cubicBezTo>
                    <a:pt x="22660" y="15199"/>
                    <a:pt x="22815" y="15013"/>
                    <a:pt x="22970" y="14827"/>
                  </a:cubicBezTo>
                  <a:cubicBezTo>
                    <a:pt x="23249" y="14502"/>
                    <a:pt x="23544" y="14160"/>
                    <a:pt x="23839" y="13804"/>
                  </a:cubicBezTo>
                  <a:cubicBezTo>
                    <a:pt x="24273" y="13261"/>
                    <a:pt x="24707" y="12687"/>
                    <a:pt x="25048" y="12098"/>
                  </a:cubicBezTo>
                  <a:cubicBezTo>
                    <a:pt x="25048" y="12098"/>
                    <a:pt x="25219" y="11942"/>
                    <a:pt x="25390" y="11803"/>
                  </a:cubicBezTo>
                  <a:cubicBezTo>
                    <a:pt x="25560" y="11648"/>
                    <a:pt x="25731" y="11493"/>
                    <a:pt x="25731" y="11493"/>
                  </a:cubicBezTo>
                  <a:lnTo>
                    <a:pt x="25793" y="11369"/>
                  </a:lnTo>
                  <a:cubicBezTo>
                    <a:pt x="25793" y="11369"/>
                    <a:pt x="25421" y="10702"/>
                    <a:pt x="24862" y="10205"/>
                  </a:cubicBezTo>
                  <a:cubicBezTo>
                    <a:pt x="24499" y="9872"/>
                    <a:pt x="24056" y="9611"/>
                    <a:pt x="23599" y="9611"/>
                  </a:cubicBezTo>
                  <a:cubicBezTo>
                    <a:pt x="23354" y="9611"/>
                    <a:pt x="23105" y="9686"/>
                    <a:pt x="22862" y="9864"/>
                  </a:cubicBezTo>
                  <a:lnTo>
                    <a:pt x="22815" y="9802"/>
                  </a:lnTo>
                  <a:cubicBezTo>
                    <a:pt x="22815" y="9802"/>
                    <a:pt x="22768" y="9880"/>
                    <a:pt x="22737" y="9942"/>
                  </a:cubicBezTo>
                  <a:cubicBezTo>
                    <a:pt x="22691" y="10019"/>
                    <a:pt x="22644" y="10081"/>
                    <a:pt x="22644" y="10081"/>
                  </a:cubicBezTo>
                  <a:cubicBezTo>
                    <a:pt x="22419" y="10346"/>
                    <a:pt x="22364" y="10532"/>
                    <a:pt x="22323" y="10532"/>
                  </a:cubicBezTo>
                  <a:cubicBezTo>
                    <a:pt x="22316" y="10532"/>
                    <a:pt x="22310" y="10527"/>
                    <a:pt x="22303" y="10516"/>
                  </a:cubicBezTo>
                  <a:lnTo>
                    <a:pt x="22629" y="10081"/>
                  </a:lnTo>
                  <a:lnTo>
                    <a:pt x="22629" y="10081"/>
                  </a:lnTo>
                  <a:cubicBezTo>
                    <a:pt x="22542" y="10189"/>
                    <a:pt x="22501" y="10230"/>
                    <a:pt x="22486" y="10230"/>
                  </a:cubicBezTo>
                  <a:cubicBezTo>
                    <a:pt x="22458" y="10230"/>
                    <a:pt x="22521" y="10089"/>
                    <a:pt x="22551" y="9988"/>
                  </a:cubicBezTo>
                  <a:lnTo>
                    <a:pt x="22551" y="9988"/>
                  </a:lnTo>
                  <a:cubicBezTo>
                    <a:pt x="22458" y="10128"/>
                    <a:pt x="22350" y="10252"/>
                    <a:pt x="22257" y="10345"/>
                  </a:cubicBezTo>
                  <a:cubicBezTo>
                    <a:pt x="22253" y="10365"/>
                    <a:pt x="22255" y="10372"/>
                    <a:pt x="22261" y="10372"/>
                  </a:cubicBezTo>
                  <a:cubicBezTo>
                    <a:pt x="22279" y="10372"/>
                    <a:pt x="22331" y="10306"/>
                    <a:pt x="22365" y="10283"/>
                  </a:cubicBezTo>
                  <a:lnTo>
                    <a:pt x="22365" y="10283"/>
                  </a:lnTo>
                  <a:cubicBezTo>
                    <a:pt x="22257" y="10469"/>
                    <a:pt x="22148" y="10748"/>
                    <a:pt x="21977" y="10950"/>
                  </a:cubicBezTo>
                  <a:cubicBezTo>
                    <a:pt x="21884" y="11072"/>
                    <a:pt x="21844" y="11094"/>
                    <a:pt x="21814" y="11094"/>
                  </a:cubicBezTo>
                  <a:cubicBezTo>
                    <a:pt x="21797" y="11094"/>
                    <a:pt x="21783" y="11087"/>
                    <a:pt x="21766" y="11087"/>
                  </a:cubicBezTo>
                  <a:cubicBezTo>
                    <a:pt x="21732" y="11087"/>
                    <a:pt x="21682" y="11114"/>
                    <a:pt x="21559" y="11276"/>
                  </a:cubicBezTo>
                  <a:lnTo>
                    <a:pt x="21218" y="11725"/>
                  </a:lnTo>
                  <a:lnTo>
                    <a:pt x="21031" y="11958"/>
                  </a:lnTo>
                  <a:lnTo>
                    <a:pt x="20938" y="12067"/>
                  </a:lnTo>
                  <a:lnTo>
                    <a:pt x="20923" y="12067"/>
                  </a:lnTo>
                  <a:cubicBezTo>
                    <a:pt x="20892" y="12098"/>
                    <a:pt x="20876" y="12113"/>
                    <a:pt x="20845" y="12129"/>
                  </a:cubicBezTo>
                  <a:cubicBezTo>
                    <a:pt x="20799" y="12160"/>
                    <a:pt x="20752" y="12160"/>
                    <a:pt x="20721" y="12175"/>
                  </a:cubicBezTo>
                  <a:cubicBezTo>
                    <a:pt x="20690" y="12175"/>
                    <a:pt x="20659" y="12206"/>
                    <a:pt x="20628" y="12237"/>
                  </a:cubicBezTo>
                  <a:cubicBezTo>
                    <a:pt x="20644" y="12206"/>
                    <a:pt x="20644" y="12191"/>
                    <a:pt x="20659" y="12175"/>
                  </a:cubicBezTo>
                  <a:cubicBezTo>
                    <a:pt x="20659" y="12160"/>
                    <a:pt x="20675" y="12144"/>
                    <a:pt x="20690" y="12113"/>
                  </a:cubicBezTo>
                  <a:lnTo>
                    <a:pt x="20675" y="12113"/>
                  </a:lnTo>
                  <a:cubicBezTo>
                    <a:pt x="20663" y="12131"/>
                    <a:pt x="20658" y="12135"/>
                    <a:pt x="20654" y="12135"/>
                  </a:cubicBezTo>
                  <a:cubicBezTo>
                    <a:pt x="20651" y="12135"/>
                    <a:pt x="20650" y="12133"/>
                    <a:pt x="20646" y="12133"/>
                  </a:cubicBezTo>
                  <a:cubicBezTo>
                    <a:pt x="20642" y="12133"/>
                    <a:pt x="20637" y="12135"/>
                    <a:pt x="20628" y="12144"/>
                  </a:cubicBezTo>
                  <a:cubicBezTo>
                    <a:pt x="20649" y="12109"/>
                    <a:pt x="20671" y="12073"/>
                    <a:pt x="20692" y="12039"/>
                  </a:cubicBezTo>
                  <a:lnTo>
                    <a:pt x="20692" y="12039"/>
                  </a:lnTo>
                  <a:cubicBezTo>
                    <a:pt x="20691" y="12044"/>
                    <a:pt x="20690" y="12048"/>
                    <a:pt x="20690" y="12051"/>
                  </a:cubicBezTo>
                  <a:cubicBezTo>
                    <a:pt x="20690" y="12067"/>
                    <a:pt x="20690" y="12082"/>
                    <a:pt x="20690" y="12098"/>
                  </a:cubicBezTo>
                  <a:cubicBezTo>
                    <a:pt x="20690" y="12077"/>
                    <a:pt x="20692" y="12056"/>
                    <a:pt x="20694" y="12036"/>
                  </a:cubicBezTo>
                  <a:lnTo>
                    <a:pt x="20694" y="12036"/>
                  </a:lnTo>
                  <a:cubicBezTo>
                    <a:pt x="20719" y="11997"/>
                    <a:pt x="20743" y="11960"/>
                    <a:pt x="20768" y="11927"/>
                  </a:cubicBezTo>
                  <a:lnTo>
                    <a:pt x="20768" y="11927"/>
                  </a:lnTo>
                  <a:cubicBezTo>
                    <a:pt x="20737" y="11958"/>
                    <a:pt x="20721" y="11973"/>
                    <a:pt x="20721" y="11989"/>
                  </a:cubicBezTo>
                  <a:cubicBezTo>
                    <a:pt x="20706" y="11989"/>
                    <a:pt x="20706" y="11973"/>
                    <a:pt x="20706" y="11973"/>
                  </a:cubicBezTo>
                  <a:cubicBezTo>
                    <a:pt x="20706" y="11993"/>
                    <a:pt x="20700" y="12012"/>
                    <a:pt x="20695" y="12027"/>
                  </a:cubicBezTo>
                  <a:lnTo>
                    <a:pt x="20695" y="12027"/>
                  </a:lnTo>
                  <a:cubicBezTo>
                    <a:pt x="20700" y="11990"/>
                    <a:pt x="20706" y="11956"/>
                    <a:pt x="20706" y="11927"/>
                  </a:cubicBezTo>
                  <a:cubicBezTo>
                    <a:pt x="20737" y="11493"/>
                    <a:pt x="20752" y="11183"/>
                    <a:pt x="20768" y="11151"/>
                  </a:cubicBezTo>
                  <a:lnTo>
                    <a:pt x="20628" y="11074"/>
                  </a:lnTo>
                  <a:cubicBezTo>
                    <a:pt x="20737" y="9507"/>
                    <a:pt x="20830" y="10562"/>
                    <a:pt x="20892" y="9089"/>
                  </a:cubicBezTo>
                  <a:cubicBezTo>
                    <a:pt x="20845" y="8980"/>
                    <a:pt x="20845" y="8794"/>
                    <a:pt x="20845" y="8577"/>
                  </a:cubicBezTo>
                  <a:cubicBezTo>
                    <a:pt x="20845" y="8360"/>
                    <a:pt x="20876" y="8112"/>
                    <a:pt x="20892" y="7848"/>
                  </a:cubicBezTo>
                  <a:cubicBezTo>
                    <a:pt x="20706" y="7646"/>
                    <a:pt x="20520" y="7445"/>
                    <a:pt x="20396" y="7414"/>
                  </a:cubicBezTo>
                  <a:cubicBezTo>
                    <a:pt x="20411" y="7398"/>
                    <a:pt x="20194" y="7212"/>
                    <a:pt x="20240" y="7166"/>
                  </a:cubicBezTo>
                  <a:lnTo>
                    <a:pt x="20240" y="7166"/>
                  </a:lnTo>
                  <a:cubicBezTo>
                    <a:pt x="20231" y="7168"/>
                    <a:pt x="20221" y="7169"/>
                    <a:pt x="20211" y="7169"/>
                  </a:cubicBezTo>
                  <a:cubicBezTo>
                    <a:pt x="20085" y="7169"/>
                    <a:pt x="19980" y="6988"/>
                    <a:pt x="19822" y="6902"/>
                  </a:cubicBezTo>
                  <a:cubicBezTo>
                    <a:pt x="19812" y="6897"/>
                    <a:pt x="19806" y="6895"/>
                    <a:pt x="19803" y="6895"/>
                  </a:cubicBezTo>
                  <a:cubicBezTo>
                    <a:pt x="19787" y="6895"/>
                    <a:pt x="19855" y="6956"/>
                    <a:pt x="19868" y="6995"/>
                  </a:cubicBezTo>
                  <a:cubicBezTo>
                    <a:pt x="19868" y="6995"/>
                    <a:pt x="19791" y="6933"/>
                    <a:pt x="19713" y="6871"/>
                  </a:cubicBezTo>
                  <a:cubicBezTo>
                    <a:pt x="19620" y="6809"/>
                    <a:pt x="19542" y="6731"/>
                    <a:pt x="19542" y="6731"/>
                  </a:cubicBezTo>
                  <a:cubicBezTo>
                    <a:pt x="19475" y="6655"/>
                    <a:pt x="19444" y="6602"/>
                    <a:pt x="19462" y="6602"/>
                  </a:cubicBezTo>
                  <a:cubicBezTo>
                    <a:pt x="19474" y="6602"/>
                    <a:pt x="19505" y="6622"/>
                    <a:pt x="19558" y="6669"/>
                  </a:cubicBezTo>
                  <a:cubicBezTo>
                    <a:pt x="19449" y="6561"/>
                    <a:pt x="19279" y="6468"/>
                    <a:pt x="19062" y="6312"/>
                  </a:cubicBezTo>
                  <a:cubicBezTo>
                    <a:pt x="18798" y="6126"/>
                    <a:pt x="18488" y="5894"/>
                    <a:pt x="18131" y="5661"/>
                  </a:cubicBezTo>
                  <a:cubicBezTo>
                    <a:pt x="17712" y="5832"/>
                    <a:pt x="17247" y="6095"/>
                    <a:pt x="16766" y="6344"/>
                  </a:cubicBezTo>
                  <a:cubicBezTo>
                    <a:pt x="16254" y="6685"/>
                    <a:pt x="15743" y="6995"/>
                    <a:pt x="15200" y="7460"/>
                  </a:cubicBezTo>
                  <a:cubicBezTo>
                    <a:pt x="14936" y="7677"/>
                    <a:pt x="14657" y="7879"/>
                    <a:pt x="14409" y="8112"/>
                  </a:cubicBezTo>
                  <a:lnTo>
                    <a:pt x="13649" y="8779"/>
                  </a:lnTo>
                  <a:cubicBezTo>
                    <a:pt x="13385" y="9011"/>
                    <a:pt x="13122" y="9244"/>
                    <a:pt x="12873" y="9461"/>
                  </a:cubicBezTo>
                  <a:cubicBezTo>
                    <a:pt x="12625" y="9694"/>
                    <a:pt x="12393" y="9880"/>
                    <a:pt x="12175" y="10066"/>
                  </a:cubicBezTo>
                  <a:cubicBezTo>
                    <a:pt x="12051" y="10143"/>
                    <a:pt x="11958" y="10236"/>
                    <a:pt x="11865" y="10298"/>
                  </a:cubicBezTo>
                  <a:cubicBezTo>
                    <a:pt x="11850" y="10314"/>
                    <a:pt x="11850" y="10314"/>
                    <a:pt x="11850" y="10329"/>
                  </a:cubicBezTo>
                  <a:cubicBezTo>
                    <a:pt x="11850" y="10423"/>
                    <a:pt x="11865" y="10361"/>
                    <a:pt x="11896" y="10485"/>
                  </a:cubicBezTo>
                  <a:cubicBezTo>
                    <a:pt x="11889" y="10531"/>
                    <a:pt x="11877" y="10531"/>
                    <a:pt x="11867" y="10531"/>
                  </a:cubicBezTo>
                  <a:cubicBezTo>
                    <a:pt x="11857" y="10531"/>
                    <a:pt x="11850" y="10531"/>
                    <a:pt x="11850" y="10578"/>
                  </a:cubicBezTo>
                  <a:cubicBezTo>
                    <a:pt x="11834" y="10392"/>
                    <a:pt x="11803" y="10485"/>
                    <a:pt x="11819" y="10392"/>
                  </a:cubicBezTo>
                  <a:cubicBezTo>
                    <a:pt x="11819" y="10376"/>
                    <a:pt x="11834" y="10345"/>
                    <a:pt x="11850" y="10283"/>
                  </a:cubicBezTo>
                  <a:lnTo>
                    <a:pt x="11850" y="10283"/>
                  </a:lnTo>
                  <a:lnTo>
                    <a:pt x="11788" y="10454"/>
                  </a:lnTo>
                  <a:lnTo>
                    <a:pt x="11819" y="10345"/>
                  </a:lnTo>
                  <a:lnTo>
                    <a:pt x="11819" y="10345"/>
                  </a:lnTo>
                  <a:cubicBezTo>
                    <a:pt x="11803" y="10392"/>
                    <a:pt x="11772" y="10438"/>
                    <a:pt x="11757" y="10438"/>
                  </a:cubicBezTo>
                  <a:cubicBezTo>
                    <a:pt x="11750" y="10445"/>
                    <a:pt x="11746" y="10448"/>
                    <a:pt x="11744" y="10448"/>
                  </a:cubicBezTo>
                  <a:cubicBezTo>
                    <a:pt x="11739" y="10448"/>
                    <a:pt x="11760" y="10409"/>
                    <a:pt x="11772" y="10361"/>
                  </a:cubicBezTo>
                  <a:lnTo>
                    <a:pt x="11772" y="10361"/>
                  </a:lnTo>
                  <a:cubicBezTo>
                    <a:pt x="11753" y="10373"/>
                    <a:pt x="11720" y="10381"/>
                    <a:pt x="11693" y="10381"/>
                  </a:cubicBezTo>
                  <a:cubicBezTo>
                    <a:pt x="11659" y="10381"/>
                    <a:pt x="11634" y="10369"/>
                    <a:pt x="11653" y="10342"/>
                  </a:cubicBezTo>
                  <a:lnTo>
                    <a:pt x="11653" y="10342"/>
                  </a:lnTo>
                  <a:cubicBezTo>
                    <a:pt x="11637" y="10353"/>
                    <a:pt x="11605" y="10365"/>
                    <a:pt x="11585" y="10365"/>
                  </a:cubicBezTo>
                  <a:cubicBezTo>
                    <a:pt x="11579" y="10365"/>
                    <a:pt x="11574" y="10363"/>
                    <a:pt x="11571" y="10361"/>
                  </a:cubicBezTo>
                  <a:cubicBezTo>
                    <a:pt x="11617" y="10345"/>
                    <a:pt x="11602" y="10345"/>
                    <a:pt x="11586" y="10314"/>
                  </a:cubicBezTo>
                  <a:cubicBezTo>
                    <a:pt x="11571" y="10283"/>
                    <a:pt x="11555" y="10252"/>
                    <a:pt x="11602" y="10252"/>
                  </a:cubicBezTo>
                  <a:cubicBezTo>
                    <a:pt x="11602" y="10236"/>
                    <a:pt x="11602" y="10221"/>
                    <a:pt x="11602" y="10190"/>
                  </a:cubicBezTo>
                  <a:cubicBezTo>
                    <a:pt x="11617" y="10112"/>
                    <a:pt x="11617" y="10019"/>
                    <a:pt x="11633" y="9942"/>
                  </a:cubicBezTo>
                  <a:cubicBezTo>
                    <a:pt x="11633" y="9814"/>
                    <a:pt x="11624" y="9721"/>
                    <a:pt x="11587" y="9721"/>
                  </a:cubicBezTo>
                  <a:cubicBezTo>
                    <a:pt x="11575" y="9721"/>
                    <a:pt x="11559" y="9732"/>
                    <a:pt x="11540" y="9756"/>
                  </a:cubicBezTo>
                  <a:cubicBezTo>
                    <a:pt x="11599" y="9684"/>
                    <a:pt x="11686" y="9330"/>
                    <a:pt x="11723" y="9330"/>
                  </a:cubicBezTo>
                  <a:cubicBezTo>
                    <a:pt x="11734" y="9330"/>
                    <a:pt x="11741" y="9362"/>
                    <a:pt x="11741" y="9445"/>
                  </a:cubicBezTo>
                  <a:cubicBezTo>
                    <a:pt x="11788" y="9244"/>
                    <a:pt x="11834" y="9058"/>
                    <a:pt x="11834" y="8918"/>
                  </a:cubicBezTo>
                  <a:lnTo>
                    <a:pt x="11834" y="8918"/>
                  </a:lnTo>
                  <a:lnTo>
                    <a:pt x="11741" y="9166"/>
                  </a:lnTo>
                  <a:cubicBezTo>
                    <a:pt x="11850" y="8484"/>
                    <a:pt x="12020" y="8143"/>
                    <a:pt x="12005" y="7662"/>
                  </a:cubicBezTo>
                  <a:lnTo>
                    <a:pt x="12005" y="7662"/>
                  </a:lnTo>
                  <a:lnTo>
                    <a:pt x="11896" y="7910"/>
                  </a:lnTo>
                  <a:cubicBezTo>
                    <a:pt x="11974" y="7491"/>
                    <a:pt x="12051" y="7150"/>
                    <a:pt x="12206" y="7010"/>
                  </a:cubicBezTo>
                  <a:lnTo>
                    <a:pt x="12206" y="7010"/>
                  </a:lnTo>
                  <a:lnTo>
                    <a:pt x="12160" y="7445"/>
                  </a:lnTo>
                  <a:cubicBezTo>
                    <a:pt x="12300" y="6747"/>
                    <a:pt x="12377" y="6328"/>
                    <a:pt x="12439" y="5708"/>
                  </a:cubicBezTo>
                  <a:lnTo>
                    <a:pt x="12439" y="5708"/>
                  </a:lnTo>
                  <a:lnTo>
                    <a:pt x="12393" y="5925"/>
                  </a:lnTo>
                  <a:cubicBezTo>
                    <a:pt x="12393" y="5615"/>
                    <a:pt x="12517" y="4855"/>
                    <a:pt x="12579" y="3924"/>
                  </a:cubicBezTo>
                  <a:lnTo>
                    <a:pt x="9585" y="2699"/>
                  </a:lnTo>
                  <a:cubicBezTo>
                    <a:pt x="8794" y="3877"/>
                    <a:pt x="7848" y="5227"/>
                    <a:pt x="7662" y="5599"/>
                  </a:cubicBezTo>
                  <a:lnTo>
                    <a:pt x="7941" y="5413"/>
                  </a:lnTo>
                  <a:lnTo>
                    <a:pt x="7634" y="5919"/>
                  </a:lnTo>
                  <a:lnTo>
                    <a:pt x="7634" y="5919"/>
                  </a:lnTo>
                  <a:cubicBezTo>
                    <a:pt x="7668" y="5851"/>
                    <a:pt x="7576" y="5567"/>
                    <a:pt x="7603" y="5491"/>
                  </a:cubicBezTo>
                  <a:lnTo>
                    <a:pt x="7603" y="5491"/>
                  </a:lnTo>
                  <a:cubicBezTo>
                    <a:pt x="7331" y="5843"/>
                    <a:pt x="6656" y="6682"/>
                    <a:pt x="5801" y="7507"/>
                  </a:cubicBezTo>
                  <a:cubicBezTo>
                    <a:pt x="5584" y="7724"/>
                    <a:pt x="5351" y="7925"/>
                    <a:pt x="5103" y="8127"/>
                  </a:cubicBezTo>
                  <a:lnTo>
                    <a:pt x="4746" y="8422"/>
                  </a:lnTo>
                  <a:cubicBezTo>
                    <a:pt x="4684" y="8468"/>
                    <a:pt x="4622" y="8515"/>
                    <a:pt x="4560" y="8546"/>
                  </a:cubicBezTo>
                  <a:lnTo>
                    <a:pt x="4467" y="8623"/>
                  </a:lnTo>
                  <a:cubicBezTo>
                    <a:pt x="4312" y="8732"/>
                    <a:pt x="4126" y="8841"/>
                    <a:pt x="3955" y="8903"/>
                  </a:cubicBezTo>
                  <a:cubicBezTo>
                    <a:pt x="3893" y="8934"/>
                    <a:pt x="3831" y="8965"/>
                    <a:pt x="3769" y="8980"/>
                  </a:cubicBezTo>
                  <a:cubicBezTo>
                    <a:pt x="3738" y="8996"/>
                    <a:pt x="3707" y="8996"/>
                    <a:pt x="3676" y="9011"/>
                  </a:cubicBezTo>
                  <a:lnTo>
                    <a:pt x="3645" y="9027"/>
                  </a:lnTo>
                  <a:lnTo>
                    <a:pt x="3614" y="9027"/>
                  </a:lnTo>
                  <a:lnTo>
                    <a:pt x="3614" y="8996"/>
                  </a:lnTo>
                  <a:cubicBezTo>
                    <a:pt x="3599" y="8887"/>
                    <a:pt x="3599" y="8794"/>
                    <a:pt x="3599" y="8748"/>
                  </a:cubicBezTo>
                  <a:cubicBezTo>
                    <a:pt x="3630" y="8546"/>
                    <a:pt x="3754" y="8561"/>
                    <a:pt x="3769" y="8530"/>
                  </a:cubicBezTo>
                  <a:cubicBezTo>
                    <a:pt x="3738" y="8499"/>
                    <a:pt x="3723" y="8499"/>
                    <a:pt x="3707" y="8499"/>
                  </a:cubicBezTo>
                  <a:cubicBezTo>
                    <a:pt x="3695" y="8506"/>
                    <a:pt x="3682" y="8512"/>
                    <a:pt x="3671" y="8512"/>
                  </a:cubicBezTo>
                  <a:cubicBezTo>
                    <a:pt x="3656" y="8512"/>
                    <a:pt x="3645" y="8499"/>
                    <a:pt x="3645" y="8453"/>
                  </a:cubicBezTo>
                  <a:cubicBezTo>
                    <a:pt x="3661" y="8406"/>
                    <a:pt x="3723" y="8406"/>
                    <a:pt x="3738" y="8406"/>
                  </a:cubicBezTo>
                  <a:cubicBezTo>
                    <a:pt x="3724" y="8379"/>
                    <a:pt x="3748" y="8326"/>
                    <a:pt x="3720" y="8326"/>
                  </a:cubicBezTo>
                  <a:cubicBezTo>
                    <a:pt x="3716" y="8326"/>
                    <a:pt x="3712" y="8327"/>
                    <a:pt x="3707" y="8329"/>
                  </a:cubicBezTo>
                  <a:cubicBezTo>
                    <a:pt x="3676" y="8406"/>
                    <a:pt x="3552" y="8468"/>
                    <a:pt x="3475" y="8561"/>
                  </a:cubicBezTo>
                  <a:lnTo>
                    <a:pt x="3490" y="8344"/>
                  </a:lnTo>
                  <a:lnTo>
                    <a:pt x="3568" y="8313"/>
                  </a:lnTo>
                  <a:cubicBezTo>
                    <a:pt x="3568" y="8298"/>
                    <a:pt x="3506" y="8298"/>
                    <a:pt x="3459" y="8251"/>
                  </a:cubicBezTo>
                  <a:cubicBezTo>
                    <a:pt x="3428" y="8236"/>
                    <a:pt x="3397" y="8220"/>
                    <a:pt x="3397" y="8174"/>
                  </a:cubicBezTo>
                  <a:cubicBezTo>
                    <a:pt x="3381" y="8143"/>
                    <a:pt x="3381" y="8127"/>
                    <a:pt x="3381" y="8096"/>
                  </a:cubicBezTo>
                  <a:cubicBezTo>
                    <a:pt x="3381" y="8065"/>
                    <a:pt x="3381" y="8065"/>
                    <a:pt x="3381" y="7972"/>
                  </a:cubicBezTo>
                  <a:cubicBezTo>
                    <a:pt x="3413" y="7476"/>
                    <a:pt x="3428" y="6948"/>
                    <a:pt x="3475" y="6421"/>
                  </a:cubicBezTo>
                  <a:cubicBezTo>
                    <a:pt x="3490" y="6157"/>
                    <a:pt x="3506" y="5894"/>
                    <a:pt x="3521" y="5630"/>
                  </a:cubicBezTo>
                  <a:cubicBezTo>
                    <a:pt x="3552" y="5366"/>
                    <a:pt x="3583" y="5087"/>
                    <a:pt x="3599" y="4839"/>
                  </a:cubicBezTo>
                  <a:cubicBezTo>
                    <a:pt x="3645" y="4855"/>
                    <a:pt x="3661" y="5072"/>
                    <a:pt x="3661" y="5304"/>
                  </a:cubicBezTo>
                  <a:cubicBezTo>
                    <a:pt x="3676" y="5165"/>
                    <a:pt x="3692" y="4948"/>
                    <a:pt x="3738" y="4824"/>
                  </a:cubicBezTo>
                  <a:lnTo>
                    <a:pt x="3738" y="4824"/>
                  </a:lnTo>
                  <a:cubicBezTo>
                    <a:pt x="3721" y="4862"/>
                    <a:pt x="3709" y="4878"/>
                    <a:pt x="3701" y="4878"/>
                  </a:cubicBezTo>
                  <a:cubicBezTo>
                    <a:pt x="3662" y="4878"/>
                    <a:pt x="3698" y="4538"/>
                    <a:pt x="3678" y="4538"/>
                  </a:cubicBezTo>
                  <a:cubicBezTo>
                    <a:pt x="3674" y="4538"/>
                    <a:pt x="3669" y="4549"/>
                    <a:pt x="3661" y="4575"/>
                  </a:cubicBezTo>
                  <a:cubicBezTo>
                    <a:pt x="3552" y="3784"/>
                    <a:pt x="3831" y="2807"/>
                    <a:pt x="3769" y="2094"/>
                  </a:cubicBezTo>
                  <a:cubicBezTo>
                    <a:pt x="3676" y="2047"/>
                    <a:pt x="2978" y="1629"/>
                    <a:pt x="2265" y="1210"/>
                  </a:cubicBezTo>
                  <a:cubicBezTo>
                    <a:pt x="1551" y="791"/>
                    <a:pt x="822" y="450"/>
                    <a:pt x="714" y="450"/>
                  </a:cubicBezTo>
                  <a:cubicBezTo>
                    <a:pt x="729" y="248"/>
                    <a:pt x="745" y="62"/>
                    <a:pt x="760" y="0"/>
                  </a:cubicBezTo>
                  <a:close/>
                  <a:moveTo>
                    <a:pt x="17802" y="18590"/>
                  </a:moveTo>
                  <a:cubicBezTo>
                    <a:pt x="17798" y="18592"/>
                    <a:pt x="17799" y="18594"/>
                    <a:pt x="17805" y="18596"/>
                  </a:cubicBezTo>
                  <a:cubicBezTo>
                    <a:pt x="17804" y="18594"/>
                    <a:pt x="17803" y="18592"/>
                    <a:pt x="17802" y="1859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1044" name="Google Shape;1044;p8"/>
            <p:cNvGrpSpPr/>
            <p:nvPr/>
          </p:nvGrpSpPr>
          <p:grpSpPr>
            <a:xfrm rot="10800000" flipH="1">
              <a:off x="175975" y="3280138"/>
              <a:ext cx="632450" cy="714300"/>
              <a:chOff x="1431000" y="1568225"/>
              <a:chExt cx="632450" cy="714300"/>
            </a:xfrm>
          </p:grpSpPr>
          <p:sp>
            <p:nvSpPr>
              <p:cNvPr id="1045" name="Google Shape;1045;p8"/>
              <p:cNvSpPr/>
              <p:nvPr/>
            </p:nvSpPr>
            <p:spPr>
              <a:xfrm>
                <a:off x="1677225" y="1927725"/>
                <a:ext cx="214050" cy="149425"/>
              </a:xfrm>
              <a:custGeom>
                <a:avLst/>
                <a:gdLst/>
                <a:ahLst/>
                <a:cxnLst/>
                <a:rect l="l" t="t" r="r" b="b"/>
                <a:pathLst>
                  <a:path w="8562" h="5977" extrusionOk="0">
                    <a:moveTo>
                      <a:pt x="2789" y="1137"/>
                    </a:moveTo>
                    <a:cubicBezTo>
                      <a:pt x="3365" y="1137"/>
                      <a:pt x="3985" y="1328"/>
                      <a:pt x="4421" y="1527"/>
                    </a:cubicBezTo>
                    <a:cubicBezTo>
                      <a:pt x="5010" y="1806"/>
                      <a:pt x="5599" y="2132"/>
                      <a:pt x="6111" y="2504"/>
                    </a:cubicBezTo>
                    <a:cubicBezTo>
                      <a:pt x="6484" y="2767"/>
                      <a:pt x="6871" y="3140"/>
                      <a:pt x="6871" y="3621"/>
                    </a:cubicBezTo>
                    <a:cubicBezTo>
                      <a:pt x="6856" y="4117"/>
                      <a:pt x="6453" y="4536"/>
                      <a:pt x="6034" y="4722"/>
                    </a:cubicBezTo>
                    <a:cubicBezTo>
                      <a:pt x="5721" y="4870"/>
                      <a:pt x="5382" y="4922"/>
                      <a:pt x="5042" y="4922"/>
                    </a:cubicBezTo>
                    <a:cubicBezTo>
                      <a:pt x="4742" y="4922"/>
                      <a:pt x="4441" y="4881"/>
                      <a:pt x="4157" y="4830"/>
                    </a:cubicBezTo>
                    <a:cubicBezTo>
                      <a:pt x="3831" y="4768"/>
                      <a:pt x="3444" y="4675"/>
                      <a:pt x="3056" y="4551"/>
                    </a:cubicBezTo>
                    <a:cubicBezTo>
                      <a:pt x="2575" y="4210"/>
                      <a:pt x="2063" y="3853"/>
                      <a:pt x="1707" y="3372"/>
                    </a:cubicBezTo>
                    <a:cubicBezTo>
                      <a:pt x="1412" y="3000"/>
                      <a:pt x="1210" y="2426"/>
                      <a:pt x="1396" y="1945"/>
                    </a:cubicBezTo>
                    <a:cubicBezTo>
                      <a:pt x="1648" y="1340"/>
                      <a:pt x="2195" y="1137"/>
                      <a:pt x="2789" y="1137"/>
                    </a:cubicBezTo>
                    <a:close/>
                    <a:moveTo>
                      <a:pt x="2903" y="0"/>
                    </a:moveTo>
                    <a:cubicBezTo>
                      <a:pt x="2835" y="0"/>
                      <a:pt x="2767" y="3"/>
                      <a:pt x="2699" y="7"/>
                    </a:cubicBezTo>
                    <a:cubicBezTo>
                      <a:pt x="1924" y="53"/>
                      <a:pt x="1148" y="379"/>
                      <a:pt x="652" y="984"/>
                    </a:cubicBezTo>
                    <a:cubicBezTo>
                      <a:pt x="32" y="1713"/>
                      <a:pt x="1" y="2752"/>
                      <a:pt x="435" y="3574"/>
                    </a:cubicBezTo>
                    <a:cubicBezTo>
                      <a:pt x="931" y="4567"/>
                      <a:pt x="1831" y="5125"/>
                      <a:pt x="2808" y="5590"/>
                    </a:cubicBezTo>
                    <a:cubicBezTo>
                      <a:pt x="2868" y="5616"/>
                      <a:pt x="2932" y="5627"/>
                      <a:pt x="2993" y="5627"/>
                    </a:cubicBezTo>
                    <a:cubicBezTo>
                      <a:pt x="3044" y="5627"/>
                      <a:pt x="3092" y="5620"/>
                      <a:pt x="3133" y="5606"/>
                    </a:cubicBezTo>
                    <a:cubicBezTo>
                      <a:pt x="3211" y="5637"/>
                      <a:pt x="3304" y="5652"/>
                      <a:pt x="3382" y="5683"/>
                    </a:cubicBezTo>
                    <a:cubicBezTo>
                      <a:pt x="3958" y="5840"/>
                      <a:pt x="4562" y="5976"/>
                      <a:pt x="5161" y="5976"/>
                    </a:cubicBezTo>
                    <a:cubicBezTo>
                      <a:pt x="5449" y="5976"/>
                      <a:pt x="5736" y="5945"/>
                      <a:pt x="6018" y="5869"/>
                    </a:cubicBezTo>
                    <a:cubicBezTo>
                      <a:pt x="6809" y="5652"/>
                      <a:pt x="7523" y="5125"/>
                      <a:pt x="7833" y="4365"/>
                    </a:cubicBezTo>
                    <a:cubicBezTo>
                      <a:pt x="8562" y="2612"/>
                      <a:pt x="6716" y="1496"/>
                      <a:pt x="5444" y="798"/>
                    </a:cubicBezTo>
                    <a:cubicBezTo>
                      <a:pt x="4650" y="379"/>
                      <a:pt x="3815" y="0"/>
                      <a:pt x="290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046" name="Google Shape;1046;p8"/>
              <p:cNvSpPr/>
              <p:nvPr/>
            </p:nvSpPr>
            <p:spPr>
              <a:xfrm>
                <a:off x="1571375" y="1739100"/>
                <a:ext cx="202800" cy="146700"/>
              </a:xfrm>
              <a:custGeom>
                <a:avLst/>
                <a:gdLst/>
                <a:ahLst/>
                <a:cxnLst/>
                <a:rect l="l" t="t" r="r" b="b"/>
                <a:pathLst>
                  <a:path w="8112" h="5868" extrusionOk="0">
                    <a:moveTo>
                      <a:pt x="4660" y="1187"/>
                    </a:moveTo>
                    <a:cubicBezTo>
                      <a:pt x="5106" y="1187"/>
                      <a:pt x="5537" y="1296"/>
                      <a:pt x="5910" y="1565"/>
                    </a:cubicBezTo>
                    <a:cubicBezTo>
                      <a:pt x="6809" y="2216"/>
                      <a:pt x="6499" y="3333"/>
                      <a:pt x="5754" y="3969"/>
                    </a:cubicBezTo>
                    <a:cubicBezTo>
                      <a:pt x="5460" y="4217"/>
                      <a:pt x="5134" y="4403"/>
                      <a:pt x="4777" y="4527"/>
                    </a:cubicBezTo>
                    <a:cubicBezTo>
                      <a:pt x="4668" y="4516"/>
                      <a:pt x="4550" y="4505"/>
                      <a:pt x="4436" y="4505"/>
                    </a:cubicBezTo>
                    <a:cubicBezTo>
                      <a:pt x="4389" y="4505"/>
                      <a:pt x="4342" y="4507"/>
                      <a:pt x="4297" y="4512"/>
                    </a:cubicBezTo>
                    <a:cubicBezTo>
                      <a:pt x="3992" y="4553"/>
                      <a:pt x="3687" y="4607"/>
                      <a:pt x="3382" y="4607"/>
                    </a:cubicBezTo>
                    <a:cubicBezTo>
                      <a:pt x="3346" y="4607"/>
                      <a:pt x="3309" y="4607"/>
                      <a:pt x="3273" y="4605"/>
                    </a:cubicBezTo>
                    <a:cubicBezTo>
                      <a:pt x="2684" y="4605"/>
                      <a:pt x="2265" y="4496"/>
                      <a:pt x="1831" y="4124"/>
                    </a:cubicBezTo>
                    <a:cubicBezTo>
                      <a:pt x="1831" y="4110"/>
                      <a:pt x="1738" y="4029"/>
                      <a:pt x="1736" y="4029"/>
                    </a:cubicBezTo>
                    <a:lnTo>
                      <a:pt x="1736" y="4029"/>
                    </a:lnTo>
                    <a:cubicBezTo>
                      <a:pt x="1736" y="4029"/>
                      <a:pt x="1736" y="4030"/>
                      <a:pt x="1737" y="4031"/>
                    </a:cubicBezTo>
                    <a:lnTo>
                      <a:pt x="1737" y="4031"/>
                    </a:lnTo>
                    <a:cubicBezTo>
                      <a:pt x="1691" y="3985"/>
                      <a:pt x="1660" y="3938"/>
                      <a:pt x="1613" y="3892"/>
                    </a:cubicBezTo>
                    <a:cubicBezTo>
                      <a:pt x="1551" y="3814"/>
                      <a:pt x="1536" y="3783"/>
                      <a:pt x="1474" y="3643"/>
                    </a:cubicBezTo>
                    <a:cubicBezTo>
                      <a:pt x="1412" y="3488"/>
                      <a:pt x="1381" y="3256"/>
                      <a:pt x="1427" y="3070"/>
                    </a:cubicBezTo>
                    <a:cubicBezTo>
                      <a:pt x="1551" y="2558"/>
                      <a:pt x="2017" y="2154"/>
                      <a:pt x="2482" y="1875"/>
                    </a:cubicBezTo>
                    <a:cubicBezTo>
                      <a:pt x="3098" y="1504"/>
                      <a:pt x="3899" y="1187"/>
                      <a:pt x="4660" y="1187"/>
                    </a:cubicBezTo>
                    <a:close/>
                    <a:moveTo>
                      <a:pt x="4623" y="0"/>
                    </a:moveTo>
                    <a:cubicBezTo>
                      <a:pt x="3843" y="0"/>
                      <a:pt x="3038" y="219"/>
                      <a:pt x="2327" y="541"/>
                    </a:cubicBezTo>
                    <a:cubicBezTo>
                      <a:pt x="1598" y="883"/>
                      <a:pt x="853" y="1394"/>
                      <a:pt x="450" y="2108"/>
                    </a:cubicBezTo>
                    <a:cubicBezTo>
                      <a:pt x="16" y="2868"/>
                      <a:pt x="0" y="3752"/>
                      <a:pt x="466" y="4512"/>
                    </a:cubicBezTo>
                    <a:cubicBezTo>
                      <a:pt x="931" y="5256"/>
                      <a:pt x="1769" y="5691"/>
                      <a:pt x="2622" y="5815"/>
                    </a:cubicBezTo>
                    <a:cubicBezTo>
                      <a:pt x="2844" y="5848"/>
                      <a:pt x="3076" y="5867"/>
                      <a:pt x="3311" y="5867"/>
                    </a:cubicBezTo>
                    <a:cubicBezTo>
                      <a:pt x="3832" y="5867"/>
                      <a:pt x="4365" y="5775"/>
                      <a:pt x="4824" y="5551"/>
                    </a:cubicBezTo>
                    <a:cubicBezTo>
                      <a:pt x="5336" y="5458"/>
                      <a:pt x="5832" y="5272"/>
                      <a:pt x="6297" y="4931"/>
                    </a:cubicBezTo>
                    <a:cubicBezTo>
                      <a:pt x="7538" y="4031"/>
                      <a:pt x="8112" y="2201"/>
                      <a:pt x="6980" y="976"/>
                    </a:cubicBezTo>
                    <a:cubicBezTo>
                      <a:pt x="6334" y="272"/>
                      <a:pt x="5493" y="0"/>
                      <a:pt x="462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047" name="Google Shape;1047;p8"/>
              <p:cNvSpPr/>
              <p:nvPr/>
            </p:nvSpPr>
            <p:spPr>
              <a:xfrm>
                <a:off x="1815250" y="1773000"/>
                <a:ext cx="152425" cy="144675"/>
              </a:xfrm>
              <a:custGeom>
                <a:avLst/>
                <a:gdLst/>
                <a:ahLst/>
                <a:cxnLst/>
                <a:rect l="l" t="t" r="r" b="b"/>
                <a:pathLst>
                  <a:path w="6097" h="5787" extrusionOk="0">
                    <a:moveTo>
                      <a:pt x="3041" y="1217"/>
                    </a:moveTo>
                    <a:cubicBezTo>
                      <a:pt x="3103" y="1233"/>
                      <a:pt x="3165" y="1233"/>
                      <a:pt x="3227" y="1233"/>
                    </a:cubicBezTo>
                    <a:cubicBezTo>
                      <a:pt x="3289" y="1233"/>
                      <a:pt x="3336" y="1248"/>
                      <a:pt x="3398" y="1248"/>
                    </a:cubicBezTo>
                    <a:cubicBezTo>
                      <a:pt x="3413" y="1248"/>
                      <a:pt x="3491" y="1264"/>
                      <a:pt x="3522" y="1279"/>
                    </a:cubicBezTo>
                    <a:cubicBezTo>
                      <a:pt x="3615" y="1295"/>
                      <a:pt x="3723" y="1341"/>
                      <a:pt x="3832" y="1372"/>
                    </a:cubicBezTo>
                    <a:cubicBezTo>
                      <a:pt x="3847" y="1388"/>
                      <a:pt x="3894" y="1403"/>
                      <a:pt x="3925" y="1419"/>
                    </a:cubicBezTo>
                    <a:cubicBezTo>
                      <a:pt x="3956" y="1434"/>
                      <a:pt x="4033" y="1481"/>
                      <a:pt x="4049" y="1496"/>
                    </a:cubicBezTo>
                    <a:cubicBezTo>
                      <a:pt x="4095" y="1527"/>
                      <a:pt x="4142" y="1558"/>
                      <a:pt x="4189" y="1589"/>
                    </a:cubicBezTo>
                    <a:cubicBezTo>
                      <a:pt x="4204" y="1605"/>
                      <a:pt x="4235" y="1620"/>
                      <a:pt x="4251" y="1636"/>
                    </a:cubicBezTo>
                    <a:cubicBezTo>
                      <a:pt x="4251" y="1651"/>
                      <a:pt x="4266" y="1651"/>
                      <a:pt x="4266" y="1651"/>
                    </a:cubicBezTo>
                    <a:cubicBezTo>
                      <a:pt x="4344" y="1745"/>
                      <a:pt x="4421" y="1822"/>
                      <a:pt x="4483" y="1931"/>
                    </a:cubicBezTo>
                    <a:cubicBezTo>
                      <a:pt x="4499" y="1931"/>
                      <a:pt x="4499" y="1946"/>
                      <a:pt x="4514" y="1946"/>
                    </a:cubicBezTo>
                    <a:cubicBezTo>
                      <a:pt x="4514" y="1962"/>
                      <a:pt x="4514" y="1962"/>
                      <a:pt x="4530" y="1977"/>
                    </a:cubicBezTo>
                    <a:cubicBezTo>
                      <a:pt x="4545" y="2039"/>
                      <a:pt x="4576" y="2086"/>
                      <a:pt x="4607" y="2148"/>
                    </a:cubicBezTo>
                    <a:cubicBezTo>
                      <a:pt x="4623" y="2194"/>
                      <a:pt x="4654" y="2256"/>
                      <a:pt x="4669" y="2303"/>
                    </a:cubicBezTo>
                    <a:cubicBezTo>
                      <a:pt x="4669" y="2318"/>
                      <a:pt x="4685" y="2365"/>
                      <a:pt x="4685" y="2396"/>
                    </a:cubicBezTo>
                    <a:cubicBezTo>
                      <a:pt x="4716" y="2520"/>
                      <a:pt x="4747" y="2644"/>
                      <a:pt x="4747" y="2768"/>
                    </a:cubicBezTo>
                    <a:cubicBezTo>
                      <a:pt x="4762" y="2784"/>
                      <a:pt x="4762" y="2799"/>
                      <a:pt x="4762" y="2799"/>
                    </a:cubicBezTo>
                    <a:cubicBezTo>
                      <a:pt x="4762" y="2815"/>
                      <a:pt x="4762" y="2815"/>
                      <a:pt x="4762" y="2830"/>
                    </a:cubicBezTo>
                    <a:cubicBezTo>
                      <a:pt x="4762" y="2892"/>
                      <a:pt x="4762" y="2939"/>
                      <a:pt x="4762" y="3001"/>
                    </a:cubicBezTo>
                    <a:cubicBezTo>
                      <a:pt x="4747" y="3125"/>
                      <a:pt x="4731" y="3264"/>
                      <a:pt x="4716" y="3389"/>
                    </a:cubicBezTo>
                    <a:cubicBezTo>
                      <a:pt x="4716" y="3404"/>
                      <a:pt x="4716" y="3420"/>
                      <a:pt x="4716" y="3420"/>
                    </a:cubicBezTo>
                    <a:cubicBezTo>
                      <a:pt x="4700" y="3420"/>
                      <a:pt x="4700" y="3435"/>
                      <a:pt x="4700" y="3451"/>
                    </a:cubicBezTo>
                    <a:cubicBezTo>
                      <a:pt x="4685" y="3497"/>
                      <a:pt x="4669" y="3559"/>
                      <a:pt x="4654" y="3606"/>
                    </a:cubicBezTo>
                    <a:cubicBezTo>
                      <a:pt x="4638" y="3668"/>
                      <a:pt x="4607" y="3714"/>
                      <a:pt x="4592" y="3761"/>
                    </a:cubicBezTo>
                    <a:cubicBezTo>
                      <a:pt x="4576" y="3792"/>
                      <a:pt x="4561" y="3838"/>
                      <a:pt x="4545" y="3869"/>
                    </a:cubicBezTo>
                    <a:cubicBezTo>
                      <a:pt x="4483" y="3978"/>
                      <a:pt x="4421" y="4055"/>
                      <a:pt x="4359" y="4149"/>
                    </a:cubicBezTo>
                    <a:cubicBezTo>
                      <a:pt x="4344" y="4164"/>
                      <a:pt x="4328" y="4195"/>
                      <a:pt x="4313" y="4211"/>
                    </a:cubicBezTo>
                    <a:cubicBezTo>
                      <a:pt x="4297" y="4226"/>
                      <a:pt x="4297" y="4226"/>
                      <a:pt x="4297" y="4226"/>
                    </a:cubicBezTo>
                    <a:cubicBezTo>
                      <a:pt x="4251" y="4273"/>
                      <a:pt x="4204" y="4319"/>
                      <a:pt x="4158" y="4366"/>
                    </a:cubicBezTo>
                    <a:cubicBezTo>
                      <a:pt x="3990" y="4503"/>
                      <a:pt x="3853" y="4580"/>
                      <a:pt x="3613" y="4656"/>
                    </a:cubicBezTo>
                    <a:lnTo>
                      <a:pt x="3613" y="4656"/>
                    </a:lnTo>
                    <a:cubicBezTo>
                      <a:pt x="3603" y="4656"/>
                      <a:pt x="3503" y="4676"/>
                      <a:pt x="3491" y="4676"/>
                    </a:cubicBezTo>
                    <a:cubicBezTo>
                      <a:pt x="3413" y="4691"/>
                      <a:pt x="3336" y="4707"/>
                      <a:pt x="3273" y="4722"/>
                    </a:cubicBezTo>
                    <a:lnTo>
                      <a:pt x="2963" y="4722"/>
                    </a:lnTo>
                    <a:cubicBezTo>
                      <a:pt x="2731" y="4707"/>
                      <a:pt x="2591" y="4676"/>
                      <a:pt x="2389" y="4598"/>
                    </a:cubicBezTo>
                    <a:cubicBezTo>
                      <a:pt x="2296" y="4521"/>
                      <a:pt x="2203" y="4443"/>
                      <a:pt x="2095" y="4366"/>
                    </a:cubicBezTo>
                    <a:cubicBezTo>
                      <a:pt x="2048" y="4319"/>
                      <a:pt x="2002" y="4288"/>
                      <a:pt x="1971" y="4257"/>
                    </a:cubicBezTo>
                    <a:lnTo>
                      <a:pt x="1955" y="4257"/>
                    </a:lnTo>
                    <a:cubicBezTo>
                      <a:pt x="1940" y="4226"/>
                      <a:pt x="1924" y="4211"/>
                      <a:pt x="1893" y="4180"/>
                    </a:cubicBezTo>
                    <a:cubicBezTo>
                      <a:pt x="1862" y="4133"/>
                      <a:pt x="1816" y="4102"/>
                      <a:pt x="1785" y="4055"/>
                    </a:cubicBezTo>
                    <a:cubicBezTo>
                      <a:pt x="1754" y="4024"/>
                      <a:pt x="1738" y="3993"/>
                      <a:pt x="1723" y="3962"/>
                    </a:cubicBezTo>
                    <a:cubicBezTo>
                      <a:pt x="1707" y="3947"/>
                      <a:pt x="1707" y="3947"/>
                      <a:pt x="1691" y="3931"/>
                    </a:cubicBezTo>
                    <a:cubicBezTo>
                      <a:pt x="1691" y="3900"/>
                      <a:pt x="1645" y="3838"/>
                      <a:pt x="1629" y="3823"/>
                    </a:cubicBezTo>
                    <a:cubicBezTo>
                      <a:pt x="1598" y="3761"/>
                      <a:pt x="1567" y="3699"/>
                      <a:pt x="1552" y="3637"/>
                    </a:cubicBezTo>
                    <a:cubicBezTo>
                      <a:pt x="1521" y="3575"/>
                      <a:pt x="1505" y="3513"/>
                      <a:pt x="1474" y="3451"/>
                    </a:cubicBezTo>
                    <a:cubicBezTo>
                      <a:pt x="1474" y="3435"/>
                      <a:pt x="1459" y="3404"/>
                      <a:pt x="1459" y="3389"/>
                    </a:cubicBezTo>
                    <a:cubicBezTo>
                      <a:pt x="1428" y="3264"/>
                      <a:pt x="1412" y="3140"/>
                      <a:pt x="1397" y="3001"/>
                    </a:cubicBezTo>
                    <a:cubicBezTo>
                      <a:pt x="1381" y="2970"/>
                      <a:pt x="1381" y="2923"/>
                      <a:pt x="1381" y="2892"/>
                    </a:cubicBezTo>
                    <a:cubicBezTo>
                      <a:pt x="1381" y="2892"/>
                      <a:pt x="1381" y="2877"/>
                      <a:pt x="1381" y="2861"/>
                    </a:cubicBezTo>
                    <a:cubicBezTo>
                      <a:pt x="1381" y="2846"/>
                      <a:pt x="1381" y="2753"/>
                      <a:pt x="1381" y="2737"/>
                    </a:cubicBezTo>
                    <a:cubicBezTo>
                      <a:pt x="1381" y="2675"/>
                      <a:pt x="1381" y="2629"/>
                      <a:pt x="1397" y="2567"/>
                    </a:cubicBezTo>
                    <a:cubicBezTo>
                      <a:pt x="1397" y="2536"/>
                      <a:pt x="1397" y="2504"/>
                      <a:pt x="1412" y="2473"/>
                    </a:cubicBezTo>
                    <a:cubicBezTo>
                      <a:pt x="1412" y="2473"/>
                      <a:pt x="1412" y="2427"/>
                      <a:pt x="1428" y="2396"/>
                    </a:cubicBezTo>
                    <a:cubicBezTo>
                      <a:pt x="1428" y="2365"/>
                      <a:pt x="1443" y="2303"/>
                      <a:pt x="1459" y="2287"/>
                    </a:cubicBezTo>
                    <a:cubicBezTo>
                      <a:pt x="1474" y="2225"/>
                      <a:pt x="1490" y="2179"/>
                      <a:pt x="1521" y="2117"/>
                    </a:cubicBezTo>
                    <a:cubicBezTo>
                      <a:pt x="1521" y="2101"/>
                      <a:pt x="1552" y="2039"/>
                      <a:pt x="1567" y="2008"/>
                    </a:cubicBezTo>
                    <a:cubicBezTo>
                      <a:pt x="1567" y="2008"/>
                      <a:pt x="1583" y="1993"/>
                      <a:pt x="1583" y="1993"/>
                    </a:cubicBezTo>
                    <a:cubicBezTo>
                      <a:pt x="1614" y="1946"/>
                      <a:pt x="1629" y="1900"/>
                      <a:pt x="1660" y="1869"/>
                    </a:cubicBezTo>
                    <a:cubicBezTo>
                      <a:pt x="1691" y="1822"/>
                      <a:pt x="1738" y="1776"/>
                      <a:pt x="1769" y="1729"/>
                    </a:cubicBezTo>
                    <a:cubicBezTo>
                      <a:pt x="1785" y="1714"/>
                      <a:pt x="1800" y="1714"/>
                      <a:pt x="1816" y="1698"/>
                    </a:cubicBezTo>
                    <a:cubicBezTo>
                      <a:pt x="1847" y="1651"/>
                      <a:pt x="1893" y="1620"/>
                      <a:pt x="1940" y="1589"/>
                    </a:cubicBezTo>
                    <a:cubicBezTo>
                      <a:pt x="1971" y="1558"/>
                      <a:pt x="2002" y="1543"/>
                      <a:pt x="2033" y="1527"/>
                    </a:cubicBezTo>
                    <a:cubicBezTo>
                      <a:pt x="2033" y="1512"/>
                      <a:pt x="2033" y="1512"/>
                      <a:pt x="2033" y="1512"/>
                    </a:cubicBezTo>
                    <a:cubicBezTo>
                      <a:pt x="2141" y="1450"/>
                      <a:pt x="2234" y="1403"/>
                      <a:pt x="2327" y="1372"/>
                    </a:cubicBezTo>
                    <a:cubicBezTo>
                      <a:pt x="2358" y="1357"/>
                      <a:pt x="2436" y="1326"/>
                      <a:pt x="2451" y="1326"/>
                    </a:cubicBezTo>
                    <a:cubicBezTo>
                      <a:pt x="2498" y="1310"/>
                      <a:pt x="2560" y="1295"/>
                      <a:pt x="2607" y="1279"/>
                    </a:cubicBezTo>
                    <a:cubicBezTo>
                      <a:pt x="2715" y="1248"/>
                      <a:pt x="2824" y="1233"/>
                      <a:pt x="2948" y="1233"/>
                    </a:cubicBezTo>
                    <a:cubicBezTo>
                      <a:pt x="2948" y="1233"/>
                      <a:pt x="2979" y="1233"/>
                      <a:pt x="3010" y="1217"/>
                    </a:cubicBezTo>
                    <a:close/>
                    <a:moveTo>
                      <a:pt x="3069" y="1"/>
                    </a:moveTo>
                    <a:cubicBezTo>
                      <a:pt x="1957" y="1"/>
                      <a:pt x="882" y="557"/>
                      <a:pt x="358" y="1605"/>
                    </a:cubicBezTo>
                    <a:cubicBezTo>
                      <a:pt x="1" y="2334"/>
                      <a:pt x="1" y="3187"/>
                      <a:pt x="265" y="3931"/>
                    </a:cubicBezTo>
                    <a:cubicBezTo>
                      <a:pt x="528" y="4660"/>
                      <a:pt x="1102" y="5389"/>
                      <a:pt x="1862" y="5591"/>
                    </a:cubicBezTo>
                    <a:cubicBezTo>
                      <a:pt x="1930" y="5614"/>
                      <a:pt x="2007" y="5628"/>
                      <a:pt x="2085" y="5628"/>
                    </a:cubicBezTo>
                    <a:cubicBezTo>
                      <a:pt x="2114" y="5628"/>
                      <a:pt x="2143" y="5626"/>
                      <a:pt x="2172" y="5622"/>
                    </a:cubicBezTo>
                    <a:cubicBezTo>
                      <a:pt x="2509" y="5734"/>
                      <a:pt x="2856" y="5786"/>
                      <a:pt x="3212" y="5786"/>
                    </a:cubicBezTo>
                    <a:cubicBezTo>
                      <a:pt x="3299" y="5786"/>
                      <a:pt x="3387" y="5783"/>
                      <a:pt x="3475" y="5777"/>
                    </a:cubicBezTo>
                    <a:cubicBezTo>
                      <a:pt x="4840" y="5637"/>
                      <a:pt x="5802" y="4443"/>
                      <a:pt x="5941" y="3125"/>
                    </a:cubicBezTo>
                    <a:cubicBezTo>
                      <a:pt x="6096" y="1760"/>
                      <a:pt x="5228" y="442"/>
                      <a:pt x="3878" y="101"/>
                    </a:cubicBezTo>
                    <a:cubicBezTo>
                      <a:pt x="3611" y="34"/>
                      <a:pt x="3339" y="1"/>
                      <a:pt x="306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048" name="Google Shape;1048;p8"/>
              <p:cNvSpPr/>
              <p:nvPr/>
            </p:nvSpPr>
            <p:spPr>
              <a:xfrm>
                <a:off x="1871875" y="2015050"/>
                <a:ext cx="165975" cy="179525"/>
              </a:xfrm>
              <a:custGeom>
                <a:avLst/>
                <a:gdLst/>
                <a:ahLst/>
                <a:cxnLst/>
                <a:rect l="l" t="t" r="r" b="b"/>
                <a:pathLst>
                  <a:path w="6639" h="7181" extrusionOk="0">
                    <a:moveTo>
                      <a:pt x="4035" y="1329"/>
                    </a:moveTo>
                    <a:cubicBezTo>
                      <a:pt x="4212" y="1329"/>
                      <a:pt x="4381" y="1384"/>
                      <a:pt x="4514" y="1523"/>
                    </a:cubicBezTo>
                    <a:cubicBezTo>
                      <a:pt x="4839" y="1849"/>
                      <a:pt x="4793" y="2407"/>
                      <a:pt x="4669" y="2811"/>
                    </a:cubicBezTo>
                    <a:cubicBezTo>
                      <a:pt x="4498" y="3416"/>
                      <a:pt x="4219" y="3958"/>
                      <a:pt x="3878" y="4470"/>
                    </a:cubicBezTo>
                    <a:cubicBezTo>
                      <a:pt x="3568" y="4920"/>
                      <a:pt x="3195" y="5370"/>
                      <a:pt x="2730" y="5680"/>
                    </a:cubicBezTo>
                    <a:cubicBezTo>
                      <a:pt x="2525" y="5810"/>
                      <a:pt x="2267" y="5924"/>
                      <a:pt x="2014" y="5924"/>
                    </a:cubicBezTo>
                    <a:cubicBezTo>
                      <a:pt x="1904" y="5924"/>
                      <a:pt x="1794" y="5902"/>
                      <a:pt x="1691" y="5851"/>
                    </a:cubicBezTo>
                    <a:cubicBezTo>
                      <a:pt x="1675" y="5835"/>
                      <a:pt x="1660" y="5820"/>
                      <a:pt x="1644" y="5804"/>
                    </a:cubicBezTo>
                    <a:cubicBezTo>
                      <a:pt x="1644" y="5789"/>
                      <a:pt x="1644" y="5757"/>
                      <a:pt x="1629" y="5726"/>
                    </a:cubicBezTo>
                    <a:cubicBezTo>
                      <a:pt x="1505" y="5230"/>
                      <a:pt x="1350" y="4780"/>
                      <a:pt x="1427" y="4269"/>
                    </a:cubicBezTo>
                    <a:cubicBezTo>
                      <a:pt x="1505" y="3710"/>
                      <a:pt x="1815" y="3198"/>
                      <a:pt x="2156" y="2764"/>
                    </a:cubicBezTo>
                    <a:cubicBezTo>
                      <a:pt x="2513" y="2314"/>
                      <a:pt x="2916" y="1818"/>
                      <a:pt x="3412" y="1523"/>
                    </a:cubicBezTo>
                    <a:cubicBezTo>
                      <a:pt x="3592" y="1412"/>
                      <a:pt x="3819" y="1329"/>
                      <a:pt x="4035" y="1329"/>
                    </a:cubicBezTo>
                    <a:close/>
                    <a:moveTo>
                      <a:pt x="3997" y="1"/>
                    </a:moveTo>
                    <a:cubicBezTo>
                      <a:pt x="3902" y="1"/>
                      <a:pt x="3805" y="7"/>
                      <a:pt x="3707" y="19"/>
                    </a:cubicBezTo>
                    <a:cubicBezTo>
                      <a:pt x="2870" y="143"/>
                      <a:pt x="2218" y="717"/>
                      <a:pt x="1660" y="1322"/>
                    </a:cubicBezTo>
                    <a:cubicBezTo>
                      <a:pt x="993" y="2020"/>
                      <a:pt x="388" y="2826"/>
                      <a:pt x="171" y="3788"/>
                    </a:cubicBezTo>
                    <a:cubicBezTo>
                      <a:pt x="93" y="4082"/>
                      <a:pt x="62" y="4377"/>
                      <a:pt x="78" y="4672"/>
                    </a:cubicBezTo>
                    <a:cubicBezTo>
                      <a:pt x="0" y="5323"/>
                      <a:pt x="171" y="6037"/>
                      <a:pt x="605" y="6517"/>
                    </a:cubicBezTo>
                    <a:cubicBezTo>
                      <a:pt x="992" y="6951"/>
                      <a:pt x="1528" y="7181"/>
                      <a:pt x="2088" y="7181"/>
                    </a:cubicBezTo>
                    <a:cubicBezTo>
                      <a:pt x="2270" y="7181"/>
                      <a:pt x="2454" y="7156"/>
                      <a:pt x="2637" y="7107"/>
                    </a:cubicBezTo>
                    <a:cubicBezTo>
                      <a:pt x="3397" y="6890"/>
                      <a:pt x="4002" y="6378"/>
                      <a:pt x="4529" y="5789"/>
                    </a:cubicBezTo>
                    <a:cubicBezTo>
                      <a:pt x="5553" y="4641"/>
                      <a:pt x="6638" y="2594"/>
                      <a:pt x="5801" y="1074"/>
                    </a:cubicBezTo>
                    <a:cubicBezTo>
                      <a:pt x="5429" y="384"/>
                      <a:pt x="4762" y="1"/>
                      <a:pt x="399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049" name="Google Shape;1049;p8"/>
              <p:cNvSpPr/>
              <p:nvPr/>
            </p:nvSpPr>
            <p:spPr>
              <a:xfrm>
                <a:off x="1715225" y="1595475"/>
                <a:ext cx="130300" cy="124175"/>
              </a:xfrm>
              <a:custGeom>
                <a:avLst/>
                <a:gdLst/>
                <a:ahLst/>
                <a:cxnLst/>
                <a:rect l="l" t="t" r="r" b="b"/>
                <a:pathLst>
                  <a:path w="5212" h="4967" extrusionOk="0">
                    <a:moveTo>
                      <a:pt x="2110" y="1199"/>
                    </a:moveTo>
                    <a:cubicBezTo>
                      <a:pt x="2141" y="1199"/>
                      <a:pt x="2172" y="1199"/>
                      <a:pt x="2218" y="1215"/>
                    </a:cubicBezTo>
                    <a:cubicBezTo>
                      <a:pt x="2311" y="1215"/>
                      <a:pt x="2420" y="1230"/>
                      <a:pt x="2513" y="1246"/>
                    </a:cubicBezTo>
                    <a:lnTo>
                      <a:pt x="2529" y="1246"/>
                    </a:lnTo>
                    <a:cubicBezTo>
                      <a:pt x="2544" y="1246"/>
                      <a:pt x="2544" y="1246"/>
                      <a:pt x="2560" y="1261"/>
                    </a:cubicBezTo>
                    <a:cubicBezTo>
                      <a:pt x="2591" y="1261"/>
                      <a:pt x="2622" y="1277"/>
                      <a:pt x="2653" y="1277"/>
                    </a:cubicBezTo>
                    <a:cubicBezTo>
                      <a:pt x="2761" y="1323"/>
                      <a:pt x="2870" y="1370"/>
                      <a:pt x="2978" y="1416"/>
                    </a:cubicBezTo>
                    <a:lnTo>
                      <a:pt x="2994" y="1416"/>
                    </a:lnTo>
                    <a:cubicBezTo>
                      <a:pt x="2994" y="1416"/>
                      <a:pt x="2994" y="1416"/>
                      <a:pt x="3009" y="1432"/>
                    </a:cubicBezTo>
                    <a:cubicBezTo>
                      <a:pt x="3056" y="1463"/>
                      <a:pt x="3087" y="1478"/>
                      <a:pt x="3133" y="1509"/>
                    </a:cubicBezTo>
                    <a:cubicBezTo>
                      <a:pt x="3226" y="1572"/>
                      <a:pt x="3320" y="1649"/>
                      <a:pt x="3413" y="1727"/>
                    </a:cubicBezTo>
                    <a:cubicBezTo>
                      <a:pt x="3428" y="1727"/>
                      <a:pt x="3444" y="1742"/>
                      <a:pt x="3444" y="1742"/>
                    </a:cubicBezTo>
                    <a:cubicBezTo>
                      <a:pt x="3490" y="1773"/>
                      <a:pt x="3521" y="1820"/>
                      <a:pt x="3568" y="1866"/>
                    </a:cubicBezTo>
                    <a:cubicBezTo>
                      <a:pt x="3599" y="1913"/>
                      <a:pt x="3630" y="1944"/>
                      <a:pt x="3676" y="1990"/>
                    </a:cubicBezTo>
                    <a:cubicBezTo>
                      <a:pt x="3676" y="2006"/>
                      <a:pt x="3754" y="2114"/>
                      <a:pt x="3769" y="2130"/>
                    </a:cubicBezTo>
                    <a:cubicBezTo>
                      <a:pt x="3816" y="2207"/>
                      <a:pt x="3847" y="2285"/>
                      <a:pt x="3893" y="2378"/>
                    </a:cubicBezTo>
                    <a:cubicBezTo>
                      <a:pt x="3893" y="2378"/>
                      <a:pt x="3924" y="2456"/>
                      <a:pt x="3924" y="2471"/>
                    </a:cubicBezTo>
                    <a:cubicBezTo>
                      <a:pt x="3940" y="2518"/>
                      <a:pt x="3955" y="2564"/>
                      <a:pt x="3955" y="2611"/>
                    </a:cubicBezTo>
                    <a:cubicBezTo>
                      <a:pt x="3986" y="2766"/>
                      <a:pt x="3986" y="2890"/>
                      <a:pt x="3955" y="3091"/>
                    </a:cubicBezTo>
                    <a:cubicBezTo>
                      <a:pt x="3940" y="3091"/>
                      <a:pt x="3924" y="3185"/>
                      <a:pt x="3924" y="3200"/>
                    </a:cubicBezTo>
                    <a:cubicBezTo>
                      <a:pt x="3893" y="3247"/>
                      <a:pt x="3878" y="3293"/>
                      <a:pt x="3862" y="3355"/>
                    </a:cubicBezTo>
                    <a:cubicBezTo>
                      <a:pt x="3847" y="3355"/>
                      <a:pt x="3847" y="3371"/>
                      <a:pt x="3847" y="3371"/>
                    </a:cubicBezTo>
                    <a:cubicBezTo>
                      <a:pt x="3847" y="3386"/>
                      <a:pt x="3831" y="3386"/>
                      <a:pt x="3831" y="3402"/>
                    </a:cubicBezTo>
                    <a:cubicBezTo>
                      <a:pt x="3800" y="3433"/>
                      <a:pt x="3785" y="3464"/>
                      <a:pt x="3769" y="3495"/>
                    </a:cubicBezTo>
                    <a:cubicBezTo>
                      <a:pt x="3754" y="3495"/>
                      <a:pt x="3707" y="3557"/>
                      <a:pt x="3692" y="3572"/>
                    </a:cubicBezTo>
                    <a:cubicBezTo>
                      <a:pt x="3661" y="3603"/>
                      <a:pt x="3630" y="3634"/>
                      <a:pt x="3599" y="3665"/>
                    </a:cubicBezTo>
                    <a:cubicBezTo>
                      <a:pt x="3599" y="3665"/>
                      <a:pt x="3521" y="3712"/>
                      <a:pt x="3506" y="3727"/>
                    </a:cubicBezTo>
                    <a:cubicBezTo>
                      <a:pt x="3475" y="3743"/>
                      <a:pt x="3428" y="3758"/>
                      <a:pt x="3397" y="3774"/>
                    </a:cubicBezTo>
                    <a:cubicBezTo>
                      <a:pt x="3382" y="3789"/>
                      <a:pt x="3366" y="3789"/>
                      <a:pt x="3351" y="3789"/>
                    </a:cubicBezTo>
                    <a:cubicBezTo>
                      <a:pt x="3351" y="3789"/>
                      <a:pt x="3335" y="3789"/>
                      <a:pt x="3320" y="3805"/>
                    </a:cubicBezTo>
                    <a:lnTo>
                      <a:pt x="3257" y="3805"/>
                    </a:lnTo>
                    <a:cubicBezTo>
                      <a:pt x="3102" y="3696"/>
                      <a:pt x="2901" y="3619"/>
                      <a:pt x="2715" y="3541"/>
                    </a:cubicBezTo>
                    <a:cubicBezTo>
                      <a:pt x="2451" y="3433"/>
                      <a:pt x="2296" y="3355"/>
                      <a:pt x="2079" y="3216"/>
                    </a:cubicBezTo>
                    <a:cubicBezTo>
                      <a:pt x="1862" y="3076"/>
                      <a:pt x="1738" y="2967"/>
                      <a:pt x="1598" y="2812"/>
                    </a:cubicBezTo>
                    <a:cubicBezTo>
                      <a:pt x="1551" y="2766"/>
                      <a:pt x="1520" y="2719"/>
                      <a:pt x="1489" y="2673"/>
                    </a:cubicBezTo>
                    <a:cubicBezTo>
                      <a:pt x="1489" y="2673"/>
                      <a:pt x="1443" y="2611"/>
                      <a:pt x="1427" y="2595"/>
                    </a:cubicBezTo>
                    <a:cubicBezTo>
                      <a:pt x="1381" y="2502"/>
                      <a:pt x="1334" y="2409"/>
                      <a:pt x="1303" y="2316"/>
                    </a:cubicBezTo>
                    <a:cubicBezTo>
                      <a:pt x="1288" y="2300"/>
                      <a:pt x="1288" y="2285"/>
                      <a:pt x="1288" y="2269"/>
                    </a:cubicBezTo>
                    <a:cubicBezTo>
                      <a:pt x="1288" y="2269"/>
                      <a:pt x="1288" y="2254"/>
                      <a:pt x="1272" y="2238"/>
                    </a:cubicBezTo>
                    <a:cubicBezTo>
                      <a:pt x="1272" y="2192"/>
                      <a:pt x="1257" y="2130"/>
                      <a:pt x="1241" y="2068"/>
                    </a:cubicBezTo>
                    <a:cubicBezTo>
                      <a:pt x="1241" y="2053"/>
                      <a:pt x="1241" y="2037"/>
                      <a:pt x="1241" y="2007"/>
                    </a:cubicBezTo>
                    <a:cubicBezTo>
                      <a:pt x="1241" y="2007"/>
                      <a:pt x="1241" y="1912"/>
                      <a:pt x="1241" y="1897"/>
                    </a:cubicBezTo>
                    <a:cubicBezTo>
                      <a:pt x="1241" y="1866"/>
                      <a:pt x="1241" y="1820"/>
                      <a:pt x="1257" y="1789"/>
                    </a:cubicBezTo>
                    <a:cubicBezTo>
                      <a:pt x="1257" y="1773"/>
                      <a:pt x="1272" y="1696"/>
                      <a:pt x="1272" y="1680"/>
                    </a:cubicBezTo>
                    <a:cubicBezTo>
                      <a:pt x="1288" y="1649"/>
                      <a:pt x="1303" y="1618"/>
                      <a:pt x="1319" y="1587"/>
                    </a:cubicBezTo>
                    <a:lnTo>
                      <a:pt x="1319" y="1587"/>
                    </a:lnTo>
                    <a:cubicBezTo>
                      <a:pt x="1307" y="1617"/>
                      <a:pt x="1303" y="1629"/>
                      <a:pt x="1304" y="1629"/>
                    </a:cubicBezTo>
                    <a:cubicBezTo>
                      <a:pt x="1307" y="1629"/>
                      <a:pt x="1357" y="1517"/>
                      <a:pt x="1381" y="1494"/>
                    </a:cubicBezTo>
                    <a:cubicBezTo>
                      <a:pt x="1393" y="1482"/>
                      <a:pt x="1433" y="1442"/>
                      <a:pt x="1443" y="1432"/>
                    </a:cubicBezTo>
                    <a:lnTo>
                      <a:pt x="1443" y="1432"/>
                    </a:lnTo>
                    <a:cubicBezTo>
                      <a:pt x="1458" y="1416"/>
                      <a:pt x="1474" y="1401"/>
                      <a:pt x="1489" y="1385"/>
                    </a:cubicBezTo>
                    <a:cubicBezTo>
                      <a:pt x="1505" y="1385"/>
                      <a:pt x="1520" y="1370"/>
                      <a:pt x="1536" y="1354"/>
                    </a:cubicBezTo>
                    <a:cubicBezTo>
                      <a:pt x="1551" y="1354"/>
                      <a:pt x="1598" y="1323"/>
                      <a:pt x="1613" y="1308"/>
                    </a:cubicBezTo>
                    <a:cubicBezTo>
                      <a:pt x="1660" y="1292"/>
                      <a:pt x="1691" y="1277"/>
                      <a:pt x="1738" y="1261"/>
                    </a:cubicBezTo>
                    <a:cubicBezTo>
                      <a:pt x="1846" y="1230"/>
                      <a:pt x="1939" y="1215"/>
                      <a:pt x="2032" y="1215"/>
                    </a:cubicBezTo>
                    <a:cubicBezTo>
                      <a:pt x="2063" y="1199"/>
                      <a:pt x="2094" y="1199"/>
                      <a:pt x="2110" y="1199"/>
                    </a:cubicBezTo>
                    <a:close/>
                    <a:moveTo>
                      <a:pt x="2132" y="0"/>
                    </a:moveTo>
                    <a:cubicBezTo>
                      <a:pt x="1627" y="0"/>
                      <a:pt x="1120" y="133"/>
                      <a:pt x="714" y="455"/>
                    </a:cubicBezTo>
                    <a:cubicBezTo>
                      <a:pt x="202" y="874"/>
                      <a:pt x="0" y="1509"/>
                      <a:pt x="47" y="2145"/>
                    </a:cubicBezTo>
                    <a:cubicBezTo>
                      <a:pt x="94" y="2797"/>
                      <a:pt x="466" y="3417"/>
                      <a:pt x="947" y="3836"/>
                    </a:cubicBezTo>
                    <a:cubicBezTo>
                      <a:pt x="1164" y="4100"/>
                      <a:pt x="1412" y="4332"/>
                      <a:pt x="1707" y="4518"/>
                    </a:cubicBezTo>
                    <a:cubicBezTo>
                      <a:pt x="2111" y="4784"/>
                      <a:pt x="2628" y="4967"/>
                      <a:pt x="3125" y="4967"/>
                    </a:cubicBezTo>
                    <a:cubicBezTo>
                      <a:pt x="3238" y="4967"/>
                      <a:pt x="3350" y="4957"/>
                      <a:pt x="3459" y="4937"/>
                    </a:cubicBezTo>
                    <a:cubicBezTo>
                      <a:pt x="4126" y="4829"/>
                      <a:pt x="4638" y="4394"/>
                      <a:pt x="4917" y="3805"/>
                    </a:cubicBezTo>
                    <a:cubicBezTo>
                      <a:pt x="5212" y="3231"/>
                      <a:pt x="5196" y="2549"/>
                      <a:pt x="4995" y="1959"/>
                    </a:cubicBezTo>
                    <a:cubicBezTo>
                      <a:pt x="4607" y="874"/>
                      <a:pt x="3428" y="52"/>
                      <a:pt x="2296" y="5"/>
                    </a:cubicBezTo>
                    <a:cubicBezTo>
                      <a:pt x="2241" y="2"/>
                      <a:pt x="2187" y="0"/>
                      <a:pt x="213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050" name="Google Shape;1050;p8"/>
              <p:cNvSpPr/>
              <p:nvPr/>
            </p:nvSpPr>
            <p:spPr>
              <a:xfrm>
                <a:off x="1510875" y="1931125"/>
                <a:ext cx="136125" cy="124175"/>
              </a:xfrm>
              <a:custGeom>
                <a:avLst/>
                <a:gdLst/>
                <a:ahLst/>
                <a:cxnLst/>
                <a:rect l="l" t="t" r="r" b="b"/>
                <a:pathLst>
                  <a:path w="5445" h="4967" extrusionOk="0">
                    <a:moveTo>
                      <a:pt x="3196" y="1298"/>
                    </a:moveTo>
                    <a:cubicBezTo>
                      <a:pt x="3304" y="1298"/>
                      <a:pt x="3398" y="1313"/>
                      <a:pt x="3491" y="1329"/>
                    </a:cubicBezTo>
                    <a:cubicBezTo>
                      <a:pt x="3499" y="1330"/>
                      <a:pt x="3507" y="1330"/>
                      <a:pt x="3514" y="1331"/>
                    </a:cubicBezTo>
                    <a:lnTo>
                      <a:pt x="3514" y="1331"/>
                    </a:lnTo>
                    <a:cubicBezTo>
                      <a:pt x="3558" y="1346"/>
                      <a:pt x="3602" y="1361"/>
                      <a:pt x="3646" y="1375"/>
                    </a:cubicBezTo>
                    <a:cubicBezTo>
                      <a:pt x="3661" y="1375"/>
                      <a:pt x="3708" y="1406"/>
                      <a:pt x="3723" y="1406"/>
                    </a:cubicBezTo>
                    <a:cubicBezTo>
                      <a:pt x="3739" y="1422"/>
                      <a:pt x="3754" y="1437"/>
                      <a:pt x="3785" y="1437"/>
                    </a:cubicBezTo>
                    <a:cubicBezTo>
                      <a:pt x="3816" y="1468"/>
                      <a:pt x="3847" y="1484"/>
                      <a:pt x="3878" y="1515"/>
                    </a:cubicBezTo>
                    <a:cubicBezTo>
                      <a:pt x="3894" y="1530"/>
                      <a:pt x="3894" y="1530"/>
                      <a:pt x="3909" y="1530"/>
                    </a:cubicBezTo>
                    <a:cubicBezTo>
                      <a:pt x="3909" y="1546"/>
                      <a:pt x="3909" y="1546"/>
                      <a:pt x="3925" y="1561"/>
                    </a:cubicBezTo>
                    <a:cubicBezTo>
                      <a:pt x="3925" y="1561"/>
                      <a:pt x="3956" y="1623"/>
                      <a:pt x="3987" y="1639"/>
                    </a:cubicBezTo>
                    <a:cubicBezTo>
                      <a:pt x="3987" y="1670"/>
                      <a:pt x="4002" y="1685"/>
                      <a:pt x="4002" y="1701"/>
                    </a:cubicBezTo>
                    <a:cubicBezTo>
                      <a:pt x="4018" y="1716"/>
                      <a:pt x="4033" y="1763"/>
                      <a:pt x="4033" y="1778"/>
                    </a:cubicBezTo>
                    <a:cubicBezTo>
                      <a:pt x="4033" y="1794"/>
                      <a:pt x="4049" y="1825"/>
                      <a:pt x="4049" y="1856"/>
                    </a:cubicBezTo>
                    <a:cubicBezTo>
                      <a:pt x="4049" y="1856"/>
                      <a:pt x="4049" y="1856"/>
                      <a:pt x="4049" y="1872"/>
                    </a:cubicBezTo>
                    <a:cubicBezTo>
                      <a:pt x="4049" y="1918"/>
                      <a:pt x="4049" y="1965"/>
                      <a:pt x="4049" y="2011"/>
                    </a:cubicBezTo>
                    <a:cubicBezTo>
                      <a:pt x="4033" y="2027"/>
                      <a:pt x="4033" y="2073"/>
                      <a:pt x="4018" y="2089"/>
                    </a:cubicBezTo>
                    <a:cubicBezTo>
                      <a:pt x="4018" y="2135"/>
                      <a:pt x="4002" y="2182"/>
                      <a:pt x="3971" y="2228"/>
                    </a:cubicBezTo>
                    <a:cubicBezTo>
                      <a:pt x="3971" y="2259"/>
                      <a:pt x="3956" y="2290"/>
                      <a:pt x="3940" y="2321"/>
                    </a:cubicBezTo>
                    <a:cubicBezTo>
                      <a:pt x="3925" y="2337"/>
                      <a:pt x="3925" y="2352"/>
                      <a:pt x="3925" y="2352"/>
                    </a:cubicBezTo>
                    <a:cubicBezTo>
                      <a:pt x="3847" y="2445"/>
                      <a:pt x="3785" y="2538"/>
                      <a:pt x="3723" y="2631"/>
                    </a:cubicBezTo>
                    <a:cubicBezTo>
                      <a:pt x="3661" y="2694"/>
                      <a:pt x="3677" y="2678"/>
                      <a:pt x="3584" y="2756"/>
                    </a:cubicBezTo>
                    <a:cubicBezTo>
                      <a:pt x="3491" y="2833"/>
                      <a:pt x="3413" y="2911"/>
                      <a:pt x="3320" y="2988"/>
                    </a:cubicBezTo>
                    <a:cubicBezTo>
                      <a:pt x="2963" y="3267"/>
                      <a:pt x="2669" y="3485"/>
                      <a:pt x="2296" y="3655"/>
                    </a:cubicBezTo>
                    <a:cubicBezTo>
                      <a:pt x="2116" y="3725"/>
                      <a:pt x="1923" y="3782"/>
                      <a:pt x="1740" y="3782"/>
                    </a:cubicBezTo>
                    <a:cubicBezTo>
                      <a:pt x="1718" y="3782"/>
                      <a:pt x="1697" y="3781"/>
                      <a:pt x="1676" y="3779"/>
                    </a:cubicBezTo>
                    <a:cubicBezTo>
                      <a:pt x="1676" y="3593"/>
                      <a:pt x="1614" y="3438"/>
                      <a:pt x="1521" y="3283"/>
                    </a:cubicBezTo>
                    <a:cubicBezTo>
                      <a:pt x="1474" y="3205"/>
                      <a:pt x="1443" y="3143"/>
                      <a:pt x="1412" y="3066"/>
                    </a:cubicBezTo>
                    <a:cubicBezTo>
                      <a:pt x="1397" y="3050"/>
                      <a:pt x="1397" y="3019"/>
                      <a:pt x="1381" y="3004"/>
                    </a:cubicBezTo>
                    <a:cubicBezTo>
                      <a:pt x="1381" y="2957"/>
                      <a:pt x="1366" y="2926"/>
                      <a:pt x="1350" y="2880"/>
                    </a:cubicBezTo>
                    <a:cubicBezTo>
                      <a:pt x="1350" y="2864"/>
                      <a:pt x="1350" y="2849"/>
                      <a:pt x="1350" y="2833"/>
                    </a:cubicBezTo>
                    <a:cubicBezTo>
                      <a:pt x="1350" y="2833"/>
                      <a:pt x="1350" y="2802"/>
                      <a:pt x="1350" y="2787"/>
                    </a:cubicBezTo>
                    <a:cubicBezTo>
                      <a:pt x="1350" y="2709"/>
                      <a:pt x="1350" y="2631"/>
                      <a:pt x="1366" y="2554"/>
                    </a:cubicBezTo>
                    <a:cubicBezTo>
                      <a:pt x="1366" y="2538"/>
                      <a:pt x="1397" y="2445"/>
                      <a:pt x="1412" y="2399"/>
                    </a:cubicBezTo>
                    <a:cubicBezTo>
                      <a:pt x="1428" y="2368"/>
                      <a:pt x="1443" y="2321"/>
                      <a:pt x="1459" y="2275"/>
                    </a:cubicBezTo>
                    <a:cubicBezTo>
                      <a:pt x="1474" y="2259"/>
                      <a:pt x="1490" y="2228"/>
                      <a:pt x="1505" y="2213"/>
                    </a:cubicBezTo>
                    <a:cubicBezTo>
                      <a:pt x="1552" y="2135"/>
                      <a:pt x="1614" y="2058"/>
                      <a:pt x="1660" y="1996"/>
                    </a:cubicBezTo>
                    <a:cubicBezTo>
                      <a:pt x="1676" y="1996"/>
                      <a:pt x="1769" y="1903"/>
                      <a:pt x="1785" y="1872"/>
                    </a:cubicBezTo>
                    <a:cubicBezTo>
                      <a:pt x="1986" y="1716"/>
                      <a:pt x="2033" y="1685"/>
                      <a:pt x="2250" y="1577"/>
                    </a:cubicBezTo>
                    <a:cubicBezTo>
                      <a:pt x="2327" y="1530"/>
                      <a:pt x="2420" y="1499"/>
                      <a:pt x="2513" y="1453"/>
                    </a:cubicBezTo>
                    <a:cubicBezTo>
                      <a:pt x="2560" y="1437"/>
                      <a:pt x="2607" y="1422"/>
                      <a:pt x="2669" y="1406"/>
                    </a:cubicBezTo>
                    <a:cubicBezTo>
                      <a:pt x="2669" y="1391"/>
                      <a:pt x="2684" y="1391"/>
                      <a:pt x="2700" y="1391"/>
                    </a:cubicBezTo>
                    <a:cubicBezTo>
                      <a:pt x="2777" y="1360"/>
                      <a:pt x="2870" y="1344"/>
                      <a:pt x="2948" y="1329"/>
                    </a:cubicBezTo>
                    <a:cubicBezTo>
                      <a:pt x="2994" y="1313"/>
                      <a:pt x="3056" y="1313"/>
                      <a:pt x="3103" y="1313"/>
                    </a:cubicBezTo>
                    <a:cubicBezTo>
                      <a:pt x="3134" y="1298"/>
                      <a:pt x="3165" y="1298"/>
                      <a:pt x="3180" y="1298"/>
                    </a:cubicBezTo>
                    <a:close/>
                    <a:moveTo>
                      <a:pt x="3213" y="0"/>
                    </a:moveTo>
                    <a:cubicBezTo>
                      <a:pt x="2314" y="0"/>
                      <a:pt x="1373" y="441"/>
                      <a:pt x="776" y="1050"/>
                    </a:cubicBezTo>
                    <a:cubicBezTo>
                      <a:pt x="280" y="1561"/>
                      <a:pt x="1" y="2213"/>
                      <a:pt x="47" y="2942"/>
                    </a:cubicBezTo>
                    <a:cubicBezTo>
                      <a:pt x="63" y="3159"/>
                      <a:pt x="125" y="3391"/>
                      <a:pt x="218" y="3609"/>
                    </a:cubicBezTo>
                    <a:cubicBezTo>
                      <a:pt x="218" y="3702"/>
                      <a:pt x="234" y="3795"/>
                      <a:pt x="249" y="3872"/>
                    </a:cubicBezTo>
                    <a:cubicBezTo>
                      <a:pt x="435" y="4524"/>
                      <a:pt x="1071" y="4896"/>
                      <a:pt x="1722" y="4958"/>
                    </a:cubicBezTo>
                    <a:cubicBezTo>
                      <a:pt x="1784" y="4964"/>
                      <a:pt x="1845" y="4967"/>
                      <a:pt x="1905" y="4967"/>
                    </a:cubicBezTo>
                    <a:cubicBezTo>
                      <a:pt x="2482" y="4967"/>
                      <a:pt x="2998" y="4709"/>
                      <a:pt x="3475" y="4400"/>
                    </a:cubicBezTo>
                    <a:cubicBezTo>
                      <a:pt x="3987" y="4074"/>
                      <a:pt x="4514" y="3702"/>
                      <a:pt x="4871" y="3205"/>
                    </a:cubicBezTo>
                    <a:cubicBezTo>
                      <a:pt x="5243" y="2709"/>
                      <a:pt x="5445" y="2058"/>
                      <a:pt x="5290" y="1453"/>
                    </a:cubicBezTo>
                    <a:cubicBezTo>
                      <a:pt x="5119" y="832"/>
                      <a:pt x="4654" y="367"/>
                      <a:pt x="4064" y="150"/>
                    </a:cubicBezTo>
                    <a:cubicBezTo>
                      <a:pt x="3794" y="47"/>
                      <a:pt x="3506" y="0"/>
                      <a:pt x="321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051" name="Google Shape;1051;p8"/>
              <p:cNvSpPr/>
              <p:nvPr/>
            </p:nvSpPr>
            <p:spPr>
              <a:xfrm>
                <a:off x="1431000" y="1773025"/>
                <a:ext cx="110550" cy="140200"/>
              </a:xfrm>
              <a:custGeom>
                <a:avLst/>
                <a:gdLst/>
                <a:ahLst/>
                <a:cxnLst/>
                <a:rect l="l" t="t" r="r" b="b"/>
                <a:pathLst>
                  <a:path w="4422" h="5608" extrusionOk="0">
                    <a:moveTo>
                      <a:pt x="2126" y="1232"/>
                    </a:moveTo>
                    <a:cubicBezTo>
                      <a:pt x="2157" y="1247"/>
                      <a:pt x="2203" y="1247"/>
                      <a:pt x="2234" y="1247"/>
                    </a:cubicBezTo>
                    <a:cubicBezTo>
                      <a:pt x="2250" y="1247"/>
                      <a:pt x="2250" y="1263"/>
                      <a:pt x="2265" y="1263"/>
                    </a:cubicBezTo>
                    <a:cubicBezTo>
                      <a:pt x="2296" y="1278"/>
                      <a:pt x="2405" y="1325"/>
                      <a:pt x="2405" y="1325"/>
                    </a:cubicBezTo>
                    <a:cubicBezTo>
                      <a:pt x="2467" y="1371"/>
                      <a:pt x="2529" y="1402"/>
                      <a:pt x="2591" y="1464"/>
                    </a:cubicBezTo>
                    <a:lnTo>
                      <a:pt x="2607" y="1464"/>
                    </a:lnTo>
                    <a:cubicBezTo>
                      <a:pt x="2607" y="1480"/>
                      <a:pt x="2607" y="1480"/>
                      <a:pt x="2622" y="1495"/>
                    </a:cubicBezTo>
                    <a:cubicBezTo>
                      <a:pt x="2653" y="1542"/>
                      <a:pt x="2700" y="1588"/>
                      <a:pt x="2731" y="1619"/>
                    </a:cubicBezTo>
                    <a:cubicBezTo>
                      <a:pt x="2731" y="1635"/>
                      <a:pt x="2746" y="1650"/>
                      <a:pt x="2762" y="1666"/>
                    </a:cubicBezTo>
                    <a:cubicBezTo>
                      <a:pt x="2777" y="1697"/>
                      <a:pt x="2793" y="1713"/>
                      <a:pt x="2808" y="1744"/>
                    </a:cubicBezTo>
                    <a:cubicBezTo>
                      <a:pt x="2824" y="1790"/>
                      <a:pt x="2839" y="1821"/>
                      <a:pt x="2870" y="1868"/>
                    </a:cubicBezTo>
                    <a:cubicBezTo>
                      <a:pt x="2870" y="1883"/>
                      <a:pt x="2870" y="1914"/>
                      <a:pt x="2886" y="1945"/>
                    </a:cubicBezTo>
                    <a:cubicBezTo>
                      <a:pt x="2886" y="1974"/>
                      <a:pt x="2913" y="2071"/>
                      <a:pt x="2916" y="2071"/>
                    </a:cubicBezTo>
                    <a:cubicBezTo>
                      <a:pt x="2917" y="2071"/>
                      <a:pt x="2917" y="2070"/>
                      <a:pt x="2917" y="2069"/>
                    </a:cubicBezTo>
                    <a:cubicBezTo>
                      <a:pt x="2917" y="2100"/>
                      <a:pt x="2932" y="2147"/>
                      <a:pt x="2932" y="2193"/>
                    </a:cubicBezTo>
                    <a:cubicBezTo>
                      <a:pt x="2948" y="2240"/>
                      <a:pt x="2948" y="2286"/>
                      <a:pt x="2948" y="2317"/>
                    </a:cubicBezTo>
                    <a:cubicBezTo>
                      <a:pt x="2948" y="2348"/>
                      <a:pt x="2963" y="2364"/>
                      <a:pt x="2963" y="2379"/>
                    </a:cubicBezTo>
                    <a:cubicBezTo>
                      <a:pt x="2963" y="2379"/>
                      <a:pt x="2963" y="2395"/>
                      <a:pt x="2948" y="2426"/>
                    </a:cubicBezTo>
                    <a:cubicBezTo>
                      <a:pt x="2948" y="2628"/>
                      <a:pt x="2932" y="2814"/>
                      <a:pt x="2901" y="3015"/>
                    </a:cubicBezTo>
                    <a:cubicBezTo>
                      <a:pt x="2886" y="3046"/>
                      <a:pt x="2886" y="3093"/>
                      <a:pt x="2870" y="3124"/>
                    </a:cubicBezTo>
                    <a:cubicBezTo>
                      <a:pt x="2870" y="3139"/>
                      <a:pt x="2855" y="3201"/>
                      <a:pt x="2855" y="3217"/>
                    </a:cubicBezTo>
                    <a:cubicBezTo>
                      <a:pt x="2824" y="3310"/>
                      <a:pt x="2808" y="3403"/>
                      <a:pt x="2762" y="3496"/>
                    </a:cubicBezTo>
                    <a:cubicBezTo>
                      <a:pt x="2746" y="3574"/>
                      <a:pt x="2715" y="3651"/>
                      <a:pt x="2684" y="3729"/>
                    </a:cubicBezTo>
                    <a:cubicBezTo>
                      <a:pt x="2669" y="3760"/>
                      <a:pt x="2653" y="3791"/>
                      <a:pt x="2638" y="3822"/>
                    </a:cubicBezTo>
                    <a:cubicBezTo>
                      <a:pt x="2638" y="3822"/>
                      <a:pt x="2607" y="3884"/>
                      <a:pt x="2591" y="3915"/>
                    </a:cubicBezTo>
                    <a:cubicBezTo>
                      <a:pt x="2591" y="3930"/>
                      <a:pt x="2576" y="3946"/>
                      <a:pt x="2576" y="3946"/>
                    </a:cubicBezTo>
                    <a:cubicBezTo>
                      <a:pt x="2545" y="3992"/>
                      <a:pt x="2529" y="4023"/>
                      <a:pt x="2498" y="4054"/>
                    </a:cubicBezTo>
                    <a:cubicBezTo>
                      <a:pt x="2451" y="4116"/>
                      <a:pt x="2405" y="4179"/>
                      <a:pt x="2358" y="4241"/>
                    </a:cubicBezTo>
                    <a:cubicBezTo>
                      <a:pt x="2343" y="4256"/>
                      <a:pt x="2281" y="4318"/>
                      <a:pt x="2250" y="4334"/>
                    </a:cubicBezTo>
                    <a:cubicBezTo>
                      <a:pt x="2250" y="4334"/>
                      <a:pt x="2219" y="4349"/>
                      <a:pt x="2188" y="4365"/>
                    </a:cubicBezTo>
                    <a:cubicBezTo>
                      <a:pt x="2172" y="4380"/>
                      <a:pt x="2126" y="4411"/>
                      <a:pt x="2126" y="4411"/>
                    </a:cubicBezTo>
                    <a:cubicBezTo>
                      <a:pt x="2110" y="4411"/>
                      <a:pt x="2095" y="4427"/>
                      <a:pt x="2079" y="4427"/>
                    </a:cubicBezTo>
                    <a:lnTo>
                      <a:pt x="2033" y="4427"/>
                    </a:lnTo>
                    <a:cubicBezTo>
                      <a:pt x="2048" y="4427"/>
                      <a:pt x="1986" y="4442"/>
                      <a:pt x="1955" y="4442"/>
                    </a:cubicBezTo>
                    <a:lnTo>
                      <a:pt x="1909" y="4442"/>
                    </a:lnTo>
                    <a:cubicBezTo>
                      <a:pt x="1893" y="4427"/>
                      <a:pt x="1831" y="4411"/>
                      <a:pt x="1816" y="4411"/>
                    </a:cubicBezTo>
                    <a:cubicBezTo>
                      <a:pt x="1800" y="4411"/>
                      <a:pt x="1785" y="4396"/>
                      <a:pt x="1754" y="4380"/>
                    </a:cubicBezTo>
                    <a:lnTo>
                      <a:pt x="1738" y="4380"/>
                    </a:lnTo>
                    <a:cubicBezTo>
                      <a:pt x="1629" y="4303"/>
                      <a:pt x="1645" y="4318"/>
                      <a:pt x="1583" y="4241"/>
                    </a:cubicBezTo>
                    <a:cubicBezTo>
                      <a:pt x="1443" y="4101"/>
                      <a:pt x="1381" y="3977"/>
                      <a:pt x="1335" y="3806"/>
                    </a:cubicBezTo>
                    <a:cubicBezTo>
                      <a:pt x="1304" y="3713"/>
                      <a:pt x="1288" y="3605"/>
                      <a:pt x="1273" y="3512"/>
                    </a:cubicBezTo>
                    <a:cubicBezTo>
                      <a:pt x="1273" y="3496"/>
                      <a:pt x="1288" y="3496"/>
                      <a:pt x="1288" y="3496"/>
                    </a:cubicBezTo>
                    <a:cubicBezTo>
                      <a:pt x="1335" y="3341"/>
                      <a:pt x="1319" y="3186"/>
                      <a:pt x="1304" y="3031"/>
                    </a:cubicBezTo>
                    <a:cubicBezTo>
                      <a:pt x="1288" y="2814"/>
                      <a:pt x="1288" y="2659"/>
                      <a:pt x="1304" y="2410"/>
                    </a:cubicBezTo>
                    <a:cubicBezTo>
                      <a:pt x="1304" y="2209"/>
                      <a:pt x="1335" y="2054"/>
                      <a:pt x="1381" y="1899"/>
                    </a:cubicBezTo>
                    <a:cubicBezTo>
                      <a:pt x="1412" y="1821"/>
                      <a:pt x="1443" y="1759"/>
                      <a:pt x="1490" y="1681"/>
                    </a:cubicBezTo>
                    <a:cubicBezTo>
                      <a:pt x="1490" y="1681"/>
                      <a:pt x="1490" y="1666"/>
                      <a:pt x="1490" y="1666"/>
                    </a:cubicBezTo>
                    <a:cubicBezTo>
                      <a:pt x="1536" y="1619"/>
                      <a:pt x="1567" y="1573"/>
                      <a:pt x="1598" y="1526"/>
                    </a:cubicBezTo>
                    <a:cubicBezTo>
                      <a:pt x="1614" y="1495"/>
                      <a:pt x="1629" y="1480"/>
                      <a:pt x="1645" y="1464"/>
                    </a:cubicBezTo>
                    <a:cubicBezTo>
                      <a:pt x="1645" y="1449"/>
                      <a:pt x="1676" y="1418"/>
                      <a:pt x="1691" y="1418"/>
                    </a:cubicBezTo>
                    <a:cubicBezTo>
                      <a:pt x="1723" y="1387"/>
                      <a:pt x="1754" y="1356"/>
                      <a:pt x="1785" y="1340"/>
                    </a:cubicBezTo>
                    <a:cubicBezTo>
                      <a:pt x="1800" y="1325"/>
                      <a:pt x="1816" y="1325"/>
                      <a:pt x="1831" y="1309"/>
                    </a:cubicBezTo>
                    <a:cubicBezTo>
                      <a:pt x="1878" y="1294"/>
                      <a:pt x="1955" y="1263"/>
                      <a:pt x="1955" y="1263"/>
                    </a:cubicBezTo>
                    <a:cubicBezTo>
                      <a:pt x="1986" y="1247"/>
                      <a:pt x="2017" y="1247"/>
                      <a:pt x="2064" y="1232"/>
                    </a:cubicBezTo>
                    <a:close/>
                    <a:moveTo>
                      <a:pt x="2074" y="0"/>
                    </a:moveTo>
                    <a:cubicBezTo>
                      <a:pt x="1729" y="0"/>
                      <a:pt x="1380" y="99"/>
                      <a:pt x="1056" y="317"/>
                    </a:cubicBezTo>
                    <a:cubicBezTo>
                      <a:pt x="528" y="658"/>
                      <a:pt x="218" y="1232"/>
                      <a:pt x="94" y="1837"/>
                    </a:cubicBezTo>
                    <a:cubicBezTo>
                      <a:pt x="32" y="2131"/>
                      <a:pt x="1" y="2441"/>
                      <a:pt x="16" y="2752"/>
                    </a:cubicBezTo>
                    <a:cubicBezTo>
                      <a:pt x="32" y="2938"/>
                      <a:pt x="32" y="3139"/>
                      <a:pt x="63" y="3326"/>
                    </a:cubicBezTo>
                    <a:cubicBezTo>
                      <a:pt x="78" y="3434"/>
                      <a:pt x="125" y="3543"/>
                      <a:pt x="187" y="3651"/>
                    </a:cubicBezTo>
                    <a:cubicBezTo>
                      <a:pt x="234" y="4349"/>
                      <a:pt x="544" y="5032"/>
                      <a:pt x="1195" y="5388"/>
                    </a:cubicBezTo>
                    <a:cubicBezTo>
                      <a:pt x="1446" y="5534"/>
                      <a:pt x="1726" y="5608"/>
                      <a:pt x="2007" y="5608"/>
                    </a:cubicBezTo>
                    <a:cubicBezTo>
                      <a:pt x="2265" y="5608"/>
                      <a:pt x="2524" y="5545"/>
                      <a:pt x="2762" y="5419"/>
                    </a:cubicBezTo>
                    <a:cubicBezTo>
                      <a:pt x="3211" y="5156"/>
                      <a:pt x="3522" y="4752"/>
                      <a:pt x="3754" y="4303"/>
                    </a:cubicBezTo>
                    <a:cubicBezTo>
                      <a:pt x="4220" y="3388"/>
                      <a:pt x="4421" y="2147"/>
                      <a:pt x="3940" y="1216"/>
                    </a:cubicBezTo>
                    <a:cubicBezTo>
                      <a:pt x="3567" y="480"/>
                      <a:pt x="2834" y="0"/>
                      <a:pt x="207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052" name="Google Shape;1052;p8"/>
              <p:cNvSpPr/>
              <p:nvPr/>
            </p:nvSpPr>
            <p:spPr>
              <a:xfrm>
                <a:off x="1664825" y="2111450"/>
                <a:ext cx="136125" cy="171075"/>
              </a:xfrm>
              <a:custGeom>
                <a:avLst/>
                <a:gdLst/>
                <a:ahLst/>
                <a:cxnLst/>
                <a:rect l="l" t="t" r="r" b="b"/>
                <a:pathLst>
                  <a:path w="5445" h="6843" extrusionOk="0">
                    <a:moveTo>
                      <a:pt x="2490" y="1342"/>
                    </a:moveTo>
                    <a:cubicBezTo>
                      <a:pt x="2599" y="1342"/>
                      <a:pt x="2711" y="1363"/>
                      <a:pt x="2823" y="1405"/>
                    </a:cubicBezTo>
                    <a:cubicBezTo>
                      <a:pt x="3164" y="1529"/>
                      <a:pt x="3474" y="1777"/>
                      <a:pt x="3645" y="2103"/>
                    </a:cubicBezTo>
                    <a:cubicBezTo>
                      <a:pt x="3847" y="2506"/>
                      <a:pt x="3909" y="2956"/>
                      <a:pt x="3909" y="3390"/>
                    </a:cubicBezTo>
                    <a:cubicBezTo>
                      <a:pt x="3893" y="3902"/>
                      <a:pt x="3816" y="4414"/>
                      <a:pt x="3583" y="4864"/>
                    </a:cubicBezTo>
                    <a:cubicBezTo>
                      <a:pt x="3412" y="5221"/>
                      <a:pt x="3118" y="5500"/>
                      <a:pt x="2776" y="5577"/>
                    </a:cubicBezTo>
                    <a:cubicBezTo>
                      <a:pt x="2683" y="5599"/>
                      <a:pt x="2596" y="5610"/>
                      <a:pt x="2516" y="5610"/>
                    </a:cubicBezTo>
                    <a:cubicBezTo>
                      <a:pt x="2423" y="5610"/>
                      <a:pt x="2339" y="5595"/>
                      <a:pt x="2265" y="5562"/>
                    </a:cubicBezTo>
                    <a:cubicBezTo>
                      <a:pt x="2249" y="5546"/>
                      <a:pt x="2218" y="5531"/>
                      <a:pt x="2203" y="5515"/>
                    </a:cubicBezTo>
                    <a:cubicBezTo>
                      <a:pt x="2249" y="5407"/>
                      <a:pt x="2280" y="5283"/>
                      <a:pt x="2249" y="5158"/>
                    </a:cubicBezTo>
                    <a:cubicBezTo>
                      <a:pt x="2203" y="4864"/>
                      <a:pt x="2047" y="4631"/>
                      <a:pt x="1908" y="4368"/>
                    </a:cubicBezTo>
                    <a:cubicBezTo>
                      <a:pt x="1784" y="4119"/>
                      <a:pt x="1660" y="3856"/>
                      <a:pt x="1567" y="3592"/>
                    </a:cubicBezTo>
                    <a:cubicBezTo>
                      <a:pt x="1427" y="3158"/>
                      <a:pt x="1396" y="2817"/>
                      <a:pt x="1458" y="2382"/>
                    </a:cubicBezTo>
                    <a:cubicBezTo>
                      <a:pt x="1465" y="2352"/>
                      <a:pt x="1469" y="2332"/>
                      <a:pt x="1472" y="2320"/>
                    </a:cubicBezTo>
                    <a:lnTo>
                      <a:pt x="1472" y="2320"/>
                    </a:lnTo>
                    <a:cubicBezTo>
                      <a:pt x="1494" y="2264"/>
                      <a:pt x="1507" y="2202"/>
                      <a:pt x="1520" y="2150"/>
                    </a:cubicBezTo>
                    <a:cubicBezTo>
                      <a:pt x="1551" y="2072"/>
                      <a:pt x="1582" y="2010"/>
                      <a:pt x="1613" y="1933"/>
                    </a:cubicBezTo>
                    <a:cubicBezTo>
                      <a:pt x="1629" y="1901"/>
                      <a:pt x="1660" y="1870"/>
                      <a:pt x="1660" y="1855"/>
                    </a:cubicBezTo>
                    <a:cubicBezTo>
                      <a:pt x="1691" y="1808"/>
                      <a:pt x="1722" y="1762"/>
                      <a:pt x="1753" y="1715"/>
                    </a:cubicBezTo>
                    <a:cubicBezTo>
                      <a:pt x="1768" y="1700"/>
                      <a:pt x="1799" y="1669"/>
                      <a:pt x="1815" y="1638"/>
                    </a:cubicBezTo>
                    <a:cubicBezTo>
                      <a:pt x="1830" y="1638"/>
                      <a:pt x="1892" y="1576"/>
                      <a:pt x="1908" y="1560"/>
                    </a:cubicBezTo>
                    <a:cubicBezTo>
                      <a:pt x="2081" y="1418"/>
                      <a:pt x="2281" y="1342"/>
                      <a:pt x="2490" y="1342"/>
                    </a:cubicBezTo>
                    <a:close/>
                    <a:moveTo>
                      <a:pt x="2476" y="1"/>
                    </a:moveTo>
                    <a:cubicBezTo>
                      <a:pt x="2277" y="1"/>
                      <a:pt x="2076" y="28"/>
                      <a:pt x="1877" y="87"/>
                    </a:cubicBezTo>
                    <a:cubicBezTo>
                      <a:pt x="1179" y="288"/>
                      <a:pt x="683" y="785"/>
                      <a:pt x="372" y="1436"/>
                    </a:cubicBezTo>
                    <a:cubicBezTo>
                      <a:pt x="62" y="2072"/>
                      <a:pt x="0" y="2832"/>
                      <a:pt x="155" y="3514"/>
                    </a:cubicBezTo>
                    <a:cubicBezTo>
                      <a:pt x="233" y="3902"/>
                      <a:pt x="372" y="4274"/>
                      <a:pt x="528" y="4631"/>
                    </a:cubicBezTo>
                    <a:cubicBezTo>
                      <a:pt x="559" y="4926"/>
                      <a:pt x="621" y="5205"/>
                      <a:pt x="729" y="5484"/>
                    </a:cubicBezTo>
                    <a:cubicBezTo>
                      <a:pt x="993" y="6167"/>
                      <a:pt x="1567" y="6694"/>
                      <a:pt x="2311" y="6818"/>
                    </a:cubicBezTo>
                    <a:cubicBezTo>
                      <a:pt x="2410" y="6834"/>
                      <a:pt x="2510" y="6842"/>
                      <a:pt x="2612" y="6842"/>
                    </a:cubicBezTo>
                    <a:cubicBezTo>
                      <a:pt x="3178" y="6842"/>
                      <a:pt x="3764" y="6595"/>
                      <a:pt x="4172" y="6213"/>
                    </a:cubicBezTo>
                    <a:cubicBezTo>
                      <a:pt x="4762" y="5639"/>
                      <a:pt x="5056" y="4879"/>
                      <a:pt x="5196" y="4088"/>
                    </a:cubicBezTo>
                    <a:cubicBezTo>
                      <a:pt x="5444" y="2755"/>
                      <a:pt x="5087" y="1157"/>
                      <a:pt x="3847" y="413"/>
                    </a:cubicBezTo>
                    <a:cubicBezTo>
                      <a:pt x="3429" y="160"/>
                      <a:pt x="2958" y="1"/>
                      <a:pt x="247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053" name="Google Shape;1053;p8"/>
              <p:cNvSpPr/>
              <p:nvPr/>
            </p:nvSpPr>
            <p:spPr>
              <a:xfrm>
                <a:off x="1461250" y="1568225"/>
                <a:ext cx="136125" cy="171450"/>
              </a:xfrm>
              <a:custGeom>
                <a:avLst/>
                <a:gdLst/>
                <a:ahLst/>
                <a:cxnLst/>
                <a:rect l="l" t="t" r="r" b="b"/>
                <a:pathLst>
                  <a:path w="5445" h="6858" extrusionOk="0">
                    <a:moveTo>
                      <a:pt x="2486" y="1349"/>
                    </a:moveTo>
                    <a:cubicBezTo>
                      <a:pt x="2597" y="1349"/>
                      <a:pt x="2711" y="1368"/>
                      <a:pt x="2823" y="1405"/>
                    </a:cubicBezTo>
                    <a:cubicBezTo>
                      <a:pt x="3165" y="1529"/>
                      <a:pt x="3475" y="1777"/>
                      <a:pt x="3645" y="2119"/>
                    </a:cubicBezTo>
                    <a:cubicBezTo>
                      <a:pt x="3847" y="2522"/>
                      <a:pt x="3909" y="2972"/>
                      <a:pt x="3894" y="3406"/>
                    </a:cubicBezTo>
                    <a:cubicBezTo>
                      <a:pt x="3894" y="3918"/>
                      <a:pt x="3816" y="4414"/>
                      <a:pt x="3583" y="4879"/>
                    </a:cubicBezTo>
                    <a:cubicBezTo>
                      <a:pt x="3413" y="5221"/>
                      <a:pt x="3103" y="5515"/>
                      <a:pt x="2777" y="5593"/>
                    </a:cubicBezTo>
                    <a:cubicBezTo>
                      <a:pt x="2683" y="5614"/>
                      <a:pt x="2593" y="5626"/>
                      <a:pt x="2511" y="5626"/>
                    </a:cubicBezTo>
                    <a:cubicBezTo>
                      <a:pt x="2416" y="5626"/>
                      <a:pt x="2332" y="5611"/>
                      <a:pt x="2265" y="5577"/>
                    </a:cubicBezTo>
                    <a:cubicBezTo>
                      <a:pt x="2234" y="5562"/>
                      <a:pt x="2219" y="5546"/>
                      <a:pt x="2188" y="5531"/>
                    </a:cubicBezTo>
                    <a:cubicBezTo>
                      <a:pt x="2250" y="5422"/>
                      <a:pt x="2265" y="5298"/>
                      <a:pt x="2250" y="5174"/>
                    </a:cubicBezTo>
                    <a:cubicBezTo>
                      <a:pt x="2188" y="4879"/>
                      <a:pt x="2048" y="4631"/>
                      <a:pt x="1908" y="4383"/>
                    </a:cubicBezTo>
                    <a:cubicBezTo>
                      <a:pt x="1784" y="4119"/>
                      <a:pt x="1660" y="3871"/>
                      <a:pt x="1567" y="3592"/>
                    </a:cubicBezTo>
                    <a:cubicBezTo>
                      <a:pt x="1412" y="3173"/>
                      <a:pt x="1381" y="2817"/>
                      <a:pt x="1459" y="2382"/>
                    </a:cubicBezTo>
                    <a:cubicBezTo>
                      <a:pt x="1459" y="2375"/>
                      <a:pt x="1460" y="2368"/>
                      <a:pt x="1461" y="2361"/>
                    </a:cubicBezTo>
                    <a:lnTo>
                      <a:pt x="1461" y="2361"/>
                    </a:lnTo>
                    <a:cubicBezTo>
                      <a:pt x="1460" y="2363"/>
                      <a:pt x="1459" y="2365"/>
                      <a:pt x="1459" y="2367"/>
                    </a:cubicBezTo>
                    <a:cubicBezTo>
                      <a:pt x="1460" y="2361"/>
                      <a:pt x="1461" y="2354"/>
                      <a:pt x="1463" y="2348"/>
                    </a:cubicBezTo>
                    <a:lnTo>
                      <a:pt x="1463" y="2348"/>
                    </a:lnTo>
                    <a:cubicBezTo>
                      <a:pt x="1462" y="2352"/>
                      <a:pt x="1462" y="2357"/>
                      <a:pt x="1461" y="2361"/>
                    </a:cubicBezTo>
                    <a:lnTo>
                      <a:pt x="1461" y="2361"/>
                    </a:lnTo>
                    <a:cubicBezTo>
                      <a:pt x="1465" y="2350"/>
                      <a:pt x="1468" y="2334"/>
                      <a:pt x="1469" y="2323"/>
                    </a:cubicBezTo>
                    <a:lnTo>
                      <a:pt x="1469" y="2323"/>
                    </a:lnTo>
                    <a:cubicBezTo>
                      <a:pt x="1467" y="2331"/>
                      <a:pt x="1465" y="2340"/>
                      <a:pt x="1463" y="2348"/>
                    </a:cubicBezTo>
                    <a:lnTo>
                      <a:pt x="1463" y="2348"/>
                    </a:lnTo>
                    <a:cubicBezTo>
                      <a:pt x="1466" y="2318"/>
                      <a:pt x="1469" y="2308"/>
                      <a:pt x="1470" y="2308"/>
                    </a:cubicBezTo>
                    <a:lnTo>
                      <a:pt x="1470" y="2308"/>
                    </a:lnTo>
                    <a:cubicBezTo>
                      <a:pt x="1470" y="2308"/>
                      <a:pt x="1470" y="2314"/>
                      <a:pt x="1469" y="2323"/>
                    </a:cubicBezTo>
                    <a:lnTo>
                      <a:pt x="1469" y="2323"/>
                    </a:lnTo>
                    <a:cubicBezTo>
                      <a:pt x="1486" y="2265"/>
                      <a:pt x="1508" y="2215"/>
                      <a:pt x="1521" y="2165"/>
                    </a:cubicBezTo>
                    <a:cubicBezTo>
                      <a:pt x="1552" y="2088"/>
                      <a:pt x="1583" y="2010"/>
                      <a:pt x="1614" y="1948"/>
                    </a:cubicBezTo>
                    <a:cubicBezTo>
                      <a:pt x="1629" y="1917"/>
                      <a:pt x="1645" y="1886"/>
                      <a:pt x="1660" y="1871"/>
                    </a:cubicBezTo>
                    <a:cubicBezTo>
                      <a:pt x="1691" y="1824"/>
                      <a:pt x="1722" y="1777"/>
                      <a:pt x="1753" y="1731"/>
                    </a:cubicBezTo>
                    <a:cubicBezTo>
                      <a:pt x="1769" y="1700"/>
                      <a:pt x="1784" y="1684"/>
                      <a:pt x="1815" y="1653"/>
                    </a:cubicBezTo>
                    <a:cubicBezTo>
                      <a:pt x="1815" y="1653"/>
                      <a:pt x="1893" y="1576"/>
                      <a:pt x="1908" y="1560"/>
                    </a:cubicBezTo>
                    <a:cubicBezTo>
                      <a:pt x="2071" y="1418"/>
                      <a:pt x="2274" y="1349"/>
                      <a:pt x="2486" y="1349"/>
                    </a:cubicBezTo>
                    <a:close/>
                    <a:moveTo>
                      <a:pt x="2470" y="1"/>
                    </a:moveTo>
                    <a:cubicBezTo>
                      <a:pt x="2271" y="1"/>
                      <a:pt x="2072" y="28"/>
                      <a:pt x="1877" y="87"/>
                    </a:cubicBezTo>
                    <a:cubicBezTo>
                      <a:pt x="1179" y="304"/>
                      <a:pt x="668" y="800"/>
                      <a:pt x="357" y="1452"/>
                    </a:cubicBezTo>
                    <a:cubicBezTo>
                      <a:pt x="47" y="2088"/>
                      <a:pt x="1" y="2832"/>
                      <a:pt x="140" y="3530"/>
                    </a:cubicBezTo>
                    <a:cubicBezTo>
                      <a:pt x="233" y="3918"/>
                      <a:pt x="357" y="4290"/>
                      <a:pt x="528" y="4647"/>
                    </a:cubicBezTo>
                    <a:cubicBezTo>
                      <a:pt x="544" y="4926"/>
                      <a:pt x="621" y="5221"/>
                      <a:pt x="730" y="5500"/>
                    </a:cubicBezTo>
                    <a:cubicBezTo>
                      <a:pt x="993" y="6182"/>
                      <a:pt x="1567" y="6710"/>
                      <a:pt x="2296" y="6834"/>
                    </a:cubicBezTo>
                    <a:cubicBezTo>
                      <a:pt x="2393" y="6849"/>
                      <a:pt x="2492" y="6857"/>
                      <a:pt x="2590" y="6857"/>
                    </a:cubicBezTo>
                    <a:cubicBezTo>
                      <a:pt x="3166" y="6857"/>
                      <a:pt x="3747" y="6597"/>
                      <a:pt x="4157" y="6213"/>
                    </a:cubicBezTo>
                    <a:cubicBezTo>
                      <a:pt x="4762" y="5655"/>
                      <a:pt x="5057" y="4895"/>
                      <a:pt x="5196" y="4104"/>
                    </a:cubicBezTo>
                    <a:cubicBezTo>
                      <a:pt x="5445" y="2770"/>
                      <a:pt x="5088" y="1173"/>
                      <a:pt x="3847" y="413"/>
                    </a:cubicBezTo>
                    <a:cubicBezTo>
                      <a:pt x="3430" y="160"/>
                      <a:pt x="2951" y="1"/>
                      <a:pt x="247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054" name="Google Shape;1054;p8"/>
              <p:cNvSpPr/>
              <p:nvPr/>
            </p:nvSpPr>
            <p:spPr>
              <a:xfrm>
                <a:off x="1912575" y="1596150"/>
                <a:ext cx="150875" cy="115575"/>
              </a:xfrm>
              <a:custGeom>
                <a:avLst/>
                <a:gdLst/>
                <a:ahLst/>
                <a:cxnLst/>
                <a:rect l="l" t="t" r="r" b="b"/>
                <a:pathLst>
                  <a:path w="6035" h="4623" extrusionOk="0">
                    <a:moveTo>
                      <a:pt x="3242" y="1219"/>
                    </a:moveTo>
                    <a:cubicBezTo>
                      <a:pt x="3366" y="1234"/>
                      <a:pt x="3475" y="1234"/>
                      <a:pt x="3584" y="1265"/>
                    </a:cubicBezTo>
                    <a:cubicBezTo>
                      <a:pt x="3625" y="1265"/>
                      <a:pt x="3680" y="1279"/>
                      <a:pt x="3680" y="1279"/>
                    </a:cubicBezTo>
                    <a:cubicBezTo>
                      <a:pt x="3680" y="1279"/>
                      <a:pt x="3666" y="1276"/>
                      <a:pt x="3630" y="1265"/>
                    </a:cubicBezTo>
                    <a:lnTo>
                      <a:pt x="3630" y="1265"/>
                    </a:lnTo>
                    <a:cubicBezTo>
                      <a:pt x="3692" y="1281"/>
                      <a:pt x="3754" y="1296"/>
                      <a:pt x="3801" y="1312"/>
                    </a:cubicBezTo>
                    <a:cubicBezTo>
                      <a:pt x="3847" y="1343"/>
                      <a:pt x="3894" y="1358"/>
                      <a:pt x="3956" y="1374"/>
                    </a:cubicBezTo>
                    <a:cubicBezTo>
                      <a:pt x="3956" y="1374"/>
                      <a:pt x="4018" y="1405"/>
                      <a:pt x="4033" y="1420"/>
                    </a:cubicBezTo>
                    <a:cubicBezTo>
                      <a:pt x="4064" y="1436"/>
                      <a:pt x="4111" y="1451"/>
                      <a:pt x="4111" y="1467"/>
                    </a:cubicBezTo>
                    <a:cubicBezTo>
                      <a:pt x="4157" y="1498"/>
                      <a:pt x="4204" y="1529"/>
                      <a:pt x="4250" y="1560"/>
                    </a:cubicBezTo>
                    <a:cubicBezTo>
                      <a:pt x="4250" y="1576"/>
                      <a:pt x="4266" y="1576"/>
                      <a:pt x="4266" y="1576"/>
                    </a:cubicBezTo>
                    <a:cubicBezTo>
                      <a:pt x="4281" y="1591"/>
                      <a:pt x="4281" y="1607"/>
                      <a:pt x="4281" y="1607"/>
                    </a:cubicBezTo>
                    <a:cubicBezTo>
                      <a:pt x="4297" y="1607"/>
                      <a:pt x="4297" y="1607"/>
                      <a:pt x="4297" y="1622"/>
                    </a:cubicBezTo>
                    <a:cubicBezTo>
                      <a:pt x="4328" y="1653"/>
                      <a:pt x="4359" y="1684"/>
                      <a:pt x="4390" y="1731"/>
                    </a:cubicBezTo>
                    <a:cubicBezTo>
                      <a:pt x="4406" y="1746"/>
                      <a:pt x="4406" y="1762"/>
                      <a:pt x="4421" y="1762"/>
                    </a:cubicBezTo>
                    <a:cubicBezTo>
                      <a:pt x="4421" y="1777"/>
                      <a:pt x="4421" y="1777"/>
                      <a:pt x="4421" y="1777"/>
                    </a:cubicBezTo>
                    <a:cubicBezTo>
                      <a:pt x="4437" y="1824"/>
                      <a:pt x="4468" y="1870"/>
                      <a:pt x="4499" y="1932"/>
                    </a:cubicBezTo>
                    <a:cubicBezTo>
                      <a:pt x="4499" y="1932"/>
                      <a:pt x="4499" y="1932"/>
                      <a:pt x="4499" y="1948"/>
                    </a:cubicBezTo>
                    <a:cubicBezTo>
                      <a:pt x="4499" y="1948"/>
                      <a:pt x="4499" y="1948"/>
                      <a:pt x="4499" y="1963"/>
                    </a:cubicBezTo>
                    <a:cubicBezTo>
                      <a:pt x="4514" y="2010"/>
                      <a:pt x="4514" y="2056"/>
                      <a:pt x="4530" y="2103"/>
                    </a:cubicBezTo>
                    <a:cubicBezTo>
                      <a:pt x="4530" y="2131"/>
                      <a:pt x="4530" y="2183"/>
                      <a:pt x="4530" y="2183"/>
                    </a:cubicBezTo>
                    <a:cubicBezTo>
                      <a:pt x="4530" y="2229"/>
                      <a:pt x="4530" y="2274"/>
                      <a:pt x="4530" y="2320"/>
                    </a:cubicBezTo>
                    <a:cubicBezTo>
                      <a:pt x="4519" y="2351"/>
                      <a:pt x="4516" y="2382"/>
                      <a:pt x="4510" y="2413"/>
                    </a:cubicBezTo>
                    <a:lnTo>
                      <a:pt x="4510" y="2413"/>
                    </a:lnTo>
                    <a:cubicBezTo>
                      <a:pt x="4510" y="2410"/>
                      <a:pt x="4510" y="2409"/>
                      <a:pt x="4509" y="2409"/>
                    </a:cubicBezTo>
                    <a:lnTo>
                      <a:pt x="4509" y="2409"/>
                    </a:lnTo>
                    <a:cubicBezTo>
                      <a:pt x="4507" y="2409"/>
                      <a:pt x="4504" y="2423"/>
                      <a:pt x="4499" y="2460"/>
                    </a:cubicBezTo>
                    <a:cubicBezTo>
                      <a:pt x="4504" y="2444"/>
                      <a:pt x="4507" y="2428"/>
                      <a:pt x="4510" y="2413"/>
                    </a:cubicBezTo>
                    <a:lnTo>
                      <a:pt x="4510" y="2413"/>
                    </a:lnTo>
                    <a:cubicBezTo>
                      <a:pt x="4511" y="2425"/>
                      <a:pt x="4507" y="2465"/>
                      <a:pt x="4499" y="2491"/>
                    </a:cubicBezTo>
                    <a:cubicBezTo>
                      <a:pt x="4468" y="2584"/>
                      <a:pt x="4421" y="2677"/>
                      <a:pt x="4390" y="2770"/>
                    </a:cubicBezTo>
                    <a:cubicBezTo>
                      <a:pt x="4375" y="2785"/>
                      <a:pt x="4375" y="2801"/>
                      <a:pt x="4359" y="2816"/>
                    </a:cubicBezTo>
                    <a:cubicBezTo>
                      <a:pt x="4328" y="2863"/>
                      <a:pt x="4313" y="2894"/>
                      <a:pt x="4281" y="2940"/>
                    </a:cubicBezTo>
                    <a:cubicBezTo>
                      <a:pt x="4266" y="2956"/>
                      <a:pt x="4250" y="2971"/>
                      <a:pt x="4235" y="2987"/>
                    </a:cubicBezTo>
                    <a:cubicBezTo>
                      <a:pt x="4204" y="2971"/>
                      <a:pt x="4157" y="2956"/>
                      <a:pt x="4126" y="2940"/>
                    </a:cubicBezTo>
                    <a:cubicBezTo>
                      <a:pt x="4065" y="2929"/>
                      <a:pt x="4005" y="2924"/>
                      <a:pt x="3946" y="2924"/>
                    </a:cubicBezTo>
                    <a:cubicBezTo>
                      <a:pt x="3695" y="2924"/>
                      <a:pt x="3466" y="3017"/>
                      <a:pt x="3227" y="3080"/>
                    </a:cubicBezTo>
                    <a:cubicBezTo>
                      <a:pt x="3242" y="3077"/>
                      <a:pt x="3249" y="3076"/>
                      <a:pt x="3250" y="3076"/>
                    </a:cubicBezTo>
                    <a:cubicBezTo>
                      <a:pt x="3256" y="3076"/>
                      <a:pt x="3162" y="3098"/>
                      <a:pt x="3149" y="3111"/>
                    </a:cubicBezTo>
                    <a:cubicBezTo>
                      <a:pt x="3087" y="3127"/>
                      <a:pt x="3025" y="3142"/>
                      <a:pt x="2979" y="3142"/>
                    </a:cubicBezTo>
                    <a:cubicBezTo>
                      <a:pt x="2839" y="3173"/>
                      <a:pt x="2715" y="3189"/>
                      <a:pt x="2591" y="3204"/>
                    </a:cubicBezTo>
                    <a:lnTo>
                      <a:pt x="2343" y="3204"/>
                    </a:lnTo>
                    <a:cubicBezTo>
                      <a:pt x="2296" y="3189"/>
                      <a:pt x="2234" y="3189"/>
                      <a:pt x="2188" y="3173"/>
                    </a:cubicBezTo>
                    <a:cubicBezTo>
                      <a:pt x="2157" y="3173"/>
                      <a:pt x="2141" y="3158"/>
                      <a:pt x="2110" y="3158"/>
                    </a:cubicBezTo>
                    <a:cubicBezTo>
                      <a:pt x="2064" y="3142"/>
                      <a:pt x="2017" y="3127"/>
                      <a:pt x="1971" y="3111"/>
                    </a:cubicBezTo>
                    <a:cubicBezTo>
                      <a:pt x="1955" y="3095"/>
                      <a:pt x="1940" y="3095"/>
                      <a:pt x="1909" y="3080"/>
                    </a:cubicBezTo>
                    <a:cubicBezTo>
                      <a:pt x="1893" y="3080"/>
                      <a:pt x="1831" y="3033"/>
                      <a:pt x="1815" y="3033"/>
                    </a:cubicBezTo>
                    <a:cubicBezTo>
                      <a:pt x="1753" y="3002"/>
                      <a:pt x="1707" y="2956"/>
                      <a:pt x="1660" y="2925"/>
                    </a:cubicBezTo>
                    <a:cubicBezTo>
                      <a:pt x="1645" y="2909"/>
                      <a:pt x="1629" y="2894"/>
                      <a:pt x="1614" y="2878"/>
                    </a:cubicBezTo>
                    <a:lnTo>
                      <a:pt x="1598" y="2878"/>
                    </a:lnTo>
                    <a:cubicBezTo>
                      <a:pt x="1583" y="2847"/>
                      <a:pt x="1552" y="2816"/>
                      <a:pt x="1552" y="2801"/>
                    </a:cubicBezTo>
                    <a:cubicBezTo>
                      <a:pt x="1536" y="2785"/>
                      <a:pt x="1521" y="2770"/>
                      <a:pt x="1505" y="2739"/>
                    </a:cubicBezTo>
                    <a:cubicBezTo>
                      <a:pt x="1490" y="2739"/>
                      <a:pt x="1490" y="2723"/>
                      <a:pt x="1474" y="2708"/>
                    </a:cubicBezTo>
                    <a:cubicBezTo>
                      <a:pt x="1459" y="2677"/>
                      <a:pt x="1443" y="2646"/>
                      <a:pt x="1428" y="2615"/>
                    </a:cubicBezTo>
                    <a:cubicBezTo>
                      <a:pt x="1428" y="2599"/>
                      <a:pt x="1428" y="2599"/>
                      <a:pt x="1428" y="2599"/>
                    </a:cubicBezTo>
                    <a:cubicBezTo>
                      <a:pt x="1428" y="2584"/>
                      <a:pt x="1428" y="2584"/>
                      <a:pt x="1428" y="2568"/>
                    </a:cubicBezTo>
                    <a:cubicBezTo>
                      <a:pt x="1412" y="2537"/>
                      <a:pt x="1412" y="2491"/>
                      <a:pt x="1412" y="2460"/>
                    </a:cubicBezTo>
                    <a:cubicBezTo>
                      <a:pt x="1412" y="2444"/>
                      <a:pt x="1412" y="2398"/>
                      <a:pt x="1412" y="2367"/>
                    </a:cubicBezTo>
                    <a:cubicBezTo>
                      <a:pt x="1412" y="2336"/>
                      <a:pt x="1412" y="2304"/>
                      <a:pt x="1428" y="2273"/>
                    </a:cubicBezTo>
                    <a:lnTo>
                      <a:pt x="1412" y="2273"/>
                    </a:lnTo>
                    <a:cubicBezTo>
                      <a:pt x="1428" y="2227"/>
                      <a:pt x="1443" y="2180"/>
                      <a:pt x="1459" y="2134"/>
                    </a:cubicBezTo>
                    <a:cubicBezTo>
                      <a:pt x="1471" y="2109"/>
                      <a:pt x="1515" y="2032"/>
                      <a:pt x="1522" y="2021"/>
                    </a:cubicBezTo>
                    <a:lnTo>
                      <a:pt x="1522" y="2021"/>
                    </a:lnTo>
                    <a:cubicBezTo>
                      <a:pt x="1522" y="2022"/>
                      <a:pt x="1521" y="2024"/>
                      <a:pt x="1521" y="2025"/>
                    </a:cubicBezTo>
                    <a:cubicBezTo>
                      <a:pt x="1523" y="2022"/>
                      <a:pt x="1523" y="2020"/>
                      <a:pt x="1523" y="2020"/>
                    </a:cubicBezTo>
                    <a:lnTo>
                      <a:pt x="1523" y="2020"/>
                    </a:lnTo>
                    <a:cubicBezTo>
                      <a:pt x="1523" y="2020"/>
                      <a:pt x="1523" y="2020"/>
                      <a:pt x="1522" y="2021"/>
                    </a:cubicBezTo>
                    <a:lnTo>
                      <a:pt x="1522" y="2021"/>
                    </a:lnTo>
                    <a:cubicBezTo>
                      <a:pt x="1537" y="1977"/>
                      <a:pt x="1553" y="1947"/>
                      <a:pt x="1583" y="1917"/>
                    </a:cubicBezTo>
                    <a:cubicBezTo>
                      <a:pt x="1598" y="1901"/>
                      <a:pt x="1614" y="1870"/>
                      <a:pt x="1629" y="1855"/>
                    </a:cubicBezTo>
                    <a:cubicBezTo>
                      <a:pt x="1629" y="1855"/>
                      <a:pt x="1645" y="1824"/>
                      <a:pt x="1660" y="1808"/>
                    </a:cubicBezTo>
                    <a:cubicBezTo>
                      <a:pt x="1676" y="1793"/>
                      <a:pt x="1738" y="1746"/>
                      <a:pt x="1753" y="1731"/>
                    </a:cubicBezTo>
                    <a:cubicBezTo>
                      <a:pt x="1784" y="1700"/>
                      <a:pt x="1831" y="1653"/>
                      <a:pt x="1878" y="1622"/>
                    </a:cubicBezTo>
                    <a:cubicBezTo>
                      <a:pt x="1893" y="1607"/>
                      <a:pt x="1955" y="1560"/>
                      <a:pt x="1986" y="1560"/>
                    </a:cubicBezTo>
                    <a:cubicBezTo>
                      <a:pt x="1986" y="1545"/>
                      <a:pt x="2002" y="1545"/>
                      <a:pt x="2002" y="1545"/>
                    </a:cubicBezTo>
                    <a:cubicBezTo>
                      <a:pt x="2048" y="1514"/>
                      <a:pt x="2079" y="1498"/>
                      <a:pt x="2110" y="1482"/>
                    </a:cubicBezTo>
                    <a:cubicBezTo>
                      <a:pt x="2219" y="1436"/>
                      <a:pt x="2343" y="1389"/>
                      <a:pt x="2451" y="1343"/>
                    </a:cubicBezTo>
                    <a:lnTo>
                      <a:pt x="2467" y="1343"/>
                    </a:lnTo>
                    <a:cubicBezTo>
                      <a:pt x="2482" y="1327"/>
                      <a:pt x="2498" y="1327"/>
                      <a:pt x="2513" y="1327"/>
                    </a:cubicBezTo>
                    <a:cubicBezTo>
                      <a:pt x="2575" y="1312"/>
                      <a:pt x="2637" y="1296"/>
                      <a:pt x="2700" y="1281"/>
                    </a:cubicBezTo>
                    <a:cubicBezTo>
                      <a:pt x="2793" y="1250"/>
                      <a:pt x="2901" y="1234"/>
                      <a:pt x="3010" y="1234"/>
                    </a:cubicBezTo>
                    <a:cubicBezTo>
                      <a:pt x="3041" y="1234"/>
                      <a:pt x="3118" y="1219"/>
                      <a:pt x="3103" y="1219"/>
                    </a:cubicBezTo>
                    <a:close/>
                    <a:moveTo>
                      <a:pt x="3174" y="1"/>
                    </a:moveTo>
                    <a:cubicBezTo>
                      <a:pt x="2724" y="1"/>
                      <a:pt x="2273" y="83"/>
                      <a:pt x="1878" y="226"/>
                    </a:cubicBezTo>
                    <a:cubicBezTo>
                      <a:pt x="1211" y="459"/>
                      <a:pt x="652" y="909"/>
                      <a:pt x="327" y="1529"/>
                    </a:cubicBezTo>
                    <a:cubicBezTo>
                      <a:pt x="1" y="2180"/>
                      <a:pt x="47" y="2925"/>
                      <a:pt x="435" y="3514"/>
                    </a:cubicBezTo>
                    <a:cubicBezTo>
                      <a:pt x="776" y="4057"/>
                      <a:pt x="1428" y="4367"/>
                      <a:pt x="2048" y="4445"/>
                    </a:cubicBezTo>
                    <a:cubicBezTo>
                      <a:pt x="2377" y="4562"/>
                      <a:pt x="2727" y="4622"/>
                      <a:pt x="3075" y="4622"/>
                    </a:cubicBezTo>
                    <a:cubicBezTo>
                      <a:pt x="3645" y="4622"/>
                      <a:pt x="4213" y="4462"/>
                      <a:pt x="4685" y="4135"/>
                    </a:cubicBezTo>
                    <a:cubicBezTo>
                      <a:pt x="5693" y="3437"/>
                      <a:pt x="6034" y="1963"/>
                      <a:pt x="5305" y="955"/>
                    </a:cubicBezTo>
                    <a:cubicBezTo>
                      <a:pt x="4815" y="274"/>
                      <a:pt x="3994" y="1"/>
                      <a:pt x="317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1055" name="Google Shape;1055;p8"/>
            <p:cNvSpPr/>
            <p:nvPr/>
          </p:nvSpPr>
          <p:spPr>
            <a:xfrm rot="10800000" flipH="1">
              <a:off x="8063813" y="278925"/>
              <a:ext cx="842600" cy="532850"/>
            </a:xfrm>
            <a:custGeom>
              <a:avLst/>
              <a:gdLst/>
              <a:ahLst/>
              <a:cxnLst/>
              <a:rect l="l" t="t" r="r" b="b"/>
              <a:pathLst>
                <a:path w="33704" h="21314" extrusionOk="0">
                  <a:moveTo>
                    <a:pt x="29214" y="5195"/>
                  </a:moveTo>
                  <a:lnTo>
                    <a:pt x="29214" y="5195"/>
                  </a:lnTo>
                  <a:cubicBezTo>
                    <a:pt x="29217" y="5199"/>
                    <a:pt x="29219" y="5202"/>
                    <a:pt x="29222" y="5205"/>
                  </a:cubicBezTo>
                  <a:lnTo>
                    <a:pt x="29222" y="5205"/>
                  </a:lnTo>
                  <a:cubicBezTo>
                    <a:pt x="29221" y="5203"/>
                    <a:pt x="29221" y="5201"/>
                    <a:pt x="29221" y="5199"/>
                  </a:cubicBezTo>
                  <a:cubicBezTo>
                    <a:pt x="29219" y="5198"/>
                    <a:pt x="29217" y="5197"/>
                    <a:pt x="29214" y="5195"/>
                  </a:cubicBezTo>
                  <a:close/>
                  <a:moveTo>
                    <a:pt x="29222" y="5205"/>
                  </a:moveTo>
                  <a:lnTo>
                    <a:pt x="29222" y="5205"/>
                  </a:lnTo>
                  <a:cubicBezTo>
                    <a:pt x="29225" y="5219"/>
                    <a:pt x="29239" y="5232"/>
                    <a:pt x="29252" y="5246"/>
                  </a:cubicBezTo>
                  <a:cubicBezTo>
                    <a:pt x="29242" y="5232"/>
                    <a:pt x="29232" y="5219"/>
                    <a:pt x="29222" y="5205"/>
                  </a:cubicBezTo>
                  <a:close/>
                  <a:moveTo>
                    <a:pt x="11137" y="9433"/>
                  </a:moveTo>
                  <a:cubicBezTo>
                    <a:pt x="11134" y="9439"/>
                    <a:pt x="11135" y="9446"/>
                    <a:pt x="11137" y="9455"/>
                  </a:cubicBezTo>
                  <a:lnTo>
                    <a:pt x="11137" y="9455"/>
                  </a:lnTo>
                  <a:cubicBezTo>
                    <a:pt x="11137" y="9447"/>
                    <a:pt x="11137" y="9440"/>
                    <a:pt x="11137" y="9433"/>
                  </a:cubicBezTo>
                  <a:close/>
                  <a:moveTo>
                    <a:pt x="31726" y="13912"/>
                  </a:moveTo>
                  <a:lnTo>
                    <a:pt x="31726" y="13912"/>
                  </a:lnTo>
                  <a:cubicBezTo>
                    <a:pt x="31723" y="13917"/>
                    <a:pt x="31723" y="13919"/>
                    <a:pt x="31725" y="13919"/>
                  </a:cubicBezTo>
                  <a:cubicBezTo>
                    <a:pt x="31727" y="13919"/>
                    <a:pt x="31729" y="13918"/>
                    <a:pt x="31734" y="13915"/>
                  </a:cubicBezTo>
                  <a:cubicBezTo>
                    <a:pt x="31731" y="13914"/>
                    <a:pt x="31729" y="13913"/>
                    <a:pt x="31726" y="13912"/>
                  </a:cubicBezTo>
                  <a:close/>
                  <a:moveTo>
                    <a:pt x="31619" y="1"/>
                  </a:moveTo>
                  <a:cubicBezTo>
                    <a:pt x="30703" y="1"/>
                    <a:pt x="29782" y="290"/>
                    <a:pt x="29547" y="1306"/>
                  </a:cubicBezTo>
                  <a:lnTo>
                    <a:pt x="29454" y="1291"/>
                  </a:lnTo>
                  <a:lnTo>
                    <a:pt x="29454" y="1291"/>
                  </a:lnTo>
                  <a:cubicBezTo>
                    <a:pt x="29454" y="1291"/>
                    <a:pt x="29469" y="1384"/>
                    <a:pt x="29485" y="1492"/>
                  </a:cubicBezTo>
                  <a:cubicBezTo>
                    <a:pt x="29500" y="1601"/>
                    <a:pt x="29516" y="1694"/>
                    <a:pt x="29516" y="1694"/>
                  </a:cubicBezTo>
                  <a:cubicBezTo>
                    <a:pt x="29501" y="2189"/>
                    <a:pt x="29631" y="2408"/>
                    <a:pt x="29541" y="2408"/>
                  </a:cubicBezTo>
                  <a:cubicBezTo>
                    <a:pt x="29538" y="2408"/>
                    <a:pt x="29535" y="2408"/>
                    <a:pt x="29531" y="2407"/>
                  </a:cubicBezTo>
                  <a:lnTo>
                    <a:pt x="29485" y="1709"/>
                  </a:lnTo>
                  <a:lnTo>
                    <a:pt x="29485" y="1709"/>
                  </a:lnTo>
                  <a:cubicBezTo>
                    <a:pt x="29491" y="1909"/>
                    <a:pt x="29483" y="1979"/>
                    <a:pt x="29466" y="1979"/>
                  </a:cubicBezTo>
                  <a:cubicBezTo>
                    <a:pt x="29440" y="1979"/>
                    <a:pt x="29392" y="1807"/>
                    <a:pt x="29345" y="1694"/>
                  </a:cubicBezTo>
                  <a:lnTo>
                    <a:pt x="29345" y="1694"/>
                  </a:lnTo>
                  <a:cubicBezTo>
                    <a:pt x="29361" y="1895"/>
                    <a:pt x="29361" y="2097"/>
                    <a:pt x="29345" y="2268"/>
                  </a:cubicBezTo>
                  <a:cubicBezTo>
                    <a:pt x="29355" y="2291"/>
                    <a:pt x="29362" y="2301"/>
                    <a:pt x="29367" y="2301"/>
                  </a:cubicBezTo>
                  <a:cubicBezTo>
                    <a:pt x="29386" y="2301"/>
                    <a:pt x="29379" y="2173"/>
                    <a:pt x="29392" y="2113"/>
                  </a:cubicBezTo>
                  <a:cubicBezTo>
                    <a:pt x="29454" y="2376"/>
                    <a:pt x="29578" y="2749"/>
                    <a:pt x="29562" y="3090"/>
                  </a:cubicBezTo>
                  <a:cubicBezTo>
                    <a:pt x="29578" y="3602"/>
                    <a:pt x="29407" y="3136"/>
                    <a:pt x="29423" y="3741"/>
                  </a:cubicBezTo>
                  <a:lnTo>
                    <a:pt x="29454" y="4470"/>
                  </a:lnTo>
                  <a:lnTo>
                    <a:pt x="29454" y="4827"/>
                  </a:lnTo>
                  <a:lnTo>
                    <a:pt x="29454" y="5013"/>
                  </a:lnTo>
                  <a:lnTo>
                    <a:pt x="29454" y="5028"/>
                  </a:lnTo>
                  <a:cubicBezTo>
                    <a:pt x="29438" y="5075"/>
                    <a:pt x="29438" y="5106"/>
                    <a:pt x="29423" y="5153"/>
                  </a:cubicBezTo>
                  <a:cubicBezTo>
                    <a:pt x="29392" y="5230"/>
                    <a:pt x="29376" y="5261"/>
                    <a:pt x="29345" y="5292"/>
                  </a:cubicBezTo>
                  <a:cubicBezTo>
                    <a:pt x="29314" y="5323"/>
                    <a:pt x="29314" y="5385"/>
                    <a:pt x="29299" y="5432"/>
                  </a:cubicBezTo>
                  <a:cubicBezTo>
                    <a:pt x="29283" y="5401"/>
                    <a:pt x="29283" y="5370"/>
                    <a:pt x="29283" y="5354"/>
                  </a:cubicBezTo>
                  <a:cubicBezTo>
                    <a:pt x="29268" y="5339"/>
                    <a:pt x="29268" y="5308"/>
                    <a:pt x="29252" y="5261"/>
                  </a:cubicBezTo>
                  <a:lnTo>
                    <a:pt x="29252" y="5277"/>
                  </a:lnTo>
                  <a:cubicBezTo>
                    <a:pt x="29260" y="5315"/>
                    <a:pt x="29256" y="5319"/>
                    <a:pt x="29248" y="5319"/>
                  </a:cubicBezTo>
                  <a:cubicBezTo>
                    <a:pt x="29246" y="5319"/>
                    <a:pt x="29244" y="5319"/>
                    <a:pt x="29242" y="5319"/>
                  </a:cubicBezTo>
                  <a:cubicBezTo>
                    <a:pt x="29235" y="5319"/>
                    <a:pt x="29227" y="5321"/>
                    <a:pt x="29221" y="5339"/>
                  </a:cubicBezTo>
                  <a:cubicBezTo>
                    <a:pt x="29214" y="5289"/>
                    <a:pt x="29207" y="5236"/>
                    <a:pt x="29201" y="5185"/>
                  </a:cubicBezTo>
                  <a:lnTo>
                    <a:pt x="29201" y="5185"/>
                  </a:lnTo>
                  <a:cubicBezTo>
                    <a:pt x="29205" y="5189"/>
                    <a:pt x="29210" y="5192"/>
                    <a:pt x="29214" y="5195"/>
                  </a:cubicBezTo>
                  <a:lnTo>
                    <a:pt x="29214" y="5195"/>
                  </a:lnTo>
                  <a:cubicBezTo>
                    <a:pt x="29210" y="5189"/>
                    <a:pt x="29205" y="5182"/>
                    <a:pt x="29200" y="5176"/>
                  </a:cubicBezTo>
                  <a:lnTo>
                    <a:pt x="29200" y="5176"/>
                  </a:lnTo>
                  <a:cubicBezTo>
                    <a:pt x="29194" y="5120"/>
                    <a:pt x="29190" y="5068"/>
                    <a:pt x="29190" y="5028"/>
                  </a:cubicBezTo>
                  <a:cubicBezTo>
                    <a:pt x="29190" y="5075"/>
                    <a:pt x="29190" y="5106"/>
                    <a:pt x="29174" y="5121"/>
                  </a:cubicBezTo>
                  <a:lnTo>
                    <a:pt x="29160" y="5121"/>
                  </a:lnTo>
                  <a:cubicBezTo>
                    <a:pt x="29160" y="5121"/>
                    <a:pt x="29159" y="5120"/>
                    <a:pt x="29159" y="5120"/>
                  </a:cubicBezTo>
                  <a:lnTo>
                    <a:pt x="29159" y="5120"/>
                  </a:lnTo>
                  <a:cubicBezTo>
                    <a:pt x="29159" y="5108"/>
                    <a:pt x="29158" y="5106"/>
                    <a:pt x="29150" y="5106"/>
                  </a:cubicBezTo>
                  <a:lnTo>
                    <a:pt x="29150" y="5106"/>
                  </a:lnTo>
                  <a:cubicBezTo>
                    <a:pt x="29151" y="5108"/>
                    <a:pt x="29153" y="5111"/>
                    <a:pt x="29155" y="5114"/>
                  </a:cubicBezTo>
                  <a:lnTo>
                    <a:pt x="29155" y="5114"/>
                  </a:lnTo>
                  <a:cubicBezTo>
                    <a:pt x="29153" y="5111"/>
                    <a:pt x="29151" y="5109"/>
                    <a:pt x="29149" y="5106"/>
                  </a:cubicBezTo>
                  <a:lnTo>
                    <a:pt x="29149" y="5106"/>
                  </a:lnTo>
                  <a:cubicBezTo>
                    <a:pt x="29149" y="5106"/>
                    <a:pt x="29150" y="5106"/>
                    <a:pt x="29150" y="5106"/>
                  </a:cubicBezTo>
                  <a:lnTo>
                    <a:pt x="29150" y="5106"/>
                  </a:lnTo>
                  <a:cubicBezTo>
                    <a:pt x="29148" y="5104"/>
                    <a:pt x="29147" y="5103"/>
                    <a:pt x="29146" y="5101"/>
                  </a:cubicBezTo>
                  <a:lnTo>
                    <a:pt x="29146" y="5101"/>
                  </a:lnTo>
                  <a:cubicBezTo>
                    <a:pt x="29147" y="5103"/>
                    <a:pt x="29148" y="5104"/>
                    <a:pt x="29149" y="5106"/>
                  </a:cubicBezTo>
                  <a:lnTo>
                    <a:pt x="29149" y="5106"/>
                  </a:lnTo>
                  <a:cubicBezTo>
                    <a:pt x="29148" y="5106"/>
                    <a:pt x="29146" y="5106"/>
                    <a:pt x="29143" y="5106"/>
                  </a:cubicBezTo>
                  <a:lnTo>
                    <a:pt x="29143" y="5098"/>
                  </a:lnTo>
                  <a:lnTo>
                    <a:pt x="29143" y="5098"/>
                  </a:lnTo>
                  <a:cubicBezTo>
                    <a:pt x="29144" y="5099"/>
                    <a:pt x="29145" y="5100"/>
                    <a:pt x="29146" y="5101"/>
                  </a:cubicBezTo>
                  <a:lnTo>
                    <a:pt x="29146" y="5101"/>
                  </a:lnTo>
                  <a:cubicBezTo>
                    <a:pt x="29145" y="5100"/>
                    <a:pt x="29144" y="5099"/>
                    <a:pt x="29143" y="5098"/>
                  </a:cubicBezTo>
                  <a:lnTo>
                    <a:pt x="29143" y="5098"/>
                  </a:lnTo>
                  <a:lnTo>
                    <a:pt x="29143" y="5090"/>
                  </a:lnTo>
                  <a:cubicBezTo>
                    <a:pt x="29141" y="5090"/>
                    <a:pt x="29140" y="5090"/>
                    <a:pt x="29139" y="5091"/>
                  </a:cubicBezTo>
                  <a:lnTo>
                    <a:pt x="29139" y="5091"/>
                  </a:lnTo>
                  <a:cubicBezTo>
                    <a:pt x="29135" y="5085"/>
                    <a:pt x="29131" y="5080"/>
                    <a:pt x="29128" y="5075"/>
                  </a:cubicBezTo>
                  <a:cubicBezTo>
                    <a:pt x="28802" y="4625"/>
                    <a:pt x="28570" y="4299"/>
                    <a:pt x="28554" y="4268"/>
                  </a:cubicBezTo>
                  <a:lnTo>
                    <a:pt x="28352" y="4299"/>
                  </a:lnTo>
                  <a:cubicBezTo>
                    <a:pt x="27189" y="2686"/>
                    <a:pt x="28135" y="3648"/>
                    <a:pt x="26988" y="2159"/>
                  </a:cubicBezTo>
                  <a:cubicBezTo>
                    <a:pt x="26879" y="2082"/>
                    <a:pt x="26708" y="1911"/>
                    <a:pt x="26538" y="1694"/>
                  </a:cubicBezTo>
                  <a:cubicBezTo>
                    <a:pt x="26367" y="1477"/>
                    <a:pt x="26181" y="1213"/>
                    <a:pt x="25995" y="934"/>
                  </a:cubicBezTo>
                  <a:cubicBezTo>
                    <a:pt x="25792" y="915"/>
                    <a:pt x="25583" y="891"/>
                    <a:pt x="25415" y="891"/>
                  </a:cubicBezTo>
                  <a:cubicBezTo>
                    <a:pt x="25300" y="891"/>
                    <a:pt x="25205" y="903"/>
                    <a:pt x="25142" y="934"/>
                  </a:cubicBezTo>
                  <a:cubicBezTo>
                    <a:pt x="25157" y="903"/>
                    <a:pt x="24785" y="903"/>
                    <a:pt x="24801" y="825"/>
                  </a:cubicBezTo>
                  <a:lnTo>
                    <a:pt x="24801" y="825"/>
                  </a:lnTo>
                  <a:cubicBezTo>
                    <a:pt x="24747" y="879"/>
                    <a:pt x="24667" y="892"/>
                    <a:pt x="24575" y="892"/>
                  </a:cubicBezTo>
                  <a:cubicBezTo>
                    <a:pt x="24488" y="892"/>
                    <a:pt x="24391" y="881"/>
                    <a:pt x="24294" y="881"/>
                  </a:cubicBezTo>
                  <a:cubicBezTo>
                    <a:pt x="24256" y="881"/>
                    <a:pt x="24218" y="882"/>
                    <a:pt x="24180" y="887"/>
                  </a:cubicBezTo>
                  <a:cubicBezTo>
                    <a:pt x="24087" y="918"/>
                    <a:pt x="24242" y="918"/>
                    <a:pt x="24304" y="949"/>
                  </a:cubicBezTo>
                  <a:cubicBezTo>
                    <a:pt x="24304" y="949"/>
                    <a:pt x="24165" y="965"/>
                    <a:pt x="24041" y="965"/>
                  </a:cubicBezTo>
                  <a:lnTo>
                    <a:pt x="23777" y="965"/>
                  </a:lnTo>
                  <a:cubicBezTo>
                    <a:pt x="23560" y="918"/>
                    <a:pt x="23498" y="887"/>
                    <a:pt x="23731" y="887"/>
                  </a:cubicBezTo>
                  <a:cubicBezTo>
                    <a:pt x="23705" y="885"/>
                    <a:pt x="23679" y="884"/>
                    <a:pt x="23651" y="884"/>
                  </a:cubicBezTo>
                  <a:cubicBezTo>
                    <a:pt x="23475" y="884"/>
                    <a:pt x="23250" y="923"/>
                    <a:pt x="22955" y="949"/>
                  </a:cubicBezTo>
                  <a:cubicBezTo>
                    <a:pt x="22552" y="980"/>
                    <a:pt x="22056" y="1011"/>
                    <a:pt x="21513" y="1058"/>
                  </a:cubicBezTo>
                  <a:cubicBezTo>
                    <a:pt x="21249" y="1570"/>
                    <a:pt x="21016" y="2206"/>
                    <a:pt x="20737" y="2842"/>
                  </a:cubicBezTo>
                  <a:cubicBezTo>
                    <a:pt x="20536" y="3586"/>
                    <a:pt x="20287" y="4315"/>
                    <a:pt x="20132" y="5199"/>
                  </a:cubicBezTo>
                  <a:cubicBezTo>
                    <a:pt x="20039" y="5633"/>
                    <a:pt x="19946" y="6068"/>
                    <a:pt x="19900" y="6486"/>
                  </a:cubicBezTo>
                  <a:lnTo>
                    <a:pt x="19698" y="7743"/>
                  </a:lnTo>
                  <a:cubicBezTo>
                    <a:pt x="19636" y="8192"/>
                    <a:pt x="19574" y="8627"/>
                    <a:pt x="19496" y="9045"/>
                  </a:cubicBezTo>
                  <a:cubicBezTo>
                    <a:pt x="19434" y="9464"/>
                    <a:pt x="19357" y="9836"/>
                    <a:pt x="19295" y="10209"/>
                  </a:cubicBezTo>
                  <a:cubicBezTo>
                    <a:pt x="19264" y="10379"/>
                    <a:pt x="19233" y="10534"/>
                    <a:pt x="19202" y="10689"/>
                  </a:cubicBezTo>
                  <a:cubicBezTo>
                    <a:pt x="19202" y="10689"/>
                    <a:pt x="19202" y="10705"/>
                    <a:pt x="19202" y="10720"/>
                  </a:cubicBezTo>
                  <a:cubicBezTo>
                    <a:pt x="19295" y="10814"/>
                    <a:pt x="19233" y="10736"/>
                    <a:pt x="19388" y="10829"/>
                  </a:cubicBezTo>
                  <a:cubicBezTo>
                    <a:pt x="19450" y="10938"/>
                    <a:pt x="19341" y="10860"/>
                    <a:pt x="19403" y="10969"/>
                  </a:cubicBezTo>
                  <a:cubicBezTo>
                    <a:pt x="19248" y="10798"/>
                    <a:pt x="19295" y="10922"/>
                    <a:pt x="19233" y="10814"/>
                  </a:cubicBezTo>
                  <a:cubicBezTo>
                    <a:pt x="19217" y="10782"/>
                    <a:pt x="19202" y="10751"/>
                    <a:pt x="19171" y="10674"/>
                  </a:cubicBezTo>
                  <a:lnTo>
                    <a:pt x="19171" y="10674"/>
                  </a:lnTo>
                  <a:lnTo>
                    <a:pt x="19248" y="10891"/>
                  </a:lnTo>
                  <a:lnTo>
                    <a:pt x="19202" y="10767"/>
                  </a:lnTo>
                  <a:lnTo>
                    <a:pt x="19202" y="10767"/>
                  </a:lnTo>
                  <a:cubicBezTo>
                    <a:pt x="19217" y="10829"/>
                    <a:pt x="19217" y="10891"/>
                    <a:pt x="19202" y="10907"/>
                  </a:cubicBezTo>
                  <a:cubicBezTo>
                    <a:pt x="19202" y="10922"/>
                    <a:pt x="19202" y="10929"/>
                    <a:pt x="19201" y="10929"/>
                  </a:cubicBezTo>
                  <a:cubicBezTo>
                    <a:pt x="19200" y="10929"/>
                    <a:pt x="19194" y="10871"/>
                    <a:pt x="19171" y="10814"/>
                  </a:cubicBezTo>
                  <a:cubicBezTo>
                    <a:pt x="19171" y="10814"/>
                    <a:pt x="19155" y="10814"/>
                    <a:pt x="19155" y="10829"/>
                  </a:cubicBezTo>
                  <a:cubicBezTo>
                    <a:pt x="19145" y="10861"/>
                    <a:pt x="19090" y="10922"/>
                    <a:pt x="19057" y="10922"/>
                  </a:cubicBezTo>
                  <a:cubicBezTo>
                    <a:pt x="19042" y="10922"/>
                    <a:pt x="19031" y="10910"/>
                    <a:pt x="19031" y="10876"/>
                  </a:cubicBezTo>
                  <a:cubicBezTo>
                    <a:pt x="19031" y="10891"/>
                    <a:pt x="19000" y="10984"/>
                    <a:pt x="18954" y="10984"/>
                  </a:cubicBezTo>
                  <a:cubicBezTo>
                    <a:pt x="18985" y="10938"/>
                    <a:pt x="18969" y="10938"/>
                    <a:pt x="18938" y="10938"/>
                  </a:cubicBezTo>
                  <a:cubicBezTo>
                    <a:pt x="18907" y="10922"/>
                    <a:pt x="18861" y="10891"/>
                    <a:pt x="18907" y="10845"/>
                  </a:cubicBezTo>
                  <a:cubicBezTo>
                    <a:pt x="18892" y="10829"/>
                    <a:pt x="18876" y="10829"/>
                    <a:pt x="18861" y="10782"/>
                  </a:cubicBezTo>
                  <a:cubicBezTo>
                    <a:pt x="18799" y="10705"/>
                    <a:pt x="18737" y="10596"/>
                    <a:pt x="18674" y="10519"/>
                  </a:cubicBezTo>
                  <a:cubicBezTo>
                    <a:pt x="18595" y="10419"/>
                    <a:pt x="18522" y="10339"/>
                    <a:pt x="18480" y="10339"/>
                  </a:cubicBezTo>
                  <a:cubicBezTo>
                    <a:pt x="18456" y="10339"/>
                    <a:pt x="18442" y="10364"/>
                    <a:pt x="18442" y="10426"/>
                  </a:cubicBezTo>
                  <a:cubicBezTo>
                    <a:pt x="18442" y="10302"/>
                    <a:pt x="18223" y="9849"/>
                    <a:pt x="18279" y="9849"/>
                  </a:cubicBezTo>
                  <a:cubicBezTo>
                    <a:pt x="18293" y="9849"/>
                    <a:pt x="18324" y="9877"/>
                    <a:pt x="18380" y="9945"/>
                  </a:cubicBezTo>
                  <a:cubicBezTo>
                    <a:pt x="18256" y="9728"/>
                    <a:pt x="18163" y="9511"/>
                    <a:pt x="18039" y="9356"/>
                  </a:cubicBezTo>
                  <a:lnTo>
                    <a:pt x="18039" y="9356"/>
                  </a:lnTo>
                  <a:lnTo>
                    <a:pt x="18163" y="9666"/>
                  </a:lnTo>
                  <a:cubicBezTo>
                    <a:pt x="17713" y="8937"/>
                    <a:pt x="17604" y="8441"/>
                    <a:pt x="17186" y="8006"/>
                  </a:cubicBezTo>
                  <a:lnTo>
                    <a:pt x="17186" y="8006"/>
                  </a:lnTo>
                  <a:lnTo>
                    <a:pt x="17294" y="8316"/>
                  </a:lnTo>
                  <a:cubicBezTo>
                    <a:pt x="17030" y="7851"/>
                    <a:pt x="16813" y="7463"/>
                    <a:pt x="16844" y="7200"/>
                  </a:cubicBezTo>
                  <a:lnTo>
                    <a:pt x="16844" y="7200"/>
                  </a:lnTo>
                  <a:lnTo>
                    <a:pt x="17155" y="7665"/>
                  </a:lnTo>
                  <a:cubicBezTo>
                    <a:pt x="16736" y="6874"/>
                    <a:pt x="16457" y="6393"/>
                    <a:pt x="16007" y="5742"/>
                  </a:cubicBezTo>
                  <a:lnTo>
                    <a:pt x="16007" y="5742"/>
                  </a:lnTo>
                  <a:lnTo>
                    <a:pt x="16146" y="5990"/>
                  </a:lnTo>
                  <a:cubicBezTo>
                    <a:pt x="15898" y="5695"/>
                    <a:pt x="15402" y="4858"/>
                    <a:pt x="14720" y="3896"/>
                  </a:cubicBezTo>
                  <a:lnTo>
                    <a:pt x="10796" y="5137"/>
                  </a:lnTo>
                  <a:cubicBezTo>
                    <a:pt x="10982" y="6936"/>
                    <a:pt x="11168" y="8999"/>
                    <a:pt x="11276" y="9526"/>
                  </a:cubicBezTo>
                  <a:lnTo>
                    <a:pt x="11400" y="9138"/>
                  </a:lnTo>
                  <a:lnTo>
                    <a:pt x="11505" y="9844"/>
                  </a:lnTo>
                  <a:lnTo>
                    <a:pt x="11505" y="9844"/>
                  </a:lnTo>
                  <a:cubicBezTo>
                    <a:pt x="11467" y="9745"/>
                    <a:pt x="11166" y="9543"/>
                    <a:pt x="11137" y="9455"/>
                  </a:cubicBezTo>
                  <a:lnTo>
                    <a:pt x="11137" y="9455"/>
                  </a:lnTo>
                  <a:cubicBezTo>
                    <a:pt x="11153" y="10026"/>
                    <a:pt x="11181" y="11391"/>
                    <a:pt x="11028" y="12907"/>
                  </a:cubicBezTo>
                  <a:cubicBezTo>
                    <a:pt x="10982" y="13280"/>
                    <a:pt x="10920" y="13667"/>
                    <a:pt x="10858" y="14071"/>
                  </a:cubicBezTo>
                  <a:lnTo>
                    <a:pt x="10734" y="14644"/>
                  </a:lnTo>
                  <a:cubicBezTo>
                    <a:pt x="10718" y="14737"/>
                    <a:pt x="10703" y="14830"/>
                    <a:pt x="10672" y="14924"/>
                  </a:cubicBezTo>
                  <a:lnTo>
                    <a:pt x="10641" y="15063"/>
                  </a:lnTo>
                  <a:cubicBezTo>
                    <a:pt x="10578" y="15296"/>
                    <a:pt x="10485" y="15559"/>
                    <a:pt x="10377" y="15761"/>
                  </a:cubicBezTo>
                  <a:cubicBezTo>
                    <a:pt x="10330" y="15839"/>
                    <a:pt x="10299" y="15916"/>
                    <a:pt x="10253" y="15994"/>
                  </a:cubicBezTo>
                  <a:cubicBezTo>
                    <a:pt x="10222" y="16025"/>
                    <a:pt x="10206" y="16056"/>
                    <a:pt x="10191" y="16087"/>
                  </a:cubicBezTo>
                  <a:lnTo>
                    <a:pt x="10160" y="16133"/>
                  </a:lnTo>
                  <a:cubicBezTo>
                    <a:pt x="10144" y="16133"/>
                    <a:pt x="10144" y="16149"/>
                    <a:pt x="10144" y="16149"/>
                  </a:cubicBezTo>
                  <a:lnTo>
                    <a:pt x="10113" y="16133"/>
                  </a:lnTo>
                  <a:cubicBezTo>
                    <a:pt x="10020" y="16025"/>
                    <a:pt x="9943" y="15947"/>
                    <a:pt x="9896" y="15885"/>
                  </a:cubicBezTo>
                  <a:cubicBezTo>
                    <a:pt x="9772" y="15684"/>
                    <a:pt x="9881" y="15590"/>
                    <a:pt x="9881" y="15559"/>
                  </a:cubicBezTo>
                  <a:cubicBezTo>
                    <a:pt x="9867" y="15555"/>
                    <a:pt x="9855" y="15553"/>
                    <a:pt x="9844" y="15553"/>
                  </a:cubicBezTo>
                  <a:cubicBezTo>
                    <a:pt x="9817" y="15553"/>
                    <a:pt x="9798" y="15564"/>
                    <a:pt x="9787" y="15575"/>
                  </a:cubicBezTo>
                  <a:cubicBezTo>
                    <a:pt x="9778" y="15593"/>
                    <a:pt x="9775" y="15617"/>
                    <a:pt x="9760" y="15617"/>
                  </a:cubicBezTo>
                  <a:cubicBezTo>
                    <a:pt x="9750" y="15617"/>
                    <a:pt x="9735" y="15606"/>
                    <a:pt x="9710" y="15575"/>
                  </a:cubicBezTo>
                  <a:cubicBezTo>
                    <a:pt x="9679" y="15513"/>
                    <a:pt x="9741" y="15466"/>
                    <a:pt x="9756" y="15451"/>
                  </a:cubicBezTo>
                  <a:cubicBezTo>
                    <a:pt x="9723" y="15428"/>
                    <a:pt x="9705" y="15381"/>
                    <a:pt x="9686" y="15381"/>
                  </a:cubicBezTo>
                  <a:cubicBezTo>
                    <a:pt x="9679" y="15381"/>
                    <a:pt x="9672" y="15388"/>
                    <a:pt x="9663" y="15404"/>
                  </a:cubicBezTo>
                  <a:cubicBezTo>
                    <a:pt x="9694" y="15497"/>
                    <a:pt x="9632" y="15652"/>
                    <a:pt x="9632" y="15808"/>
                  </a:cubicBezTo>
                  <a:lnTo>
                    <a:pt x="9446" y="15606"/>
                  </a:lnTo>
                  <a:lnTo>
                    <a:pt x="9508" y="15513"/>
                  </a:lnTo>
                  <a:cubicBezTo>
                    <a:pt x="9505" y="15510"/>
                    <a:pt x="9501" y="15509"/>
                    <a:pt x="9495" y="15509"/>
                  </a:cubicBezTo>
                  <a:cubicBezTo>
                    <a:pt x="9469" y="15509"/>
                    <a:pt x="9416" y="15531"/>
                    <a:pt x="9353" y="15544"/>
                  </a:cubicBezTo>
                  <a:cubicBezTo>
                    <a:pt x="9322" y="15544"/>
                    <a:pt x="9276" y="15544"/>
                    <a:pt x="9229" y="15497"/>
                  </a:cubicBezTo>
                  <a:cubicBezTo>
                    <a:pt x="9198" y="15482"/>
                    <a:pt x="9167" y="15466"/>
                    <a:pt x="9152" y="15435"/>
                  </a:cubicBezTo>
                  <a:cubicBezTo>
                    <a:pt x="9121" y="15404"/>
                    <a:pt x="9121" y="15404"/>
                    <a:pt x="9059" y="15311"/>
                  </a:cubicBezTo>
                  <a:cubicBezTo>
                    <a:pt x="8671" y="14799"/>
                    <a:pt x="8268" y="14303"/>
                    <a:pt x="7864" y="13745"/>
                  </a:cubicBezTo>
                  <a:cubicBezTo>
                    <a:pt x="7678" y="13466"/>
                    <a:pt x="7477" y="13202"/>
                    <a:pt x="7275" y="12923"/>
                  </a:cubicBezTo>
                  <a:cubicBezTo>
                    <a:pt x="7089" y="12644"/>
                    <a:pt x="6903" y="12364"/>
                    <a:pt x="6717" y="12085"/>
                  </a:cubicBezTo>
                  <a:cubicBezTo>
                    <a:pt x="6719" y="12085"/>
                    <a:pt x="6721" y="12085"/>
                    <a:pt x="6723" y="12085"/>
                  </a:cubicBezTo>
                  <a:cubicBezTo>
                    <a:pt x="6791" y="12085"/>
                    <a:pt x="6971" y="12294"/>
                    <a:pt x="7151" y="12489"/>
                  </a:cubicBezTo>
                  <a:cubicBezTo>
                    <a:pt x="7042" y="12349"/>
                    <a:pt x="6887" y="12132"/>
                    <a:pt x="6825" y="11977"/>
                  </a:cubicBezTo>
                  <a:lnTo>
                    <a:pt x="6825" y="11977"/>
                  </a:lnTo>
                  <a:cubicBezTo>
                    <a:pt x="6842" y="12033"/>
                    <a:pt x="6841" y="12055"/>
                    <a:pt x="6828" y="12055"/>
                  </a:cubicBezTo>
                  <a:cubicBezTo>
                    <a:pt x="6779" y="12055"/>
                    <a:pt x="6563" y="11734"/>
                    <a:pt x="6546" y="11734"/>
                  </a:cubicBezTo>
                  <a:lnTo>
                    <a:pt x="6546" y="11734"/>
                  </a:lnTo>
                  <a:cubicBezTo>
                    <a:pt x="6543" y="11734"/>
                    <a:pt x="6547" y="11746"/>
                    <a:pt x="6561" y="11775"/>
                  </a:cubicBezTo>
                  <a:cubicBezTo>
                    <a:pt x="5802" y="11124"/>
                    <a:pt x="5290" y="9929"/>
                    <a:pt x="4638" y="9294"/>
                  </a:cubicBezTo>
                  <a:cubicBezTo>
                    <a:pt x="4514" y="9309"/>
                    <a:pt x="3491" y="9480"/>
                    <a:pt x="2467" y="9650"/>
                  </a:cubicBezTo>
                  <a:cubicBezTo>
                    <a:pt x="1428" y="9836"/>
                    <a:pt x="435" y="10085"/>
                    <a:pt x="327" y="10162"/>
                  </a:cubicBezTo>
                  <a:cubicBezTo>
                    <a:pt x="187" y="9960"/>
                    <a:pt x="32" y="9774"/>
                    <a:pt x="16" y="9697"/>
                  </a:cubicBezTo>
                  <a:lnTo>
                    <a:pt x="16" y="9697"/>
                  </a:lnTo>
                  <a:cubicBezTo>
                    <a:pt x="1" y="9774"/>
                    <a:pt x="265" y="10193"/>
                    <a:pt x="451" y="10379"/>
                  </a:cubicBezTo>
                  <a:lnTo>
                    <a:pt x="590" y="10317"/>
                  </a:lnTo>
                  <a:cubicBezTo>
                    <a:pt x="994" y="10767"/>
                    <a:pt x="606" y="10472"/>
                    <a:pt x="963" y="10953"/>
                  </a:cubicBezTo>
                  <a:cubicBezTo>
                    <a:pt x="957" y="10960"/>
                    <a:pt x="950" y="10963"/>
                    <a:pt x="941" y="10963"/>
                  </a:cubicBezTo>
                  <a:cubicBezTo>
                    <a:pt x="841" y="10963"/>
                    <a:pt x="520" y="10596"/>
                    <a:pt x="265" y="10255"/>
                  </a:cubicBezTo>
                  <a:lnTo>
                    <a:pt x="265" y="10255"/>
                  </a:lnTo>
                  <a:cubicBezTo>
                    <a:pt x="497" y="10612"/>
                    <a:pt x="683" y="10969"/>
                    <a:pt x="900" y="11062"/>
                  </a:cubicBezTo>
                  <a:cubicBezTo>
                    <a:pt x="1087" y="11434"/>
                    <a:pt x="761" y="11093"/>
                    <a:pt x="994" y="11542"/>
                  </a:cubicBezTo>
                  <a:cubicBezTo>
                    <a:pt x="1226" y="11822"/>
                    <a:pt x="1583" y="12132"/>
                    <a:pt x="1769" y="12520"/>
                  </a:cubicBezTo>
                  <a:lnTo>
                    <a:pt x="1754" y="12520"/>
                  </a:lnTo>
                  <a:cubicBezTo>
                    <a:pt x="2234" y="13450"/>
                    <a:pt x="2777" y="13745"/>
                    <a:pt x="3227" y="14613"/>
                  </a:cubicBezTo>
                  <a:lnTo>
                    <a:pt x="3149" y="14551"/>
                  </a:lnTo>
                  <a:lnTo>
                    <a:pt x="3149" y="14551"/>
                  </a:lnTo>
                  <a:cubicBezTo>
                    <a:pt x="3289" y="14877"/>
                    <a:pt x="3723" y="15373"/>
                    <a:pt x="4064" y="15932"/>
                  </a:cubicBezTo>
                  <a:cubicBezTo>
                    <a:pt x="4008" y="15838"/>
                    <a:pt x="3975" y="15733"/>
                    <a:pt x="4008" y="15733"/>
                  </a:cubicBezTo>
                  <a:cubicBezTo>
                    <a:pt x="4030" y="15733"/>
                    <a:pt x="4081" y="15778"/>
                    <a:pt x="4173" y="15901"/>
                  </a:cubicBezTo>
                  <a:cubicBezTo>
                    <a:pt x="4561" y="16537"/>
                    <a:pt x="4886" y="16893"/>
                    <a:pt x="5166" y="17374"/>
                  </a:cubicBezTo>
                  <a:lnTo>
                    <a:pt x="5584" y="17715"/>
                  </a:lnTo>
                  <a:cubicBezTo>
                    <a:pt x="5631" y="17777"/>
                    <a:pt x="5693" y="17855"/>
                    <a:pt x="5755" y="17917"/>
                  </a:cubicBezTo>
                  <a:cubicBezTo>
                    <a:pt x="5770" y="17963"/>
                    <a:pt x="5802" y="17994"/>
                    <a:pt x="5833" y="18025"/>
                  </a:cubicBezTo>
                  <a:cubicBezTo>
                    <a:pt x="5895" y="18088"/>
                    <a:pt x="5941" y="18150"/>
                    <a:pt x="5988" y="18212"/>
                  </a:cubicBezTo>
                  <a:cubicBezTo>
                    <a:pt x="6236" y="18491"/>
                    <a:pt x="6484" y="18816"/>
                    <a:pt x="6810" y="19127"/>
                  </a:cubicBezTo>
                  <a:cubicBezTo>
                    <a:pt x="7461" y="19747"/>
                    <a:pt x="8205" y="20491"/>
                    <a:pt x="9090" y="21313"/>
                  </a:cubicBezTo>
                  <a:cubicBezTo>
                    <a:pt x="9617" y="21251"/>
                    <a:pt x="10206" y="21189"/>
                    <a:pt x="10827" y="21127"/>
                  </a:cubicBezTo>
                  <a:cubicBezTo>
                    <a:pt x="11152" y="21096"/>
                    <a:pt x="11431" y="21003"/>
                    <a:pt x="11742" y="20941"/>
                  </a:cubicBezTo>
                  <a:cubicBezTo>
                    <a:pt x="12098" y="20879"/>
                    <a:pt x="12455" y="20802"/>
                    <a:pt x="12827" y="20709"/>
                  </a:cubicBezTo>
                  <a:cubicBezTo>
                    <a:pt x="13200" y="20150"/>
                    <a:pt x="13510" y="19499"/>
                    <a:pt x="13851" y="18878"/>
                  </a:cubicBezTo>
                  <a:cubicBezTo>
                    <a:pt x="14006" y="18537"/>
                    <a:pt x="14130" y="18181"/>
                    <a:pt x="14270" y="17824"/>
                  </a:cubicBezTo>
                  <a:lnTo>
                    <a:pt x="14487" y="17297"/>
                  </a:lnTo>
                  <a:cubicBezTo>
                    <a:pt x="14549" y="17110"/>
                    <a:pt x="14595" y="16924"/>
                    <a:pt x="14642" y="16738"/>
                  </a:cubicBezTo>
                  <a:lnTo>
                    <a:pt x="14813" y="16164"/>
                  </a:lnTo>
                  <a:lnTo>
                    <a:pt x="14906" y="15792"/>
                  </a:lnTo>
                  <a:cubicBezTo>
                    <a:pt x="14952" y="15575"/>
                    <a:pt x="14999" y="15342"/>
                    <a:pt x="15045" y="15125"/>
                  </a:cubicBezTo>
                  <a:cubicBezTo>
                    <a:pt x="15138" y="14675"/>
                    <a:pt x="15200" y="14241"/>
                    <a:pt x="15247" y="13822"/>
                  </a:cubicBezTo>
                  <a:cubicBezTo>
                    <a:pt x="15253" y="13774"/>
                    <a:pt x="15259" y="13726"/>
                    <a:pt x="15265" y="13678"/>
                  </a:cubicBezTo>
                  <a:lnTo>
                    <a:pt x="15265" y="13678"/>
                  </a:lnTo>
                  <a:cubicBezTo>
                    <a:pt x="15884" y="14553"/>
                    <a:pt x="16573" y="15464"/>
                    <a:pt x="17186" y="16025"/>
                  </a:cubicBezTo>
                  <a:cubicBezTo>
                    <a:pt x="17341" y="16226"/>
                    <a:pt x="17511" y="16475"/>
                    <a:pt x="17713" y="16661"/>
                  </a:cubicBezTo>
                  <a:cubicBezTo>
                    <a:pt x="17914" y="16847"/>
                    <a:pt x="18116" y="17048"/>
                    <a:pt x="18318" y="17234"/>
                  </a:cubicBezTo>
                  <a:cubicBezTo>
                    <a:pt x="18737" y="17234"/>
                    <a:pt x="19171" y="17250"/>
                    <a:pt x="19527" y="17250"/>
                  </a:cubicBezTo>
                  <a:cubicBezTo>
                    <a:pt x="19357" y="17234"/>
                    <a:pt x="19279" y="17203"/>
                    <a:pt x="19310" y="17172"/>
                  </a:cubicBezTo>
                  <a:cubicBezTo>
                    <a:pt x="19326" y="17157"/>
                    <a:pt x="19434" y="17141"/>
                    <a:pt x="19559" y="17141"/>
                  </a:cubicBezTo>
                  <a:cubicBezTo>
                    <a:pt x="19807" y="17141"/>
                    <a:pt x="19993" y="17157"/>
                    <a:pt x="20117" y="17157"/>
                  </a:cubicBezTo>
                  <a:cubicBezTo>
                    <a:pt x="20536" y="17064"/>
                    <a:pt x="20505" y="17033"/>
                    <a:pt x="20536" y="17017"/>
                  </a:cubicBezTo>
                  <a:cubicBezTo>
                    <a:pt x="20551" y="17002"/>
                    <a:pt x="20598" y="16971"/>
                    <a:pt x="20737" y="16924"/>
                  </a:cubicBezTo>
                  <a:cubicBezTo>
                    <a:pt x="20799" y="16893"/>
                    <a:pt x="20892" y="16862"/>
                    <a:pt x="21016" y="16816"/>
                  </a:cubicBezTo>
                  <a:cubicBezTo>
                    <a:pt x="21156" y="16769"/>
                    <a:pt x="21327" y="16707"/>
                    <a:pt x="21559" y="16630"/>
                  </a:cubicBezTo>
                  <a:cubicBezTo>
                    <a:pt x="21606" y="16614"/>
                    <a:pt x="21668" y="16599"/>
                    <a:pt x="21761" y="16568"/>
                  </a:cubicBezTo>
                  <a:cubicBezTo>
                    <a:pt x="21962" y="16257"/>
                    <a:pt x="22164" y="15870"/>
                    <a:pt x="22428" y="15420"/>
                  </a:cubicBezTo>
                  <a:cubicBezTo>
                    <a:pt x="22490" y="15311"/>
                    <a:pt x="22552" y="15203"/>
                    <a:pt x="22614" y="15079"/>
                  </a:cubicBezTo>
                  <a:cubicBezTo>
                    <a:pt x="22676" y="14939"/>
                    <a:pt x="22738" y="14799"/>
                    <a:pt x="22800" y="14660"/>
                  </a:cubicBezTo>
                  <a:cubicBezTo>
                    <a:pt x="22909" y="14381"/>
                    <a:pt x="23033" y="14086"/>
                    <a:pt x="23172" y="13776"/>
                  </a:cubicBezTo>
                  <a:cubicBezTo>
                    <a:pt x="23358" y="13124"/>
                    <a:pt x="23622" y="12364"/>
                    <a:pt x="23777" y="11636"/>
                  </a:cubicBezTo>
                  <a:cubicBezTo>
                    <a:pt x="23886" y="11139"/>
                    <a:pt x="23963" y="10627"/>
                    <a:pt x="24056" y="10116"/>
                  </a:cubicBezTo>
                  <a:cubicBezTo>
                    <a:pt x="24134" y="9619"/>
                    <a:pt x="24211" y="9107"/>
                    <a:pt x="24289" y="8596"/>
                  </a:cubicBezTo>
                  <a:cubicBezTo>
                    <a:pt x="24335" y="8270"/>
                    <a:pt x="24335" y="8285"/>
                    <a:pt x="24351" y="8208"/>
                  </a:cubicBezTo>
                  <a:lnTo>
                    <a:pt x="24398" y="8006"/>
                  </a:lnTo>
                  <a:cubicBezTo>
                    <a:pt x="24444" y="7789"/>
                    <a:pt x="24491" y="7603"/>
                    <a:pt x="24553" y="7463"/>
                  </a:cubicBezTo>
                  <a:cubicBezTo>
                    <a:pt x="24630" y="7308"/>
                    <a:pt x="24692" y="7215"/>
                    <a:pt x="24739" y="7184"/>
                  </a:cubicBezTo>
                  <a:lnTo>
                    <a:pt x="24739" y="7107"/>
                  </a:lnTo>
                  <a:cubicBezTo>
                    <a:pt x="24754" y="7091"/>
                    <a:pt x="24754" y="7091"/>
                    <a:pt x="24754" y="7076"/>
                  </a:cubicBezTo>
                  <a:cubicBezTo>
                    <a:pt x="24770" y="7076"/>
                    <a:pt x="24785" y="7076"/>
                    <a:pt x="24801" y="7091"/>
                  </a:cubicBezTo>
                  <a:cubicBezTo>
                    <a:pt x="24832" y="7107"/>
                    <a:pt x="24863" y="7153"/>
                    <a:pt x="24894" y="7200"/>
                  </a:cubicBezTo>
                  <a:cubicBezTo>
                    <a:pt x="24971" y="7293"/>
                    <a:pt x="25033" y="7386"/>
                    <a:pt x="25111" y="7448"/>
                  </a:cubicBezTo>
                  <a:cubicBezTo>
                    <a:pt x="25126" y="7463"/>
                    <a:pt x="25142" y="7463"/>
                    <a:pt x="25157" y="7479"/>
                  </a:cubicBezTo>
                  <a:lnTo>
                    <a:pt x="25142" y="7510"/>
                  </a:lnTo>
                  <a:cubicBezTo>
                    <a:pt x="25173" y="7541"/>
                    <a:pt x="25204" y="7572"/>
                    <a:pt x="25235" y="7619"/>
                  </a:cubicBezTo>
                  <a:cubicBezTo>
                    <a:pt x="25297" y="7696"/>
                    <a:pt x="25359" y="7789"/>
                    <a:pt x="25437" y="7898"/>
                  </a:cubicBezTo>
                  <a:cubicBezTo>
                    <a:pt x="25747" y="8332"/>
                    <a:pt x="26057" y="8782"/>
                    <a:pt x="26383" y="9232"/>
                  </a:cubicBezTo>
                  <a:cubicBezTo>
                    <a:pt x="26739" y="9728"/>
                    <a:pt x="27034" y="10193"/>
                    <a:pt x="27360" y="10674"/>
                  </a:cubicBezTo>
                  <a:cubicBezTo>
                    <a:pt x="27996" y="11636"/>
                    <a:pt x="28647" y="12597"/>
                    <a:pt x="29236" y="13497"/>
                  </a:cubicBezTo>
                  <a:cubicBezTo>
                    <a:pt x="29500" y="13497"/>
                    <a:pt x="29733" y="13512"/>
                    <a:pt x="29965" y="13528"/>
                  </a:cubicBezTo>
                  <a:lnTo>
                    <a:pt x="30059" y="13528"/>
                  </a:lnTo>
                  <a:lnTo>
                    <a:pt x="30105" y="13543"/>
                  </a:lnTo>
                  <a:lnTo>
                    <a:pt x="30198" y="13559"/>
                  </a:lnTo>
                  <a:cubicBezTo>
                    <a:pt x="30260" y="13574"/>
                    <a:pt x="30322" y="13590"/>
                    <a:pt x="30369" y="13590"/>
                  </a:cubicBezTo>
                  <a:cubicBezTo>
                    <a:pt x="30601" y="13636"/>
                    <a:pt x="30772" y="13667"/>
                    <a:pt x="30881" y="13683"/>
                  </a:cubicBezTo>
                  <a:lnTo>
                    <a:pt x="30787" y="13652"/>
                  </a:lnTo>
                  <a:lnTo>
                    <a:pt x="30787" y="13652"/>
                  </a:lnTo>
                  <a:cubicBezTo>
                    <a:pt x="31299" y="13698"/>
                    <a:pt x="31299" y="13807"/>
                    <a:pt x="31656" y="13884"/>
                  </a:cubicBezTo>
                  <a:cubicBezTo>
                    <a:pt x="31670" y="13899"/>
                    <a:pt x="31698" y="13900"/>
                    <a:pt x="31726" y="13912"/>
                  </a:cubicBezTo>
                  <a:lnTo>
                    <a:pt x="31726" y="13912"/>
                  </a:lnTo>
                  <a:cubicBezTo>
                    <a:pt x="31757" y="13860"/>
                    <a:pt x="32076" y="13538"/>
                    <a:pt x="32183" y="13404"/>
                  </a:cubicBezTo>
                  <a:lnTo>
                    <a:pt x="32199" y="13435"/>
                  </a:lnTo>
                  <a:cubicBezTo>
                    <a:pt x="32245" y="13388"/>
                    <a:pt x="32307" y="13326"/>
                    <a:pt x="32385" y="13249"/>
                  </a:cubicBezTo>
                  <a:cubicBezTo>
                    <a:pt x="32478" y="13155"/>
                    <a:pt x="32571" y="13047"/>
                    <a:pt x="32695" y="12938"/>
                  </a:cubicBezTo>
                  <a:cubicBezTo>
                    <a:pt x="32928" y="12706"/>
                    <a:pt x="33114" y="12442"/>
                    <a:pt x="33378" y="12209"/>
                  </a:cubicBezTo>
                  <a:cubicBezTo>
                    <a:pt x="33378" y="12070"/>
                    <a:pt x="33393" y="11946"/>
                    <a:pt x="33393" y="11822"/>
                  </a:cubicBezTo>
                  <a:lnTo>
                    <a:pt x="33486" y="12023"/>
                  </a:lnTo>
                  <a:cubicBezTo>
                    <a:pt x="33486" y="11372"/>
                    <a:pt x="33548" y="10565"/>
                    <a:pt x="33595" y="9790"/>
                  </a:cubicBezTo>
                  <a:cubicBezTo>
                    <a:pt x="33610" y="8968"/>
                    <a:pt x="33641" y="8177"/>
                    <a:pt x="33641" y="7743"/>
                  </a:cubicBezTo>
                  <a:cubicBezTo>
                    <a:pt x="33657" y="7494"/>
                    <a:pt x="33672" y="7231"/>
                    <a:pt x="33688" y="6967"/>
                  </a:cubicBezTo>
                  <a:cubicBezTo>
                    <a:pt x="33688" y="6672"/>
                    <a:pt x="33688" y="6378"/>
                    <a:pt x="33688" y="6052"/>
                  </a:cubicBezTo>
                  <a:cubicBezTo>
                    <a:pt x="33688" y="5509"/>
                    <a:pt x="33703" y="4935"/>
                    <a:pt x="33703" y="4346"/>
                  </a:cubicBezTo>
                  <a:cubicBezTo>
                    <a:pt x="33688" y="3477"/>
                    <a:pt x="33641" y="2547"/>
                    <a:pt x="33486" y="1694"/>
                  </a:cubicBezTo>
                  <a:cubicBezTo>
                    <a:pt x="33486" y="1694"/>
                    <a:pt x="33533" y="1415"/>
                    <a:pt x="33579" y="1136"/>
                  </a:cubicBezTo>
                  <a:cubicBezTo>
                    <a:pt x="33626" y="841"/>
                    <a:pt x="33657" y="562"/>
                    <a:pt x="33657" y="562"/>
                  </a:cubicBezTo>
                  <a:lnTo>
                    <a:pt x="33610" y="391"/>
                  </a:lnTo>
                  <a:cubicBezTo>
                    <a:pt x="33610" y="391"/>
                    <a:pt x="32726" y="34"/>
                    <a:pt x="31765" y="3"/>
                  </a:cubicBezTo>
                  <a:cubicBezTo>
                    <a:pt x="31716" y="2"/>
                    <a:pt x="31667" y="1"/>
                    <a:pt x="3161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056" name="Google Shape;1056;p8"/>
          <p:cNvSpPr txBox="1">
            <a:spLocks noGrp="1"/>
          </p:cNvSpPr>
          <p:nvPr>
            <p:ph type="title"/>
          </p:nvPr>
        </p:nvSpPr>
        <p:spPr>
          <a:xfrm>
            <a:off x="1393544" y="2128433"/>
            <a:ext cx="7841752" cy="306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9842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755468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2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14" name="Google Shape;2514;p16"/>
          <p:cNvGrpSpPr/>
          <p:nvPr/>
        </p:nvGrpSpPr>
        <p:grpSpPr>
          <a:xfrm>
            <a:off x="-643059" y="-1736526"/>
            <a:ext cx="13827095" cy="9343511"/>
            <a:chOff x="-483490" y="-1302395"/>
            <a:chExt cx="10396040" cy="7007633"/>
          </a:xfrm>
        </p:grpSpPr>
        <p:sp>
          <p:nvSpPr>
            <p:cNvPr id="2515" name="Google Shape;2515;p16"/>
            <p:cNvSpPr/>
            <p:nvPr/>
          </p:nvSpPr>
          <p:spPr>
            <a:xfrm rot="-124119">
              <a:off x="-446792" y="-1171477"/>
              <a:ext cx="7292695" cy="2168552"/>
            </a:xfrm>
            <a:custGeom>
              <a:avLst/>
              <a:gdLst/>
              <a:ahLst/>
              <a:cxnLst/>
              <a:rect l="l" t="t" r="r" b="b"/>
              <a:pathLst>
                <a:path w="121032" h="67808" extrusionOk="0">
                  <a:moveTo>
                    <a:pt x="54729" y="0"/>
                  </a:moveTo>
                  <a:cubicBezTo>
                    <a:pt x="38147" y="0"/>
                    <a:pt x="21127" y="6850"/>
                    <a:pt x="7990" y="25280"/>
                  </a:cubicBezTo>
                  <a:cubicBezTo>
                    <a:pt x="7990" y="25280"/>
                    <a:pt x="0" y="58867"/>
                    <a:pt x="20932" y="66452"/>
                  </a:cubicBezTo>
                  <a:cubicBezTo>
                    <a:pt x="23539" y="67396"/>
                    <a:pt x="25970" y="67807"/>
                    <a:pt x="28248" y="67807"/>
                  </a:cubicBezTo>
                  <a:cubicBezTo>
                    <a:pt x="43461" y="67807"/>
                    <a:pt x="51797" y="49474"/>
                    <a:pt x="59682" y="49474"/>
                  </a:cubicBezTo>
                  <a:cubicBezTo>
                    <a:pt x="60093" y="49474"/>
                    <a:pt x="60503" y="49523"/>
                    <a:pt x="60913" y="49628"/>
                  </a:cubicBezTo>
                  <a:cubicBezTo>
                    <a:pt x="66653" y="51092"/>
                    <a:pt x="81127" y="58573"/>
                    <a:pt x="93960" y="58573"/>
                  </a:cubicBezTo>
                  <a:cubicBezTo>
                    <a:pt x="102210" y="58573"/>
                    <a:pt x="109782" y="55481"/>
                    <a:pt x="113919" y="45711"/>
                  </a:cubicBezTo>
                  <a:cubicBezTo>
                    <a:pt x="121031" y="28924"/>
                    <a:pt x="88805" y="0"/>
                    <a:pt x="547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16" name="Google Shape;2516;p16"/>
            <p:cNvSpPr/>
            <p:nvPr/>
          </p:nvSpPr>
          <p:spPr>
            <a:xfrm rot="10800000">
              <a:off x="6127725" y="3056838"/>
              <a:ext cx="3467950" cy="2648400"/>
            </a:xfrm>
            <a:custGeom>
              <a:avLst/>
              <a:gdLst/>
              <a:ahLst/>
              <a:cxnLst/>
              <a:rect l="l" t="t" r="r" b="b"/>
              <a:pathLst>
                <a:path w="138718" h="105936" extrusionOk="0">
                  <a:moveTo>
                    <a:pt x="88883" y="0"/>
                  </a:moveTo>
                  <a:cubicBezTo>
                    <a:pt x="62943" y="0"/>
                    <a:pt x="9014" y="23349"/>
                    <a:pt x="8608" y="24370"/>
                  </a:cubicBezTo>
                  <a:cubicBezTo>
                    <a:pt x="0" y="46145"/>
                    <a:pt x="2528" y="82593"/>
                    <a:pt x="19170" y="101220"/>
                  </a:cubicBezTo>
                  <a:cubicBezTo>
                    <a:pt x="22130" y="104536"/>
                    <a:pt x="27307" y="105936"/>
                    <a:pt x="33862" y="105936"/>
                  </a:cubicBezTo>
                  <a:cubicBezTo>
                    <a:pt x="64125" y="105936"/>
                    <a:pt x="123782" y="76111"/>
                    <a:pt x="130513" y="67378"/>
                  </a:cubicBezTo>
                  <a:cubicBezTo>
                    <a:pt x="138718" y="56754"/>
                    <a:pt x="117191" y="7123"/>
                    <a:pt x="96253" y="888"/>
                  </a:cubicBezTo>
                  <a:cubicBezTo>
                    <a:pt x="94198" y="277"/>
                    <a:pt x="91706" y="0"/>
                    <a:pt x="88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17" name="Google Shape;2517;p16"/>
            <p:cNvSpPr/>
            <p:nvPr/>
          </p:nvSpPr>
          <p:spPr>
            <a:xfrm rot="10800000">
              <a:off x="6366850" y="4360513"/>
              <a:ext cx="644825" cy="464925"/>
            </a:xfrm>
            <a:custGeom>
              <a:avLst/>
              <a:gdLst/>
              <a:ahLst/>
              <a:cxnLst/>
              <a:rect l="l" t="t" r="r" b="b"/>
              <a:pathLst>
                <a:path w="25793" h="18597" extrusionOk="0">
                  <a:moveTo>
                    <a:pt x="7616" y="5475"/>
                  </a:moveTo>
                  <a:cubicBezTo>
                    <a:pt x="7610" y="5478"/>
                    <a:pt x="7606" y="5483"/>
                    <a:pt x="7603" y="5491"/>
                  </a:cubicBezTo>
                  <a:lnTo>
                    <a:pt x="7603" y="5491"/>
                  </a:lnTo>
                  <a:cubicBezTo>
                    <a:pt x="7607" y="5486"/>
                    <a:pt x="7611" y="5480"/>
                    <a:pt x="7616" y="5475"/>
                  </a:cubicBezTo>
                  <a:close/>
                  <a:moveTo>
                    <a:pt x="11664" y="10329"/>
                  </a:moveTo>
                  <a:cubicBezTo>
                    <a:pt x="11659" y="10334"/>
                    <a:pt x="11656" y="10338"/>
                    <a:pt x="11653" y="10342"/>
                  </a:cubicBezTo>
                  <a:lnTo>
                    <a:pt x="11653" y="10342"/>
                  </a:lnTo>
                  <a:cubicBezTo>
                    <a:pt x="11660" y="10337"/>
                    <a:pt x="11664" y="10333"/>
                    <a:pt x="11664" y="10329"/>
                  </a:cubicBezTo>
                  <a:close/>
                  <a:moveTo>
                    <a:pt x="760" y="0"/>
                  </a:moveTo>
                  <a:lnTo>
                    <a:pt x="760" y="0"/>
                  </a:lnTo>
                  <a:cubicBezTo>
                    <a:pt x="714" y="47"/>
                    <a:pt x="667" y="419"/>
                    <a:pt x="683" y="636"/>
                  </a:cubicBezTo>
                  <a:lnTo>
                    <a:pt x="791" y="667"/>
                  </a:lnTo>
                  <a:cubicBezTo>
                    <a:pt x="807" y="1148"/>
                    <a:pt x="729" y="776"/>
                    <a:pt x="698" y="1241"/>
                  </a:cubicBezTo>
                  <a:cubicBezTo>
                    <a:pt x="697" y="1241"/>
                    <a:pt x="696" y="1241"/>
                    <a:pt x="694" y="1241"/>
                  </a:cubicBezTo>
                  <a:cubicBezTo>
                    <a:pt x="621" y="1241"/>
                    <a:pt x="621" y="831"/>
                    <a:pt x="636" y="465"/>
                  </a:cubicBezTo>
                  <a:lnTo>
                    <a:pt x="636" y="465"/>
                  </a:lnTo>
                  <a:cubicBezTo>
                    <a:pt x="605" y="791"/>
                    <a:pt x="528" y="1117"/>
                    <a:pt x="605" y="1272"/>
                  </a:cubicBezTo>
                  <a:cubicBezTo>
                    <a:pt x="580" y="1403"/>
                    <a:pt x="558" y="1421"/>
                    <a:pt x="535" y="1421"/>
                  </a:cubicBezTo>
                  <a:cubicBezTo>
                    <a:pt x="526" y="1421"/>
                    <a:pt x="517" y="1418"/>
                    <a:pt x="508" y="1418"/>
                  </a:cubicBezTo>
                  <a:cubicBezTo>
                    <a:pt x="482" y="1418"/>
                    <a:pt x="454" y="1440"/>
                    <a:pt x="419" y="1613"/>
                  </a:cubicBezTo>
                  <a:cubicBezTo>
                    <a:pt x="419" y="1892"/>
                    <a:pt x="481" y="2264"/>
                    <a:pt x="404" y="2606"/>
                  </a:cubicBezTo>
                  <a:lnTo>
                    <a:pt x="388" y="2590"/>
                  </a:lnTo>
                  <a:cubicBezTo>
                    <a:pt x="202" y="3397"/>
                    <a:pt x="388" y="3846"/>
                    <a:pt x="218" y="4606"/>
                  </a:cubicBezTo>
                  <a:lnTo>
                    <a:pt x="202" y="4513"/>
                  </a:lnTo>
                  <a:cubicBezTo>
                    <a:pt x="124" y="4777"/>
                    <a:pt x="140" y="5320"/>
                    <a:pt x="47" y="5816"/>
                  </a:cubicBezTo>
                  <a:cubicBezTo>
                    <a:pt x="64" y="5741"/>
                    <a:pt x="94" y="5670"/>
                    <a:pt x="116" y="5670"/>
                  </a:cubicBezTo>
                  <a:cubicBezTo>
                    <a:pt x="135" y="5670"/>
                    <a:pt x="147" y="5720"/>
                    <a:pt x="140" y="5863"/>
                  </a:cubicBezTo>
                  <a:cubicBezTo>
                    <a:pt x="47" y="6437"/>
                    <a:pt x="62" y="6824"/>
                    <a:pt x="0" y="7259"/>
                  </a:cubicBezTo>
                  <a:lnTo>
                    <a:pt x="78" y="7677"/>
                  </a:lnTo>
                  <a:cubicBezTo>
                    <a:pt x="78" y="7739"/>
                    <a:pt x="78" y="7801"/>
                    <a:pt x="62" y="7879"/>
                  </a:cubicBezTo>
                  <a:cubicBezTo>
                    <a:pt x="62" y="7910"/>
                    <a:pt x="62" y="7941"/>
                    <a:pt x="62" y="7988"/>
                  </a:cubicBezTo>
                  <a:cubicBezTo>
                    <a:pt x="62" y="8050"/>
                    <a:pt x="62" y="8112"/>
                    <a:pt x="62" y="8174"/>
                  </a:cubicBezTo>
                  <a:cubicBezTo>
                    <a:pt x="78" y="8468"/>
                    <a:pt x="62" y="8794"/>
                    <a:pt x="109" y="9135"/>
                  </a:cubicBezTo>
                  <a:cubicBezTo>
                    <a:pt x="187" y="9833"/>
                    <a:pt x="264" y="10671"/>
                    <a:pt x="373" y="11617"/>
                  </a:cubicBezTo>
                  <a:cubicBezTo>
                    <a:pt x="714" y="11849"/>
                    <a:pt x="1102" y="12098"/>
                    <a:pt x="1520" y="12377"/>
                  </a:cubicBezTo>
                  <a:cubicBezTo>
                    <a:pt x="1737" y="12532"/>
                    <a:pt x="1939" y="12609"/>
                    <a:pt x="2156" y="12733"/>
                  </a:cubicBezTo>
                  <a:cubicBezTo>
                    <a:pt x="2420" y="12873"/>
                    <a:pt x="2668" y="13013"/>
                    <a:pt x="2947" y="13152"/>
                  </a:cubicBezTo>
                  <a:cubicBezTo>
                    <a:pt x="3444" y="12982"/>
                    <a:pt x="3971" y="12749"/>
                    <a:pt x="4483" y="12547"/>
                  </a:cubicBezTo>
                  <a:cubicBezTo>
                    <a:pt x="4746" y="12423"/>
                    <a:pt x="5010" y="12268"/>
                    <a:pt x="5274" y="12129"/>
                  </a:cubicBezTo>
                  <a:lnTo>
                    <a:pt x="5661" y="11911"/>
                  </a:lnTo>
                  <a:cubicBezTo>
                    <a:pt x="5801" y="11834"/>
                    <a:pt x="5925" y="11741"/>
                    <a:pt x="6049" y="11663"/>
                  </a:cubicBezTo>
                  <a:lnTo>
                    <a:pt x="6437" y="11400"/>
                  </a:lnTo>
                  <a:lnTo>
                    <a:pt x="6685" y="11229"/>
                  </a:lnTo>
                  <a:cubicBezTo>
                    <a:pt x="6825" y="11105"/>
                    <a:pt x="6964" y="10996"/>
                    <a:pt x="7104" y="10888"/>
                  </a:cubicBezTo>
                  <a:cubicBezTo>
                    <a:pt x="7398" y="10655"/>
                    <a:pt x="7647" y="10423"/>
                    <a:pt x="7895" y="10205"/>
                  </a:cubicBezTo>
                  <a:cubicBezTo>
                    <a:pt x="7922" y="10180"/>
                    <a:pt x="7949" y="10155"/>
                    <a:pt x="7975" y="10130"/>
                  </a:cubicBezTo>
                  <a:lnTo>
                    <a:pt x="7975" y="10130"/>
                  </a:lnTo>
                  <a:cubicBezTo>
                    <a:pt x="7905" y="10969"/>
                    <a:pt x="7863" y="11868"/>
                    <a:pt x="7941" y="12516"/>
                  </a:cubicBezTo>
                  <a:cubicBezTo>
                    <a:pt x="7941" y="12718"/>
                    <a:pt x="7926" y="12951"/>
                    <a:pt x="7941" y="13168"/>
                  </a:cubicBezTo>
                  <a:cubicBezTo>
                    <a:pt x="7972" y="13385"/>
                    <a:pt x="7988" y="13602"/>
                    <a:pt x="8019" y="13819"/>
                  </a:cubicBezTo>
                  <a:cubicBezTo>
                    <a:pt x="8267" y="14036"/>
                    <a:pt x="8531" y="14253"/>
                    <a:pt x="8748" y="14440"/>
                  </a:cubicBezTo>
                  <a:cubicBezTo>
                    <a:pt x="8655" y="14346"/>
                    <a:pt x="8608" y="14284"/>
                    <a:pt x="8639" y="14284"/>
                  </a:cubicBezTo>
                  <a:cubicBezTo>
                    <a:pt x="8670" y="14284"/>
                    <a:pt x="8748" y="14331"/>
                    <a:pt x="8825" y="14393"/>
                  </a:cubicBezTo>
                  <a:cubicBezTo>
                    <a:pt x="8965" y="14517"/>
                    <a:pt x="9074" y="14610"/>
                    <a:pt x="9151" y="14672"/>
                  </a:cubicBezTo>
                  <a:cubicBezTo>
                    <a:pt x="9446" y="14843"/>
                    <a:pt x="9430" y="14796"/>
                    <a:pt x="9477" y="14812"/>
                  </a:cubicBezTo>
                  <a:cubicBezTo>
                    <a:pt x="9492" y="14812"/>
                    <a:pt x="9523" y="14812"/>
                    <a:pt x="9632" y="14843"/>
                  </a:cubicBezTo>
                  <a:cubicBezTo>
                    <a:pt x="9694" y="14874"/>
                    <a:pt x="9756" y="14889"/>
                    <a:pt x="9865" y="14920"/>
                  </a:cubicBezTo>
                  <a:cubicBezTo>
                    <a:pt x="9973" y="14967"/>
                    <a:pt x="10113" y="15029"/>
                    <a:pt x="10283" y="15091"/>
                  </a:cubicBezTo>
                  <a:cubicBezTo>
                    <a:pt x="10314" y="15106"/>
                    <a:pt x="10361" y="15122"/>
                    <a:pt x="10438" y="15153"/>
                  </a:cubicBezTo>
                  <a:cubicBezTo>
                    <a:pt x="10718" y="15075"/>
                    <a:pt x="11043" y="14936"/>
                    <a:pt x="11415" y="14796"/>
                  </a:cubicBezTo>
                  <a:cubicBezTo>
                    <a:pt x="11509" y="14765"/>
                    <a:pt x="11602" y="14719"/>
                    <a:pt x="11710" y="14688"/>
                  </a:cubicBezTo>
                  <a:cubicBezTo>
                    <a:pt x="11819" y="14641"/>
                    <a:pt x="11912" y="14579"/>
                    <a:pt x="12020" y="14533"/>
                  </a:cubicBezTo>
                  <a:cubicBezTo>
                    <a:pt x="12237" y="14424"/>
                    <a:pt x="12470" y="14300"/>
                    <a:pt x="12703" y="14176"/>
                  </a:cubicBezTo>
                  <a:cubicBezTo>
                    <a:pt x="13153" y="13881"/>
                    <a:pt x="13680" y="13555"/>
                    <a:pt x="14145" y="13183"/>
                  </a:cubicBezTo>
                  <a:cubicBezTo>
                    <a:pt x="14471" y="12951"/>
                    <a:pt x="14781" y="12687"/>
                    <a:pt x="15091" y="12423"/>
                  </a:cubicBezTo>
                  <a:cubicBezTo>
                    <a:pt x="15386" y="12160"/>
                    <a:pt x="15696" y="11880"/>
                    <a:pt x="16006" y="11617"/>
                  </a:cubicBezTo>
                  <a:cubicBezTo>
                    <a:pt x="16192" y="11446"/>
                    <a:pt x="16192" y="11446"/>
                    <a:pt x="16239" y="11415"/>
                  </a:cubicBezTo>
                  <a:lnTo>
                    <a:pt x="16363" y="11307"/>
                  </a:lnTo>
                  <a:cubicBezTo>
                    <a:pt x="16503" y="11198"/>
                    <a:pt x="16627" y="11120"/>
                    <a:pt x="16735" y="11058"/>
                  </a:cubicBezTo>
                  <a:cubicBezTo>
                    <a:pt x="16830" y="11011"/>
                    <a:pt x="16898" y="10991"/>
                    <a:pt x="16945" y="10991"/>
                  </a:cubicBezTo>
                  <a:cubicBezTo>
                    <a:pt x="16960" y="10991"/>
                    <a:pt x="16972" y="10993"/>
                    <a:pt x="16983" y="10996"/>
                  </a:cubicBezTo>
                  <a:lnTo>
                    <a:pt x="17030" y="10934"/>
                  </a:lnTo>
                  <a:lnTo>
                    <a:pt x="17045" y="10934"/>
                  </a:lnTo>
                  <a:cubicBezTo>
                    <a:pt x="17061" y="10934"/>
                    <a:pt x="17061" y="10950"/>
                    <a:pt x="17076" y="10965"/>
                  </a:cubicBezTo>
                  <a:cubicBezTo>
                    <a:pt x="17076" y="10981"/>
                    <a:pt x="17076" y="11027"/>
                    <a:pt x="17076" y="11074"/>
                  </a:cubicBezTo>
                  <a:cubicBezTo>
                    <a:pt x="17076" y="11167"/>
                    <a:pt x="17061" y="11260"/>
                    <a:pt x="17076" y="11338"/>
                  </a:cubicBezTo>
                  <a:cubicBezTo>
                    <a:pt x="17076" y="11353"/>
                    <a:pt x="17092" y="11353"/>
                    <a:pt x="17092" y="11369"/>
                  </a:cubicBezTo>
                  <a:lnTo>
                    <a:pt x="17061" y="11384"/>
                  </a:lnTo>
                  <a:cubicBezTo>
                    <a:pt x="17061" y="11415"/>
                    <a:pt x="17076" y="11446"/>
                    <a:pt x="17061" y="11508"/>
                  </a:cubicBezTo>
                  <a:cubicBezTo>
                    <a:pt x="17061" y="11570"/>
                    <a:pt x="17045" y="11663"/>
                    <a:pt x="17045" y="11772"/>
                  </a:cubicBezTo>
                  <a:cubicBezTo>
                    <a:pt x="17014" y="12191"/>
                    <a:pt x="16983" y="12609"/>
                    <a:pt x="16937" y="13059"/>
                  </a:cubicBezTo>
                  <a:cubicBezTo>
                    <a:pt x="16906" y="13540"/>
                    <a:pt x="16844" y="13959"/>
                    <a:pt x="16797" y="14424"/>
                  </a:cubicBezTo>
                  <a:cubicBezTo>
                    <a:pt x="16704" y="15324"/>
                    <a:pt x="16611" y="16239"/>
                    <a:pt x="16518" y="17076"/>
                  </a:cubicBezTo>
                  <a:cubicBezTo>
                    <a:pt x="16658" y="17216"/>
                    <a:pt x="16813" y="17340"/>
                    <a:pt x="16937" y="17464"/>
                  </a:cubicBezTo>
                  <a:lnTo>
                    <a:pt x="16999" y="17510"/>
                  </a:lnTo>
                  <a:lnTo>
                    <a:pt x="17014" y="17541"/>
                  </a:lnTo>
                  <a:lnTo>
                    <a:pt x="17061" y="17603"/>
                  </a:lnTo>
                  <a:cubicBezTo>
                    <a:pt x="17092" y="17650"/>
                    <a:pt x="17123" y="17681"/>
                    <a:pt x="17154" y="17712"/>
                  </a:cubicBezTo>
                  <a:cubicBezTo>
                    <a:pt x="17263" y="17852"/>
                    <a:pt x="17356" y="17960"/>
                    <a:pt x="17402" y="18022"/>
                  </a:cubicBezTo>
                  <a:lnTo>
                    <a:pt x="17371" y="17960"/>
                  </a:lnTo>
                  <a:lnTo>
                    <a:pt x="17371" y="17960"/>
                  </a:lnTo>
                  <a:cubicBezTo>
                    <a:pt x="17666" y="18239"/>
                    <a:pt x="17604" y="18317"/>
                    <a:pt x="17774" y="18534"/>
                  </a:cubicBezTo>
                  <a:cubicBezTo>
                    <a:pt x="17789" y="18548"/>
                    <a:pt x="17790" y="18563"/>
                    <a:pt x="17802" y="18590"/>
                  </a:cubicBezTo>
                  <a:lnTo>
                    <a:pt x="17802" y="18590"/>
                  </a:lnTo>
                  <a:cubicBezTo>
                    <a:pt x="17839" y="18571"/>
                    <a:pt x="18210" y="18532"/>
                    <a:pt x="18348" y="18519"/>
                  </a:cubicBezTo>
                  <a:lnTo>
                    <a:pt x="18348" y="18519"/>
                  </a:lnTo>
                  <a:lnTo>
                    <a:pt x="18333" y="18534"/>
                  </a:lnTo>
                  <a:cubicBezTo>
                    <a:pt x="18379" y="18534"/>
                    <a:pt x="18457" y="18534"/>
                    <a:pt x="18534" y="18519"/>
                  </a:cubicBezTo>
                  <a:cubicBezTo>
                    <a:pt x="18643" y="18503"/>
                    <a:pt x="18751" y="18503"/>
                    <a:pt x="18876" y="18488"/>
                  </a:cubicBezTo>
                  <a:cubicBezTo>
                    <a:pt x="19139" y="18472"/>
                    <a:pt x="19387" y="18410"/>
                    <a:pt x="19667" y="18394"/>
                  </a:cubicBezTo>
                  <a:cubicBezTo>
                    <a:pt x="19744" y="18301"/>
                    <a:pt x="19806" y="18239"/>
                    <a:pt x="19868" y="18177"/>
                  </a:cubicBezTo>
                  <a:lnTo>
                    <a:pt x="19868" y="18177"/>
                  </a:lnTo>
                  <a:lnTo>
                    <a:pt x="19822" y="18332"/>
                  </a:lnTo>
                  <a:cubicBezTo>
                    <a:pt x="20147" y="17945"/>
                    <a:pt x="20597" y="17479"/>
                    <a:pt x="21016" y="17045"/>
                  </a:cubicBezTo>
                  <a:cubicBezTo>
                    <a:pt x="21450" y="16549"/>
                    <a:pt x="21869" y="16084"/>
                    <a:pt x="22086" y="15835"/>
                  </a:cubicBezTo>
                  <a:cubicBezTo>
                    <a:pt x="22226" y="15680"/>
                    <a:pt x="22365" y="15541"/>
                    <a:pt x="22505" y="15370"/>
                  </a:cubicBezTo>
                  <a:cubicBezTo>
                    <a:pt x="22660" y="15199"/>
                    <a:pt x="22815" y="15013"/>
                    <a:pt x="22970" y="14827"/>
                  </a:cubicBezTo>
                  <a:cubicBezTo>
                    <a:pt x="23249" y="14502"/>
                    <a:pt x="23544" y="14160"/>
                    <a:pt x="23839" y="13804"/>
                  </a:cubicBezTo>
                  <a:cubicBezTo>
                    <a:pt x="24273" y="13261"/>
                    <a:pt x="24707" y="12687"/>
                    <a:pt x="25048" y="12098"/>
                  </a:cubicBezTo>
                  <a:cubicBezTo>
                    <a:pt x="25048" y="12098"/>
                    <a:pt x="25219" y="11942"/>
                    <a:pt x="25390" y="11803"/>
                  </a:cubicBezTo>
                  <a:cubicBezTo>
                    <a:pt x="25560" y="11648"/>
                    <a:pt x="25731" y="11493"/>
                    <a:pt x="25731" y="11493"/>
                  </a:cubicBezTo>
                  <a:lnTo>
                    <a:pt x="25793" y="11369"/>
                  </a:lnTo>
                  <a:cubicBezTo>
                    <a:pt x="25793" y="11369"/>
                    <a:pt x="25421" y="10702"/>
                    <a:pt x="24862" y="10205"/>
                  </a:cubicBezTo>
                  <a:cubicBezTo>
                    <a:pt x="24499" y="9872"/>
                    <a:pt x="24056" y="9611"/>
                    <a:pt x="23599" y="9611"/>
                  </a:cubicBezTo>
                  <a:cubicBezTo>
                    <a:pt x="23354" y="9611"/>
                    <a:pt x="23105" y="9686"/>
                    <a:pt x="22862" y="9864"/>
                  </a:cubicBezTo>
                  <a:lnTo>
                    <a:pt x="22815" y="9802"/>
                  </a:lnTo>
                  <a:cubicBezTo>
                    <a:pt x="22815" y="9802"/>
                    <a:pt x="22768" y="9880"/>
                    <a:pt x="22737" y="9942"/>
                  </a:cubicBezTo>
                  <a:cubicBezTo>
                    <a:pt x="22691" y="10019"/>
                    <a:pt x="22644" y="10081"/>
                    <a:pt x="22644" y="10081"/>
                  </a:cubicBezTo>
                  <a:cubicBezTo>
                    <a:pt x="22419" y="10346"/>
                    <a:pt x="22364" y="10532"/>
                    <a:pt x="22323" y="10532"/>
                  </a:cubicBezTo>
                  <a:cubicBezTo>
                    <a:pt x="22316" y="10532"/>
                    <a:pt x="22310" y="10527"/>
                    <a:pt x="22303" y="10516"/>
                  </a:cubicBezTo>
                  <a:lnTo>
                    <a:pt x="22629" y="10081"/>
                  </a:lnTo>
                  <a:lnTo>
                    <a:pt x="22629" y="10081"/>
                  </a:lnTo>
                  <a:cubicBezTo>
                    <a:pt x="22542" y="10189"/>
                    <a:pt x="22501" y="10230"/>
                    <a:pt x="22486" y="10230"/>
                  </a:cubicBezTo>
                  <a:cubicBezTo>
                    <a:pt x="22458" y="10230"/>
                    <a:pt x="22521" y="10089"/>
                    <a:pt x="22551" y="9988"/>
                  </a:cubicBezTo>
                  <a:lnTo>
                    <a:pt x="22551" y="9988"/>
                  </a:lnTo>
                  <a:cubicBezTo>
                    <a:pt x="22458" y="10128"/>
                    <a:pt x="22350" y="10252"/>
                    <a:pt x="22257" y="10345"/>
                  </a:cubicBezTo>
                  <a:cubicBezTo>
                    <a:pt x="22253" y="10365"/>
                    <a:pt x="22255" y="10372"/>
                    <a:pt x="22261" y="10372"/>
                  </a:cubicBezTo>
                  <a:cubicBezTo>
                    <a:pt x="22279" y="10372"/>
                    <a:pt x="22331" y="10306"/>
                    <a:pt x="22365" y="10283"/>
                  </a:cubicBezTo>
                  <a:lnTo>
                    <a:pt x="22365" y="10283"/>
                  </a:lnTo>
                  <a:cubicBezTo>
                    <a:pt x="22257" y="10469"/>
                    <a:pt x="22148" y="10748"/>
                    <a:pt x="21977" y="10950"/>
                  </a:cubicBezTo>
                  <a:cubicBezTo>
                    <a:pt x="21884" y="11072"/>
                    <a:pt x="21844" y="11094"/>
                    <a:pt x="21814" y="11094"/>
                  </a:cubicBezTo>
                  <a:cubicBezTo>
                    <a:pt x="21797" y="11094"/>
                    <a:pt x="21783" y="11087"/>
                    <a:pt x="21766" y="11087"/>
                  </a:cubicBezTo>
                  <a:cubicBezTo>
                    <a:pt x="21732" y="11087"/>
                    <a:pt x="21682" y="11114"/>
                    <a:pt x="21559" y="11276"/>
                  </a:cubicBezTo>
                  <a:lnTo>
                    <a:pt x="21218" y="11725"/>
                  </a:lnTo>
                  <a:lnTo>
                    <a:pt x="21031" y="11958"/>
                  </a:lnTo>
                  <a:lnTo>
                    <a:pt x="20938" y="12067"/>
                  </a:lnTo>
                  <a:lnTo>
                    <a:pt x="20923" y="12067"/>
                  </a:lnTo>
                  <a:cubicBezTo>
                    <a:pt x="20892" y="12098"/>
                    <a:pt x="20876" y="12113"/>
                    <a:pt x="20845" y="12129"/>
                  </a:cubicBezTo>
                  <a:cubicBezTo>
                    <a:pt x="20799" y="12160"/>
                    <a:pt x="20752" y="12160"/>
                    <a:pt x="20721" y="12175"/>
                  </a:cubicBezTo>
                  <a:cubicBezTo>
                    <a:pt x="20690" y="12175"/>
                    <a:pt x="20659" y="12206"/>
                    <a:pt x="20628" y="12237"/>
                  </a:cubicBezTo>
                  <a:cubicBezTo>
                    <a:pt x="20644" y="12206"/>
                    <a:pt x="20644" y="12191"/>
                    <a:pt x="20659" y="12175"/>
                  </a:cubicBezTo>
                  <a:cubicBezTo>
                    <a:pt x="20659" y="12160"/>
                    <a:pt x="20675" y="12144"/>
                    <a:pt x="20690" y="12113"/>
                  </a:cubicBezTo>
                  <a:lnTo>
                    <a:pt x="20675" y="12113"/>
                  </a:lnTo>
                  <a:cubicBezTo>
                    <a:pt x="20663" y="12131"/>
                    <a:pt x="20658" y="12135"/>
                    <a:pt x="20654" y="12135"/>
                  </a:cubicBezTo>
                  <a:cubicBezTo>
                    <a:pt x="20651" y="12135"/>
                    <a:pt x="20650" y="12133"/>
                    <a:pt x="20646" y="12133"/>
                  </a:cubicBezTo>
                  <a:cubicBezTo>
                    <a:pt x="20642" y="12133"/>
                    <a:pt x="20637" y="12135"/>
                    <a:pt x="20628" y="12144"/>
                  </a:cubicBezTo>
                  <a:cubicBezTo>
                    <a:pt x="20649" y="12109"/>
                    <a:pt x="20671" y="12073"/>
                    <a:pt x="20692" y="12039"/>
                  </a:cubicBezTo>
                  <a:lnTo>
                    <a:pt x="20692" y="12039"/>
                  </a:lnTo>
                  <a:cubicBezTo>
                    <a:pt x="20691" y="12044"/>
                    <a:pt x="20690" y="12048"/>
                    <a:pt x="20690" y="12051"/>
                  </a:cubicBezTo>
                  <a:cubicBezTo>
                    <a:pt x="20690" y="12067"/>
                    <a:pt x="20690" y="12082"/>
                    <a:pt x="20690" y="12098"/>
                  </a:cubicBezTo>
                  <a:cubicBezTo>
                    <a:pt x="20690" y="12077"/>
                    <a:pt x="20692" y="12056"/>
                    <a:pt x="20694" y="12036"/>
                  </a:cubicBezTo>
                  <a:lnTo>
                    <a:pt x="20694" y="12036"/>
                  </a:lnTo>
                  <a:cubicBezTo>
                    <a:pt x="20719" y="11997"/>
                    <a:pt x="20743" y="11960"/>
                    <a:pt x="20768" y="11927"/>
                  </a:cubicBezTo>
                  <a:lnTo>
                    <a:pt x="20768" y="11927"/>
                  </a:lnTo>
                  <a:cubicBezTo>
                    <a:pt x="20737" y="11958"/>
                    <a:pt x="20721" y="11973"/>
                    <a:pt x="20721" y="11989"/>
                  </a:cubicBezTo>
                  <a:cubicBezTo>
                    <a:pt x="20706" y="11989"/>
                    <a:pt x="20706" y="11973"/>
                    <a:pt x="20706" y="11973"/>
                  </a:cubicBezTo>
                  <a:cubicBezTo>
                    <a:pt x="20706" y="11993"/>
                    <a:pt x="20700" y="12012"/>
                    <a:pt x="20695" y="12027"/>
                  </a:cubicBezTo>
                  <a:lnTo>
                    <a:pt x="20695" y="12027"/>
                  </a:lnTo>
                  <a:cubicBezTo>
                    <a:pt x="20700" y="11990"/>
                    <a:pt x="20706" y="11956"/>
                    <a:pt x="20706" y="11927"/>
                  </a:cubicBezTo>
                  <a:cubicBezTo>
                    <a:pt x="20737" y="11493"/>
                    <a:pt x="20752" y="11183"/>
                    <a:pt x="20768" y="11151"/>
                  </a:cubicBezTo>
                  <a:lnTo>
                    <a:pt x="20628" y="11074"/>
                  </a:lnTo>
                  <a:cubicBezTo>
                    <a:pt x="20737" y="9507"/>
                    <a:pt x="20830" y="10562"/>
                    <a:pt x="20892" y="9089"/>
                  </a:cubicBezTo>
                  <a:cubicBezTo>
                    <a:pt x="20845" y="8980"/>
                    <a:pt x="20845" y="8794"/>
                    <a:pt x="20845" y="8577"/>
                  </a:cubicBezTo>
                  <a:cubicBezTo>
                    <a:pt x="20845" y="8360"/>
                    <a:pt x="20876" y="8112"/>
                    <a:pt x="20892" y="7848"/>
                  </a:cubicBezTo>
                  <a:cubicBezTo>
                    <a:pt x="20706" y="7646"/>
                    <a:pt x="20520" y="7445"/>
                    <a:pt x="20396" y="7414"/>
                  </a:cubicBezTo>
                  <a:cubicBezTo>
                    <a:pt x="20411" y="7398"/>
                    <a:pt x="20194" y="7212"/>
                    <a:pt x="20240" y="7166"/>
                  </a:cubicBezTo>
                  <a:lnTo>
                    <a:pt x="20240" y="7166"/>
                  </a:lnTo>
                  <a:cubicBezTo>
                    <a:pt x="20231" y="7168"/>
                    <a:pt x="20221" y="7169"/>
                    <a:pt x="20211" y="7169"/>
                  </a:cubicBezTo>
                  <a:cubicBezTo>
                    <a:pt x="20085" y="7169"/>
                    <a:pt x="19980" y="6988"/>
                    <a:pt x="19822" y="6902"/>
                  </a:cubicBezTo>
                  <a:cubicBezTo>
                    <a:pt x="19812" y="6897"/>
                    <a:pt x="19806" y="6895"/>
                    <a:pt x="19803" y="6895"/>
                  </a:cubicBezTo>
                  <a:cubicBezTo>
                    <a:pt x="19787" y="6895"/>
                    <a:pt x="19855" y="6956"/>
                    <a:pt x="19868" y="6995"/>
                  </a:cubicBezTo>
                  <a:cubicBezTo>
                    <a:pt x="19868" y="6995"/>
                    <a:pt x="19791" y="6933"/>
                    <a:pt x="19713" y="6871"/>
                  </a:cubicBezTo>
                  <a:cubicBezTo>
                    <a:pt x="19620" y="6809"/>
                    <a:pt x="19542" y="6731"/>
                    <a:pt x="19542" y="6731"/>
                  </a:cubicBezTo>
                  <a:cubicBezTo>
                    <a:pt x="19475" y="6655"/>
                    <a:pt x="19444" y="6602"/>
                    <a:pt x="19462" y="6602"/>
                  </a:cubicBezTo>
                  <a:cubicBezTo>
                    <a:pt x="19474" y="6602"/>
                    <a:pt x="19505" y="6622"/>
                    <a:pt x="19558" y="6669"/>
                  </a:cubicBezTo>
                  <a:cubicBezTo>
                    <a:pt x="19449" y="6561"/>
                    <a:pt x="19279" y="6468"/>
                    <a:pt x="19062" y="6312"/>
                  </a:cubicBezTo>
                  <a:cubicBezTo>
                    <a:pt x="18798" y="6126"/>
                    <a:pt x="18488" y="5894"/>
                    <a:pt x="18131" y="5661"/>
                  </a:cubicBezTo>
                  <a:cubicBezTo>
                    <a:pt x="17712" y="5832"/>
                    <a:pt x="17247" y="6095"/>
                    <a:pt x="16766" y="6344"/>
                  </a:cubicBezTo>
                  <a:cubicBezTo>
                    <a:pt x="16254" y="6685"/>
                    <a:pt x="15743" y="6995"/>
                    <a:pt x="15200" y="7460"/>
                  </a:cubicBezTo>
                  <a:cubicBezTo>
                    <a:pt x="14936" y="7677"/>
                    <a:pt x="14657" y="7879"/>
                    <a:pt x="14409" y="8112"/>
                  </a:cubicBezTo>
                  <a:lnTo>
                    <a:pt x="13649" y="8779"/>
                  </a:lnTo>
                  <a:cubicBezTo>
                    <a:pt x="13385" y="9011"/>
                    <a:pt x="13122" y="9244"/>
                    <a:pt x="12873" y="9461"/>
                  </a:cubicBezTo>
                  <a:cubicBezTo>
                    <a:pt x="12625" y="9694"/>
                    <a:pt x="12393" y="9880"/>
                    <a:pt x="12175" y="10066"/>
                  </a:cubicBezTo>
                  <a:cubicBezTo>
                    <a:pt x="12051" y="10143"/>
                    <a:pt x="11958" y="10236"/>
                    <a:pt x="11865" y="10298"/>
                  </a:cubicBezTo>
                  <a:cubicBezTo>
                    <a:pt x="11850" y="10314"/>
                    <a:pt x="11850" y="10314"/>
                    <a:pt x="11850" y="10329"/>
                  </a:cubicBezTo>
                  <a:cubicBezTo>
                    <a:pt x="11850" y="10423"/>
                    <a:pt x="11865" y="10361"/>
                    <a:pt x="11896" y="10485"/>
                  </a:cubicBezTo>
                  <a:cubicBezTo>
                    <a:pt x="11889" y="10531"/>
                    <a:pt x="11877" y="10531"/>
                    <a:pt x="11867" y="10531"/>
                  </a:cubicBezTo>
                  <a:cubicBezTo>
                    <a:pt x="11857" y="10531"/>
                    <a:pt x="11850" y="10531"/>
                    <a:pt x="11850" y="10578"/>
                  </a:cubicBezTo>
                  <a:cubicBezTo>
                    <a:pt x="11834" y="10392"/>
                    <a:pt x="11803" y="10485"/>
                    <a:pt x="11819" y="10392"/>
                  </a:cubicBezTo>
                  <a:cubicBezTo>
                    <a:pt x="11819" y="10376"/>
                    <a:pt x="11834" y="10345"/>
                    <a:pt x="11850" y="10283"/>
                  </a:cubicBezTo>
                  <a:lnTo>
                    <a:pt x="11850" y="10283"/>
                  </a:lnTo>
                  <a:lnTo>
                    <a:pt x="11788" y="10454"/>
                  </a:lnTo>
                  <a:lnTo>
                    <a:pt x="11819" y="10345"/>
                  </a:lnTo>
                  <a:lnTo>
                    <a:pt x="11819" y="10345"/>
                  </a:lnTo>
                  <a:cubicBezTo>
                    <a:pt x="11803" y="10392"/>
                    <a:pt x="11772" y="10438"/>
                    <a:pt x="11757" y="10438"/>
                  </a:cubicBezTo>
                  <a:cubicBezTo>
                    <a:pt x="11750" y="10445"/>
                    <a:pt x="11746" y="10448"/>
                    <a:pt x="11744" y="10448"/>
                  </a:cubicBezTo>
                  <a:cubicBezTo>
                    <a:pt x="11739" y="10448"/>
                    <a:pt x="11760" y="10409"/>
                    <a:pt x="11772" y="10361"/>
                  </a:cubicBezTo>
                  <a:lnTo>
                    <a:pt x="11772" y="10361"/>
                  </a:lnTo>
                  <a:cubicBezTo>
                    <a:pt x="11753" y="10373"/>
                    <a:pt x="11720" y="10381"/>
                    <a:pt x="11693" y="10381"/>
                  </a:cubicBezTo>
                  <a:cubicBezTo>
                    <a:pt x="11659" y="10381"/>
                    <a:pt x="11634" y="10369"/>
                    <a:pt x="11653" y="10342"/>
                  </a:cubicBezTo>
                  <a:lnTo>
                    <a:pt x="11653" y="10342"/>
                  </a:lnTo>
                  <a:cubicBezTo>
                    <a:pt x="11637" y="10353"/>
                    <a:pt x="11605" y="10365"/>
                    <a:pt x="11585" y="10365"/>
                  </a:cubicBezTo>
                  <a:cubicBezTo>
                    <a:pt x="11579" y="10365"/>
                    <a:pt x="11574" y="10363"/>
                    <a:pt x="11571" y="10361"/>
                  </a:cubicBezTo>
                  <a:cubicBezTo>
                    <a:pt x="11617" y="10345"/>
                    <a:pt x="11602" y="10345"/>
                    <a:pt x="11586" y="10314"/>
                  </a:cubicBezTo>
                  <a:cubicBezTo>
                    <a:pt x="11571" y="10283"/>
                    <a:pt x="11555" y="10252"/>
                    <a:pt x="11602" y="10252"/>
                  </a:cubicBezTo>
                  <a:cubicBezTo>
                    <a:pt x="11602" y="10236"/>
                    <a:pt x="11602" y="10221"/>
                    <a:pt x="11602" y="10190"/>
                  </a:cubicBezTo>
                  <a:cubicBezTo>
                    <a:pt x="11617" y="10112"/>
                    <a:pt x="11617" y="10019"/>
                    <a:pt x="11633" y="9942"/>
                  </a:cubicBezTo>
                  <a:cubicBezTo>
                    <a:pt x="11633" y="9814"/>
                    <a:pt x="11624" y="9721"/>
                    <a:pt x="11587" y="9721"/>
                  </a:cubicBezTo>
                  <a:cubicBezTo>
                    <a:pt x="11575" y="9721"/>
                    <a:pt x="11559" y="9732"/>
                    <a:pt x="11540" y="9756"/>
                  </a:cubicBezTo>
                  <a:cubicBezTo>
                    <a:pt x="11599" y="9684"/>
                    <a:pt x="11686" y="9330"/>
                    <a:pt x="11723" y="9330"/>
                  </a:cubicBezTo>
                  <a:cubicBezTo>
                    <a:pt x="11734" y="9330"/>
                    <a:pt x="11741" y="9362"/>
                    <a:pt x="11741" y="9445"/>
                  </a:cubicBezTo>
                  <a:cubicBezTo>
                    <a:pt x="11788" y="9244"/>
                    <a:pt x="11834" y="9058"/>
                    <a:pt x="11834" y="8918"/>
                  </a:cubicBezTo>
                  <a:lnTo>
                    <a:pt x="11834" y="8918"/>
                  </a:lnTo>
                  <a:lnTo>
                    <a:pt x="11741" y="9166"/>
                  </a:lnTo>
                  <a:cubicBezTo>
                    <a:pt x="11850" y="8484"/>
                    <a:pt x="12020" y="8143"/>
                    <a:pt x="12005" y="7662"/>
                  </a:cubicBezTo>
                  <a:lnTo>
                    <a:pt x="12005" y="7662"/>
                  </a:lnTo>
                  <a:lnTo>
                    <a:pt x="11896" y="7910"/>
                  </a:lnTo>
                  <a:cubicBezTo>
                    <a:pt x="11974" y="7491"/>
                    <a:pt x="12051" y="7150"/>
                    <a:pt x="12206" y="7010"/>
                  </a:cubicBezTo>
                  <a:lnTo>
                    <a:pt x="12206" y="7010"/>
                  </a:lnTo>
                  <a:lnTo>
                    <a:pt x="12160" y="7445"/>
                  </a:lnTo>
                  <a:cubicBezTo>
                    <a:pt x="12300" y="6747"/>
                    <a:pt x="12377" y="6328"/>
                    <a:pt x="12439" y="5708"/>
                  </a:cubicBezTo>
                  <a:lnTo>
                    <a:pt x="12439" y="5708"/>
                  </a:lnTo>
                  <a:lnTo>
                    <a:pt x="12393" y="5925"/>
                  </a:lnTo>
                  <a:cubicBezTo>
                    <a:pt x="12393" y="5615"/>
                    <a:pt x="12517" y="4855"/>
                    <a:pt x="12579" y="3924"/>
                  </a:cubicBezTo>
                  <a:lnTo>
                    <a:pt x="9585" y="2699"/>
                  </a:lnTo>
                  <a:cubicBezTo>
                    <a:pt x="8794" y="3877"/>
                    <a:pt x="7848" y="5227"/>
                    <a:pt x="7662" y="5599"/>
                  </a:cubicBezTo>
                  <a:lnTo>
                    <a:pt x="7941" y="5413"/>
                  </a:lnTo>
                  <a:lnTo>
                    <a:pt x="7634" y="5919"/>
                  </a:lnTo>
                  <a:lnTo>
                    <a:pt x="7634" y="5919"/>
                  </a:lnTo>
                  <a:cubicBezTo>
                    <a:pt x="7668" y="5851"/>
                    <a:pt x="7576" y="5567"/>
                    <a:pt x="7603" y="5491"/>
                  </a:cubicBezTo>
                  <a:lnTo>
                    <a:pt x="7603" y="5491"/>
                  </a:lnTo>
                  <a:cubicBezTo>
                    <a:pt x="7331" y="5843"/>
                    <a:pt x="6656" y="6682"/>
                    <a:pt x="5801" y="7507"/>
                  </a:cubicBezTo>
                  <a:cubicBezTo>
                    <a:pt x="5584" y="7724"/>
                    <a:pt x="5351" y="7925"/>
                    <a:pt x="5103" y="8127"/>
                  </a:cubicBezTo>
                  <a:lnTo>
                    <a:pt x="4746" y="8422"/>
                  </a:lnTo>
                  <a:cubicBezTo>
                    <a:pt x="4684" y="8468"/>
                    <a:pt x="4622" y="8515"/>
                    <a:pt x="4560" y="8546"/>
                  </a:cubicBezTo>
                  <a:lnTo>
                    <a:pt x="4467" y="8623"/>
                  </a:lnTo>
                  <a:cubicBezTo>
                    <a:pt x="4312" y="8732"/>
                    <a:pt x="4126" y="8841"/>
                    <a:pt x="3955" y="8903"/>
                  </a:cubicBezTo>
                  <a:cubicBezTo>
                    <a:pt x="3893" y="8934"/>
                    <a:pt x="3831" y="8965"/>
                    <a:pt x="3769" y="8980"/>
                  </a:cubicBezTo>
                  <a:cubicBezTo>
                    <a:pt x="3738" y="8996"/>
                    <a:pt x="3707" y="8996"/>
                    <a:pt x="3676" y="9011"/>
                  </a:cubicBezTo>
                  <a:lnTo>
                    <a:pt x="3645" y="9027"/>
                  </a:lnTo>
                  <a:lnTo>
                    <a:pt x="3614" y="9027"/>
                  </a:lnTo>
                  <a:lnTo>
                    <a:pt x="3614" y="8996"/>
                  </a:lnTo>
                  <a:cubicBezTo>
                    <a:pt x="3599" y="8887"/>
                    <a:pt x="3599" y="8794"/>
                    <a:pt x="3599" y="8748"/>
                  </a:cubicBezTo>
                  <a:cubicBezTo>
                    <a:pt x="3630" y="8546"/>
                    <a:pt x="3754" y="8561"/>
                    <a:pt x="3769" y="8530"/>
                  </a:cubicBezTo>
                  <a:cubicBezTo>
                    <a:pt x="3738" y="8499"/>
                    <a:pt x="3723" y="8499"/>
                    <a:pt x="3707" y="8499"/>
                  </a:cubicBezTo>
                  <a:cubicBezTo>
                    <a:pt x="3695" y="8506"/>
                    <a:pt x="3682" y="8512"/>
                    <a:pt x="3671" y="8512"/>
                  </a:cubicBezTo>
                  <a:cubicBezTo>
                    <a:pt x="3656" y="8512"/>
                    <a:pt x="3645" y="8499"/>
                    <a:pt x="3645" y="8453"/>
                  </a:cubicBezTo>
                  <a:cubicBezTo>
                    <a:pt x="3661" y="8406"/>
                    <a:pt x="3723" y="8406"/>
                    <a:pt x="3738" y="8406"/>
                  </a:cubicBezTo>
                  <a:cubicBezTo>
                    <a:pt x="3724" y="8379"/>
                    <a:pt x="3748" y="8326"/>
                    <a:pt x="3720" y="8326"/>
                  </a:cubicBezTo>
                  <a:cubicBezTo>
                    <a:pt x="3716" y="8326"/>
                    <a:pt x="3712" y="8327"/>
                    <a:pt x="3707" y="8329"/>
                  </a:cubicBezTo>
                  <a:cubicBezTo>
                    <a:pt x="3676" y="8406"/>
                    <a:pt x="3552" y="8468"/>
                    <a:pt x="3475" y="8561"/>
                  </a:cubicBezTo>
                  <a:lnTo>
                    <a:pt x="3490" y="8344"/>
                  </a:lnTo>
                  <a:lnTo>
                    <a:pt x="3568" y="8313"/>
                  </a:lnTo>
                  <a:cubicBezTo>
                    <a:pt x="3568" y="8298"/>
                    <a:pt x="3506" y="8298"/>
                    <a:pt x="3459" y="8251"/>
                  </a:cubicBezTo>
                  <a:cubicBezTo>
                    <a:pt x="3428" y="8236"/>
                    <a:pt x="3397" y="8220"/>
                    <a:pt x="3397" y="8174"/>
                  </a:cubicBezTo>
                  <a:cubicBezTo>
                    <a:pt x="3381" y="8143"/>
                    <a:pt x="3381" y="8127"/>
                    <a:pt x="3381" y="8096"/>
                  </a:cubicBezTo>
                  <a:cubicBezTo>
                    <a:pt x="3381" y="8065"/>
                    <a:pt x="3381" y="8065"/>
                    <a:pt x="3381" y="7972"/>
                  </a:cubicBezTo>
                  <a:cubicBezTo>
                    <a:pt x="3413" y="7476"/>
                    <a:pt x="3428" y="6948"/>
                    <a:pt x="3475" y="6421"/>
                  </a:cubicBezTo>
                  <a:cubicBezTo>
                    <a:pt x="3490" y="6157"/>
                    <a:pt x="3506" y="5894"/>
                    <a:pt x="3521" y="5630"/>
                  </a:cubicBezTo>
                  <a:cubicBezTo>
                    <a:pt x="3552" y="5366"/>
                    <a:pt x="3583" y="5087"/>
                    <a:pt x="3599" y="4839"/>
                  </a:cubicBezTo>
                  <a:cubicBezTo>
                    <a:pt x="3645" y="4855"/>
                    <a:pt x="3661" y="5072"/>
                    <a:pt x="3661" y="5304"/>
                  </a:cubicBezTo>
                  <a:cubicBezTo>
                    <a:pt x="3676" y="5165"/>
                    <a:pt x="3692" y="4948"/>
                    <a:pt x="3738" y="4824"/>
                  </a:cubicBezTo>
                  <a:lnTo>
                    <a:pt x="3738" y="4824"/>
                  </a:lnTo>
                  <a:cubicBezTo>
                    <a:pt x="3721" y="4862"/>
                    <a:pt x="3709" y="4878"/>
                    <a:pt x="3701" y="4878"/>
                  </a:cubicBezTo>
                  <a:cubicBezTo>
                    <a:pt x="3662" y="4878"/>
                    <a:pt x="3698" y="4538"/>
                    <a:pt x="3678" y="4538"/>
                  </a:cubicBezTo>
                  <a:cubicBezTo>
                    <a:pt x="3674" y="4538"/>
                    <a:pt x="3669" y="4549"/>
                    <a:pt x="3661" y="4575"/>
                  </a:cubicBezTo>
                  <a:cubicBezTo>
                    <a:pt x="3552" y="3784"/>
                    <a:pt x="3831" y="2807"/>
                    <a:pt x="3769" y="2094"/>
                  </a:cubicBezTo>
                  <a:cubicBezTo>
                    <a:pt x="3676" y="2047"/>
                    <a:pt x="2978" y="1629"/>
                    <a:pt x="2265" y="1210"/>
                  </a:cubicBezTo>
                  <a:cubicBezTo>
                    <a:pt x="1551" y="791"/>
                    <a:pt x="822" y="450"/>
                    <a:pt x="714" y="450"/>
                  </a:cubicBezTo>
                  <a:cubicBezTo>
                    <a:pt x="729" y="248"/>
                    <a:pt x="745" y="62"/>
                    <a:pt x="760" y="0"/>
                  </a:cubicBezTo>
                  <a:close/>
                  <a:moveTo>
                    <a:pt x="17802" y="18590"/>
                  </a:moveTo>
                  <a:cubicBezTo>
                    <a:pt x="17798" y="18592"/>
                    <a:pt x="17799" y="18594"/>
                    <a:pt x="17805" y="18596"/>
                  </a:cubicBezTo>
                  <a:cubicBezTo>
                    <a:pt x="17804" y="18594"/>
                    <a:pt x="17803" y="18592"/>
                    <a:pt x="17802" y="1859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2518" name="Google Shape;2518;p16"/>
            <p:cNvGrpSpPr/>
            <p:nvPr/>
          </p:nvGrpSpPr>
          <p:grpSpPr>
            <a:xfrm>
              <a:off x="7715975" y="-375400"/>
              <a:ext cx="2196575" cy="2507300"/>
              <a:chOff x="5018375" y="-52700"/>
              <a:chExt cx="2196575" cy="2507300"/>
            </a:xfrm>
          </p:grpSpPr>
          <p:sp>
            <p:nvSpPr>
              <p:cNvPr id="2519" name="Google Shape;2519;p16"/>
              <p:cNvSpPr/>
              <p:nvPr/>
            </p:nvSpPr>
            <p:spPr>
              <a:xfrm>
                <a:off x="5018375" y="-52700"/>
                <a:ext cx="2196575" cy="2507300"/>
              </a:xfrm>
              <a:custGeom>
                <a:avLst/>
                <a:gdLst/>
                <a:ahLst/>
                <a:cxnLst/>
                <a:rect l="l" t="t" r="r" b="b"/>
                <a:pathLst>
                  <a:path w="87863" h="100292" extrusionOk="0">
                    <a:moveTo>
                      <a:pt x="1583" y="1"/>
                    </a:moveTo>
                    <a:cubicBezTo>
                      <a:pt x="466" y="9725"/>
                      <a:pt x="1" y="19527"/>
                      <a:pt x="233" y="29314"/>
                    </a:cubicBezTo>
                    <a:cubicBezTo>
                      <a:pt x="497" y="40620"/>
                      <a:pt x="1753" y="52175"/>
                      <a:pt x="7507" y="62148"/>
                    </a:cubicBezTo>
                    <a:cubicBezTo>
                      <a:pt x="10190" y="66785"/>
                      <a:pt x="13587" y="71004"/>
                      <a:pt x="17309" y="74835"/>
                    </a:cubicBezTo>
                    <a:cubicBezTo>
                      <a:pt x="20721" y="78340"/>
                      <a:pt x="24459" y="81535"/>
                      <a:pt x="28445" y="84373"/>
                    </a:cubicBezTo>
                    <a:cubicBezTo>
                      <a:pt x="36448" y="90096"/>
                      <a:pt x="45459" y="94377"/>
                      <a:pt x="54905" y="97060"/>
                    </a:cubicBezTo>
                    <a:cubicBezTo>
                      <a:pt x="62377" y="99181"/>
                      <a:pt x="70144" y="100292"/>
                      <a:pt x="77909" y="100292"/>
                    </a:cubicBezTo>
                    <a:cubicBezTo>
                      <a:pt x="79910" y="100292"/>
                      <a:pt x="81911" y="100218"/>
                      <a:pt x="83907" y="100069"/>
                    </a:cubicBezTo>
                    <a:cubicBezTo>
                      <a:pt x="85133" y="99991"/>
                      <a:pt x="86342" y="99867"/>
                      <a:pt x="87552" y="99712"/>
                    </a:cubicBezTo>
                    <a:cubicBezTo>
                      <a:pt x="87754" y="99696"/>
                      <a:pt x="87862" y="99557"/>
                      <a:pt x="87831" y="99355"/>
                    </a:cubicBezTo>
                    <a:cubicBezTo>
                      <a:pt x="87118" y="94609"/>
                      <a:pt x="82248" y="91880"/>
                      <a:pt x="77859" y="91368"/>
                    </a:cubicBezTo>
                    <a:cubicBezTo>
                      <a:pt x="77044" y="91271"/>
                      <a:pt x="76227" y="91231"/>
                      <a:pt x="75409" y="91231"/>
                    </a:cubicBezTo>
                    <a:cubicBezTo>
                      <a:pt x="73068" y="91231"/>
                      <a:pt x="70720" y="91561"/>
                      <a:pt x="68398" y="91849"/>
                    </a:cubicBezTo>
                    <a:cubicBezTo>
                      <a:pt x="66156" y="92127"/>
                      <a:pt x="63914" y="92315"/>
                      <a:pt x="61653" y="92315"/>
                    </a:cubicBezTo>
                    <a:cubicBezTo>
                      <a:pt x="61270" y="92315"/>
                      <a:pt x="60887" y="92310"/>
                      <a:pt x="60504" y="92298"/>
                    </a:cubicBezTo>
                    <a:cubicBezTo>
                      <a:pt x="50639" y="92019"/>
                      <a:pt x="41101" y="88467"/>
                      <a:pt x="32943" y="83008"/>
                    </a:cubicBezTo>
                    <a:cubicBezTo>
                      <a:pt x="24645" y="77425"/>
                      <a:pt x="17682" y="69840"/>
                      <a:pt x="12765" y="61140"/>
                    </a:cubicBezTo>
                    <a:cubicBezTo>
                      <a:pt x="7197" y="51260"/>
                      <a:pt x="4095" y="40109"/>
                      <a:pt x="2823" y="28880"/>
                    </a:cubicBezTo>
                    <a:cubicBezTo>
                      <a:pt x="2187" y="23172"/>
                      <a:pt x="2001" y="17418"/>
                      <a:pt x="2187" y="11695"/>
                    </a:cubicBezTo>
                    <a:cubicBezTo>
                      <a:pt x="2312" y="7802"/>
                      <a:pt x="2575" y="3878"/>
                      <a:pt x="3009" y="1"/>
                    </a:cubicBezTo>
                    <a:lnTo>
                      <a:pt x="2482" y="1"/>
                    </a:lnTo>
                    <a:cubicBezTo>
                      <a:pt x="2343" y="1257"/>
                      <a:pt x="2218" y="2498"/>
                      <a:pt x="2094" y="3754"/>
                    </a:cubicBezTo>
                    <a:cubicBezTo>
                      <a:pt x="1598" y="9415"/>
                      <a:pt x="1412" y="15107"/>
                      <a:pt x="1645" y="20799"/>
                    </a:cubicBezTo>
                    <a:cubicBezTo>
                      <a:pt x="2094" y="32075"/>
                      <a:pt x="4157" y="43350"/>
                      <a:pt x="8546" y="53788"/>
                    </a:cubicBezTo>
                    <a:cubicBezTo>
                      <a:pt x="12532" y="63249"/>
                      <a:pt x="18473" y="71764"/>
                      <a:pt x="26212" y="78526"/>
                    </a:cubicBezTo>
                    <a:cubicBezTo>
                      <a:pt x="33532" y="84947"/>
                      <a:pt x="42373" y="89786"/>
                      <a:pt x="51942" y="91833"/>
                    </a:cubicBezTo>
                    <a:cubicBezTo>
                      <a:pt x="55186" y="92520"/>
                      <a:pt x="58502" y="92876"/>
                      <a:pt x="61821" y="92876"/>
                    </a:cubicBezTo>
                    <a:cubicBezTo>
                      <a:pt x="63374" y="92876"/>
                      <a:pt x="64928" y="92798"/>
                      <a:pt x="66475" y="92640"/>
                    </a:cubicBezTo>
                    <a:cubicBezTo>
                      <a:pt x="69359" y="92347"/>
                      <a:pt x="72409" y="91813"/>
                      <a:pt x="75382" y="91813"/>
                    </a:cubicBezTo>
                    <a:cubicBezTo>
                      <a:pt x="78243" y="91813"/>
                      <a:pt x="81033" y="92308"/>
                      <a:pt x="83535" y="93989"/>
                    </a:cubicBezTo>
                    <a:cubicBezTo>
                      <a:pt x="85365" y="95214"/>
                      <a:pt x="86777" y="96998"/>
                      <a:pt x="87211" y="99185"/>
                    </a:cubicBezTo>
                    <a:cubicBezTo>
                      <a:pt x="84123" y="99546"/>
                      <a:pt x="81019" y="99723"/>
                      <a:pt x="77916" y="99723"/>
                    </a:cubicBezTo>
                    <a:cubicBezTo>
                      <a:pt x="71418" y="99723"/>
                      <a:pt x="64925" y="98944"/>
                      <a:pt x="58596" y="97432"/>
                    </a:cubicBezTo>
                    <a:cubicBezTo>
                      <a:pt x="49135" y="95183"/>
                      <a:pt x="40062" y="91321"/>
                      <a:pt x="31888" y="86032"/>
                    </a:cubicBezTo>
                    <a:cubicBezTo>
                      <a:pt x="23467" y="80589"/>
                      <a:pt x="15805" y="73563"/>
                      <a:pt x="10128" y="65250"/>
                    </a:cubicBezTo>
                    <a:cubicBezTo>
                      <a:pt x="6995" y="60643"/>
                      <a:pt x="4685" y="55618"/>
                      <a:pt x="3273" y="50236"/>
                    </a:cubicBezTo>
                    <a:cubicBezTo>
                      <a:pt x="1800" y="44699"/>
                      <a:pt x="1210" y="38961"/>
                      <a:pt x="931" y="33238"/>
                    </a:cubicBezTo>
                    <a:cubicBezTo>
                      <a:pt x="419" y="22164"/>
                      <a:pt x="869" y="11013"/>
                      <a:pt x="215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520" name="Google Shape;2520;p16"/>
              <p:cNvSpPr/>
              <p:nvPr/>
            </p:nvSpPr>
            <p:spPr>
              <a:xfrm>
                <a:off x="5516225" y="-52700"/>
                <a:ext cx="1528125" cy="1826000"/>
              </a:xfrm>
              <a:custGeom>
                <a:avLst/>
                <a:gdLst/>
                <a:ahLst/>
                <a:cxnLst/>
                <a:rect l="l" t="t" r="r" b="b"/>
                <a:pathLst>
                  <a:path w="61125" h="73040" extrusionOk="0">
                    <a:moveTo>
                      <a:pt x="1443" y="1"/>
                    </a:moveTo>
                    <a:cubicBezTo>
                      <a:pt x="1428" y="140"/>
                      <a:pt x="1397" y="295"/>
                      <a:pt x="1381" y="435"/>
                    </a:cubicBezTo>
                    <a:cubicBezTo>
                      <a:pt x="63" y="9369"/>
                      <a:pt x="1" y="18488"/>
                      <a:pt x="1180" y="27453"/>
                    </a:cubicBezTo>
                    <a:cubicBezTo>
                      <a:pt x="2312" y="36231"/>
                      <a:pt x="4561" y="45025"/>
                      <a:pt x="8159" y="53137"/>
                    </a:cubicBezTo>
                    <a:cubicBezTo>
                      <a:pt x="9803" y="56812"/>
                      <a:pt x="11897" y="60380"/>
                      <a:pt x="14906" y="63109"/>
                    </a:cubicBezTo>
                    <a:cubicBezTo>
                      <a:pt x="17977" y="65886"/>
                      <a:pt x="21838" y="67530"/>
                      <a:pt x="25762" y="68662"/>
                    </a:cubicBezTo>
                    <a:cubicBezTo>
                      <a:pt x="30214" y="69949"/>
                      <a:pt x="34804" y="70818"/>
                      <a:pt x="39380" y="71516"/>
                    </a:cubicBezTo>
                    <a:cubicBezTo>
                      <a:pt x="44110" y="72229"/>
                      <a:pt x="48887" y="72710"/>
                      <a:pt x="53680" y="72911"/>
                    </a:cubicBezTo>
                    <a:cubicBezTo>
                      <a:pt x="55677" y="73003"/>
                      <a:pt x="57685" y="73039"/>
                      <a:pt x="59686" y="73039"/>
                    </a:cubicBezTo>
                    <a:cubicBezTo>
                      <a:pt x="60062" y="73039"/>
                      <a:pt x="60438" y="73038"/>
                      <a:pt x="60814" y="73035"/>
                    </a:cubicBezTo>
                    <a:cubicBezTo>
                      <a:pt x="61016" y="73035"/>
                      <a:pt x="61124" y="72849"/>
                      <a:pt x="61093" y="72663"/>
                    </a:cubicBezTo>
                    <a:cubicBezTo>
                      <a:pt x="60566" y="70213"/>
                      <a:pt x="60039" y="67762"/>
                      <a:pt x="59511" y="65296"/>
                    </a:cubicBezTo>
                    <a:cubicBezTo>
                      <a:pt x="59497" y="65195"/>
                      <a:pt x="59374" y="65093"/>
                      <a:pt x="59256" y="65093"/>
                    </a:cubicBezTo>
                    <a:cubicBezTo>
                      <a:pt x="59248" y="65093"/>
                      <a:pt x="59240" y="65094"/>
                      <a:pt x="59232" y="65095"/>
                    </a:cubicBezTo>
                    <a:cubicBezTo>
                      <a:pt x="56244" y="65251"/>
                      <a:pt x="53242" y="65372"/>
                      <a:pt x="50239" y="65372"/>
                    </a:cubicBezTo>
                    <a:cubicBezTo>
                      <a:pt x="47007" y="65372"/>
                      <a:pt x="43774" y="65232"/>
                      <a:pt x="40558" y="64846"/>
                    </a:cubicBezTo>
                    <a:cubicBezTo>
                      <a:pt x="34572" y="64117"/>
                      <a:pt x="28554" y="62427"/>
                      <a:pt x="23607" y="58844"/>
                    </a:cubicBezTo>
                    <a:cubicBezTo>
                      <a:pt x="18085" y="54843"/>
                      <a:pt x="14828" y="48778"/>
                      <a:pt x="12796" y="42389"/>
                    </a:cubicBezTo>
                    <a:cubicBezTo>
                      <a:pt x="10501" y="35161"/>
                      <a:pt x="9260" y="27530"/>
                      <a:pt x="8686" y="19977"/>
                    </a:cubicBezTo>
                    <a:cubicBezTo>
                      <a:pt x="8174" y="13339"/>
                      <a:pt x="8283" y="6639"/>
                      <a:pt x="8981" y="1"/>
                    </a:cubicBezTo>
                    <a:lnTo>
                      <a:pt x="8407" y="1"/>
                    </a:lnTo>
                    <a:cubicBezTo>
                      <a:pt x="7818" y="5724"/>
                      <a:pt x="7647" y="11478"/>
                      <a:pt x="7942" y="17216"/>
                    </a:cubicBezTo>
                    <a:cubicBezTo>
                      <a:pt x="8330" y="25033"/>
                      <a:pt x="9493" y="32866"/>
                      <a:pt x="11602" y="40403"/>
                    </a:cubicBezTo>
                    <a:cubicBezTo>
                      <a:pt x="13417" y="46902"/>
                      <a:pt x="16270" y="53323"/>
                      <a:pt x="21435" y="57836"/>
                    </a:cubicBezTo>
                    <a:cubicBezTo>
                      <a:pt x="26026" y="61869"/>
                      <a:pt x="31889" y="64009"/>
                      <a:pt x="37844" y="65033"/>
                    </a:cubicBezTo>
                    <a:cubicBezTo>
                      <a:pt x="41881" y="65720"/>
                      <a:pt x="45982" y="65947"/>
                      <a:pt x="50081" y="65947"/>
                    </a:cubicBezTo>
                    <a:cubicBezTo>
                      <a:pt x="52360" y="65947"/>
                      <a:pt x="54639" y="65877"/>
                      <a:pt x="56906" y="65777"/>
                    </a:cubicBezTo>
                    <a:cubicBezTo>
                      <a:pt x="57604" y="65746"/>
                      <a:pt x="58301" y="65715"/>
                      <a:pt x="59015" y="65668"/>
                    </a:cubicBezTo>
                    <a:cubicBezTo>
                      <a:pt x="59496" y="67933"/>
                      <a:pt x="59977" y="70197"/>
                      <a:pt x="60457" y="72462"/>
                    </a:cubicBezTo>
                    <a:cubicBezTo>
                      <a:pt x="60170" y="72463"/>
                      <a:pt x="59883" y="72464"/>
                      <a:pt x="59595" y="72464"/>
                    </a:cubicBezTo>
                    <a:cubicBezTo>
                      <a:pt x="50111" y="72464"/>
                      <a:pt x="40619" y="71470"/>
                      <a:pt x="31346" y="69453"/>
                    </a:cubicBezTo>
                    <a:cubicBezTo>
                      <a:pt x="27096" y="68522"/>
                      <a:pt x="22769" y="67468"/>
                      <a:pt x="18954" y="65296"/>
                    </a:cubicBezTo>
                    <a:cubicBezTo>
                      <a:pt x="15200" y="63187"/>
                      <a:pt x="12409" y="59961"/>
                      <a:pt x="10346" y="56223"/>
                    </a:cubicBezTo>
                    <a:cubicBezTo>
                      <a:pt x="8206" y="52392"/>
                      <a:pt x="6701" y="48189"/>
                      <a:pt x="5398" y="44017"/>
                    </a:cubicBezTo>
                    <a:cubicBezTo>
                      <a:pt x="4002" y="39597"/>
                      <a:pt x="2932" y="35068"/>
                      <a:pt x="2188" y="30493"/>
                    </a:cubicBezTo>
                    <a:cubicBezTo>
                      <a:pt x="699" y="21358"/>
                      <a:pt x="513" y="12005"/>
                      <a:pt x="1629" y="2824"/>
                    </a:cubicBezTo>
                    <a:cubicBezTo>
                      <a:pt x="1738" y="1877"/>
                      <a:pt x="1878" y="947"/>
                      <a:pt x="201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521" name="Google Shape;2521;p16"/>
              <p:cNvSpPr/>
              <p:nvPr/>
            </p:nvSpPr>
            <p:spPr>
              <a:xfrm>
                <a:off x="5189375" y="-52700"/>
                <a:ext cx="1948025" cy="2139050"/>
              </a:xfrm>
              <a:custGeom>
                <a:avLst/>
                <a:gdLst/>
                <a:ahLst/>
                <a:cxnLst/>
                <a:rect l="l" t="t" r="r" b="b"/>
                <a:pathLst>
                  <a:path w="77921" h="85562" extrusionOk="0">
                    <a:moveTo>
                      <a:pt x="1629" y="1"/>
                    </a:moveTo>
                    <a:cubicBezTo>
                      <a:pt x="1024" y="3382"/>
                      <a:pt x="636" y="6810"/>
                      <a:pt x="481" y="10253"/>
                    </a:cubicBezTo>
                    <a:cubicBezTo>
                      <a:pt x="0" y="20039"/>
                      <a:pt x="1272" y="29934"/>
                      <a:pt x="4312" y="39256"/>
                    </a:cubicBezTo>
                    <a:cubicBezTo>
                      <a:pt x="7321" y="48437"/>
                      <a:pt x="12098" y="57076"/>
                      <a:pt x="18581" y="64257"/>
                    </a:cubicBezTo>
                    <a:cubicBezTo>
                      <a:pt x="25591" y="72043"/>
                      <a:pt x="34540" y="77936"/>
                      <a:pt x="44358" y="81535"/>
                    </a:cubicBezTo>
                    <a:cubicBezTo>
                      <a:pt x="49352" y="83365"/>
                      <a:pt x="54563" y="84590"/>
                      <a:pt x="59852" y="85179"/>
                    </a:cubicBezTo>
                    <a:cubicBezTo>
                      <a:pt x="62156" y="85434"/>
                      <a:pt x="64483" y="85561"/>
                      <a:pt x="66803" y="85561"/>
                    </a:cubicBezTo>
                    <a:cubicBezTo>
                      <a:pt x="67169" y="85561"/>
                      <a:pt x="67535" y="85558"/>
                      <a:pt x="67901" y="85552"/>
                    </a:cubicBezTo>
                    <a:cubicBezTo>
                      <a:pt x="70212" y="85521"/>
                      <a:pt x="72616" y="85521"/>
                      <a:pt x="74772" y="84621"/>
                    </a:cubicBezTo>
                    <a:cubicBezTo>
                      <a:pt x="76401" y="83939"/>
                      <a:pt x="77921" y="82651"/>
                      <a:pt x="77734" y="80744"/>
                    </a:cubicBezTo>
                    <a:cubicBezTo>
                      <a:pt x="77719" y="80604"/>
                      <a:pt x="77641" y="80496"/>
                      <a:pt x="77517" y="80465"/>
                    </a:cubicBezTo>
                    <a:cubicBezTo>
                      <a:pt x="68739" y="77936"/>
                      <a:pt x="59526" y="78479"/>
                      <a:pt x="50531" y="77502"/>
                    </a:cubicBezTo>
                    <a:cubicBezTo>
                      <a:pt x="46265" y="77037"/>
                      <a:pt x="42031" y="76184"/>
                      <a:pt x="38030" y="74555"/>
                    </a:cubicBezTo>
                    <a:cubicBezTo>
                      <a:pt x="34664" y="73191"/>
                      <a:pt x="31485" y="71298"/>
                      <a:pt x="28631" y="69049"/>
                    </a:cubicBezTo>
                    <a:cubicBezTo>
                      <a:pt x="22846" y="64521"/>
                      <a:pt x="18286" y="58549"/>
                      <a:pt x="14952" y="52020"/>
                    </a:cubicBezTo>
                    <a:cubicBezTo>
                      <a:pt x="11229" y="44715"/>
                      <a:pt x="9198" y="36712"/>
                      <a:pt x="8391" y="28569"/>
                    </a:cubicBezTo>
                    <a:cubicBezTo>
                      <a:pt x="7445" y="19047"/>
                      <a:pt x="8112" y="9446"/>
                      <a:pt x="9384" y="1"/>
                    </a:cubicBezTo>
                    <a:lnTo>
                      <a:pt x="8810" y="1"/>
                    </a:lnTo>
                    <a:cubicBezTo>
                      <a:pt x="7833" y="7290"/>
                      <a:pt x="7212" y="14657"/>
                      <a:pt x="7414" y="22009"/>
                    </a:cubicBezTo>
                    <a:cubicBezTo>
                      <a:pt x="7647" y="30663"/>
                      <a:pt x="9011" y="39364"/>
                      <a:pt x="12253" y="47429"/>
                    </a:cubicBezTo>
                    <a:cubicBezTo>
                      <a:pt x="15014" y="54284"/>
                      <a:pt x="19000" y="60705"/>
                      <a:pt x="24257" y="65932"/>
                    </a:cubicBezTo>
                    <a:cubicBezTo>
                      <a:pt x="29531" y="71190"/>
                      <a:pt x="36045" y="75083"/>
                      <a:pt x="43288" y="76851"/>
                    </a:cubicBezTo>
                    <a:cubicBezTo>
                      <a:pt x="52314" y="79053"/>
                      <a:pt x="61697" y="78324"/>
                      <a:pt x="70833" y="79643"/>
                    </a:cubicBezTo>
                    <a:cubicBezTo>
                      <a:pt x="72973" y="79953"/>
                      <a:pt x="75082" y="80371"/>
                      <a:pt x="77161" y="80961"/>
                    </a:cubicBezTo>
                    <a:cubicBezTo>
                      <a:pt x="77223" y="83132"/>
                      <a:pt x="74788" y="84171"/>
                      <a:pt x="72957" y="84590"/>
                    </a:cubicBezTo>
                    <a:cubicBezTo>
                      <a:pt x="71779" y="84854"/>
                      <a:pt x="70553" y="84900"/>
                      <a:pt x="69359" y="84947"/>
                    </a:cubicBezTo>
                    <a:cubicBezTo>
                      <a:pt x="68498" y="84977"/>
                      <a:pt x="67637" y="84994"/>
                      <a:pt x="66775" y="84994"/>
                    </a:cubicBezTo>
                    <a:cubicBezTo>
                      <a:pt x="66303" y="84994"/>
                      <a:pt x="65830" y="84989"/>
                      <a:pt x="65358" y="84978"/>
                    </a:cubicBezTo>
                    <a:cubicBezTo>
                      <a:pt x="59976" y="84838"/>
                      <a:pt x="54625" y="84016"/>
                      <a:pt x="49429" y="82574"/>
                    </a:cubicBezTo>
                    <a:cubicBezTo>
                      <a:pt x="39085" y="79674"/>
                      <a:pt x="29438" y="74245"/>
                      <a:pt x="21729" y="66723"/>
                    </a:cubicBezTo>
                    <a:cubicBezTo>
                      <a:pt x="14719" y="59868"/>
                      <a:pt x="9415" y="51384"/>
                      <a:pt x="5972" y="42218"/>
                    </a:cubicBezTo>
                    <a:cubicBezTo>
                      <a:pt x="2497" y="32990"/>
                      <a:pt x="838" y="23110"/>
                      <a:pt x="962" y="13262"/>
                    </a:cubicBezTo>
                    <a:cubicBezTo>
                      <a:pt x="1008" y="8810"/>
                      <a:pt x="1427" y="4375"/>
                      <a:pt x="220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grpSp>
          <p:nvGrpSpPr>
            <p:cNvPr id="2522" name="Google Shape;2522;p16"/>
            <p:cNvGrpSpPr/>
            <p:nvPr/>
          </p:nvGrpSpPr>
          <p:grpSpPr>
            <a:xfrm rot="10800000">
              <a:off x="365050" y="-12"/>
              <a:ext cx="1165950" cy="1168100"/>
              <a:chOff x="1419375" y="3941050"/>
              <a:chExt cx="1165950" cy="1168100"/>
            </a:xfrm>
          </p:grpSpPr>
          <p:sp>
            <p:nvSpPr>
              <p:cNvPr id="2523" name="Google Shape;2523;p16"/>
              <p:cNvSpPr/>
              <p:nvPr/>
            </p:nvSpPr>
            <p:spPr>
              <a:xfrm>
                <a:off x="2116925" y="4525075"/>
                <a:ext cx="51200" cy="109150"/>
              </a:xfrm>
              <a:custGeom>
                <a:avLst/>
                <a:gdLst/>
                <a:ahLst/>
                <a:cxnLst/>
                <a:rect l="l" t="t" r="r" b="b"/>
                <a:pathLst>
                  <a:path w="2048" h="4366" extrusionOk="0">
                    <a:moveTo>
                      <a:pt x="1129" y="0"/>
                    </a:moveTo>
                    <a:cubicBezTo>
                      <a:pt x="875" y="0"/>
                      <a:pt x="623" y="118"/>
                      <a:pt x="481" y="368"/>
                    </a:cubicBezTo>
                    <a:cubicBezTo>
                      <a:pt x="171" y="896"/>
                      <a:pt x="187" y="1516"/>
                      <a:pt x="124" y="2105"/>
                    </a:cubicBezTo>
                    <a:cubicBezTo>
                      <a:pt x="78" y="2695"/>
                      <a:pt x="0" y="3253"/>
                      <a:pt x="93" y="3842"/>
                    </a:cubicBezTo>
                    <a:cubicBezTo>
                      <a:pt x="146" y="4176"/>
                      <a:pt x="478" y="4366"/>
                      <a:pt x="800" y="4366"/>
                    </a:cubicBezTo>
                    <a:cubicBezTo>
                      <a:pt x="1047" y="4366"/>
                      <a:pt x="1289" y="4255"/>
                      <a:pt x="1396" y="4013"/>
                    </a:cubicBezTo>
                    <a:cubicBezTo>
                      <a:pt x="1629" y="3470"/>
                      <a:pt x="1691" y="2912"/>
                      <a:pt x="1784" y="2322"/>
                    </a:cubicBezTo>
                    <a:cubicBezTo>
                      <a:pt x="1877" y="1749"/>
                      <a:pt x="2048" y="1144"/>
                      <a:pt x="1893" y="554"/>
                    </a:cubicBezTo>
                    <a:cubicBezTo>
                      <a:pt x="1788" y="196"/>
                      <a:pt x="1456" y="0"/>
                      <a:pt x="112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524" name="Google Shape;2524;p16"/>
              <p:cNvSpPr/>
              <p:nvPr/>
            </p:nvSpPr>
            <p:spPr>
              <a:xfrm>
                <a:off x="2107625" y="4237725"/>
                <a:ext cx="66325" cy="116875"/>
              </a:xfrm>
              <a:custGeom>
                <a:avLst/>
                <a:gdLst/>
                <a:ahLst/>
                <a:cxnLst/>
                <a:rect l="l" t="t" r="r" b="b"/>
                <a:pathLst>
                  <a:path w="2653" h="4675" extrusionOk="0">
                    <a:moveTo>
                      <a:pt x="682" y="0"/>
                    </a:moveTo>
                    <a:cubicBezTo>
                      <a:pt x="350" y="0"/>
                      <a:pt x="26" y="266"/>
                      <a:pt x="16" y="649"/>
                    </a:cubicBezTo>
                    <a:cubicBezTo>
                      <a:pt x="0" y="1378"/>
                      <a:pt x="481" y="2138"/>
                      <a:pt x="776" y="2805"/>
                    </a:cubicBezTo>
                    <a:cubicBezTo>
                      <a:pt x="1055" y="3456"/>
                      <a:pt x="1287" y="4200"/>
                      <a:pt x="1892" y="4619"/>
                    </a:cubicBezTo>
                    <a:cubicBezTo>
                      <a:pt x="1952" y="4657"/>
                      <a:pt x="2020" y="4675"/>
                      <a:pt x="2089" y="4675"/>
                    </a:cubicBezTo>
                    <a:cubicBezTo>
                      <a:pt x="2274" y="4675"/>
                      <a:pt x="2463" y="4552"/>
                      <a:pt x="2497" y="4371"/>
                    </a:cubicBezTo>
                    <a:cubicBezTo>
                      <a:pt x="2652" y="3658"/>
                      <a:pt x="2311" y="2929"/>
                      <a:pt x="2063" y="2262"/>
                    </a:cubicBezTo>
                    <a:cubicBezTo>
                      <a:pt x="1815" y="1564"/>
                      <a:pt x="1660" y="726"/>
                      <a:pt x="1117" y="183"/>
                    </a:cubicBezTo>
                    <a:cubicBezTo>
                      <a:pt x="990" y="56"/>
                      <a:pt x="835" y="0"/>
                      <a:pt x="68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525" name="Google Shape;2525;p16"/>
              <p:cNvSpPr/>
              <p:nvPr/>
            </p:nvSpPr>
            <p:spPr>
              <a:xfrm>
                <a:off x="1931850" y="4371400"/>
                <a:ext cx="49500" cy="75575"/>
              </a:xfrm>
              <a:custGeom>
                <a:avLst/>
                <a:gdLst/>
                <a:ahLst/>
                <a:cxnLst/>
                <a:rect l="l" t="t" r="r" b="b"/>
                <a:pathLst>
                  <a:path w="1980" h="3023" extrusionOk="0">
                    <a:moveTo>
                      <a:pt x="1179" y="1"/>
                    </a:moveTo>
                    <a:cubicBezTo>
                      <a:pt x="980" y="1"/>
                      <a:pt x="787" y="97"/>
                      <a:pt x="672" y="327"/>
                    </a:cubicBezTo>
                    <a:cubicBezTo>
                      <a:pt x="362" y="963"/>
                      <a:pt x="253" y="1723"/>
                      <a:pt x="83" y="2405"/>
                    </a:cubicBezTo>
                    <a:cubicBezTo>
                      <a:pt x="1" y="2744"/>
                      <a:pt x="307" y="3022"/>
                      <a:pt x="595" y="3022"/>
                    </a:cubicBezTo>
                    <a:cubicBezTo>
                      <a:pt x="741" y="3022"/>
                      <a:pt x="883" y="2950"/>
                      <a:pt x="967" y="2777"/>
                    </a:cubicBezTo>
                    <a:cubicBezTo>
                      <a:pt x="1277" y="2157"/>
                      <a:pt x="1696" y="1506"/>
                      <a:pt x="1866" y="823"/>
                    </a:cubicBezTo>
                    <a:cubicBezTo>
                      <a:pt x="1980" y="371"/>
                      <a:pt x="1568" y="1"/>
                      <a:pt x="117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526" name="Google Shape;2526;p16"/>
              <p:cNvSpPr/>
              <p:nvPr/>
            </p:nvSpPr>
            <p:spPr>
              <a:xfrm>
                <a:off x="1956825" y="4606500"/>
                <a:ext cx="65125" cy="77750"/>
              </a:xfrm>
              <a:custGeom>
                <a:avLst/>
                <a:gdLst/>
                <a:ahLst/>
                <a:cxnLst/>
                <a:rect l="l" t="t" r="r" b="b"/>
                <a:pathLst>
                  <a:path w="2605" h="3110" extrusionOk="0">
                    <a:moveTo>
                      <a:pt x="1065" y="1"/>
                    </a:moveTo>
                    <a:cubicBezTo>
                      <a:pt x="551" y="1"/>
                      <a:pt x="0" y="557"/>
                      <a:pt x="356" y="1128"/>
                    </a:cubicBezTo>
                    <a:cubicBezTo>
                      <a:pt x="728" y="1733"/>
                      <a:pt x="1178" y="2291"/>
                      <a:pt x="1612" y="2865"/>
                    </a:cubicBezTo>
                    <a:cubicBezTo>
                      <a:pt x="1725" y="3012"/>
                      <a:pt x="1871" y="3110"/>
                      <a:pt x="2038" y="3110"/>
                    </a:cubicBezTo>
                    <a:cubicBezTo>
                      <a:pt x="2100" y="3110"/>
                      <a:pt x="2165" y="3096"/>
                      <a:pt x="2232" y="3067"/>
                    </a:cubicBezTo>
                    <a:cubicBezTo>
                      <a:pt x="2434" y="2974"/>
                      <a:pt x="2605" y="2710"/>
                      <a:pt x="2511" y="2478"/>
                    </a:cubicBezTo>
                    <a:cubicBezTo>
                      <a:pt x="2232" y="1764"/>
                      <a:pt x="1984" y="1051"/>
                      <a:pt x="1643" y="368"/>
                    </a:cubicBezTo>
                    <a:cubicBezTo>
                      <a:pt x="1510" y="108"/>
                      <a:pt x="1291" y="1"/>
                      <a:pt x="106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527" name="Google Shape;2527;p16"/>
              <p:cNvSpPr/>
              <p:nvPr/>
            </p:nvSpPr>
            <p:spPr>
              <a:xfrm>
                <a:off x="1713225" y="4534625"/>
                <a:ext cx="96475" cy="59275"/>
              </a:xfrm>
              <a:custGeom>
                <a:avLst/>
                <a:gdLst/>
                <a:ahLst/>
                <a:cxnLst/>
                <a:rect l="l" t="t" r="r" b="b"/>
                <a:pathLst>
                  <a:path w="3859" h="2371" extrusionOk="0">
                    <a:moveTo>
                      <a:pt x="3250" y="1"/>
                    </a:moveTo>
                    <a:cubicBezTo>
                      <a:pt x="3238" y="1"/>
                      <a:pt x="3226" y="1"/>
                      <a:pt x="3213" y="2"/>
                    </a:cubicBezTo>
                    <a:cubicBezTo>
                      <a:pt x="2764" y="33"/>
                      <a:pt x="2360" y="188"/>
                      <a:pt x="1926" y="343"/>
                    </a:cubicBezTo>
                    <a:cubicBezTo>
                      <a:pt x="1507" y="483"/>
                      <a:pt x="1011" y="638"/>
                      <a:pt x="639" y="917"/>
                    </a:cubicBezTo>
                    <a:cubicBezTo>
                      <a:pt x="0" y="1371"/>
                      <a:pt x="284" y="2371"/>
                      <a:pt x="1038" y="2371"/>
                    </a:cubicBezTo>
                    <a:cubicBezTo>
                      <a:pt x="1108" y="2371"/>
                      <a:pt x="1182" y="2362"/>
                      <a:pt x="1259" y="2344"/>
                    </a:cubicBezTo>
                    <a:cubicBezTo>
                      <a:pt x="1693" y="2235"/>
                      <a:pt x="2143" y="1987"/>
                      <a:pt x="2515" y="1739"/>
                    </a:cubicBezTo>
                    <a:cubicBezTo>
                      <a:pt x="2903" y="1491"/>
                      <a:pt x="3306" y="1274"/>
                      <a:pt x="3586" y="917"/>
                    </a:cubicBezTo>
                    <a:cubicBezTo>
                      <a:pt x="3858" y="599"/>
                      <a:pt x="3732" y="1"/>
                      <a:pt x="325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528" name="Google Shape;2528;p16"/>
              <p:cNvSpPr/>
              <p:nvPr/>
            </p:nvSpPr>
            <p:spPr>
              <a:xfrm>
                <a:off x="1836300" y="4684050"/>
                <a:ext cx="59625" cy="79700"/>
              </a:xfrm>
              <a:custGeom>
                <a:avLst/>
                <a:gdLst/>
                <a:ahLst/>
                <a:cxnLst/>
                <a:rect l="l" t="t" r="r" b="b"/>
                <a:pathLst>
                  <a:path w="2385" h="3188" extrusionOk="0">
                    <a:moveTo>
                      <a:pt x="838" y="0"/>
                    </a:moveTo>
                    <a:cubicBezTo>
                      <a:pt x="407" y="0"/>
                      <a:pt x="0" y="345"/>
                      <a:pt x="152" y="880"/>
                    </a:cubicBezTo>
                    <a:cubicBezTo>
                      <a:pt x="244" y="1238"/>
                      <a:pt x="1178" y="3187"/>
                      <a:pt x="1834" y="3187"/>
                    </a:cubicBezTo>
                    <a:cubicBezTo>
                      <a:pt x="1945" y="3187"/>
                      <a:pt x="2047" y="3132"/>
                      <a:pt x="2137" y="3005"/>
                    </a:cubicBezTo>
                    <a:cubicBezTo>
                      <a:pt x="2385" y="2664"/>
                      <a:pt x="2199" y="2121"/>
                      <a:pt x="2075" y="1748"/>
                    </a:cubicBezTo>
                    <a:cubicBezTo>
                      <a:pt x="1935" y="1299"/>
                      <a:pt x="1749" y="725"/>
                      <a:pt x="1470" y="322"/>
                    </a:cubicBezTo>
                    <a:cubicBezTo>
                      <a:pt x="1307" y="100"/>
                      <a:pt x="1069" y="0"/>
                      <a:pt x="83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529" name="Google Shape;2529;p16"/>
              <p:cNvSpPr/>
              <p:nvPr/>
            </p:nvSpPr>
            <p:spPr>
              <a:xfrm>
                <a:off x="2069800" y="4797150"/>
                <a:ext cx="97550" cy="62675"/>
              </a:xfrm>
              <a:custGeom>
                <a:avLst/>
                <a:gdLst/>
                <a:ahLst/>
                <a:cxnLst/>
                <a:rect l="l" t="t" r="r" b="b"/>
                <a:pathLst>
                  <a:path w="3902" h="2507" extrusionOk="0">
                    <a:moveTo>
                      <a:pt x="3056" y="0"/>
                    </a:moveTo>
                    <a:cubicBezTo>
                      <a:pt x="2913" y="0"/>
                      <a:pt x="2767" y="34"/>
                      <a:pt x="2630" y="94"/>
                    </a:cubicBezTo>
                    <a:cubicBezTo>
                      <a:pt x="1761" y="450"/>
                      <a:pt x="831" y="947"/>
                      <a:pt x="272" y="1722"/>
                    </a:cubicBezTo>
                    <a:cubicBezTo>
                      <a:pt x="0" y="2095"/>
                      <a:pt x="403" y="2507"/>
                      <a:pt x="783" y="2507"/>
                    </a:cubicBezTo>
                    <a:cubicBezTo>
                      <a:pt x="815" y="2507"/>
                      <a:pt x="846" y="2504"/>
                      <a:pt x="877" y="2498"/>
                    </a:cubicBezTo>
                    <a:cubicBezTo>
                      <a:pt x="1746" y="2327"/>
                      <a:pt x="2614" y="1815"/>
                      <a:pt x="3436" y="1459"/>
                    </a:cubicBezTo>
                    <a:cubicBezTo>
                      <a:pt x="3824" y="1288"/>
                      <a:pt x="3902" y="714"/>
                      <a:pt x="3716" y="373"/>
                    </a:cubicBezTo>
                    <a:cubicBezTo>
                      <a:pt x="3565" y="112"/>
                      <a:pt x="3317" y="0"/>
                      <a:pt x="305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530" name="Google Shape;2530;p16"/>
              <p:cNvSpPr/>
              <p:nvPr/>
            </p:nvSpPr>
            <p:spPr>
              <a:xfrm>
                <a:off x="2265825" y="4662200"/>
                <a:ext cx="80900" cy="56900"/>
              </a:xfrm>
              <a:custGeom>
                <a:avLst/>
                <a:gdLst/>
                <a:ahLst/>
                <a:cxnLst/>
                <a:rect l="l" t="t" r="r" b="b"/>
                <a:pathLst>
                  <a:path w="3236" h="2276" extrusionOk="0">
                    <a:moveTo>
                      <a:pt x="912" y="0"/>
                    </a:moveTo>
                    <a:cubicBezTo>
                      <a:pt x="687" y="0"/>
                      <a:pt x="468" y="97"/>
                      <a:pt x="310" y="296"/>
                    </a:cubicBezTo>
                    <a:cubicBezTo>
                      <a:pt x="0" y="699"/>
                      <a:pt x="140" y="1180"/>
                      <a:pt x="527" y="1444"/>
                    </a:cubicBezTo>
                    <a:cubicBezTo>
                      <a:pt x="1070" y="1832"/>
                      <a:pt x="1644" y="2080"/>
                      <a:pt x="2296" y="2250"/>
                    </a:cubicBezTo>
                    <a:cubicBezTo>
                      <a:pt x="2355" y="2268"/>
                      <a:pt x="2412" y="2276"/>
                      <a:pt x="2466" y="2276"/>
                    </a:cubicBezTo>
                    <a:cubicBezTo>
                      <a:pt x="2990" y="2276"/>
                      <a:pt x="3236" y="1519"/>
                      <a:pt x="2730" y="1196"/>
                    </a:cubicBezTo>
                    <a:cubicBezTo>
                      <a:pt x="2280" y="916"/>
                      <a:pt x="1861" y="575"/>
                      <a:pt x="1473" y="219"/>
                    </a:cubicBezTo>
                    <a:cubicBezTo>
                      <a:pt x="1307" y="74"/>
                      <a:pt x="1107" y="0"/>
                      <a:pt x="91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531" name="Google Shape;2531;p16"/>
              <p:cNvSpPr/>
              <p:nvPr/>
            </p:nvSpPr>
            <p:spPr>
              <a:xfrm>
                <a:off x="2276575" y="4410025"/>
                <a:ext cx="98225" cy="72575"/>
              </a:xfrm>
              <a:custGeom>
                <a:avLst/>
                <a:gdLst/>
                <a:ahLst/>
                <a:cxnLst/>
                <a:rect l="l" t="t" r="r" b="b"/>
                <a:pathLst>
                  <a:path w="3929" h="2903" extrusionOk="0">
                    <a:moveTo>
                      <a:pt x="2999" y="1"/>
                    </a:moveTo>
                    <a:cubicBezTo>
                      <a:pt x="2467" y="1"/>
                      <a:pt x="1939" y="393"/>
                      <a:pt x="1540" y="690"/>
                    </a:cubicBezTo>
                    <a:cubicBezTo>
                      <a:pt x="1028" y="1077"/>
                      <a:pt x="625" y="1527"/>
                      <a:pt x="253" y="2054"/>
                    </a:cubicBezTo>
                    <a:cubicBezTo>
                      <a:pt x="1" y="2407"/>
                      <a:pt x="372" y="2902"/>
                      <a:pt x="753" y="2902"/>
                    </a:cubicBezTo>
                    <a:cubicBezTo>
                      <a:pt x="842" y="2902"/>
                      <a:pt x="931" y="2876"/>
                      <a:pt x="1012" y="2814"/>
                    </a:cubicBezTo>
                    <a:cubicBezTo>
                      <a:pt x="1447" y="2489"/>
                      <a:pt x="1897" y="2225"/>
                      <a:pt x="2362" y="1961"/>
                    </a:cubicBezTo>
                    <a:cubicBezTo>
                      <a:pt x="2843" y="1682"/>
                      <a:pt x="3463" y="1558"/>
                      <a:pt x="3727" y="1062"/>
                    </a:cubicBezTo>
                    <a:cubicBezTo>
                      <a:pt x="3928" y="643"/>
                      <a:pt x="3758" y="193"/>
                      <a:pt x="3323" y="54"/>
                    </a:cubicBezTo>
                    <a:cubicBezTo>
                      <a:pt x="3216" y="17"/>
                      <a:pt x="3107" y="1"/>
                      <a:pt x="299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532" name="Google Shape;2532;p16"/>
              <p:cNvSpPr/>
              <p:nvPr/>
            </p:nvSpPr>
            <p:spPr>
              <a:xfrm>
                <a:off x="2258350" y="4158050"/>
                <a:ext cx="56600" cy="95750"/>
              </a:xfrm>
              <a:custGeom>
                <a:avLst/>
                <a:gdLst/>
                <a:ahLst/>
                <a:cxnLst/>
                <a:rect l="l" t="t" r="r" b="b"/>
                <a:pathLst>
                  <a:path w="2264" h="3830" extrusionOk="0">
                    <a:moveTo>
                      <a:pt x="899" y="1"/>
                    </a:moveTo>
                    <a:cubicBezTo>
                      <a:pt x="455" y="1"/>
                      <a:pt x="1" y="365"/>
                      <a:pt x="206" y="858"/>
                    </a:cubicBezTo>
                    <a:cubicBezTo>
                      <a:pt x="563" y="1726"/>
                      <a:pt x="997" y="2533"/>
                      <a:pt x="1214" y="3464"/>
                    </a:cubicBezTo>
                    <a:cubicBezTo>
                      <a:pt x="1276" y="3713"/>
                      <a:pt x="1496" y="3829"/>
                      <a:pt x="1717" y="3829"/>
                    </a:cubicBezTo>
                    <a:cubicBezTo>
                      <a:pt x="1990" y="3829"/>
                      <a:pt x="2264" y="3650"/>
                      <a:pt x="2238" y="3324"/>
                    </a:cubicBezTo>
                    <a:cubicBezTo>
                      <a:pt x="2176" y="2300"/>
                      <a:pt x="2005" y="1215"/>
                      <a:pt x="1478" y="315"/>
                    </a:cubicBezTo>
                    <a:cubicBezTo>
                      <a:pt x="1347" y="95"/>
                      <a:pt x="1124" y="1"/>
                      <a:pt x="89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533" name="Google Shape;2533;p16"/>
              <p:cNvSpPr/>
              <p:nvPr/>
            </p:nvSpPr>
            <p:spPr>
              <a:xfrm>
                <a:off x="2060325" y="3988950"/>
                <a:ext cx="111300" cy="53025"/>
              </a:xfrm>
              <a:custGeom>
                <a:avLst/>
                <a:gdLst/>
                <a:ahLst/>
                <a:cxnLst/>
                <a:rect l="l" t="t" r="r" b="b"/>
                <a:pathLst>
                  <a:path w="4452" h="2121" extrusionOk="0">
                    <a:moveTo>
                      <a:pt x="1086" y="0"/>
                    </a:moveTo>
                    <a:cubicBezTo>
                      <a:pt x="813" y="0"/>
                      <a:pt x="552" y="94"/>
                      <a:pt x="326" y="348"/>
                    </a:cubicBezTo>
                    <a:cubicBezTo>
                      <a:pt x="78" y="612"/>
                      <a:pt x="0" y="1108"/>
                      <a:pt x="326" y="1356"/>
                    </a:cubicBezTo>
                    <a:cubicBezTo>
                      <a:pt x="775" y="1713"/>
                      <a:pt x="1458" y="1852"/>
                      <a:pt x="2016" y="1992"/>
                    </a:cubicBezTo>
                    <a:cubicBezTo>
                      <a:pt x="2368" y="2082"/>
                      <a:pt x="2699" y="2120"/>
                      <a:pt x="3031" y="2120"/>
                    </a:cubicBezTo>
                    <a:cubicBezTo>
                      <a:pt x="3327" y="2120"/>
                      <a:pt x="3625" y="2090"/>
                      <a:pt x="3939" y="2038"/>
                    </a:cubicBezTo>
                    <a:cubicBezTo>
                      <a:pt x="4451" y="1945"/>
                      <a:pt x="4358" y="1232"/>
                      <a:pt x="3939" y="1092"/>
                    </a:cubicBezTo>
                    <a:cubicBezTo>
                      <a:pt x="3288" y="875"/>
                      <a:pt x="2683" y="581"/>
                      <a:pt x="2078" y="286"/>
                    </a:cubicBezTo>
                    <a:cubicBezTo>
                      <a:pt x="1757" y="134"/>
                      <a:pt x="1413" y="0"/>
                      <a:pt x="108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534" name="Google Shape;2534;p16"/>
              <p:cNvSpPr/>
              <p:nvPr/>
            </p:nvSpPr>
            <p:spPr>
              <a:xfrm>
                <a:off x="1818375" y="4180850"/>
                <a:ext cx="116300" cy="78175"/>
              </a:xfrm>
              <a:custGeom>
                <a:avLst/>
                <a:gdLst/>
                <a:ahLst/>
                <a:cxnLst/>
                <a:rect l="l" t="t" r="r" b="b"/>
                <a:pathLst>
                  <a:path w="4652" h="3127" extrusionOk="0">
                    <a:moveTo>
                      <a:pt x="3835" y="1"/>
                    </a:moveTo>
                    <a:cubicBezTo>
                      <a:pt x="3753" y="1"/>
                      <a:pt x="3672" y="18"/>
                      <a:pt x="3598" y="55"/>
                    </a:cubicBezTo>
                    <a:cubicBezTo>
                      <a:pt x="2900" y="380"/>
                      <a:pt x="0" y="1823"/>
                      <a:pt x="1070" y="2908"/>
                    </a:cubicBezTo>
                    <a:cubicBezTo>
                      <a:pt x="1226" y="3064"/>
                      <a:pt x="1400" y="3126"/>
                      <a:pt x="1580" y="3126"/>
                    </a:cubicBezTo>
                    <a:cubicBezTo>
                      <a:pt x="2063" y="3126"/>
                      <a:pt x="2588" y="2679"/>
                      <a:pt x="2916" y="2396"/>
                    </a:cubicBezTo>
                    <a:cubicBezTo>
                      <a:pt x="3459" y="1900"/>
                      <a:pt x="3908" y="1388"/>
                      <a:pt x="4343" y="799"/>
                    </a:cubicBezTo>
                    <a:cubicBezTo>
                      <a:pt x="4652" y="400"/>
                      <a:pt x="4234" y="1"/>
                      <a:pt x="383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535" name="Google Shape;2535;p16"/>
              <p:cNvSpPr/>
              <p:nvPr/>
            </p:nvSpPr>
            <p:spPr>
              <a:xfrm>
                <a:off x="1683050" y="4316200"/>
                <a:ext cx="82150" cy="60275"/>
              </a:xfrm>
              <a:custGeom>
                <a:avLst/>
                <a:gdLst/>
                <a:ahLst/>
                <a:cxnLst/>
                <a:rect l="l" t="t" r="r" b="b"/>
                <a:pathLst>
                  <a:path w="3286" h="2411" extrusionOk="0">
                    <a:moveTo>
                      <a:pt x="884" y="1"/>
                    </a:moveTo>
                    <a:cubicBezTo>
                      <a:pt x="645" y="1"/>
                      <a:pt x="408" y="107"/>
                      <a:pt x="248" y="317"/>
                    </a:cubicBezTo>
                    <a:cubicBezTo>
                      <a:pt x="31" y="596"/>
                      <a:pt x="0" y="1108"/>
                      <a:pt x="310" y="1356"/>
                    </a:cubicBezTo>
                    <a:cubicBezTo>
                      <a:pt x="698" y="1666"/>
                      <a:pt x="1117" y="1852"/>
                      <a:pt x="1567" y="2054"/>
                    </a:cubicBezTo>
                    <a:cubicBezTo>
                      <a:pt x="1970" y="2240"/>
                      <a:pt x="2373" y="2411"/>
                      <a:pt x="2838" y="2411"/>
                    </a:cubicBezTo>
                    <a:cubicBezTo>
                      <a:pt x="3212" y="2402"/>
                      <a:pt x="3286" y="2044"/>
                      <a:pt x="3160" y="1811"/>
                    </a:cubicBezTo>
                    <a:lnTo>
                      <a:pt x="3160" y="1811"/>
                    </a:lnTo>
                    <a:cubicBezTo>
                      <a:pt x="3167" y="1809"/>
                      <a:pt x="3173" y="1808"/>
                      <a:pt x="3180" y="1806"/>
                    </a:cubicBezTo>
                    <a:cubicBezTo>
                      <a:pt x="2978" y="1434"/>
                      <a:pt x="2668" y="1186"/>
                      <a:pt x="2342" y="922"/>
                    </a:cubicBezTo>
                    <a:cubicBezTo>
                      <a:pt x="2001" y="627"/>
                      <a:pt x="1660" y="317"/>
                      <a:pt x="1272" y="100"/>
                    </a:cubicBezTo>
                    <a:cubicBezTo>
                      <a:pt x="1150" y="33"/>
                      <a:pt x="1017" y="1"/>
                      <a:pt x="88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536" name="Google Shape;2536;p16"/>
              <p:cNvSpPr/>
              <p:nvPr/>
            </p:nvSpPr>
            <p:spPr>
              <a:xfrm>
                <a:off x="1495625" y="4388825"/>
                <a:ext cx="97175" cy="57925"/>
              </a:xfrm>
              <a:custGeom>
                <a:avLst/>
                <a:gdLst/>
                <a:ahLst/>
                <a:cxnLst/>
                <a:rect l="l" t="t" r="r" b="b"/>
                <a:pathLst>
                  <a:path w="3887" h="2317" extrusionOk="0">
                    <a:moveTo>
                      <a:pt x="3168" y="0"/>
                    </a:moveTo>
                    <a:cubicBezTo>
                      <a:pt x="3154" y="0"/>
                      <a:pt x="3139" y="1"/>
                      <a:pt x="3123" y="2"/>
                    </a:cubicBezTo>
                    <a:cubicBezTo>
                      <a:pt x="2115" y="80"/>
                      <a:pt x="828" y="328"/>
                      <a:pt x="239" y="1243"/>
                    </a:cubicBezTo>
                    <a:cubicBezTo>
                      <a:pt x="1" y="1644"/>
                      <a:pt x="290" y="2317"/>
                      <a:pt x="793" y="2317"/>
                    </a:cubicBezTo>
                    <a:cubicBezTo>
                      <a:pt x="815" y="2317"/>
                      <a:pt x="837" y="2316"/>
                      <a:pt x="859" y="2313"/>
                    </a:cubicBezTo>
                    <a:cubicBezTo>
                      <a:pt x="1790" y="2189"/>
                      <a:pt x="2596" y="1507"/>
                      <a:pt x="3418" y="1072"/>
                    </a:cubicBezTo>
                    <a:cubicBezTo>
                      <a:pt x="3886" y="816"/>
                      <a:pt x="3708" y="0"/>
                      <a:pt x="316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537" name="Google Shape;2537;p16"/>
              <p:cNvSpPr/>
              <p:nvPr/>
            </p:nvSpPr>
            <p:spPr>
              <a:xfrm>
                <a:off x="1570200" y="4530900"/>
                <a:ext cx="39975" cy="83700"/>
              </a:xfrm>
              <a:custGeom>
                <a:avLst/>
                <a:gdLst/>
                <a:ahLst/>
                <a:cxnLst/>
                <a:rect l="l" t="t" r="r" b="b"/>
                <a:pathLst>
                  <a:path w="1599" h="3348" extrusionOk="0">
                    <a:moveTo>
                      <a:pt x="820" y="0"/>
                    </a:moveTo>
                    <a:cubicBezTo>
                      <a:pt x="653" y="0"/>
                      <a:pt x="488" y="80"/>
                      <a:pt x="389" y="259"/>
                    </a:cubicBezTo>
                    <a:cubicBezTo>
                      <a:pt x="1" y="942"/>
                      <a:pt x="94" y="1903"/>
                      <a:pt x="125" y="2679"/>
                    </a:cubicBezTo>
                    <a:cubicBezTo>
                      <a:pt x="156" y="3127"/>
                      <a:pt x="525" y="3348"/>
                      <a:pt x="878" y="3348"/>
                    </a:cubicBezTo>
                    <a:cubicBezTo>
                      <a:pt x="1235" y="3348"/>
                      <a:pt x="1575" y="3123"/>
                      <a:pt x="1536" y="2679"/>
                    </a:cubicBezTo>
                    <a:cubicBezTo>
                      <a:pt x="1474" y="1934"/>
                      <a:pt x="1598" y="1066"/>
                      <a:pt x="1350" y="383"/>
                    </a:cubicBezTo>
                    <a:cubicBezTo>
                      <a:pt x="1270" y="144"/>
                      <a:pt x="1043" y="0"/>
                      <a:pt x="82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538" name="Google Shape;2538;p16"/>
              <p:cNvSpPr/>
              <p:nvPr/>
            </p:nvSpPr>
            <p:spPr>
              <a:xfrm>
                <a:off x="1419375" y="4638925"/>
                <a:ext cx="102525" cy="55575"/>
              </a:xfrm>
              <a:custGeom>
                <a:avLst/>
                <a:gdLst/>
                <a:ahLst/>
                <a:cxnLst/>
                <a:rect l="l" t="t" r="r" b="b"/>
                <a:pathLst>
                  <a:path w="4101" h="2223" extrusionOk="0">
                    <a:moveTo>
                      <a:pt x="1061" y="0"/>
                    </a:moveTo>
                    <a:cubicBezTo>
                      <a:pt x="0" y="0"/>
                      <a:pt x="4" y="1724"/>
                      <a:pt x="1117" y="1754"/>
                    </a:cubicBezTo>
                    <a:cubicBezTo>
                      <a:pt x="1769" y="1770"/>
                      <a:pt x="2451" y="1863"/>
                      <a:pt x="3041" y="2158"/>
                    </a:cubicBezTo>
                    <a:cubicBezTo>
                      <a:pt x="3133" y="2202"/>
                      <a:pt x="3224" y="2222"/>
                      <a:pt x="3312" y="2222"/>
                    </a:cubicBezTo>
                    <a:cubicBezTo>
                      <a:pt x="3768" y="2222"/>
                      <a:pt x="4101" y="1675"/>
                      <a:pt x="3723" y="1258"/>
                    </a:cubicBezTo>
                    <a:cubicBezTo>
                      <a:pt x="3025" y="483"/>
                      <a:pt x="2156" y="64"/>
                      <a:pt x="1117" y="2"/>
                    </a:cubicBezTo>
                    <a:cubicBezTo>
                      <a:pt x="1098" y="1"/>
                      <a:pt x="1079" y="0"/>
                      <a:pt x="10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539" name="Google Shape;2539;p16"/>
              <p:cNvSpPr/>
              <p:nvPr/>
            </p:nvSpPr>
            <p:spPr>
              <a:xfrm>
                <a:off x="1706275" y="4764425"/>
                <a:ext cx="68500" cy="93475"/>
              </a:xfrm>
              <a:custGeom>
                <a:avLst/>
                <a:gdLst/>
                <a:ahLst/>
                <a:cxnLst/>
                <a:rect l="l" t="t" r="r" b="b"/>
                <a:pathLst>
                  <a:path w="2740" h="3739" extrusionOk="0">
                    <a:moveTo>
                      <a:pt x="862" y="1"/>
                    </a:moveTo>
                    <a:cubicBezTo>
                      <a:pt x="430" y="1"/>
                      <a:pt x="0" y="359"/>
                      <a:pt x="172" y="875"/>
                    </a:cubicBezTo>
                    <a:cubicBezTo>
                      <a:pt x="483" y="1791"/>
                      <a:pt x="1041" y="2628"/>
                      <a:pt x="1522" y="3466"/>
                    </a:cubicBezTo>
                    <a:cubicBezTo>
                      <a:pt x="1633" y="3656"/>
                      <a:pt x="1821" y="3739"/>
                      <a:pt x="2009" y="3739"/>
                    </a:cubicBezTo>
                    <a:cubicBezTo>
                      <a:pt x="2372" y="3739"/>
                      <a:pt x="2740" y="3434"/>
                      <a:pt x="2576" y="3016"/>
                    </a:cubicBezTo>
                    <a:cubicBezTo>
                      <a:pt x="2251" y="2132"/>
                      <a:pt x="1971" y="1155"/>
                      <a:pt x="1460" y="333"/>
                    </a:cubicBezTo>
                    <a:cubicBezTo>
                      <a:pt x="1320" y="101"/>
                      <a:pt x="1091" y="1"/>
                      <a:pt x="86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540" name="Google Shape;2540;p16"/>
              <p:cNvSpPr/>
              <p:nvPr/>
            </p:nvSpPr>
            <p:spPr>
              <a:xfrm>
                <a:off x="1536700" y="4789925"/>
                <a:ext cx="61450" cy="87350"/>
              </a:xfrm>
              <a:custGeom>
                <a:avLst/>
                <a:gdLst/>
                <a:ahLst/>
                <a:cxnLst/>
                <a:rect l="l" t="t" r="r" b="b"/>
                <a:pathLst>
                  <a:path w="2458" h="3494" extrusionOk="0">
                    <a:moveTo>
                      <a:pt x="1822" y="0"/>
                    </a:moveTo>
                    <a:cubicBezTo>
                      <a:pt x="1701" y="0"/>
                      <a:pt x="1577" y="41"/>
                      <a:pt x="1480" y="119"/>
                    </a:cubicBezTo>
                    <a:cubicBezTo>
                      <a:pt x="1155" y="398"/>
                      <a:pt x="1015" y="786"/>
                      <a:pt x="829" y="1174"/>
                    </a:cubicBezTo>
                    <a:cubicBezTo>
                      <a:pt x="643" y="1561"/>
                      <a:pt x="457" y="1965"/>
                      <a:pt x="286" y="2368"/>
                    </a:cubicBezTo>
                    <a:cubicBezTo>
                      <a:pt x="0" y="3009"/>
                      <a:pt x="480" y="3494"/>
                      <a:pt x="975" y="3494"/>
                    </a:cubicBezTo>
                    <a:cubicBezTo>
                      <a:pt x="1257" y="3494"/>
                      <a:pt x="1545" y="3335"/>
                      <a:pt x="1698" y="2957"/>
                    </a:cubicBezTo>
                    <a:cubicBezTo>
                      <a:pt x="1977" y="2197"/>
                      <a:pt x="2458" y="1143"/>
                      <a:pt x="2256" y="321"/>
                    </a:cubicBezTo>
                    <a:cubicBezTo>
                      <a:pt x="2199" y="102"/>
                      <a:pt x="2014" y="0"/>
                      <a:pt x="182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541" name="Google Shape;2541;p16"/>
              <p:cNvSpPr/>
              <p:nvPr/>
            </p:nvSpPr>
            <p:spPr>
              <a:xfrm>
                <a:off x="1887775" y="4927350"/>
                <a:ext cx="117900" cy="48275"/>
              </a:xfrm>
              <a:custGeom>
                <a:avLst/>
                <a:gdLst/>
                <a:ahLst/>
                <a:cxnLst/>
                <a:rect l="l" t="t" r="r" b="b"/>
                <a:pathLst>
                  <a:path w="4716" h="1931" extrusionOk="0">
                    <a:moveTo>
                      <a:pt x="1239" y="0"/>
                    </a:moveTo>
                    <a:cubicBezTo>
                      <a:pt x="1070" y="0"/>
                      <a:pt x="900" y="11"/>
                      <a:pt x="729" y="35"/>
                    </a:cubicBezTo>
                    <a:cubicBezTo>
                      <a:pt x="0" y="128"/>
                      <a:pt x="78" y="1276"/>
                      <a:pt x="729" y="1446"/>
                    </a:cubicBezTo>
                    <a:cubicBezTo>
                      <a:pt x="1737" y="1694"/>
                      <a:pt x="2776" y="1648"/>
                      <a:pt x="3785" y="1912"/>
                    </a:cubicBezTo>
                    <a:cubicBezTo>
                      <a:pt x="3834" y="1925"/>
                      <a:pt x="3882" y="1931"/>
                      <a:pt x="3927" y="1931"/>
                    </a:cubicBezTo>
                    <a:cubicBezTo>
                      <a:pt x="4432" y="1931"/>
                      <a:pt x="4715" y="1203"/>
                      <a:pt x="4203" y="919"/>
                    </a:cubicBezTo>
                    <a:cubicBezTo>
                      <a:pt x="3296" y="425"/>
                      <a:pt x="2284" y="0"/>
                      <a:pt x="12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542" name="Google Shape;2542;p16"/>
              <p:cNvSpPr/>
              <p:nvPr/>
            </p:nvSpPr>
            <p:spPr>
              <a:xfrm>
                <a:off x="1778825" y="5009075"/>
                <a:ext cx="49300" cy="100075"/>
              </a:xfrm>
              <a:custGeom>
                <a:avLst/>
                <a:gdLst/>
                <a:ahLst/>
                <a:cxnLst/>
                <a:rect l="l" t="t" r="r" b="b"/>
                <a:pathLst>
                  <a:path w="1972" h="4003" extrusionOk="0">
                    <a:moveTo>
                      <a:pt x="785" y="0"/>
                    </a:moveTo>
                    <a:cubicBezTo>
                      <a:pt x="536" y="0"/>
                      <a:pt x="319" y="189"/>
                      <a:pt x="217" y="426"/>
                    </a:cubicBezTo>
                    <a:cubicBezTo>
                      <a:pt x="0" y="969"/>
                      <a:pt x="310" y="1512"/>
                      <a:pt x="496" y="2024"/>
                    </a:cubicBezTo>
                    <a:cubicBezTo>
                      <a:pt x="682" y="2567"/>
                      <a:pt x="884" y="3125"/>
                      <a:pt x="1055" y="3683"/>
                    </a:cubicBezTo>
                    <a:cubicBezTo>
                      <a:pt x="1125" y="3900"/>
                      <a:pt x="1320" y="4003"/>
                      <a:pt x="1511" y="4003"/>
                    </a:cubicBezTo>
                    <a:cubicBezTo>
                      <a:pt x="1745" y="4003"/>
                      <a:pt x="1971" y="3849"/>
                      <a:pt x="1954" y="3559"/>
                    </a:cubicBezTo>
                    <a:cubicBezTo>
                      <a:pt x="1939" y="2923"/>
                      <a:pt x="1892" y="2287"/>
                      <a:pt x="1784" y="1667"/>
                    </a:cubicBezTo>
                    <a:cubicBezTo>
                      <a:pt x="1691" y="1062"/>
                      <a:pt x="1629" y="426"/>
                      <a:pt x="1070" y="85"/>
                    </a:cubicBezTo>
                    <a:cubicBezTo>
                      <a:pt x="974" y="26"/>
                      <a:pt x="877" y="0"/>
                      <a:pt x="78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543" name="Google Shape;2543;p16"/>
              <p:cNvSpPr/>
              <p:nvPr/>
            </p:nvSpPr>
            <p:spPr>
              <a:xfrm>
                <a:off x="2402700" y="4608375"/>
                <a:ext cx="122200" cy="47700"/>
              </a:xfrm>
              <a:custGeom>
                <a:avLst/>
                <a:gdLst/>
                <a:ahLst/>
                <a:cxnLst/>
                <a:rect l="l" t="t" r="r" b="b"/>
                <a:pathLst>
                  <a:path w="4888" h="1908" extrusionOk="0">
                    <a:moveTo>
                      <a:pt x="4078" y="1"/>
                    </a:moveTo>
                    <a:cubicBezTo>
                      <a:pt x="4034" y="1"/>
                      <a:pt x="3988" y="5"/>
                      <a:pt x="3939" y="14"/>
                    </a:cubicBezTo>
                    <a:cubicBezTo>
                      <a:pt x="2962" y="200"/>
                      <a:pt x="2001" y="262"/>
                      <a:pt x="1024" y="324"/>
                    </a:cubicBezTo>
                    <a:cubicBezTo>
                      <a:pt x="35" y="385"/>
                      <a:pt x="1" y="1908"/>
                      <a:pt x="966" y="1908"/>
                    </a:cubicBezTo>
                    <a:cubicBezTo>
                      <a:pt x="985" y="1908"/>
                      <a:pt x="1004" y="1907"/>
                      <a:pt x="1024" y="1906"/>
                    </a:cubicBezTo>
                    <a:cubicBezTo>
                      <a:pt x="2140" y="1844"/>
                      <a:pt x="3210" y="1565"/>
                      <a:pt x="4250" y="1146"/>
                    </a:cubicBezTo>
                    <a:cubicBezTo>
                      <a:pt x="4888" y="885"/>
                      <a:pt x="4712" y="1"/>
                      <a:pt x="407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544" name="Google Shape;2544;p16"/>
              <p:cNvSpPr/>
              <p:nvPr/>
            </p:nvSpPr>
            <p:spPr>
              <a:xfrm>
                <a:off x="2507000" y="4462150"/>
                <a:ext cx="78325" cy="36900"/>
              </a:xfrm>
              <a:custGeom>
                <a:avLst/>
                <a:gdLst/>
                <a:ahLst/>
                <a:cxnLst/>
                <a:rect l="l" t="t" r="r" b="b"/>
                <a:pathLst>
                  <a:path w="3133" h="1476" extrusionOk="0">
                    <a:moveTo>
                      <a:pt x="821" y="1"/>
                    </a:moveTo>
                    <a:cubicBezTo>
                      <a:pt x="453" y="1"/>
                      <a:pt x="131" y="217"/>
                      <a:pt x="78" y="621"/>
                    </a:cubicBezTo>
                    <a:cubicBezTo>
                      <a:pt x="0" y="1086"/>
                      <a:pt x="357" y="1412"/>
                      <a:pt x="791" y="1458"/>
                    </a:cubicBezTo>
                    <a:cubicBezTo>
                      <a:pt x="939" y="1471"/>
                      <a:pt x="1089" y="1476"/>
                      <a:pt x="1241" y="1476"/>
                    </a:cubicBezTo>
                    <a:cubicBezTo>
                      <a:pt x="1645" y="1476"/>
                      <a:pt x="2056" y="1443"/>
                      <a:pt x="2451" y="1443"/>
                    </a:cubicBezTo>
                    <a:cubicBezTo>
                      <a:pt x="3009" y="1427"/>
                      <a:pt x="3133" y="621"/>
                      <a:pt x="2590" y="466"/>
                    </a:cubicBezTo>
                    <a:cubicBezTo>
                      <a:pt x="2063" y="326"/>
                      <a:pt x="1520" y="109"/>
                      <a:pt x="993" y="16"/>
                    </a:cubicBezTo>
                    <a:cubicBezTo>
                      <a:pt x="935" y="6"/>
                      <a:pt x="877" y="1"/>
                      <a:pt x="82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545" name="Google Shape;2545;p16"/>
              <p:cNvSpPr/>
              <p:nvPr/>
            </p:nvSpPr>
            <p:spPr>
              <a:xfrm>
                <a:off x="2387475" y="4133750"/>
                <a:ext cx="102100" cy="44800"/>
              </a:xfrm>
              <a:custGeom>
                <a:avLst/>
                <a:gdLst/>
                <a:ahLst/>
                <a:cxnLst/>
                <a:rect l="l" t="t" r="r" b="b"/>
                <a:pathLst>
                  <a:path w="4084" h="1792" extrusionOk="0">
                    <a:moveTo>
                      <a:pt x="1175" y="0"/>
                    </a:moveTo>
                    <a:cubicBezTo>
                      <a:pt x="275" y="0"/>
                      <a:pt x="0" y="1203"/>
                      <a:pt x="919" y="1582"/>
                    </a:cubicBezTo>
                    <a:cubicBezTo>
                      <a:pt x="1315" y="1744"/>
                      <a:pt x="1775" y="1791"/>
                      <a:pt x="2236" y="1791"/>
                    </a:cubicBezTo>
                    <a:cubicBezTo>
                      <a:pt x="2659" y="1791"/>
                      <a:pt x="3084" y="1751"/>
                      <a:pt x="3463" y="1721"/>
                    </a:cubicBezTo>
                    <a:cubicBezTo>
                      <a:pt x="3975" y="1690"/>
                      <a:pt x="4083" y="992"/>
                      <a:pt x="3587" y="822"/>
                    </a:cubicBezTo>
                    <a:cubicBezTo>
                      <a:pt x="2858" y="574"/>
                      <a:pt x="2113" y="124"/>
                      <a:pt x="1353" y="15"/>
                    </a:cubicBezTo>
                    <a:cubicBezTo>
                      <a:pt x="1292" y="5"/>
                      <a:pt x="1232" y="0"/>
                      <a:pt x="117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546" name="Google Shape;2546;p16"/>
              <p:cNvSpPr/>
              <p:nvPr/>
            </p:nvSpPr>
            <p:spPr>
              <a:xfrm>
                <a:off x="2484100" y="4757625"/>
                <a:ext cx="58450" cy="112200"/>
              </a:xfrm>
              <a:custGeom>
                <a:avLst/>
                <a:gdLst/>
                <a:ahLst/>
                <a:cxnLst/>
                <a:rect l="l" t="t" r="r" b="b"/>
                <a:pathLst>
                  <a:path w="2338" h="4488" extrusionOk="0">
                    <a:moveTo>
                      <a:pt x="915" y="1"/>
                    </a:moveTo>
                    <a:cubicBezTo>
                      <a:pt x="687" y="1"/>
                      <a:pt x="466" y="108"/>
                      <a:pt x="327" y="356"/>
                    </a:cubicBezTo>
                    <a:cubicBezTo>
                      <a:pt x="1" y="930"/>
                      <a:pt x="172" y="1582"/>
                      <a:pt x="296" y="2187"/>
                    </a:cubicBezTo>
                    <a:cubicBezTo>
                      <a:pt x="435" y="2822"/>
                      <a:pt x="668" y="3427"/>
                      <a:pt x="916" y="4017"/>
                    </a:cubicBezTo>
                    <a:cubicBezTo>
                      <a:pt x="1049" y="4341"/>
                      <a:pt x="1326" y="4488"/>
                      <a:pt x="1592" y="4488"/>
                    </a:cubicBezTo>
                    <a:cubicBezTo>
                      <a:pt x="1976" y="4488"/>
                      <a:pt x="2338" y="4182"/>
                      <a:pt x="2219" y="3660"/>
                    </a:cubicBezTo>
                    <a:cubicBezTo>
                      <a:pt x="2095" y="3102"/>
                      <a:pt x="2002" y="2543"/>
                      <a:pt x="1940" y="1969"/>
                    </a:cubicBezTo>
                    <a:cubicBezTo>
                      <a:pt x="1878" y="1427"/>
                      <a:pt x="1940" y="806"/>
                      <a:pt x="1598" y="356"/>
                    </a:cubicBezTo>
                    <a:cubicBezTo>
                      <a:pt x="1435" y="135"/>
                      <a:pt x="1171" y="1"/>
                      <a:pt x="91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547" name="Google Shape;2547;p16"/>
              <p:cNvSpPr/>
              <p:nvPr/>
            </p:nvSpPr>
            <p:spPr>
              <a:xfrm>
                <a:off x="1653175" y="4003075"/>
                <a:ext cx="97750" cy="46075"/>
              </a:xfrm>
              <a:custGeom>
                <a:avLst/>
                <a:gdLst/>
                <a:ahLst/>
                <a:cxnLst/>
                <a:rect l="l" t="t" r="r" b="b"/>
                <a:pathLst>
                  <a:path w="3910" h="1843" extrusionOk="0">
                    <a:moveTo>
                      <a:pt x="2415" y="1"/>
                    </a:moveTo>
                    <a:cubicBezTo>
                      <a:pt x="1595" y="1"/>
                      <a:pt x="607" y="107"/>
                      <a:pt x="218" y="776"/>
                    </a:cubicBezTo>
                    <a:cubicBezTo>
                      <a:pt x="1" y="1179"/>
                      <a:pt x="218" y="1644"/>
                      <a:pt x="637" y="1784"/>
                    </a:cubicBezTo>
                    <a:cubicBezTo>
                      <a:pt x="753" y="1825"/>
                      <a:pt x="865" y="1842"/>
                      <a:pt x="975" y="1842"/>
                    </a:cubicBezTo>
                    <a:cubicBezTo>
                      <a:pt x="1274" y="1842"/>
                      <a:pt x="1556" y="1715"/>
                      <a:pt x="1862" y="1613"/>
                    </a:cubicBezTo>
                    <a:cubicBezTo>
                      <a:pt x="2234" y="1473"/>
                      <a:pt x="2638" y="1380"/>
                      <a:pt x="3041" y="1334"/>
                    </a:cubicBezTo>
                    <a:cubicBezTo>
                      <a:pt x="3863" y="1225"/>
                      <a:pt x="3909" y="62"/>
                      <a:pt x="3041" y="16"/>
                    </a:cubicBezTo>
                    <a:cubicBezTo>
                      <a:pt x="2856" y="9"/>
                      <a:pt x="2642" y="1"/>
                      <a:pt x="241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548" name="Google Shape;2548;p16"/>
              <p:cNvSpPr/>
              <p:nvPr/>
            </p:nvSpPr>
            <p:spPr>
              <a:xfrm>
                <a:off x="2167100" y="4996500"/>
                <a:ext cx="64200" cy="86200"/>
              </a:xfrm>
              <a:custGeom>
                <a:avLst/>
                <a:gdLst/>
                <a:ahLst/>
                <a:cxnLst/>
                <a:rect l="l" t="t" r="r" b="b"/>
                <a:pathLst>
                  <a:path w="2568" h="3448" extrusionOk="0">
                    <a:moveTo>
                      <a:pt x="2066" y="0"/>
                    </a:moveTo>
                    <a:cubicBezTo>
                      <a:pt x="1934" y="0"/>
                      <a:pt x="1801" y="57"/>
                      <a:pt x="1716" y="185"/>
                    </a:cubicBezTo>
                    <a:cubicBezTo>
                      <a:pt x="1235" y="898"/>
                      <a:pt x="723" y="1550"/>
                      <a:pt x="320" y="2294"/>
                    </a:cubicBezTo>
                    <a:cubicBezTo>
                      <a:pt x="1" y="2900"/>
                      <a:pt x="564" y="3448"/>
                      <a:pt x="1069" y="3448"/>
                    </a:cubicBezTo>
                    <a:cubicBezTo>
                      <a:pt x="1301" y="3448"/>
                      <a:pt x="1521" y="3332"/>
                      <a:pt x="1638" y="3054"/>
                    </a:cubicBezTo>
                    <a:cubicBezTo>
                      <a:pt x="1995" y="2232"/>
                      <a:pt x="2212" y="1379"/>
                      <a:pt x="2476" y="510"/>
                    </a:cubicBezTo>
                    <a:cubicBezTo>
                      <a:pt x="2567" y="205"/>
                      <a:pt x="2319" y="0"/>
                      <a:pt x="206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549" name="Google Shape;2549;p16"/>
              <p:cNvSpPr/>
              <p:nvPr/>
            </p:nvSpPr>
            <p:spPr>
              <a:xfrm>
                <a:off x="2334475" y="4915825"/>
                <a:ext cx="77150" cy="77825"/>
              </a:xfrm>
              <a:custGeom>
                <a:avLst/>
                <a:gdLst/>
                <a:ahLst/>
                <a:cxnLst/>
                <a:rect l="l" t="t" r="r" b="b"/>
                <a:pathLst>
                  <a:path w="3086" h="3113" extrusionOk="0">
                    <a:moveTo>
                      <a:pt x="763" y="1"/>
                    </a:moveTo>
                    <a:cubicBezTo>
                      <a:pt x="355" y="1"/>
                      <a:pt x="1" y="437"/>
                      <a:pt x="232" y="899"/>
                    </a:cubicBezTo>
                    <a:cubicBezTo>
                      <a:pt x="604" y="1613"/>
                      <a:pt x="1023" y="2388"/>
                      <a:pt x="1659" y="2900"/>
                    </a:cubicBezTo>
                    <a:cubicBezTo>
                      <a:pt x="1833" y="3030"/>
                      <a:pt x="2031" y="3112"/>
                      <a:pt x="2230" y="3112"/>
                    </a:cubicBezTo>
                    <a:cubicBezTo>
                      <a:pt x="2385" y="3112"/>
                      <a:pt x="2539" y="3062"/>
                      <a:pt x="2682" y="2946"/>
                    </a:cubicBezTo>
                    <a:cubicBezTo>
                      <a:pt x="2977" y="2714"/>
                      <a:pt x="3086" y="2280"/>
                      <a:pt x="2884" y="1954"/>
                    </a:cubicBezTo>
                    <a:cubicBezTo>
                      <a:pt x="2450" y="1256"/>
                      <a:pt x="1783" y="713"/>
                      <a:pt x="1178" y="170"/>
                    </a:cubicBezTo>
                    <a:cubicBezTo>
                      <a:pt x="1048" y="52"/>
                      <a:pt x="902" y="1"/>
                      <a:pt x="76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550" name="Google Shape;2550;p16"/>
              <p:cNvSpPr/>
              <p:nvPr/>
            </p:nvSpPr>
            <p:spPr>
              <a:xfrm>
                <a:off x="1879400" y="3941050"/>
                <a:ext cx="61650" cy="96550"/>
              </a:xfrm>
              <a:custGeom>
                <a:avLst/>
                <a:gdLst/>
                <a:ahLst/>
                <a:cxnLst/>
                <a:rect l="l" t="t" r="r" b="b"/>
                <a:pathLst>
                  <a:path w="2466" h="3862" extrusionOk="0">
                    <a:moveTo>
                      <a:pt x="2006" y="0"/>
                    </a:moveTo>
                    <a:cubicBezTo>
                      <a:pt x="1948" y="0"/>
                      <a:pt x="1890" y="14"/>
                      <a:pt x="1840" y="46"/>
                    </a:cubicBezTo>
                    <a:cubicBezTo>
                      <a:pt x="1374" y="325"/>
                      <a:pt x="1095" y="728"/>
                      <a:pt x="847" y="1209"/>
                    </a:cubicBezTo>
                    <a:cubicBezTo>
                      <a:pt x="552" y="1783"/>
                      <a:pt x="242" y="2404"/>
                      <a:pt x="103" y="3024"/>
                    </a:cubicBezTo>
                    <a:cubicBezTo>
                      <a:pt x="1" y="3503"/>
                      <a:pt x="388" y="3862"/>
                      <a:pt x="775" y="3862"/>
                    </a:cubicBezTo>
                    <a:cubicBezTo>
                      <a:pt x="977" y="3862"/>
                      <a:pt x="1179" y="3764"/>
                      <a:pt x="1312" y="3536"/>
                    </a:cubicBezTo>
                    <a:cubicBezTo>
                      <a:pt x="1886" y="2590"/>
                      <a:pt x="1995" y="1473"/>
                      <a:pt x="2367" y="449"/>
                    </a:cubicBezTo>
                    <a:cubicBezTo>
                      <a:pt x="2466" y="215"/>
                      <a:pt x="2231" y="0"/>
                      <a:pt x="200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551" name="Google Shape;2551;p16"/>
              <p:cNvSpPr/>
              <p:nvPr/>
            </p:nvSpPr>
            <p:spPr>
              <a:xfrm>
                <a:off x="1607050" y="4130325"/>
                <a:ext cx="113175" cy="54675"/>
              </a:xfrm>
              <a:custGeom>
                <a:avLst/>
                <a:gdLst/>
                <a:ahLst/>
                <a:cxnLst/>
                <a:rect l="l" t="t" r="r" b="b"/>
                <a:pathLst>
                  <a:path w="4527" h="2187" extrusionOk="0">
                    <a:moveTo>
                      <a:pt x="985" y="0"/>
                    </a:moveTo>
                    <a:cubicBezTo>
                      <a:pt x="877" y="0"/>
                      <a:pt x="766" y="14"/>
                      <a:pt x="652" y="44"/>
                    </a:cubicBezTo>
                    <a:cubicBezTo>
                      <a:pt x="217" y="183"/>
                      <a:pt x="0" y="695"/>
                      <a:pt x="233" y="1098"/>
                    </a:cubicBezTo>
                    <a:cubicBezTo>
                      <a:pt x="559" y="1657"/>
                      <a:pt x="1226" y="1796"/>
                      <a:pt x="1830" y="1920"/>
                    </a:cubicBezTo>
                    <a:cubicBezTo>
                      <a:pt x="2451" y="2060"/>
                      <a:pt x="3071" y="2138"/>
                      <a:pt x="3692" y="2184"/>
                    </a:cubicBezTo>
                    <a:cubicBezTo>
                      <a:pt x="3711" y="2186"/>
                      <a:pt x="3730" y="2187"/>
                      <a:pt x="3748" y="2187"/>
                    </a:cubicBezTo>
                    <a:cubicBezTo>
                      <a:pt x="4427" y="2187"/>
                      <a:pt x="4526" y="1109"/>
                      <a:pt x="3862" y="928"/>
                    </a:cubicBezTo>
                    <a:cubicBezTo>
                      <a:pt x="3319" y="788"/>
                      <a:pt x="2777" y="618"/>
                      <a:pt x="2249" y="400"/>
                    </a:cubicBezTo>
                    <a:cubicBezTo>
                      <a:pt x="1824" y="226"/>
                      <a:pt x="1430" y="0"/>
                      <a:pt x="98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552" name="Google Shape;2552;p16"/>
              <p:cNvSpPr/>
              <p:nvPr/>
            </p:nvSpPr>
            <p:spPr>
              <a:xfrm>
                <a:off x="1435825" y="4227650"/>
                <a:ext cx="69600" cy="99025"/>
              </a:xfrm>
              <a:custGeom>
                <a:avLst/>
                <a:gdLst/>
                <a:ahLst/>
                <a:cxnLst/>
                <a:rect l="l" t="t" r="r" b="b"/>
                <a:pathLst>
                  <a:path w="2784" h="3961" extrusionOk="0">
                    <a:moveTo>
                      <a:pt x="2119" y="0"/>
                    </a:moveTo>
                    <a:cubicBezTo>
                      <a:pt x="1943" y="0"/>
                      <a:pt x="1766" y="79"/>
                      <a:pt x="1654" y="261"/>
                    </a:cubicBezTo>
                    <a:cubicBezTo>
                      <a:pt x="1111" y="1145"/>
                      <a:pt x="568" y="2044"/>
                      <a:pt x="196" y="3021"/>
                    </a:cubicBezTo>
                    <a:cubicBezTo>
                      <a:pt x="1" y="3545"/>
                      <a:pt x="499" y="3960"/>
                      <a:pt x="971" y="3960"/>
                    </a:cubicBezTo>
                    <a:cubicBezTo>
                      <a:pt x="1211" y="3960"/>
                      <a:pt x="1445" y="3852"/>
                      <a:pt x="1576" y="3595"/>
                    </a:cubicBezTo>
                    <a:cubicBezTo>
                      <a:pt x="2057" y="2680"/>
                      <a:pt x="2352" y="1672"/>
                      <a:pt x="2662" y="680"/>
                    </a:cubicBezTo>
                    <a:cubicBezTo>
                      <a:pt x="2784" y="283"/>
                      <a:pt x="2453" y="0"/>
                      <a:pt x="211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grpSp>
          <p:nvGrpSpPr>
            <p:cNvPr id="2553" name="Google Shape;2553;p16"/>
            <p:cNvGrpSpPr/>
            <p:nvPr/>
          </p:nvGrpSpPr>
          <p:grpSpPr>
            <a:xfrm rot="10800000">
              <a:off x="8335825" y="3933513"/>
              <a:ext cx="632450" cy="714300"/>
              <a:chOff x="1431000" y="1568225"/>
              <a:chExt cx="632450" cy="714300"/>
            </a:xfrm>
          </p:grpSpPr>
          <p:sp>
            <p:nvSpPr>
              <p:cNvPr id="2554" name="Google Shape;2554;p16"/>
              <p:cNvSpPr/>
              <p:nvPr/>
            </p:nvSpPr>
            <p:spPr>
              <a:xfrm>
                <a:off x="1677225" y="1927725"/>
                <a:ext cx="214050" cy="149425"/>
              </a:xfrm>
              <a:custGeom>
                <a:avLst/>
                <a:gdLst/>
                <a:ahLst/>
                <a:cxnLst/>
                <a:rect l="l" t="t" r="r" b="b"/>
                <a:pathLst>
                  <a:path w="8562" h="5977" extrusionOk="0">
                    <a:moveTo>
                      <a:pt x="2789" y="1137"/>
                    </a:moveTo>
                    <a:cubicBezTo>
                      <a:pt x="3365" y="1137"/>
                      <a:pt x="3985" y="1328"/>
                      <a:pt x="4421" y="1527"/>
                    </a:cubicBezTo>
                    <a:cubicBezTo>
                      <a:pt x="5010" y="1806"/>
                      <a:pt x="5599" y="2132"/>
                      <a:pt x="6111" y="2504"/>
                    </a:cubicBezTo>
                    <a:cubicBezTo>
                      <a:pt x="6484" y="2767"/>
                      <a:pt x="6871" y="3140"/>
                      <a:pt x="6871" y="3621"/>
                    </a:cubicBezTo>
                    <a:cubicBezTo>
                      <a:pt x="6856" y="4117"/>
                      <a:pt x="6453" y="4536"/>
                      <a:pt x="6034" y="4722"/>
                    </a:cubicBezTo>
                    <a:cubicBezTo>
                      <a:pt x="5721" y="4870"/>
                      <a:pt x="5382" y="4922"/>
                      <a:pt x="5042" y="4922"/>
                    </a:cubicBezTo>
                    <a:cubicBezTo>
                      <a:pt x="4742" y="4922"/>
                      <a:pt x="4441" y="4881"/>
                      <a:pt x="4157" y="4830"/>
                    </a:cubicBezTo>
                    <a:cubicBezTo>
                      <a:pt x="3831" y="4768"/>
                      <a:pt x="3444" y="4675"/>
                      <a:pt x="3056" y="4551"/>
                    </a:cubicBezTo>
                    <a:cubicBezTo>
                      <a:pt x="2575" y="4210"/>
                      <a:pt x="2063" y="3853"/>
                      <a:pt x="1707" y="3372"/>
                    </a:cubicBezTo>
                    <a:cubicBezTo>
                      <a:pt x="1412" y="3000"/>
                      <a:pt x="1210" y="2426"/>
                      <a:pt x="1396" y="1945"/>
                    </a:cubicBezTo>
                    <a:cubicBezTo>
                      <a:pt x="1648" y="1340"/>
                      <a:pt x="2195" y="1137"/>
                      <a:pt x="2789" y="1137"/>
                    </a:cubicBezTo>
                    <a:close/>
                    <a:moveTo>
                      <a:pt x="2903" y="0"/>
                    </a:moveTo>
                    <a:cubicBezTo>
                      <a:pt x="2835" y="0"/>
                      <a:pt x="2767" y="3"/>
                      <a:pt x="2699" y="7"/>
                    </a:cubicBezTo>
                    <a:cubicBezTo>
                      <a:pt x="1924" y="53"/>
                      <a:pt x="1148" y="379"/>
                      <a:pt x="652" y="984"/>
                    </a:cubicBezTo>
                    <a:cubicBezTo>
                      <a:pt x="32" y="1713"/>
                      <a:pt x="1" y="2752"/>
                      <a:pt x="435" y="3574"/>
                    </a:cubicBezTo>
                    <a:cubicBezTo>
                      <a:pt x="931" y="4567"/>
                      <a:pt x="1831" y="5125"/>
                      <a:pt x="2808" y="5590"/>
                    </a:cubicBezTo>
                    <a:cubicBezTo>
                      <a:pt x="2868" y="5616"/>
                      <a:pt x="2932" y="5627"/>
                      <a:pt x="2993" y="5627"/>
                    </a:cubicBezTo>
                    <a:cubicBezTo>
                      <a:pt x="3044" y="5627"/>
                      <a:pt x="3092" y="5620"/>
                      <a:pt x="3133" y="5606"/>
                    </a:cubicBezTo>
                    <a:cubicBezTo>
                      <a:pt x="3211" y="5637"/>
                      <a:pt x="3304" y="5652"/>
                      <a:pt x="3382" y="5683"/>
                    </a:cubicBezTo>
                    <a:cubicBezTo>
                      <a:pt x="3958" y="5840"/>
                      <a:pt x="4562" y="5976"/>
                      <a:pt x="5161" y="5976"/>
                    </a:cubicBezTo>
                    <a:cubicBezTo>
                      <a:pt x="5449" y="5976"/>
                      <a:pt x="5736" y="5945"/>
                      <a:pt x="6018" y="5869"/>
                    </a:cubicBezTo>
                    <a:cubicBezTo>
                      <a:pt x="6809" y="5652"/>
                      <a:pt x="7523" y="5125"/>
                      <a:pt x="7833" y="4365"/>
                    </a:cubicBezTo>
                    <a:cubicBezTo>
                      <a:pt x="8562" y="2612"/>
                      <a:pt x="6716" y="1496"/>
                      <a:pt x="5444" y="798"/>
                    </a:cubicBezTo>
                    <a:cubicBezTo>
                      <a:pt x="4650" y="379"/>
                      <a:pt x="3815" y="0"/>
                      <a:pt x="290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555" name="Google Shape;2555;p16"/>
              <p:cNvSpPr/>
              <p:nvPr/>
            </p:nvSpPr>
            <p:spPr>
              <a:xfrm>
                <a:off x="1571375" y="1739100"/>
                <a:ext cx="202800" cy="146700"/>
              </a:xfrm>
              <a:custGeom>
                <a:avLst/>
                <a:gdLst/>
                <a:ahLst/>
                <a:cxnLst/>
                <a:rect l="l" t="t" r="r" b="b"/>
                <a:pathLst>
                  <a:path w="8112" h="5868" extrusionOk="0">
                    <a:moveTo>
                      <a:pt x="4660" y="1187"/>
                    </a:moveTo>
                    <a:cubicBezTo>
                      <a:pt x="5106" y="1187"/>
                      <a:pt x="5537" y="1296"/>
                      <a:pt x="5910" y="1565"/>
                    </a:cubicBezTo>
                    <a:cubicBezTo>
                      <a:pt x="6809" y="2216"/>
                      <a:pt x="6499" y="3333"/>
                      <a:pt x="5754" y="3969"/>
                    </a:cubicBezTo>
                    <a:cubicBezTo>
                      <a:pt x="5460" y="4217"/>
                      <a:pt x="5134" y="4403"/>
                      <a:pt x="4777" y="4527"/>
                    </a:cubicBezTo>
                    <a:cubicBezTo>
                      <a:pt x="4668" y="4516"/>
                      <a:pt x="4550" y="4505"/>
                      <a:pt x="4436" y="4505"/>
                    </a:cubicBezTo>
                    <a:cubicBezTo>
                      <a:pt x="4389" y="4505"/>
                      <a:pt x="4342" y="4507"/>
                      <a:pt x="4297" y="4512"/>
                    </a:cubicBezTo>
                    <a:cubicBezTo>
                      <a:pt x="3992" y="4553"/>
                      <a:pt x="3687" y="4607"/>
                      <a:pt x="3382" y="4607"/>
                    </a:cubicBezTo>
                    <a:cubicBezTo>
                      <a:pt x="3346" y="4607"/>
                      <a:pt x="3309" y="4607"/>
                      <a:pt x="3273" y="4605"/>
                    </a:cubicBezTo>
                    <a:cubicBezTo>
                      <a:pt x="2684" y="4605"/>
                      <a:pt x="2265" y="4496"/>
                      <a:pt x="1831" y="4124"/>
                    </a:cubicBezTo>
                    <a:cubicBezTo>
                      <a:pt x="1831" y="4110"/>
                      <a:pt x="1738" y="4029"/>
                      <a:pt x="1736" y="4029"/>
                    </a:cubicBezTo>
                    <a:lnTo>
                      <a:pt x="1736" y="4029"/>
                    </a:lnTo>
                    <a:cubicBezTo>
                      <a:pt x="1736" y="4029"/>
                      <a:pt x="1736" y="4030"/>
                      <a:pt x="1737" y="4031"/>
                    </a:cubicBezTo>
                    <a:lnTo>
                      <a:pt x="1737" y="4031"/>
                    </a:lnTo>
                    <a:cubicBezTo>
                      <a:pt x="1691" y="3985"/>
                      <a:pt x="1660" y="3938"/>
                      <a:pt x="1613" y="3892"/>
                    </a:cubicBezTo>
                    <a:cubicBezTo>
                      <a:pt x="1551" y="3814"/>
                      <a:pt x="1536" y="3783"/>
                      <a:pt x="1474" y="3643"/>
                    </a:cubicBezTo>
                    <a:cubicBezTo>
                      <a:pt x="1412" y="3488"/>
                      <a:pt x="1381" y="3256"/>
                      <a:pt x="1427" y="3070"/>
                    </a:cubicBezTo>
                    <a:cubicBezTo>
                      <a:pt x="1551" y="2558"/>
                      <a:pt x="2017" y="2154"/>
                      <a:pt x="2482" y="1875"/>
                    </a:cubicBezTo>
                    <a:cubicBezTo>
                      <a:pt x="3098" y="1504"/>
                      <a:pt x="3899" y="1187"/>
                      <a:pt x="4660" y="1187"/>
                    </a:cubicBezTo>
                    <a:close/>
                    <a:moveTo>
                      <a:pt x="4623" y="0"/>
                    </a:moveTo>
                    <a:cubicBezTo>
                      <a:pt x="3843" y="0"/>
                      <a:pt x="3038" y="219"/>
                      <a:pt x="2327" y="541"/>
                    </a:cubicBezTo>
                    <a:cubicBezTo>
                      <a:pt x="1598" y="883"/>
                      <a:pt x="853" y="1394"/>
                      <a:pt x="450" y="2108"/>
                    </a:cubicBezTo>
                    <a:cubicBezTo>
                      <a:pt x="16" y="2868"/>
                      <a:pt x="0" y="3752"/>
                      <a:pt x="466" y="4512"/>
                    </a:cubicBezTo>
                    <a:cubicBezTo>
                      <a:pt x="931" y="5256"/>
                      <a:pt x="1769" y="5691"/>
                      <a:pt x="2622" y="5815"/>
                    </a:cubicBezTo>
                    <a:cubicBezTo>
                      <a:pt x="2844" y="5848"/>
                      <a:pt x="3076" y="5867"/>
                      <a:pt x="3311" y="5867"/>
                    </a:cubicBezTo>
                    <a:cubicBezTo>
                      <a:pt x="3832" y="5867"/>
                      <a:pt x="4365" y="5775"/>
                      <a:pt x="4824" y="5551"/>
                    </a:cubicBezTo>
                    <a:cubicBezTo>
                      <a:pt x="5336" y="5458"/>
                      <a:pt x="5832" y="5272"/>
                      <a:pt x="6297" y="4931"/>
                    </a:cubicBezTo>
                    <a:cubicBezTo>
                      <a:pt x="7538" y="4031"/>
                      <a:pt x="8112" y="2201"/>
                      <a:pt x="6980" y="976"/>
                    </a:cubicBezTo>
                    <a:cubicBezTo>
                      <a:pt x="6334" y="272"/>
                      <a:pt x="5493" y="0"/>
                      <a:pt x="462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556" name="Google Shape;2556;p16"/>
              <p:cNvSpPr/>
              <p:nvPr/>
            </p:nvSpPr>
            <p:spPr>
              <a:xfrm>
                <a:off x="1815250" y="1773000"/>
                <a:ext cx="152425" cy="144675"/>
              </a:xfrm>
              <a:custGeom>
                <a:avLst/>
                <a:gdLst/>
                <a:ahLst/>
                <a:cxnLst/>
                <a:rect l="l" t="t" r="r" b="b"/>
                <a:pathLst>
                  <a:path w="6097" h="5787" extrusionOk="0">
                    <a:moveTo>
                      <a:pt x="3041" y="1217"/>
                    </a:moveTo>
                    <a:cubicBezTo>
                      <a:pt x="3103" y="1233"/>
                      <a:pt x="3165" y="1233"/>
                      <a:pt x="3227" y="1233"/>
                    </a:cubicBezTo>
                    <a:cubicBezTo>
                      <a:pt x="3289" y="1233"/>
                      <a:pt x="3336" y="1248"/>
                      <a:pt x="3398" y="1248"/>
                    </a:cubicBezTo>
                    <a:cubicBezTo>
                      <a:pt x="3413" y="1248"/>
                      <a:pt x="3491" y="1264"/>
                      <a:pt x="3522" y="1279"/>
                    </a:cubicBezTo>
                    <a:cubicBezTo>
                      <a:pt x="3615" y="1295"/>
                      <a:pt x="3723" y="1341"/>
                      <a:pt x="3832" y="1372"/>
                    </a:cubicBezTo>
                    <a:cubicBezTo>
                      <a:pt x="3847" y="1388"/>
                      <a:pt x="3894" y="1403"/>
                      <a:pt x="3925" y="1419"/>
                    </a:cubicBezTo>
                    <a:cubicBezTo>
                      <a:pt x="3956" y="1434"/>
                      <a:pt x="4033" y="1481"/>
                      <a:pt x="4049" y="1496"/>
                    </a:cubicBezTo>
                    <a:cubicBezTo>
                      <a:pt x="4095" y="1527"/>
                      <a:pt x="4142" y="1558"/>
                      <a:pt x="4189" y="1589"/>
                    </a:cubicBezTo>
                    <a:cubicBezTo>
                      <a:pt x="4204" y="1605"/>
                      <a:pt x="4235" y="1620"/>
                      <a:pt x="4251" y="1636"/>
                    </a:cubicBezTo>
                    <a:cubicBezTo>
                      <a:pt x="4251" y="1651"/>
                      <a:pt x="4266" y="1651"/>
                      <a:pt x="4266" y="1651"/>
                    </a:cubicBezTo>
                    <a:cubicBezTo>
                      <a:pt x="4344" y="1745"/>
                      <a:pt x="4421" y="1822"/>
                      <a:pt x="4483" y="1931"/>
                    </a:cubicBezTo>
                    <a:cubicBezTo>
                      <a:pt x="4499" y="1931"/>
                      <a:pt x="4499" y="1946"/>
                      <a:pt x="4514" y="1946"/>
                    </a:cubicBezTo>
                    <a:cubicBezTo>
                      <a:pt x="4514" y="1962"/>
                      <a:pt x="4514" y="1962"/>
                      <a:pt x="4530" y="1977"/>
                    </a:cubicBezTo>
                    <a:cubicBezTo>
                      <a:pt x="4545" y="2039"/>
                      <a:pt x="4576" y="2086"/>
                      <a:pt x="4607" y="2148"/>
                    </a:cubicBezTo>
                    <a:cubicBezTo>
                      <a:pt x="4623" y="2194"/>
                      <a:pt x="4654" y="2256"/>
                      <a:pt x="4669" y="2303"/>
                    </a:cubicBezTo>
                    <a:cubicBezTo>
                      <a:pt x="4669" y="2318"/>
                      <a:pt x="4685" y="2365"/>
                      <a:pt x="4685" y="2396"/>
                    </a:cubicBezTo>
                    <a:cubicBezTo>
                      <a:pt x="4716" y="2520"/>
                      <a:pt x="4747" y="2644"/>
                      <a:pt x="4747" y="2768"/>
                    </a:cubicBezTo>
                    <a:cubicBezTo>
                      <a:pt x="4762" y="2784"/>
                      <a:pt x="4762" y="2799"/>
                      <a:pt x="4762" y="2799"/>
                    </a:cubicBezTo>
                    <a:cubicBezTo>
                      <a:pt x="4762" y="2815"/>
                      <a:pt x="4762" y="2815"/>
                      <a:pt x="4762" y="2830"/>
                    </a:cubicBezTo>
                    <a:cubicBezTo>
                      <a:pt x="4762" y="2892"/>
                      <a:pt x="4762" y="2939"/>
                      <a:pt x="4762" y="3001"/>
                    </a:cubicBezTo>
                    <a:cubicBezTo>
                      <a:pt x="4747" y="3125"/>
                      <a:pt x="4731" y="3264"/>
                      <a:pt x="4716" y="3389"/>
                    </a:cubicBezTo>
                    <a:cubicBezTo>
                      <a:pt x="4716" y="3404"/>
                      <a:pt x="4716" y="3420"/>
                      <a:pt x="4716" y="3420"/>
                    </a:cubicBezTo>
                    <a:cubicBezTo>
                      <a:pt x="4700" y="3420"/>
                      <a:pt x="4700" y="3435"/>
                      <a:pt x="4700" y="3451"/>
                    </a:cubicBezTo>
                    <a:cubicBezTo>
                      <a:pt x="4685" y="3497"/>
                      <a:pt x="4669" y="3559"/>
                      <a:pt x="4654" y="3606"/>
                    </a:cubicBezTo>
                    <a:cubicBezTo>
                      <a:pt x="4638" y="3668"/>
                      <a:pt x="4607" y="3714"/>
                      <a:pt x="4592" y="3761"/>
                    </a:cubicBezTo>
                    <a:cubicBezTo>
                      <a:pt x="4576" y="3792"/>
                      <a:pt x="4561" y="3838"/>
                      <a:pt x="4545" y="3869"/>
                    </a:cubicBezTo>
                    <a:cubicBezTo>
                      <a:pt x="4483" y="3978"/>
                      <a:pt x="4421" y="4055"/>
                      <a:pt x="4359" y="4149"/>
                    </a:cubicBezTo>
                    <a:cubicBezTo>
                      <a:pt x="4344" y="4164"/>
                      <a:pt x="4328" y="4195"/>
                      <a:pt x="4313" y="4211"/>
                    </a:cubicBezTo>
                    <a:cubicBezTo>
                      <a:pt x="4297" y="4226"/>
                      <a:pt x="4297" y="4226"/>
                      <a:pt x="4297" y="4226"/>
                    </a:cubicBezTo>
                    <a:cubicBezTo>
                      <a:pt x="4251" y="4273"/>
                      <a:pt x="4204" y="4319"/>
                      <a:pt x="4158" y="4366"/>
                    </a:cubicBezTo>
                    <a:cubicBezTo>
                      <a:pt x="3990" y="4503"/>
                      <a:pt x="3853" y="4580"/>
                      <a:pt x="3613" y="4656"/>
                    </a:cubicBezTo>
                    <a:lnTo>
                      <a:pt x="3613" y="4656"/>
                    </a:lnTo>
                    <a:cubicBezTo>
                      <a:pt x="3603" y="4656"/>
                      <a:pt x="3503" y="4676"/>
                      <a:pt x="3491" y="4676"/>
                    </a:cubicBezTo>
                    <a:cubicBezTo>
                      <a:pt x="3413" y="4691"/>
                      <a:pt x="3336" y="4707"/>
                      <a:pt x="3273" y="4722"/>
                    </a:cubicBezTo>
                    <a:lnTo>
                      <a:pt x="2963" y="4722"/>
                    </a:lnTo>
                    <a:cubicBezTo>
                      <a:pt x="2731" y="4707"/>
                      <a:pt x="2591" y="4676"/>
                      <a:pt x="2389" y="4598"/>
                    </a:cubicBezTo>
                    <a:cubicBezTo>
                      <a:pt x="2296" y="4521"/>
                      <a:pt x="2203" y="4443"/>
                      <a:pt x="2095" y="4366"/>
                    </a:cubicBezTo>
                    <a:cubicBezTo>
                      <a:pt x="2048" y="4319"/>
                      <a:pt x="2002" y="4288"/>
                      <a:pt x="1971" y="4257"/>
                    </a:cubicBezTo>
                    <a:lnTo>
                      <a:pt x="1955" y="4257"/>
                    </a:lnTo>
                    <a:cubicBezTo>
                      <a:pt x="1940" y="4226"/>
                      <a:pt x="1924" y="4211"/>
                      <a:pt x="1893" y="4180"/>
                    </a:cubicBezTo>
                    <a:cubicBezTo>
                      <a:pt x="1862" y="4133"/>
                      <a:pt x="1816" y="4102"/>
                      <a:pt x="1785" y="4055"/>
                    </a:cubicBezTo>
                    <a:cubicBezTo>
                      <a:pt x="1754" y="4024"/>
                      <a:pt x="1738" y="3993"/>
                      <a:pt x="1723" y="3962"/>
                    </a:cubicBezTo>
                    <a:cubicBezTo>
                      <a:pt x="1707" y="3947"/>
                      <a:pt x="1707" y="3947"/>
                      <a:pt x="1691" y="3931"/>
                    </a:cubicBezTo>
                    <a:cubicBezTo>
                      <a:pt x="1691" y="3900"/>
                      <a:pt x="1645" y="3838"/>
                      <a:pt x="1629" y="3823"/>
                    </a:cubicBezTo>
                    <a:cubicBezTo>
                      <a:pt x="1598" y="3761"/>
                      <a:pt x="1567" y="3699"/>
                      <a:pt x="1552" y="3637"/>
                    </a:cubicBezTo>
                    <a:cubicBezTo>
                      <a:pt x="1521" y="3575"/>
                      <a:pt x="1505" y="3513"/>
                      <a:pt x="1474" y="3451"/>
                    </a:cubicBezTo>
                    <a:cubicBezTo>
                      <a:pt x="1474" y="3435"/>
                      <a:pt x="1459" y="3404"/>
                      <a:pt x="1459" y="3389"/>
                    </a:cubicBezTo>
                    <a:cubicBezTo>
                      <a:pt x="1428" y="3264"/>
                      <a:pt x="1412" y="3140"/>
                      <a:pt x="1397" y="3001"/>
                    </a:cubicBezTo>
                    <a:cubicBezTo>
                      <a:pt x="1381" y="2970"/>
                      <a:pt x="1381" y="2923"/>
                      <a:pt x="1381" y="2892"/>
                    </a:cubicBezTo>
                    <a:cubicBezTo>
                      <a:pt x="1381" y="2892"/>
                      <a:pt x="1381" y="2877"/>
                      <a:pt x="1381" y="2861"/>
                    </a:cubicBezTo>
                    <a:cubicBezTo>
                      <a:pt x="1381" y="2846"/>
                      <a:pt x="1381" y="2753"/>
                      <a:pt x="1381" y="2737"/>
                    </a:cubicBezTo>
                    <a:cubicBezTo>
                      <a:pt x="1381" y="2675"/>
                      <a:pt x="1381" y="2629"/>
                      <a:pt x="1397" y="2567"/>
                    </a:cubicBezTo>
                    <a:cubicBezTo>
                      <a:pt x="1397" y="2536"/>
                      <a:pt x="1397" y="2504"/>
                      <a:pt x="1412" y="2473"/>
                    </a:cubicBezTo>
                    <a:cubicBezTo>
                      <a:pt x="1412" y="2473"/>
                      <a:pt x="1412" y="2427"/>
                      <a:pt x="1428" y="2396"/>
                    </a:cubicBezTo>
                    <a:cubicBezTo>
                      <a:pt x="1428" y="2365"/>
                      <a:pt x="1443" y="2303"/>
                      <a:pt x="1459" y="2287"/>
                    </a:cubicBezTo>
                    <a:cubicBezTo>
                      <a:pt x="1474" y="2225"/>
                      <a:pt x="1490" y="2179"/>
                      <a:pt x="1521" y="2117"/>
                    </a:cubicBezTo>
                    <a:cubicBezTo>
                      <a:pt x="1521" y="2101"/>
                      <a:pt x="1552" y="2039"/>
                      <a:pt x="1567" y="2008"/>
                    </a:cubicBezTo>
                    <a:cubicBezTo>
                      <a:pt x="1567" y="2008"/>
                      <a:pt x="1583" y="1993"/>
                      <a:pt x="1583" y="1993"/>
                    </a:cubicBezTo>
                    <a:cubicBezTo>
                      <a:pt x="1614" y="1946"/>
                      <a:pt x="1629" y="1900"/>
                      <a:pt x="1660" y="1869"/>
                    </a:cubicBezTo>
                    <a:cubicBezTo>
                      <a:pt x="1691" y="1822"/>
                      <a:pt x="1738" y="1776"/>
                      <a:pt x="1769" y="1729"/>
                    </a:cubicBezTo>
                    <a:cubicBezTo>
                      <a:pt x="1785" y="1714"/>
                      <a:pt x="1800" y="1714"/>
                      <a:pt x="1816" y="1698"/>
                    </a:cubicBezTo>
                    <a:cubicBezTo>
                      <a:pt x="1847" y="1651"/>
                      <a:pt x="1893" y="1620"/>
                      <a:pt x="1940" y="1589"/>
                    </a:cubicBezTo>
                    <a:cubicBezTo>
                      <a:pt x="1971" y="1558"/>
                      <a:pt x="2002" y="1543"/>
                      <a:pt x="2033" y="1527"/>
                    </a:cubicBezTo>
                    <a:cubicBezTo>
                      <a:pt x="2033" y="1512"/>
                      <a:pt x="2033" y="1512"/>
                      <a:pt x="2033" y="1512"/>
                    </a:cubicBezTo>
                    <a:cubicBezTo>
                      <a:pt x="2141" y="1450"/>
                      <a:pt x="2234" y="1403"/>
                      <a:pt x="2327" y="1372"/>
                    </a:cubicBezTo>
                    <a:cubicBezTo>
                      <a:pt x="2358" y="1357"/>
                      <a:pt x="2436" y="1326"/>
                      <a:pt x="2451" y="1326"/>
                    </a:cubicBezTo>
                    <a:cubicBezTo>
                      <a:pt x="2498" y="1310"/>
                      <a:pt x="2560" y="1295"/>
                      <a:pt x="2607" y="1279"/>
                    </a:cubicBezTo>
                    <a:cubicBezTo>
                      <a:pt x="2715" y="1248"/>
                      <a:pt x="2824" y="1233"/>
                      <a:pt x="2948" y="1233"/>
                    </a:cubicBezTo>
                    <a:cubicBezTo>
                      <a:pt x="2948" y="1233"/>
                      <a:pt x="2979" y="1233"/>
                      <a:pt x="3010" y="1217"/>
                    </a:cubicBezTo>
                    <a:close/>
                    <a:moveTo>
                      <a:pt x="3069" y="1"/>
                    </a:moveTo>
                    <a:cubicBezTo>
                      <a:pt x="1957" y="1"/>
                      <a:pt x="882" y="557"/>
                      <a:pt x="358" y="1605"/>
                    </a:cubicBezTo>
                    <a:cubicBezTo>
                      <a:pt x="1" y="2334"/>
                      <a:pt x="1" y="3187"/>
                      <a:pt x="265" y="3931"/>
                    </a:cubicBezTo>
                    <a:cubicBezTo>
                      <a:pt x="528" y="4660"/>
                      <a:pt x="1102" y="5389"/>
                      <a:pt x="1862" y="5591"/>
                    </a:cubicBezTo>
                    <a:cubicBezTo>
                      <a:pt x="1930" y="5614"/>
                      <a:pt x="2007" y="5628"/>
                      <a:pt x="2085" y="5628"/>
                    </a:cubicBezTo>
                    <a:cubicBezTo>
                      <a:pt x="2114" y="5628"/>
                      <a:pt x="2143" y="5626"/>
                      <a:pt x="2172" y="5622"/>
                    </a:cubicBezTo>
                    <a:cubicBezTo>
                      <a:pt x="2509" y="5734"/>
                      <a:pt x="2856" y="5786"/>
                      <a:pt x="3212" y="5786"/>
                    </a:cubicBezTo>
                    <a:cubicBezTo>
                      <a:pt x="3299" y="5786"/>
                      <a:pt x="3387" y="5783"/>
                      <a:pt x="3475" y="5777"/>
                    </a:cubicBezTo>
                    <a:cubicBezTo>
                      <a:pt x="4840" y="5637"/>
                      <a:pt x="5802" y="4443"/>
                      <a:pt x="5941" y="3125"/>
                    </a:cubicBezTo>
                    <a:cubicBezTo>
                      <a:pt x="6096" y="1760"/>
                      <a:pt x="5228" y="442"/>
                      <a:pt x="3878" y="101"/>
                    </a:cubicBezTo>
                    <a:cubicBezTo>
                      <a:pt x="3611" y="34"/>
                      <a:pt x="3339" y="1"/>
                      <a:pt x="306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557" name="Google Shape;2557;p16"/>
              <p:cNvSpPr/>
              <p:nvPr/>
            </p:nvSpPr>
            <p:spPr>
              <a:xfrm>
                <a:off x="1871875" y="2015050"/>
                <a:ext cx="165975" cy="179525"/>
              </a:xfrm>
              <a:custGeom>
                <a:avLst/>
                <a:gdLst/>
                <a:ahLst/>
                <a:cxnLst/>
                <a:rect l="l" t="t" r="r" b="b"/>
                <a:pathLst>
                  <a:path w="6639" h="7181" extrusionOk="0">
                    <a:moveTo>
                      <a:pt x="4035" y="1329"/>
                    </a:moveTo>
                    <a:cubicBezTo>
                      <a:pt x="4212" y="1329"/>
                      <a:pt x="4381" y="1384"/>
                      <a:pt x="4514" y="1523"/>
                    </a:cubicBezTo>
                    <a:cubicBezTo>
                      <a:pt x="4839" y="1849"/>
                      <a:pt x="4793" y="2407"/>
                      <a:pt x="4669" y="2811"/>
                    </a:cubicBezTo>
                    <a:cubicBezTo>
                      <a:pt x="4498" y="3416"/>
                      <a:pt x="4219" y="3958"/>
                      <a:pt x="3878" y="4470"/>
                    </a:cubicBezTo>
                    <a:cubicBezTo>
                      <a:pt x="3568" y="4920"/>
                      <a:pt x="3195" y="5370"/>
                      <a:pt x="2730" y="5680"/>
                    </a:cubicBezTo>
                    <a:cubicBezTo>
                      <a:pt x="2525" y="5810"/>
                      <a:pt x="2267" y="5924"/>
                      <a:pt x="2014" y="5924"/>
                    </a:cubicBezTo>
                    <a:cubicBezTo>
                      <a:pt x="1904" y="5924"/>
                      <a:pt x="1794" y="5902"/>
                      <a:pt x="1691" y="5851"/>
                    </a:cubicBezTo>
                    <a:cubicBezTo>
                      <a:pt x="1675" y="5835"/>
                      <a:pt x="1660" y="5820"/>
                      <a:pt x="1644" y="5804"/>
                    </a:cubicBezTo>
                    <a:cubicBezTo>
                      <a:pt x="1644" y="5789"/>
                      <a:pt x="1644" y="5757"/>
                      <a:pt x="1629" y="5726"/>
                    </a:cubicBezTo>
                    <a:cubicBezTo>
                      <a:pt x="1505" y="5230"/>
                      <a:pt x="1350" y="4780"/>
                      <a:pt x="1427" y="4269"/>
                    </a:cubicBezTo>
                    <a:cubicBezTo>
                      <a:pt x="1505" y="3710"/>
                      <a:pt x="1815" y="3198"/>
                      <a:pt x="2156" y="2764"/>
                    </a:cubicBezTo>
                    <a:cubicBezTo>
                      <a:pt x="2513" y="2314"/>
                      <a:pt x="2916" y="1818"/>
                      <a:pt x="3412" y="1523"/>
                    </a:cubicBezTo>
                    <a:cubicBezTo>
                      <a:pt x="3592" y="1412"/>
                      <a:pt x="3819" y="1329"/>
                      <a:pt x="4035" y="1329"/>
                    </a:cubicBezTo>
                    <a:close/>
                    <a:moveTo>
                      <a:pt x="3997" y="1"/>
                    </a:moveTo>
                    <a:cubicBezTo>
                      <a:pt x="3902" y="1"/>
                      <a:pt x="3805" y="7"/>
                      <a:pt x="3707" y="19"/>
                    </a:cubicBezTo>
                    <a:cubicBezTo>
                      <a:pt x="2870" y="143"/>
                      <a:pt x="2218" y="717"/>
                      <a:pt x="1660" y="1322"/>
                    </a:cubicBezTo>
                    <a:cubicBezTo>
                      <a:pt x="993" y="2020"/>
                      <a:pt x="388" y="2826"/>
                      <a:pt x="171" y="3788"/>
                    </a:cubicBezTo>
                    <a:cubicBezTo>
                      <a:pt x="93" y="4082"/>
                      <a:pt x="62" y="4377"/>
                      <a:pt x="78" y="4672"/>
                    </a:cubicBezTo>
                    <a:cubicBezTo>
                      <a:pt x="0" y="5323"/>
                      <a:pt x="171" y="6037"/>
                      <a:pt x="605" y="6517"/>
                    </a:cubicBezTo>
                    <a:cubicBezTo>
                      <a:pt x="992" y="6951"/>
                      <a:pt x="1528" y="7181"/>
                      <a:pt x="2088" y="7181"/>
                    </a:cubicBezTo>
                    <a:cubicBezTo>
                      <a:pt x="2270" y="7181"/>
                      <a:pt x="2454" y="7156"/>
                      <a:pt x="2637" y="7107"/>
                    </a:cubicBezTo>
                    <a:cubicBezTo>
                      <a:pt x="3397" y="6890"/>
                      <a:pt x="4002" y="6378"/>
                      <a:pt x="4529" y="5789"/>
                    </a:cubicBezTo>
                    <a:cubicBezTo>
                      <a:pt x="5553" y="4641"/>
                      <a:pt x="6638" y="2594"/>
                      <a:pt x="5801" y="1074"/>
                    </a:cubicBezTo>
                    <a:cubicBezTo>
                      <a:pt x="5429" y="384"/>
                      <a:pt x="4762" y="1"/>
                      <a:pt x="399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558" name="Google Shape;2558;p16"/>
              <p:cNvSpPr/>
              <p:nvPr/>
            </p:nvSpPr>
            <p:spPr>
              <a:xfrm>
                <a:off x="1715225" y="1595475"/>
                <a:ext cx="130300" cy="124175"/>
              </a:xfrm>
              <a:custGeom>
                <a:avLst/>
                <a:gdLst/>
                <a:ahLst/>
                <a:cxnLst/>
                <a:rect l="l" t="t" r="r" b="b"/>
                <a:pathLst>
                  <a:path w="5212" h="4967" extrusionOk="0">
                    <a:moveTo>
                      <a:pt x="2110" y="1199"/>
                    </a:moveTo>
                    <a:cubicBezTo>
                      <a:pt x="2141" y="1199"/>
                      <a:pt x="2172" y="1199"/>
                      <a:pt x="2218" y="1215"/>
                    </a:cubicBezTo>
                    <a:cubicBezTo>
                      <a:pt x="2311" y="1215"/>
                      <a:pt x="2420" y="1230"/>
                      <a:pt x="2513" y="1246"/>
                    </a:cubicBezTo>
                    <a:lnTo>
                      <a:pt x="2529" y="1246"/>
                    </a:lnTo>
                    <a:cubicBezTo>
                      <a:pt x="2544" y="1246"/>
                      <a:pt x="2544" y="1246"/>
                      <a:pt x="2560" y="1261"/>
                    </a:cubicBezTo>
                    <a:cubicBezTo>
                      <a:pt x="2591" y="1261"/>
                      <a:pt x="2622" y="1277"/>
                      <a:pt x="2653" y="1277"/>
                    </a:cubicBezTo>
                    <a:cubicBezTo>
                      <a:pt x="2761" y="1323"/>
                      <a:pt x="2870" y="1370"/>
                      <a:pt x="2978" y="1416"/>
                    </a:cubicBezTo>
                    <a:lnTo>
                      <a:pt x="2994" y="1416"/>
                    </a:lnTo>
                    <a:cubicBezTo>
                      <a:pt x="2994" y="1416"/>
                      <a:pt x="2994" y="1416"/>
                      <a:pt x="3009" y="1432"/>
                    </a:cubicBezTo>
                    <a:cubicBezTo>
                      <a:pt x="3056" y="1463"/>
                      <a:pt x="3087" y="1478"/>
                      <a:pt x="3133" y="1509"/>
                    </a:cubicBezTo>
                    <a:cubicBezTo>
                      <a:pt x="3226" y="1572"/>
                      <a:pt x="3320" y="1649"/>
                      <a:pt x="3413" y="1727"/>
                    </a:cubicBezTo>
                    <a:cubicBezTo>
                      <a:pt x="3428" y="1727"/>
                      <a:pt x="3444" y="1742"/>
                      <a:pt x="3444" y="1742"/>
                    </a:cubicBezTo>
                    <a:cubicBezTo>
                      <a:pt x="3490" y="1773"/>
                      <a:pt x="3521" y="1820"/>
                      <a:pt x="3568" y="1866"/>
                    </a:cubicBezTo>
                    <a:cubicBezTo>
                      <a:pt x="3599" y="1913"/>
                      <a:pt x="3630" y="1944"/>
                      <a:pt x="3676" y="1990"/>
                    </a:cubicBezTo>
                    <a:cubicBezTo>
                      <a:pt x="3676" y="2006"/>
                      <a:pt x="3754" y="2114"/>
                      <a:pt x="3769" y="2130"/>
                    </a:cubicBezTo>
                    <a:cubicBezTo>
                      <a:pt x="3816" y="2207"/>
                      <a:pt x="3847" y="2285"/>
                      <a:pt x="3893" y="2378"/>
                    </a:cubicBezTo>
                    <a:cubicBezTo>
                      <a:pt x="3893" y="2378"/>
                      <a:pt x="3924" y="2456"/>
                      <a:pt x="3924" y="2471"/>
                    </a:cubicBezTo>
                    <a:cubicBezTo>
                      <a:pt x="3940" y="2518"/>
                      <a:pt x="3955" y="2564"/>
                      <a:pt x="3955" y="2611"/>
                    </a:cubicBezTo>
                    <a:cubicBezTo>
                      <a:pt x="3986" y="2766"/>
                      <a:pt x="3986" y="2890"/>
                      <a:pt x="3955" y="3091"/>
                    </a:cubicBezTo>
                    <a:cubicBezTo>
                      <a:pt x="3940" y="3091"/>
                      <a:pt x="3924" y="3185"/>
                      <a:pt x="3924" y="3200"/>
                    </a:cubicBezTo>
                    <a:cubicBezTo>
                      <a:pt x="3893" y="3247"/>
                      <a:pt x="3878" y="3293"/>
                      <a:pt x="3862" y="3355"/>
                    </a:cubicBezTo>
                    <a:cubicBezTo>
                      <a:pt x="3847" y="3355"/>
                      <a:pt x="3847" y="3371"/>
                      <a:pt x="3847" y="3371"/>
                    </a:cubicBezTo>
                    <a:cubicBezTo>
                      <a:pt x="3847" y="3386"/>
                      <a:pt x="3831" y="3386"/>
                      <a:pt x="3831" y="3402"/>
                    </a:cubicBezTo>
                    <a:cubicBezTo>
                      <a:pt x="3800" y="3433"/>
                      <a:pt x="3785" y="3464"/>
                      <a:pt x="3769" y="3495"/>
                    </a:cubicBezTo>
                    <a:cubicBezTo>
                      <a:pt x="3754" y="3495"/>
                      <a:pt x="3707" y="3557"/>
                      <a:pt x="3692" y="3572"/>
                    </a:cubicBezTo>
                    <a:cubicBezTo>
                      <a:pt x="3661" y="3603"/>
                      <a:pt x="3630" y="3634"/>
                      <a:pt x="3599" y="3665"/>
                    </a:cubicBezTo>
                    <a:cubicBezTo>
                      <a:pt x="3599" y="3665"/>
                      <a:pt x="3521" y="3712"/>
                      <a:pt x="3506" y="3727"/>
                    </a:cubicBezTo>
                    <a:cubicBezTo>
                      <a:pt x="3475" y="3743"/>
                      <a:pt x="3428" y="3758"/>
                      <a:pt x="3397" y="3774"/>
                    </a:cubicBezTo>
                    <a:cubicBezTo>
                      <a:pt x="3382" y="3789"/>
                      <a:pt x="3366" y="3789"/>
                      <a:pt x="3351" y="3789"/>
                    </a:cubicBezTo>
                    <a:cubicBezTo>
                      <a:pt x="3351" y="3789"/>
                      <a:pt x="3335" y="3789"/>
                      <a:pt x="3320" y="3805"/>
                    </a:cubicBezTo>
                    <a:lnTo>
                      <a:pt x="3257" y="3805"/>
                    </a:lnTo>
                    <a:cubicBezTo>
                      <a:pt x="3102" y="3696"/>
                      <a:pt x="2901" y="3619"/>
                      <a:pt x="2715" y="3541"/>
                    </a:cubicBezTo>
                    <a:cubicBezTo>
                      <a:pt x="2451" y="3433"/>
                      <a:pt x="2296" y="3355"/>
                      <a:pt x="2079" y="3216"/>
                    </a:cubicBezTo>
                    <a:cubicBezTo>
                      <a:pt x="1862" y="3076"/>
                      <a:pt x="1738" y="2967"/>
                      <a:pt x="1598" y="2812"/>
                    </a:cubicBezTo>
                    <a:cubicBezTo>
                      <a:pt x="1551" y="2766"/>
                      <a:pt x="1520" y="2719"/>
                      <a:pt x="1489" y="2673"/>
                    </a:cubicBezTo>
                    <a:cubicBezTo>
                      <a:pt x="1489" y="2673"/>
                      <a:pt x="1443" y="2611"/>
                      <a:pt x="1427" y="2595"/>
                    </a:cubicBezTo>
                    <a:cubicBezTo>
                      <a:pt x="1381" y="2502"/>
                      <a:pt x="1334" y="2409"/>
                      <a:pt x="1303" y="2316"/>
                    </a:cubicBezTo>
                    <a:cubicBezTo>
                      <a:pt x="1288" y="2300"/>
                      <a:pt x="1288" y="2285"/>
                      <a:pt x="1288" y="2269"/>
                    </a:cubicBezTo>
                    <a:cubicBezTo>
                      <a:pt x="1288" y="2269"/>
                      <a:pt x="1288" y="2254"/>
                      <a:pt x="1272" y="2238"/>
                    </a:cubicBezTo>
                    <a:cubicBezTo>
                      <a:pt x="1272" y="2192"/>
                      <a:pt x="1257" y="2130"/>
                      <a:pt x="1241" y="2068"/>
                    </a:cubicBezTo>
                    <a:cubicBezTo>
                      <a:pt x="1241" y="2053"/>
                      <a:pt x="1241" y="2037"/>
                      <a:pt x="1241" y="2007"/>
                    </a:cubicBezTo>
                    <a:cubicBezTo>
                      <a:pt x="1241" y="2007"/>
                      <a:pt x="1241" y="1912"/>
                      <a:pt x="1241" y="1897"/>
                    </a:cubicBezTo>
                    <a:cubicBezTo>
                      <a:pt x="1241" y="1866"/>
                      <a:pt x="1241" y="1820"/>
                      <a:pt x="1257" y="1789"/>
                    </a:cubicBezTo>
                    <a:cubicBezTo>
                      <a:pt x="1257" y="1773"/>
                      <a:pt x="1272" y="1696"/>
                      <a:pt x="1272" y="1680"/>
                    </a:cubicBezTo>
                    <a:cubicBezTo>
                      <a:pt x="1288" y="1649"/>
                      <a:pt x="1303" y="1618"/>
                      <a:pt x="1319" y="1587"/>
                    </a:cubicBezTo>
                    <a:lnTo>
                      <a:pt x="1319" y="1587"/>
                    </a:lnTo>
                    <a:cubicBezTo>
                      <a:pt x="1307" y="1617"/>
                      <a:pt x="1303" y="1629"/>
                      <a:pt x="1304" y="1629"/>
                    </a:cubicBezTo>
                    <a:cubicBezTo>
                      <a:pt x="1307" y="1629"/>
                      <a:pt x="1357" y="1517"/>
                      <a:pt x="1381" y="1494"/>
                    </a:cubicBezTo>
                    <a:cubicBezTo>
                      <a:pt x="1393" y="1482"/>
                      <a:pt x="1433" y="1442"/>
                      <a:pt x="1443" y="1432"/>
                    </a:cubicBezTo>
                    <a:lnTo>
                      <a:pt x="1443" y="1432"/>
                    </a:lnTo>
                    <a:cubicBezTo>
                      <a:pt x="1458" y="1416"/>
                      <a:pt x="1474" y="1401"/>
                      <a:pt x="1489" y="1385"/>
                    </a:cubicBezTo>
                    <a:cubicBezTo>
                      <a:pt x="1505" y="1385"/>
                      <a:pt x="1520" y="1370"/>
                      <a:pt x="1536" y="1354"/>
                    </a:cubicBezTo>
                    <a:cubicBezTo>
                      <a:pt x="1551" y="1354"/>
                      <a:pt x="1598" y="1323"/>
                      <a:pt x="1613" y="1308"/>
                    </a:cubicBezTo>
                    <a:cubicBezTo>
                      <a:pt x="1660" y="1292"/>
                      <a:pt x="1691" y="1277"/>
                      <a:pt x="1738" y="1261"/>
                    </a:cubicBezTo>
                    <a:cubicBezTo>
                      <a:pt x="1846" y="1230"/>
                      <a:pt x="1939" y="1215"/>
                      <a:pt x="2032" y="1215"/>
                    </a:cubicBezTo>
                    <a:cubicBezTo>
                      <a:pt x="2063" y="1199"/>
                      <a:pt x="2094" y="1199"/>
                      <a:pt x="2110" y="1199"/>
                    </a:cubicBezTo>
                    <a:close/>
                    <a:moveTo>
                      <a:pt x="2132" y="0"/>
                    </a:moveTo>
                    <a:cubicBezTo>
                      <a:pt x="1627" y="0"/>
                      <a:pt x="1120" y="133"/>
                      <a:pt x="714" y="455"/>
                    </a:cubicBezTo>
                    <a:cubicBezTo>
                      <a:pt x="202" y="874"/>
                      <a:pt x="0" y="1509"/>
                      <a:pt x="47" y="2145"/>
                    </a:cubicBezTo>
                    <a:cubicBezTo>
                      <a:pt x="94" y="2797"/>
                      <a:pt x="466" y="3417"/>
                      <a:pt x="947" y="3836"/>
                    </a:cubicBezTo>
                    <a:cubicBezTo>
                      <a:pt x="1164" y="4100"/>
                      <a:pt x="1412" y="4332"/>
                      <a:pt x="1707" y="4518"/>
                    </a:cubicBezTo>
                    <a:cubicBezTo>
                      <a:pt x="2111" y="4784"/>
                      <a:pt x="2628" y="4967"/>
                      <a:pt x="3125" y="4967"/>
                    </a:cubicBezTo>
                    <a:cubicBezTo>
                      <a:pt x="3238" y="4967"/>
                      <a:pt x="3350" y="4957"/>
                      <a:pt x="3459" y="4937"/>
                    </a:cubicBezTo>
                    <a:cubicBezTo>
                      <a:pt x="4126" y="4829"/>
                      <a:pt x="4638" y="4394"/>
                      <a:pt x="4917" y="3805"/>
                    </a:cubicBezTo>
                    <a:cubicBezTo>
                      <a:pt x="5212" y="3231"/>
                      <a:pt x="5196" y="2549"/>
                      <a:pt x="4995" y="1959"/>
                    </a:cubicBezTo>
                    <a:cubicBezTo>
                      <a:pt x="4607" y="874"/>
                      <a:pt x="3428" y="52"/>
                      <a:pt x="2296" y="5"/>
                    </a:cubicBezTo>
                    <a:cubicBezTo>
                      <a:pt x="2241" y="2"/>
                      <a:pt x="2187" y="0"/>
                      <a:pt x="213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559" name="Google Shape;2559;p16"/>
              <p:cNvSpPr/>
              <p:nvPr/>
            </p:nvSpPr>
            <p:spPr>
              <a:xfrm>
                <a:off x="1510875" y="1931125"/>
                <a:ext cx="136125" cy="124175"/>
              </a:xfrm>
              <a:custGeom>
                <a:avLst/>
                <a:gdLst/>
                <a:ahLst/>
                <a:cxnLst/>
                <a:rect l="l" t="t" r="r" b="b"/>
                <a:pathLst>
                  <a:path w="5445" h="4967" extrusionOk="0">
                    <a:moveTo>
                      <a:pt x="3196" y="1298"/>
                    </a:moveTo>
                    <a:cubicBezTo>
                      <a:pt x="3304" y="1298"/>
                      <a:pt x="3398" y="1313"/>
                      <a:pt x="3491" y="1329"/>
                    </a:cubicBezTo>
                    <a:cubicBezTo>
                      <a:pt x="3499" y="1330"/>
                      <a:pt x="3507" y="1330"/>
                      <a:pt x="3514" y="1331"/>
                    </a:cubicBezTo>
                    <a:lnTo>
                      <a:pt x="3514" y="1331"/>
                    </a:lnTo>
                    <a:cubicBezTo>
                      <a:pt x="3558" y="1346"/>
                      <a:pt x="3602" y="1361"/>
                      <a:pt x="3646" y="1375"/>
                    </a:cubicBezTo>
                    <a:cubicBezTo>
                      <a:pt x="3661" y="1375"/>
                      <a:pt x="3708" y="1406"/>
                      <a:pt x="3723" y="1406"/>
                    </a:cubicBezTo>
                    <a:cubicBezTo>
                      <a:pt x="3739" y="1422"/>
                      <a:pt x="3754" y="1437"/>
                      <a:pt x="3785" y="1437"/>
                    </a:cubicBezTo>
                    <a:cubicBezTo>
                      <a:pt x="3816" y="1468"/>
                      <a:pt x="3847" y="1484"/>
                      <a:pt x="3878" y="1515"/>
                    </a:cubicBezTo>
                    <a:cubicBezTo>
                      <a:pt x="3894" y="1530"/>
                      <a:pt x="3894" y="1530"/>
                      <a:pt x="3909" y="1530"/>
                    </a:cubicBezTo>
                    <a:cubicBezTo>
                      <a:pt x="3909" y="1546"/>
                      <a:pt x="3909" y="1546"/>
                      <a:pt x="3925" y="1561"/>
                    </a:cubicBezTo>
                    <a:cubicBezTo>
                      <a:pt x="3925" y="1561"/>
                      <a:pt x="3956" y="1623"/>
                      <a:pt x="3987" y="1639"/>
                    </a:cubicBezTo>
                    <a:cubicBezTo>
                      <a:pt x="3987" y="1670"/>
                      <a:pt x="4002" y="1685"/>
                      <a:pt x="4002" y="1701"/>
                    </a:cubicBezTo>
                    <a:cubicBezTo>
                      <a:pt x="4018" y="1716"/>
                      <a:pt x="4033" y="1763"/>
                      <a:pt x="4033" y="1778"/>
                    </a:cubicBezTo>
                    <a:cubicBezTo>
                      <a:pt x="4033" y="1794"/>
                      <a:pt x="4049" y="1825"/>
                      <a:pt x="4049" y="1856"/>
                    </a:cubicBezTo>
                    <a:cubicBezTo>
                      <a:pt x="4049" y="1856"/>
                      <a:pt x="4049" y="1856"/>
                      <a:pt x="4049" y="1872"/>
                    </a:cubicBezTo>
                    <a:cubicBezTo>
                      <a:pt x="4049" y="1918"/>
                      <a:pt x="4049" y="1965"/>
                      <a:pt x="4049" y="2011"/>
                    </a:cubicBezTo>
                    <a:cubicBezTo>
                      <a:pt x="4033" y="2027"/>
                      <a:pt x="4033" y="2073"/>
                      <a:pt x="4018" y="2089"/>
                    </a:cubicBezTo>
                    <a:cubicBezTo>
                      <a:pt x="4018" y="2135"/>
                      <a:pt x="4002" y="2182"/>
                      <a:pt x="3971" y="2228"/>
                    </a:cubicBezTo>
                    <a:cubicBezTo>
                      <a:pt x="3971" y="2259"/>
                      <a:pt x="3956" y="2290"/>
                      <a:pt x="3940" y="2321"/>
                    </a:cubicBezTo>
                    <a:cubicBezTo>
                      <a:pt x="3925" y="2337"/>
                      <a:pt x="3925" y="2352"/>
                      <a:pt x="3925" y="2352"/>
                    </a:cubicBezTo>
                    <a:cubicBezTo>
                      <a:pt x="3847" y="2445"/>
                      <a:pt x="3785" y="2538"/>
                      <a:pt x="3723" y="2631"/>
                    </a:cubicBezTo>
                    <a:cubicBezTo>
                      <a:pt x="3661" y="2694"/>
                      <a:pt x="3677" y="2678"/>
                      <a:pt x="3584" y="2756"/>
                    </a:cubicBezTo>
                    <a:cubicBezTo>
                      <a:pt x="3491" y="2833"/>
                      <a:pt x="3413" y="2911"/>
                      <a:pt x="3320" y="2988"/>
                    </a:cubicBezTo>
                    <a:cubicBezTo>
                      <a:pt x="2963" y="3267"/>
                      <a:pt x="2669" y="3485"/>
                      <a:pt x="2296" y="3655"/>
                    </a:cubicBezTo>
                    <a:cubicBezTo>
                      <a:pt x="2116" y="3725"/>
                      <a:pt x="1923" y="3782"/>
                      <a:pt x="1740" y="3782"/>
                    </a:cubicBezTo>
                    <a:cubicBezTo>
                      <a:pt x="1718" y="3782"/>
                      <a:pt x="1697" y="3781"/>
                      <a:pt x="1676" y="3779"/>
                    </a:cubicBezTo>
                    <a:cubicBezTo>
                      <a:pt x="1676" y="3593"/>
                      <a:pt x="1614" y="3438"/>
                      <a:pt x="1521" y="3283"/>
                    </a:cubicBezTo>
                    <a:cubicBezTo>
                      <a:pt x="1474" y="3205"/>
                      <a:pt x="1443" y="3143"/>
                      <a:pt x="1412" y="3066"/>
                    </a:cubicBezTo>
                    <a:cubicBezTo>
                      <a:pt x="1397" y="3050"/>
                      <a:pt x="1397" y="3019"/>
                      <a:pt x="1381" y="3004"/>
                    </a:cubicBezTo>
                    <a:cubicBezTo>
                      <a:pt x="1381" y="2957"/>
                      <a:pt x="1366" y="2926"/>
                      <a:pt x="1350" y="2880"/>
                    </a:cubicBezTo>
                    <a:cubicBezTo>
                      <a:pt x="1350" y="2864"/>
                      <a:pt x="1350" y="2849"/>
                      <a:pt x="1350" y="2833"/>
                    </a:cubicBezTo>
                    <a:cubicBezTo>
                      <a:pt x="1350" y="2833"/>
                      <a:pt x="1350" y="2802"/>
                      <a:pt x="1350" y="2787"/>
                    </a:cubicBezTo>
                    <a:cubicBezTo>
                      <a:pt x="1350" y="2709"/>
                      <a:pt x="1350" y="2631"/>
                      <a:pt x="1366" y="2554"/>
                    </a:cubicBezTo>
                    <a:cubicBezTo>
                      <a:pt x="1366" y="2538"/>
                      <a:pt x="1397" y="2445"/>
                      <a:pt x="1412" y="2399"/>
                    </a:cubicBezTo>
                    <a:cubicBezTo>
                      <a:pt x="1428" y="2368"/>
                      <a:pt x="1443" y="2321"/>
                      <a:pt x="1459" y="2275"/>
                    </a:cubicBezTo>
                    <a:cubicBezTo>
                      <a:pt x="1474" y="2259"/>
                      <a:pt x="1490" y="2228"/>
                      <a:pt x="1505" y="2213"/>
                    </a:cubicBezTo>
                    <a:cubicBezTo>
                      <a:pt x="1552" y="2135"/>
                      <a:pt x="1614" y="2058"/>
                      <a:pt x="1660" y="1996"/>
                    </a:cubicBezTo>
                    <a:cubicBezTo>
                      <a:pt x="1676" y="1996"/>
                      <a:pt x="1769" y="1903"/>
                      <a:pt x="1785" y="1872"/>
                    </a:cubicBezTo>
                    <a:cubicBezTo>
                      <a:pt x="1986" y="1716"/>
                      <a:pt x="2033" y="1685"/>
                      <a:pt x="2250" y="1577"/>
                    </a:cubicBezTo>
                    <a:cubicBezTo>
                      <a:pt x="2327" y="1530"/>
                      <a:pt x="2420" y="1499"/>
                      <a:pt x="2513" y="1453"/>
                    </a:cubicBezTo>
                    <a:cubicBezTo>
                      <a:pt x="2560" y="1437"/>
                      <a:pt x="2607" y="1422"/>
                      <a:pt x="2669" y="1406"/>
                    </a:cubicBezTo>
                    <a:cubicBezTo>
                      <a:pt x="2669" y="1391"/>
                      <a:pt x="2684" y="1391"/>
                      <a:pt x="2700" y="1391"/>
                    </a:cubicBezTo>
                    <a:cubicBezTo>
                      <a:pt x="2777" y="1360"/>
                      <a:pt x="2870" y="1344"/>
                      <a:pt x="2948" y="1329"/>
                    </a:cubicBezTo>
                    <a:cubicBezTo>
                      <a:pt x="2994" y="1313"/>
                      <a:pt x="3056" y="1313"/>
                      <a:pt x="3103" y="1313"/>
                    </a:cubicBezTo>
                    <a:cubicBezTo>
                      <a:pt x="3134" y="1298"/>
                      <a:pt x="3165" y="1298"/>
                      <a:pt x="3180" y="1298"/>
                    </a:cubicBezTo>
                    <a:close/>
                    <a:moveTo>
                      <a:pt x="3213" y="0"/>
                    </a:moveTo>
                    <a:cubicBezTo>
                      <a:pt x="2314" y="0"/>
                      <a:pt x="1373" y="441"/>
                      <a:pt x="776" y="1050"/>
                    </a:cubicBezTo>
                    <a:cubicBezTo>
                      <a:pt x="280" y="1561"/>
                      <a:pt x="1" y="2213"/>
                      <a:pt x="47" y="2942"/>
                    </a:cubicBezTo>
                    <a:cubicBezTo>
                      <a:pt x="63" y="3159"/>
                      <a:pt x="125" y="3391"/>
                      <a:pt x="218" y="3609"/>
                    </a:cubicBezTo>
                    <a:cubicBezTo>
                      <a:pt x="218" y="3702"/>
                      <a:pt x="234" y="3795"/>
                      <a:pt x="249" y="3872"/>
                    </a:cubicBezTo>
                    <a:cubicBezTo>
                      <a:pt x="435" y="4524"/>
                      <a:pt x="1071" y="4896"/>
                      <a:pt x="1722" y="4958"/>
                    </a:cubicBezTo>
                    <a:cubicBezTo>
                      <a:pt x="1784" y="4964"/>
                      <a:pt x="1845" y="4967"/>
                      <a:pt x="1905" y="4967"/>
                    </a:cubicBezTo>
                    <a:cubicBezTo>
                      <a:pt x="2482" y="4967"/>
                      <a:pt x="2998" y="4709"/>
                      <a:pt x="3475" y="4400"/>
                    </a:cubicBezTo>
                    <a:cubicBezTo>
                      <a:pt x="3987" y="4074"/>
                      <a:pt x="4514" y="3702"/>
                      <a:pt x="4871" y="3205"/>
                    </a:cubicBezTo>
                    <a:cubicBezTo>
                      <a:pt x="5243" y="2709"/>
                      <a:pt x="5445" y="2058"/>
                      <a:pt x="5290" y="1453"/>
                    </a:cubicBezTo>
                    <a:cubicBezTo>
                      <a:pt x="5119" y="832"/>
                      <a:pt x="4654" y="367"/>
                      <a:pt x="4064" y="150"/>
                    </a:cubicBezTo>
                    <a:cubicBezTo>
                      <a:pt x="3794" y="47"/>
                      <a:pt x="3506" y="0"/>
                      <a:pt x="32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560" name="Google Shape;2560;p16"/>
              <p:cNvSpPr/>
              <p:nvPr/>
            </p:nvSpPr>
            <p:spPr>
              <a:xfrm>
                <a:off x="1431000" y="1773025"/>
                <a:ext cx="110550" cy="140200"/>
              </a:xfrm>
              <a:custGeom>
                <a:avLst/>
                <a:gdLst/>
                <a:ahLst/>
                <a:cxnLst/>
                <a:rect l="l" t="t" r="r" b="b"/>
                <a:pathLst>
                  <a:path w="4422" h="5608" extrusionOk="0">
                    <a:moveTo>
                      <a:pt x="2126" y="1232"/>
                    </a:moveTo>
                    <a:cubicBezTo>
                      <a:pt x="2157" y="1247"/>
                      <a:pt x="2203" y="1247"/>
                      <a:pt x="2234" y="1247"/>
                    </a:cubicBezTo>
                    <a:cubicBezTo>
                      <a:pt x="2250" y="1247"/>
                      <a:pt x="2250" y="1263"/>
                      <a:pt x="2265" y="1263"/>
                    </a:cubicBezTo>
                    <a:cubicBezTo>
                      <a:pt x="2296" y="1278"/>
                      <a:pt x="2405" y="1325"/>
                      <a:pt x="2405" y="1325"/>
                    </a:cubicBezTo>
                    <a:cubicBezTo>
                      <a:pt x="2467" y="1371"/>
                      <a:pt x="2529" y="1402"/>
                      <a:pt x="2591" y="1464"/>
                    </a:cubicBezTo>
                    <a:lnTo>
                      <a:pt x="2607" y="1464"/>
                    </a:lnTo>
                    <a:cubicBezTo>
                      <a:pt x="2607" y="1480"/>
                      <a:pt x="2607" y="1480"/>
                      <a:pt x="2622" y="1495"/>
                    </a:cubicBezTo>
                    <a:cubicBezTo>
                      <a:pt x="2653" y="1542"/>
                      <a:pt x="2700" y="1588"/>
                      <a:pt x="2731" y="1619"/>
                    </a:cubicBezTo>
                    <a:cubicBezTo>
                      <a:pt x="2731" y="1635"/>
                      <a:pt x="2746" y="1650"/>
                      <a:pt x="2762" y="1666"/>
                    </a:cubicBezTo>
                    <a:cubicBezTo>
                      <a:pt x="2777" y="1697"/>
                      <a:pt x="2793" y="1713"/>
                      <a:pt x="2808" y="1744"/>
                    </a:cubicBezTo>
                    <a:cubicBezTo>
                      <a:pt x="2824" y="1790"/>
                      <a:pt x="2839" y="1821"/>
                      <a:pt x="2870" y="1868"/>
                    </a:cubicBezTo>
                    <a:cubicBezTo>
                      <a:pt x="2870" y="1883"/>
                      <a:pt x="2870" y="1914"/>
                      <a:pt x="2886" y="1945"/>
                    </a:cubicBezTo>
                    <a:cubicBezTo>
                      <a:pt x="2886" y="1974"/>
                      <a:pt x="2913" y="2071"/>
                      <a:pt x="2916" y="2071"/>
                    </a:cubicBezTo>
                    <a:cubicBezTo>
                      <a:pt x="2917" y="2071"/>
                      <a:pt x="2917" y="2070"/>
                      <a:pt x="2917" y="2069"/>
                    </a:cubicBezTo>
                    <a:cubicBezTo>
                      <a:pt x="2917" y="2100"/>
                      <a:pt x="2932" y="2147"/>
                      <a:pt x="2932" y="2193"/>
                    </a:cubicBezTo>
                    <a:cubicBezTo>
                      <a:pt x="2948" y="2240"/>
                      <a:pt x="2948" y="2286"/>
                      <a:pt x="2948" y="2317"/>
                    </a:cubicBezTo>
                    <a:cubicBezTo>
                      <a:pt x="2948" y="2348"/>
                      <a:pt x="2963" y="2364"/>
                      <a:pt x="2963" y="2379"/>
                    </a:cubicBezTo>
                    <a:cubicBezTo>
                      <a:pt x="2963" y="2379"/>
                      <a:pt x="2963" y="2395"/>
                      <a:pt x="2948" y="2426"/>
                    </a:cubicBezTo>
                    <a:cubicBezTo>
                      <a:pt x="2948" y="2628"/>
                      <a:pt x="2932" y="2814"/>
                      <a:pt x="2901" y="3015"/>
                    </a:cubicBezTo>
                    <a:cubicBezTo>
                      <a:pt x="2886" y="3046"/>
                      <a:pt x="2886" y="3093"/>
                      <a:pt x="2870" y="3124"/>
                    </a:cubicBezTo>
                    <a:cubicBezTo>
                      <a:pt x="2870" y="3139"/>
                      <a:pt x="2855" y="3201"/>
                      <a:pt x="2855" y="3217"/>
                    </a:cubicBezTo>
                    <a:cubicBezTo>
                      <a:pt x="2824" y="3310"/>
                      <a:pt x="2808" y="3403"/>
                      <a:pt x="2762" y="3496"/>
                    </a:cubicBezTo>
                    <a:cubicBezTo>
                      <a:pt x="2746" y="3574"/>
                      <a:pt x="2715" y="3651"/>
                      <a:pt x="2684" y="3729"/>
                    </a:cubicBezTo>
                    <a:cubicBezTo>
                      <a:pt x="2669" y="3760"/>
                      <a:pt x="2653" y="3791"/>
                      <a:pt x="2638" y="3822"/>
                    </a:cubicBezTo>
                    <a:cubicBezTo>
                      <a:pt x="2638" y="3822"/>
                      <a:pt x="2607" y="3884"/>
                      <a:pt x="2591" y="3915"/>
                    </a:cubicBezTo>
                    <a:cubicBezTo>
                      <a:pt x="2591" y="3930"/>
                      <a:pt x="2576" y="3946"/>
                      <a:pt x="2576" y="3946"/>
                    </a:cubicBezTo>
                    <a:cubicBezTo>
                      <a:pt x="2545" y="3992"/>
                      <a:pt x="2529" y="4023"/>
                      <a:pt x="2498" y="4054"/>
                    </a:cubicBezTo>
                    <a:cubicBezTo>
                      <a:pt x="2451" y="4116"/>
                      <a:pt x="2405" y="4179"/>
                      <a:pt x="2358" y="4241"/>
                    </a:cubicBezTo>
                    <a:cubicBezTo>
                      <a:pt x="2343" y="4256"/>
                      <a:pt x="2281" y="4318"/>
                      <a:pt x="2250" y="4334"/>
                    </a:cubicBezTo>
                    <a:cubicBezTo>
                      <a:pt x="2250" y="4334"/>
                      <a:pt x="2219" y="4349"/>
                      <a:pt x="2188" y="4365"/>
                    </a:cubicBezTo>
                    <a:cubicBezTo>
                      <a:pt x="2172" y="4380"/>
                      <a:pt x="2126" y="4411"/>
                      <a:pt x="2126" y="4411"/>
                    </a:cubicBezTo>
                    <a:cubicBezTo>
                      <a:pt x="2110" y="4411"/>
                      <a:pt x="2095" y="4427"/>
                      <a:pt x="2079" y="4427"/>
                    </a:cubicBezTo>
                    <a:lnTo>
                      <a:pt x="2033" y="4427"/>
                    </a:lnTo>
                    <a:cubicBezTo>
                      <a:pt x="2048" y="4427"/>
                      <a:pt x="1986" y="4442"/>
                      <a:pt x="1955" y="4442"/>
                    </a:cubicBezTo>
                    <a:lnTo>
                      <a:pt x="1909" y="4442"/>
                    </a:lnTo>
                    <a:cubicBezTo>
                      <a:pt x="1893" y="4427"/>
                      <a:pt x="1831" y="4411"/>
                      <a:pt x="1816" y="4411"/>
                    </a:cubicBezTo>
                    <a:cubicBezTo>
                      <a:pt x="1800" y="4411"/>
                      <a:pt x="1785" y="4396"/>
                      <a:pt x="1754" y="4380"/>
                    </a:cubicBezTo>
                    <a:lnTo>
                      <a:pt x="1738" y="4380"/>
                    </a:lnTo>
                    <a:cubicBezTo>
                      <a:pt x="1629" y="4303"/>
                      <a:pt x="1645" y="4318"/>
                      <a:pt x="1583" y="4241"/>
                    </a:cubicBezTo>
                    <a:cubicBezTo>
                      <a:pt x="1443" y="4101"/>
                      <a:pt x="1381" y="3977"/>
                      <a:pt x="1335" y="3806"/>
                    </a:cubicBezTo>
                    <a:cubicBezTo>
                      <a:pt x="1304" y="3713"/>
                      <a:pt x="1288" y="3605"/>
                      <a:pt x="1273" y="3512"/>
                    </a:cubicBezTo>
                    <a:cubicBezTo>
                      <a:pt x="1273" y="3496"/>
                      <a:pt x="1288" y="3496"/>
                      <a:pt x="1288" y="3496"/>
                    </a:cubicBezTo>
                    <a:cubicBezTo>
                      <a:pt x="1335" y="3341"/>
                      <a:pt x="1319" y="3186"/>
                      <a:pt x="1304" y="3031"/>
                    </a:cubicBezTo>
                    <a:cubicBezTo>
                      <a:pt x="1288" y="2814"/>
                      <a:pt x="1288" y="2659"/>
                      <a:pt x="1304" y="2410"/>
                    </a:cubicBezTo>
                    <a:cubicBezTo>
                      <a:pt x="1304" y="2209"/>
                      <a:pt x="1335" y="2054"/>
                      <a:pt x="1381" y="1899"/>
                    </a:cubicBezTo>
                    <a:cubicBezTo>
                      <a:pt x="1412" y="1821"/>
                      <a:pt x="1443" y="1759"/>
                      <a:pt x="1490" y="1681"/>
                    </a:cubicBezTo>
                    <a:cubicBezTo>
                      <a:pt x="1490" y="1681"/>
                      <a:pt x="1490" y="1666"/>
                      <a:pt x="1490" y="1666"/>
                    </a:cubicBezTo>
                    <a:cubicBezTo>
                      <a:pt x="1536" y="1619"/>
                      <a:pt x="1567" y="1573"/>
                      <a:pt x="1598" y="1526"/>
                    </a:cubicBezTo>
                    <a:cubicBezTo>
                      <a:pt x="1614" y="1495"/>
                      <a:pt x="1629" y="1480"/>
                      <a:pt x="1645" y="1464"/>
                    </a:cubicBezTo>
                    <a:cubicBezTo>
                      <a:pt x="1645" y="1449"/>
                      <a:pt x="1676" y="1418"/>
                      <a:pt x="1691" y="1418"/>
                    </a:cubicBezTo>
                    <a:cubicBezTo>
                      <a:pt x="1723" y="1387"/>
                      <a:pt x="1754" y="1356"/>
                      <a:pt x="1785" y="1340"/>
                    </a:cubicBezTo>
                    <a:cubicBezTo>
                      <a:pt x="1800" y="1325"/>
                      <a:pt x="1816" y="1325"/>
                      <a:pt x="1831" y="1309"/>
                    </a:cubicBezTo>
                    <a:cubicBezTo>
                      <a:pt x="1878" y="1294"/>
                      <a:pt x="1955" y="1263"/>
                      <a:pt x="1955" y="1263"/>
                    </a:cubicBezTo>
                    <a:cubicBezTo>
                      <a:pt x="1986" y="1247"/>
                      <a:pt x="2017" y="1247"/>
                      <a:pt x="2064" y="1232"/>
                    </a:cubicBezTo>
                    <a:close/>
                    <a:moveTo>
                      <a:pt x="2074" y="0"/>
                    </a:moveTo>
                    <a:cubicBezTo>
                      <a:pt x="1729" y="0"/>
                      <a:pt x="1380" y="99"/>
                      <a:pt x="1056" y="317"/>
                    </a:cubicBezTo>
                    <a:cubicBezTo>
                      <a:pt x="528" y="658"/>
                      <a:pt x="218" y="1232"/>
                      <a:pt x="94" y="1837"/>
                    </a:cubicBezTo>
                    <a:cubicBezTo>
                      <a:pt x="32" y="2131"/>
                      <a:pt x="1" y="2441"/>
                      <a:pt x="16" y="2752"/>
                    </a:cubicBezTo>
                    <a:cubicBezTo>
                      <a:pt x="32" y="2938"/>
                      <a:pt x="32" y="3139"/>
                      <a:pt x="63" y="3326"/>
                    </a:cubicBezTo>
                    <a:cubicBezTo>
                      <a:pt x="78" y="3434"/>
                      <a:pt x="125" y="3543"/>
                      <a:pt x="187" y="3651"/>
                    </a:cubicBezTo>
                    <a:cubicBezTo>
                      <a:pt x="234" y="4349"/>
                      <a:pt x="544" y="5032"/>
                      <a:pt x="1195" y="5388"/>
                    </a:cubicBezTo>
                    <a:cubicBezTo>
                      <a:pt x="1446" y="5534"/>
                      <a:pt x="1726" y="5608"/>
                      <a:pt x="2007" y="5608"/>
                    </a:cubicBezTo>
                    <a:cubicBezTo>
                      <a:pt x="2265" y="5608"/>
                      <a:pt x="2524" y="5545"/>
                      <a:pt x="2762" y="5419"/>
                    </a:cubicBezTo>
                    <a:cubicBezTo>
                      <a:pt x="3211" y="5156"/>
                      <a:pt x="3522" y="4752"/>
                      <a:pt x="3754" y="4303"/>
                    </a:cubicBezTo>
                    <a:cubicBezTo>
                      <a:pt x="4220" y="3388"/>
                      <a:pt x="4421" y="2147"/>
                      <a:pt x="3940" y="1216"/>
                    </a:cubicBezTo>
                    <a:cubicBezTo>
                      <a:pt x="3567" y="480"/>
                      <a:pt x="2834" y="0"/>
                      <a:pt x="207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561" name="Google Shape;2561;p16"/>
              <p:cNvSpPr/>
              <p:nvPr/>
            </p:nvSpPr>
            <p:spPr>
              <a:xfrm>
                <a:off x="1664825" y="2111450"/>
                <a:ext cx="136125" cy="171075"/>
              </a:xfrm>
              <a:custGeom>
                <a:avLst/>
                <a:gdLst/>
                <a:ahLst/>
                <a:cxnLst/>
                <a:rect l="l" t="t" r="r" b="b"/>
                <a:pathLst>
                  <a:path w="5445" h="6843" extrusionOk="0">
                    <a:moveTo>
                      <a:pt x="2490" y="1342"/>
                    </a:moveTo>
                    <a:cubicBezTo>
                      <a:pt x="2599" y="1342"/>
                      <a:pt x="2711" y="1363"/>
                      <a:pt x="2823" y="1405"/>
                    </a:cubicBezTo>
                    <a:cubicBezTo>
                      <a:pt x="3164" y="1529"/>
                      <a:pt x="3474" y="1777"/>
                      <a:pt x="3645" y="2103"/>
                    </a:cubicBezTo>
                    <a:cubicBezTo>
                      <a:pt x="3847" y="2506"/>
                      <a:pt x="3909" y="2956"/>
                      <a:pt x="3909" y="3390"/>
                    </a:cubicBezTo>
                    <a:cubicBezTo>
                      <a:pt x="3893" y="3902"/>
                      <a:pt x="3816" y="4414"/>
                      <a:pt x="3583" y="4864"/>
                    </a:cubicBezTo>
                    <a:cubicBezTo>
                      <a:pt x="3412" y="5221"/>
                      <a:pt x="3118" y="5500"/>
                      <a:pt x="2776" y="5577"/>
                    </a:cubicBezTo>
                    <a:cubicBezTo>
                      <a:pt x="2683" y="5599"/>
                      <a:pt x="2596" y="5610"/>
                      <a:pt x="2516" y="5610"/>
                    </a:cubicBezTo>
                    <a:cubicBezTo>
                      <a:pt x="2423" y="5610"/>
                      <a:pt x="2339" y="5595"/>
                      <a:pt x="2265" y="5562"/>
                    </a:cubicBezTo>
                    <a:cubicBezTo>
                      <a:pt x="2249" y="5546"/>
                      <a:pt x="2218" y="5531"/>
                      <a:pt x="2203" y="5515"/>
                    </a:cubicBezTo>
                    <a:cubicBezTo>
                      <a:pt x="2249" y="5407"/>
                      <a:pt x="2280" y="5283"/>
                      <a:pt x="2249" y="5158"/>
                    </a:cubicBezTo>
                    <a:cubicBezTo>
                      <a:pt x="2203" y="4864"/>
                      <a:pt x="2047" y="4631"/>
                      <a:pt x="1908" y="4368"/>
                    </a:cubicBezTo>
                    <a:cubicBezTo>
                      <a:pt x="1784" y="4119"/>
                      <a:pt x="1660" y="3856"/>
                      <a:pt x="1567" y="3592"/>
                    </a:cubicBezTo>
                    <a:cubicBezTo>
                      <a:pt x="1427" y="3158"/>
                      <a:pt x="1396" y="2817"/>
                      <a:pt x="1458" y="2382"/>
                    </a:cubicBezTo>
                    <a:cubicBezTo>
                      <a:pt x="1465" y="2352"/>
                      <a:pt x="1469" y="2332"/>
                      <a:pt x="1472" y="2320"/>
                    </a:cubicBezTo>
                    <a:lnTo>
                      <a:pt x="1472" y="2320"/>
                    </a:lnTo>
                    <a:cubicBezTo>
                      <a:pt x="1494" y="2264"/>
                      <a:pt x="1507" y="2202"/>
                      <a:pt x="1520" y="2150"/>
                    </a:cubicBezTo>
                    <a:cubicBezTo>
                      <a:pt x="1551" y="2072"/>
                      <a:pt x="1582" y="2010"/>
                      <a:pt x="1613" y="1933"/>
                    </a:cubicBezTo>
                    <a:cubicBezTo>
                      <a:pt x="1629" y="1901"/>
                      <a:pt x="1660" y="1870"/>
                      <a:pt x="1660" y="1855"/>
                    </a:cubicBezTo>
                    <a:cubicBezTo>
                      <a:pt x="1691" y="1808"/>
                      <a:pt x="1722" y="1762"/>
                      <a:pt x="1753" y="1715"/>
                    </a:cubicBezTo>
                    <a:cubicBezTo>
                      <a:pt x="1768" y="1700"/>
                      <a:pt x="1799" y="1669"/>
                      <a:pt x="1815" y="1638"/>
                    </a:cubicBezTo>
                    <a:cubicBezTo>
                      <a:pt x="1830" y="1638"/>
                      <a:pt x="1892" y="1576"/>
                      <a:pt x="1908" y="1560"/>
                    </a:cubicBezTo>
                    <a:cubicBezTo>
                      <a:pt x="2081" y="1418"/>
                      <a:pt x="2281" y="1342"/>
                      <a:pt x="2490" y="1342"/>
                    </a:cubicBezTo>
                    <a:close/>
                    <a:moveTo>
                      <a:pt x="2476" y="1"/>
                    </a:moveTo>
                    <a:cubicBezTo>
                      <a:pt x="2277" y="1"/>
                      <a:pt x="2076" y="28"/>
                      <a:pt x="1877" y="87"/>
                    </a:cubicBezTo>
                    <a:cubicBezTo>
                      <a:pt x="1179" y="288"/>
                      <a:pt x="683" y="785"/>
                      <a:pt x="372" y="1436"/>
                    </a:cubicBezTo>
                    <a:cubicBezTo>
                      <a:pt x="62" y="2072"/>
                      <a:pt x="0" y="2832"/>
                      <a:pt x="155" y="3514"/>
                    </a:cubicBezTo>
                    <a:cubicBezTo>
                      <a:pt x="233" y="3902"/>
                      <a:pt x="372" y="4274"/>
                      <a:pt x="528" y="4631"/>
                    </a:cubicBezTo>
                    <a:cubicBezTo>
                      <a:pt x="559" y="4926"/>
                      <a:pt x="621" y="5205"/>
                      <a:pt x="729" y="5484"/>
                    </a:cubicBezTo>
                    <a:cubicBezTo>
                      <a:pt x="993" y="6167"/>
                      <a:pt x="1567" y="6694"/>
                      <a:pt x="2311" y="6818"/>
                    </a:cubicBezTo>
                    <a:cubicBezTo>
                      <a:pt x="2410" y="6834"/>
                      <a:pt x="2510" y="6842"/>
                      <a:pt x="2612" y="6842"/>
                    </a:cubicBezTo>
                    <a:cubicBezTo>
                      <a:pt x="3178" y="6842"/>
                      <a:pt x="3764" y="6595"/>
                      <a:pt x="4172" y="6213"/>
                    </a:cubicBezTo>
                    <a:cubicBezTo>
                      <a:pt x="4762" y="5639"/>
                      <a:pt x="5056" y="4879"/>
                      <a:pt x="5196" y="4088"/>
                    </a:cubicBezTo>
                    <a:cubicBezTo>
                      <a:pt x="5444" y="2755"/>
                      <a:pt x="5087" y="1157"/>
                      <a:pt x="3847" y="413"/>
                    </a:cubicBezTo>
                    <a:cubicBezTo>
                      <a:pt x="3429" y="160"/>
                      <a:pt x="2958" y="1"/>
                      <a:pt x="24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562" name="Google Shape;2562;p16"/>
              <p:cNvSpPr/>
              <p:nvPr/>
            </p:nvSpPr>
            <p:spPr>
              <a:xfrm>
                <a:off x="1461250" y="1568225"/>
                <a:ext cx="136125" cy="171450"/>
              </a:xfrm>
              <a:custGeom>
                <a:avLst/>
                <a:gdLst/>
                <a:ahLst/>
                <a:cxnLst/>
                <a:rect l="l" t="t" r="r" b="b"/>
                <a:pathLst>
                  <a:path w="5445" h="6858" extrusionOk="0">
                    <a:moveTo>
                      <a:pt x="2486" y="1349"/>
                    </a:moveTo>
                    <a:cubicBezTo>
                      <a:pt x="2597" y="1349"/>
                      <a:pt x="2711" y="1368"/>
                      <a:pt x="2823" y="1405"/>
                    </a:cubicBezTo>
                    <a:cubicBezTo>
                      <a:pt x="3165" y="1529"/>
                      <a:pt x="3475" y="1777"/>
                      <a:pt x="3645" y="2119"/>
                    </a:cubicBezTo>
                    <a:cubicBezTo>
                      <a:pt x="3847" y="2522"/>
                      <a:pt x="3909" y="2972"/>
                      <a:pt x="3894" y="3406"/>
                    </a:cubicBezTo>
                    <a:cubicBezTo>
                      <a:pt x="3894" y="3918"/>
                      <a:pt x="3816" y="4414"/>
                      <a:pt x="3583" y="4879"/>
                    </a:cubicBezTo>
                    <a:cubicBezTo>
                      <a:pt x="3413" y="5221"/>
                      <a:pt x="3103" y="5515"/>
                      <a:pt x="2777" y="5593"/>
                    </a:cubicBezTo>
                    <a:cubicBezTo>
                      <a:pt x="2683" y="5614"/>
                      <a:pt x="2593" y="5626"/>
                      <a:pt x="2511" y="5626"/>
                    </a:cubicBezTo>
                    <a:cubicBezTo>
                      <a:pt x="2416" y="5626"/>
                      <a:pt x="2332" y="5611"/>
                      <a:pt x="2265" y="5577"/>
                    </a:cubicBezTo>
                    <a:cubicBezTo>
                      <a:pt x="2234" y="5562"/>
                      <a:pt x="2219" y="5546"/>
                      <a:pt x="2188" y="5531"/>
                    </a:cubicBezTo>
                    <a:cubicBezTo>
                      <a:pt x="2250" y="5422"/>
                      <a:pt x="2265" y="5298"/>
                      <a:pt x="2250" y="5174"/>
                    </a:cubicBezTo>
                    <a:cubicBezTo>
                      <a:pt x="2188" y="4879"/>
                      <a:pt x="2048" y="4631"/>
                      <a:pt x="1908" y="4383"/>
                    </a:cubicBezTo>
                    <a:cubicBezTo>
                      <a:pt x="1784" y="4119"/>
                      <a:pt x="1660" y="3871"/>
                      <a:pt x="1567" y="3592"/>
                    </a:cubicBezTo>
                    <a:cubicBezTo>
                      <a:pt x="1412" y="3173"/>
                      <a:pt x="1381" y="2817"/>
                      <a:pt x="1459" y="2382"/>
                    </a:cubicBezTo>
                    <a:cubicBezTo>
                      <a:pt x="1459" y="2375"/>
                      <a:pt x="1460" y="2368"/>
                      <a:pt x="1461" y="2361"/>
                    </a:cubicBezTo>
                    <a:lnTo>
                      <a:pt x="1461" y="2361"/>
                    </a:lnTo>
                    <a:cubicBezTo>
                      <a:pt x="1460" y="2363"/>
                      <a:pt x="1459" y="2365"/>
                      <a:pt x="1459" y="2367"/>
                    </a:cubicBezTo>
                    <a:cubicBezTo>
                      <a:pt x="1460" y="2361"/>
                      <a:pt x="1461" y="2354"/>
                      <a:pt x="1463" y="2348"/>
                    </a:cubicBezTo>
                    <a:lnTo>
                      <a:pt x="1463" y="2348"/>
                    </a:lnTo>
                    <a:cubicBezTo>
                      <a:pt x="1462" y="2352"/>
                      <a:pt x="1462" y="2357"/>
                      <a:pt x="1461" y="2361"/>
                    </a:cubicBezTo>
                    <a:lnTo>
                      <a:pt x="1461" y="2361"/>
                    </a:lnTo>
                    <a:cubicBezTo>
                      <a:pt x="1465" y="2350"/>
                      <a:pt x="1468" y="2334"/>
                      <a:pt x="1469" y="2323"/>
                    </a:cubicBezTo>
                    <a:lnTo>
                      <a:pt x="1469" y="2323"/>
                    </a:lnTo>
                    <a:cubicBezTo>
                      <a:pt x="1467" y="2331"/>
                      <a:pt x="1465" y="2340"/>
                      <a:pt x="1463" y="2348"/>
                    </a:cubicBezTo>
                    <a:lnTo>
                      <a:pt x="1463" y="2348"/>
                    </a:lnTo>
                    <a:cubicBezTo>
                      <a:pt x="1466" y="2318"/>
                      <a:pt x="1469" y="2308"/>
                      <a:pt x="1470" y="2308"/>
                    </a:cubicBezTo>
                    <a:lnTo>
                      <a:pt x="1470" y="2308"/>
                    </a:lnTo>
                    <a:cubicBezTo>
                      <a:pt x="1470" y="2308"/>
                      <a:pt x="1470" y="2314"/>
                      <a:pt x="1469" y="2323"/>
                    </a:cubicBezTo>
                    <a:lnTo>
                      <a:pt x="1469" y="2323"/>
                    </a:lnTo>
                    <a:cubicBezTo>
                      <a:pt x="1486" y="2265"/>
                      <a:pt x="1508" y="2215"/>
                      <a:pt x="1521" y="2165"/>
                    </a:cubicBezTo>
                    <a:cubicBezTo>
                      <a:pt x="1552" y="2088"/>
                      <a:pt x="1583" y="2010"/>
                      <a:pt x="1614" y="1948"/>
                    </a:cubicBezTo>
                    <a:cubicBezTo>
                      <a:pt x="1629" y="1917"/>
                      <a:pt x="1645" y="1886"/>
                      <a:pt x="1660" y="1871"/>
                    </a:cubicBezTo>
                    <a:cubicBezTo>
                      <a:pt x="1691" y="1824"/>
                      <a:pt x="1722" y="1777"/>
                      <a:pt x="1753" y="1731"/>
                    </a:cubicBezTo>
                    <a:cubicBezTo>
                      <a:pt x="1769" y="1700"/>
                      <a:pt x="1784" y="1684"/>
                      <a:pt x="1815" y="1653"/>
                    </a:cubicBezTo>
                    <a:cubicBezTo>
                      <a:pt x="1815" y="1653"/>
                      <a:pt x="1893" y="1576"/>
                      <a:pt x="1908" y="1560"/>
                    </a:cubicBezTo>
                    <a:cubicBezTo>
                      <a:pt x="2071" y="1418"/>
                      <a:pt x="2274" y="1349"/>
                      <a:pt x="2486" y="1349"/>
                    </a:cubicBezTo>
                    <a:close/>
                    <a:moveTo>
                      <a:pt x="2470" y="1"/>
                    </a:moveTo>
                    <a:cubicBezTo>
                      <a:pt x="2271" y="1"/>
                      <a:pt x="2072" y="28"/>
                      <a:pt x="1877" y="87"/>
                    </a:cubicBezTo>
                    <a:cubicBezTo>
                      <a:pt x="1179" y="304"/>
                      <a:pt x="668" y="800"/>
                      <a:pt x="357" y="1452"/>
                    </a:cubicBezTo>
                    <a:cubicBezTo>
                      <a:pt x="47" y="2088"/>
                      <a:pt x="1" y="2832"/>
                      <a:pt x="140" y="3530"/>
                    </a:cubicBezTo>
                    <a:cubicBezTo>
                      <a:pt x="233" y="3918"/>
                      <a:pt x="357" y="4290"/>
                      <a:pt x="528" y="4647"/>
                    </a:cubicBezTo>
                    <a:cubicBezTo>
                      <a:pt x="544" y="4926"/>
                      <a:pt x="621" y="5221"/>
                      <a:pt x="730" y="5500"/>
                    </a:cubicBezTo>
                    <a:cubicBezTo>
                      <a:pt x="993" y="6182"/>
                      <a:pt x="1567" y="6710"/>
                      <a:pt x="2296" y="6834"/>
                    </a:cubicBezTo>
                    <a:cubicBezTo>
                      <a:pt x="2393" y="6849"/>
                      <a:pt x="2492" y="6857"/>
                      <a:pt x="2590" y="6857"/>
                    </a:cubicBezTo>
                    <a:cubicBezTo>
                      <a:pt x="3166" y="6857"/>
                      <a:pt x="3747" y="6597"/>
                      <a:pt x="4157" y="6213"/>
                    </a:cubicBezTo>
                    <a:cubicBezTo>
                      <a:pt x="4762" y="5655"/>
                      <a:pt x="5057" y="4895"/>
                      <a:pt x="5196" y="4104"/>
                    </a:cubicBezTo>
                    <a:cubicBezTo>
                      <a:pt x="5445" y="2770"/>
                      <a:pt x="5088" y="1173"/>
                      <a:pt x="3847" y="413"/>
                    </a:cubicBezTo>
                    <a:cubicBezTo>
                      <a:pt x="3430" y="160"/>
                      <a:pt x="2951" y="1"/>
                      <a:pt x="247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563" name="Google Shape;2563;p16"/>
              <p:cNvSpPr/>
              <p:nvPr/>
            </p:nvSpPr>
            <p:spPr>
              <a:xfrm>
                <a:off x="1912575" y="1596150"/>
                <a:ext cx="150875" cy="115575"/>
              </a:xfrm>
              <a:custGeom>
                <a:avLst/>
                <a:gdLst/>
                <a:ahLst/>
                <a:cxnLst/>
                <a:rect l="l" t="t" r="r" b="b"/>
                <a:pathLst>
                  <a:path w="6035" h="4623" extrusionOk="0">
                    <a:moveTo>
                      <a:pt x="3242" y="1219"/>
                    </a:moveTo>
                    <a:cubicBezTo>
                      <a:pt x="3366" y="1234"/>
                      <a:pt x="3475" y="1234"/>
                      <a:pt x="3584" y="1265"/>
                    </a:cubicBezTo>
                    <a:cubicBezTo>
                      <a:pt x="3625" y="1265"/>
                      <a:pt x="3680" y="1279"/>
                      <a:pt x="3680" y="1279"/>
                    </a:cubicBezTo>
                    <a:cubicBezTo>
                      <a:pt x="3680" y="1279"/>
                      <a:pt x="3666" y="1276"/>
                      <a:pt x="3630" y="1265"/>
                    </a:cubicBezTo>
                    <a:lnTo>
                      <a:pt x="3630" y="1265"/>
                    </a:lnTo>
                    <a:cubicBezTo>
                      <a:pt x="3692" y="1281"/>
                      <a:pt x="3754" y="1296"/>
                      <a:pt x="3801" y="1312"/>
                    </a:cubicBezTo>
                    <a:cubicBezTo>
                      <a:pt x="3847" y="1343"/>
                      <a:pt x="3894" y="1358"/>
                      <a:pt x="3956" y="1374"/>
                    </a:cubicBezTo>
                    <a:cubicBezTo>
                      <a:pt x="3956" y="1374"/>
                      <a:pt x="4018" y="1405"/>
                      <a:pt x="4033" y="1420"/>
                    </a:cubicBezTo>
                    <a:cubicBezTo>
                      <a:pt x="4064" y="1436"/>
                      <a:pt x="4111" y="1451"/>
                      <a:pt x="4111" y="1467"/>
                    </a:cubicBezTo>
                    <a:cubicBezTo>
                      <a:pt x="4157" y="1498"/>
                      <a:pt x="4204" y="1529"/>
                      <a:pt x="4250" y="1560"/>
                    </a:cubicBezTo>
                    <a:cubicBezTo>
                      <a:pt x="4250" y="1576"/>
                      <a:pt x="4266" y="1576"/>
                      <a:pt x="4266" y="1576"/>
                    </a:cubicBezTo>
                    <a:cubicBezTo>
                      <a:pt x="4281" y="1591"/>
                      <a:pt x="4281" y="1607"/>
                      <a:pt x="4281" y="1607"/>
                    </a:cubicBezTo>
                    <a:cubicBezTo>
                      <a:pt x="4297" y="1607"/>
                      <a:pt x="4297" y="1607"/>
                      <a:pt x="4297" y="1622"/>
                    </a:cubicBezTo>
                    <a:cubicBezTo>
                      <a:pt x="4328" y="1653"/>
                      <a:pt x="4359" y="1684"/>
                      <a:pt x="4390" y="1731"/>
                    </a:cubicBezTo>
                    <a:cubicBezTo>
                      <a:pt x="4406" y="1746"/>
                      <a:pt x="4406" y="1762"/>
                      <a:pt x="4421" y="1762"/>
                    </a:cubicBezTo>
                    <a:cubicBezTo>
                      <a:pt x="4421" y="1777"/>
                      <a:pt x="4421" y="1777"/>
                      <a:pt x="4421" y="1777"/>
                    </a:cubicBezTo>
                    <a:cubicBezTo>
                      <a:pt x="4437" y="1824"/>
                      <a:pt x="4468" y="1870"/>
                      <a:pt x="4499" y="1932"/>
                    </a:cubicBezTo>
                    <a:cubicBezTo>
                      <a:pt x="4499" y="1932"/>
                      <a:pt x="4499" y="1932"/>
                      <a:pt x="4499" y="1948"/>
                    </a:cubicBezTo>
                    <a:cubicBezTo>
                      <a:pt x="4499" y="1948"/>
                      <a:pt x="4499" y="1948"/>
                      <a:pt x="4499" y="1963"/>
                    </a:cubicBezTo>
                    <a:cubicBezTo>
                      <a:pt x="4514" y="2010"/>
                      <a:pt x="4514" y="2056"/>
                      <a:pt x="4530" y="2103"/>
                    </a:cubicBezTo>
                    <a:cubicBezTo>
                      <a:pt x="4530" y="2131"/>
                      <a:pt x="4530" y="2183"/>
                      <a:pt x="4530" y="2183"/>
                    </a:cubicBezTo>
                    <a:cubicBezTo>
                      <a:pt x="4530" y="2229"/>
                      <a:pt x="4530" y="2274"/>
                      <a:pt x="4530" y="2320"/>
                    </a:cubicBezTo>
                    <a:cubicBezTo>
                      <a:pt x="4519" y="2351"/>
                      <a:pt x="4516" y="2382"/>
                      <a:pt x="4510" y="2413"/>
                    </a:cubicBezTo>
                    <a:lnTo>
                      <a:pt x="4510" y="2413"/>
                    </a:lnTo>
                    <a:cubicBezTo>
                      <a:pt x="4510" y="2410"/>
                      <a:pt x="4510" y="2409"/>
                      <a:pt x="4509" y="2409"/>
                    </a:cubicBezTo>
                    <a:lnTo>
                      <a:pt x="4509" y="2409"/>
                    </a:lnTo>
                    <a:cubicBezTo>
                      <a:pt x="4507" y="2409"/>
                      <a:pt x="4504" y="2423"/>
                      <a:pt x="4499" y="2460"/>
                    </a:cubicBezTo>
                    <a:cubicBezTo>
                      <a:pt x="4504" y="2444"/>
                      <a:pt x="4507" y="2428"/>
                      <a:pt x="4510" y="2413"/>
                    </a:cubicBezTo>
                    <a:lnTo>
                      <a:pt x="4510" y="2413"/>
                    </a:lnTo>
                    <a:cubicBezTo>
                      <a:pt x="4511" y="2425"/>
                      <a:pt x="4507" y="2465"/>
                      <a:pt x="4499" y="2491"/>
                    </a:cubicBezTo>
                    <a:cubicBezTo>
                      <a:pt x="4468" y="2584"/>
                      <a:pt x="4421" y="2677"/>
                      <a:pt x="4390" y="2770"/>
                    </a:cubicBezTo>
                    <a:cubicBezTo>
                      <a:pt x="4375" y="2785"/>
                      <a:pt x="4375" y="2801"/>
                      <a:pt x="4359" y="2816"/>
                    </a:cubicBezTo>
                    <a:cubicBezTo>
                      <a:pt x="4328" y="2863"/>
                      <a:pt x="4313" y="2894"/>
                      <a:pt x="4281" y="2940"/>
                    </a:cubicBezTo>
                    <a:cubicBezTo>
                      <a:pt x="4266" y="2956"/>
                      <a:pt x="4250" y="2971"/>
                      <a:pt x="4235" y="2987"/>
                    </a:cubicBezTo>
                    <a:cubicBezTo>
                      <a:pt x="4204" y="2971"/>
                      <a:pt x="4157" y="2956"/>
                      <a:pt x="4126" y="2940"/>
                    </a:cubicBezTo>
                    <a:cubicBezTo>
                      <a:pt x="4065" y="2929"/>
                      <a:pt x="4005" y="2924"/>
                      <a:pt x="3946" y="2924"/>
                    </a:cubicBezTo>
                    <a:cubicBezTo>
                      <a:pt x="3695" y="2924"/>
                      <a:pt x="3466" y="3017"/>
                      <a:pt x="3227" y="3080"/>
                    </a:cubicBezTo>
                    <a:cubicBezTo>
                      <a:pt x="3242" y="3077"/>
                      <a:pt x="3249" y="3076"/>
                      <a:pt x="3250" y="3076"/>
                    </a:cubicBezTo>
                    <a:cubicBezTo>
                      <a:pt x="3256" y="3076"/>
                      <a:pt x="3162" y="3098"/>
                      <a:pt x="3149" y="3111"/>
                    </a:cubicBezTo>
                    <a:cubicBezTo>
                      <a:pt x="3087" y="3127"/>
                      <a:pt x="3025" y="3142"/>
                      <a:pt x="2979" y="3142"/>
                    </a:cubicBezTo>
                    <a:cubicBezTo>
                      <a:pt x="2839" y="3173"/>
                      <a:pt x="2715" y="3189"/>
                      <a:pt x="2591" y="3204"/>
                    </a:cubicBezTo>
                    <a:lnTo>
                      <a:pt x="2343" y="3204"/>
                    </a:lnTo>
                    <a:cubicBezTo>
                      <a:pt x="2296" y="3189"/>
                      <a:pt x="2234" y="3189"/>
                      <a:pt x="2188" y="3173"/>
                    </a:cubicBezTo>
                    <a:cubicBezTo>
                      <a:pt x="2157" y="3173"/>
                      <a:pt x="2141" y="3158"/>
                      <a:pt x="2110" y="3158"/>
                    </a:cubicBezTo>
                    <a:cubicBezTo>
                      <a:pt x="2064" y="3142"/>
                      <a:pt x="2017" y="3127"/>
                      <a:pt x="1971" y="3111"/>
                    </a:cubicBezTo>
                    <a:cubicBezTo>
                      <a:pt x="1955" y="3095"/>
                      <a:pt x="1940" y="3095"/>
                      <a:pt x="1909" y="3080"/>
                    </a:cubicBezTo>
                    <a:cubicBezTo>
                      <a:pt x="1893" y="3080"/>
                      <a:pt x="1831" y="3033"/>
                      <a:pt x="1815" y="3033"/>
                    </a:cubicBezTo>
                    <a:cubicBezTo>
                      <a:pt x="1753" y="3002"/>
                      <a:pt x="1707" y="2956"/>
                      <a:pt x="1660" y="2925"/>
                    </a:cubicBezTo>
                    <a:cubicBezTo>
                      <a:pt x="1645" y="2909"/>
                      <a:pt x="1629" y="2894"/>
                      <a:pt x="1614" y="2878"/>
                    </a:cubicBezTo>
                    <a:lnTo>
                      <a:pt x="1598" y="2878"/>
                    </a:lnTo>
                    <a:cubicBezTo>
                      <a:pt x="1583" y="2847"/>
                      <a:pt x="1552" y="2816"/>
                      <a:pt x="1552" y="2801"/>
                    </a:cubicBezTo>
                    <a:cubicBezTo>
                      <a:pt x="1536" y="2785"/>
                      <a:pt x="1521" y="2770"/>
                      <a:pt x="1505" y="2739"/>
                    </a:cubicBezTo>
                    <a:cubicBezTo>
                      <a:pt x="1490" y="2739"/>
                      <a:pt x="1490" y="2723"/>
                      <a:pt x="1474" y="2708"/>
                    </a:cubicBezTo>
                    <a:cubicBezTo>
                      <a:pt x="1459" y="2677"/>
                      <a:pt x="1443" y="2646"/>
                      <a:pt x="1428" y="2615"/>
                    </a:cubicBezTo>
                    <a:cubicBezTo>
                      <a:pt x="1428" y="2599"/>
                      <a:pt x="1428" y="2599"/>
                      <a:pt x="1428" y="2599"/>
                    </a:cubicBezTo>
                    <a:cubicBezTo>
                      <a:pt x="1428" y="2584"/>
                      <a:pt x="1428" y="2584"/>
                      <a:pt x="1428" y="2568"/>
                    </a:cubicBezTo>
                    <a:cubicBezTo>
                      <a:pt x="1412" y="2537"/>
                      <a:pt x="1412" y="2491"/>
                      <a:pt x="1412" y="2460"/>
                    </a:cubicBezTo>
                    <a:cubicBezTo>
                      <a:pt x="1412" y="2444"/>
                      <a:pt x="1412" y="2398"/>
                      <a:pt x="1412" y="2367"/>
                    </a:cubicBezTo>
                    <a:cubicBezTo>
                      <a:pt x="1412" y="2336"/>
                      <a:pt x="1412" y="2304"/>
                      <a:pt x="1428" y="2273"/>
                    </a:cubicBezTo>
                    <a:lnTo>
                      <a:pt x="1412" y="2273"/>
                    </a:lnTo>
                    <a:cubicBezTo>
                      <a:pt x="1428" y="2227"/>
                      <a:pt x="1443" y="2180"/>
                      <a:pt x="1459" y="2134"/>
                    </a:cubicBezTo>
                    <a:cubicBezTo>
                      <a:pt x="1471" y="2109"/>
                      <a:pt x="1515" y="2032"/>
                      <a:pt x="1522" y="2021"/>
                    </a:cubicBezTo>
                    <a:lnTo>
                      <a:pt x="1522" y="2021"/>
                    </a:lnTo>
                    <a:cubicBezTo>
                      <a:pt x="1522" y="2022"/>
                      <a:pt x="1521" y="2024"/>
                      <a:pt x="1521" y="2025"/>
                    </a:cubicBezTo>
                    <a:cubicBezTo>
                      <a:pt x="1523" y="2022"/>
                      <a:pt x="1523" y="2020"/>
                      <a:pt x="1523" y="2020"/>
                    </a:cubicBezTo>
                    <a:lnTo>
                      <a:pt x="1523" y="2020"/>
                    </a:lnTo>
                    <a:cubicBezTo>
                      <a:pt x="1523" y="2020"/>
                      <a:pt x="1523" y="2020"/>
                      <a:pt x="1522" y="2021"/>
                    </a:cubicBezTo>
                    <a:lnTo>
                      <a:pt x="1522" y="2021"/>
                    </a:lnTo>
                    <a:cubicBezTo>
                      <a:pt x="1537" y="1977"/>
                      <a:pt x="1553" y="1947"/>
                      <a:pt x="1583" y="1917"/>
                    </a:cubicBezTo>
                    <a:cubicBezTo>
                      <a:pt x="1598" y="1901"/>
                      <a:pt x="1614" y="1870"/>
                      <a:pt x="1629" y="1855"/>
                    </a:cubicBezTo>
                    <a:cubicBezTo>
                      <a:pt x="1629" y="1855"/>
                      <a:pt x="1645" y="1824"/>
                      <a:pt x="1660" y="1808"/>
                    </a:cubicBezTo>
                    <a:cubicBezTo>
                      <a:pt x="1676" y="1793"/>
                      <a:pt x="1738" y="1746"/>
                      <a:pt x="1753" y="1731"/>
                    </a:cubicBezTo>
                    <a:cubicBezTo>
                      <a:pt x="1784" y="1700"/>
                      <a:pt x="1831" y="1653"/>
                      <a:pt x="1878" y="1622"/>
                    </a:cubicBezTo>
                    <a:cubicBezTo>
                      <a:pt x="1893" y="1607"/>
                      <a:pt x="1955" y="1560"/>
                      <a:pt x="1986" y="1560"/>
                    </a:cubicBezTo>
                    <a:cubicBezTo>
                      <a:pt x="1986" y="1545"/>
                      <a:pt x="2002" y="1545"/>
                      <a:pt x="2002" y="1545"/>
                    </a:cubicBezTo>
                    <a:cubicBezTo>
                      <a:pt x="2048" y="1514"/>
                      <a:pt x="2079" y="1498"/>
                      <a:pt x="2110" y="1482"/>
                    </a:cubicBezTo>
                    <a:cubicBezTo>
                      <a:pt x="2219" y="1436"/>
                      <a:pt x="2343" y="1389"/>
                      <a:pt x="2451" y="1343"/>
                    </a:cubicBezTo>
                    <a:lnTo>
                      <a:pt x="2467" y="1343"/>
                    </a:lnTo>
                    <a:cubicBezTo>
                      <a:pt x="2482" y="1327"/>
                      <a:pt x="2498" y="1327"/>
                      <a:pt x="2513" y="1327"/>
                    </a:cubicBezTo>
                    <a:cubicBezTo>
                      <a:pt x="2575" y="1312"/>
                      <a:pt x="2637" y="1296"/>
                      <a:pt x="2700" y="1281"/>
                    </a:cubicBezTo>
                    <a:cubicBezTo>
                      <a:pt x="2793" y="1250"/>
                      <a:pt x="2901" y="1234"/>
                      <a:pt x="3010" y="1234"/>
                    </a:cubicBezTo>
                    <a:cubicBezTo>
                      <a:pt x="3041" y="1234"/>
                      <a:pt x="3118" y="1219"/>
                      <a:pt x="3103" y="1219"/>
                    </a:cubicBezTo>
                    <a:close/>
                    <a:moveTo>
                      <a:pt x="3174" y="1"/>
                    </a:moveTo>
                    <a:cubicBezTo>
                      <a:pt x="2724" y="1"/>
                      <a:pt x="2273" y="83"/>
                      <a:pt x="1878" y="226"/>
                    </a:cubicBezTo>
                    <a:cubicBezTo>
                      <a:pt x="1211" y="459"/>
                      <a:pt x="652" y="909"/>
                      <a:pt x="327" y="1529"/>
                    </a:cubicBezTo>
                    <a:cubicBezTo>
                      <a:pt x="1" y="2180"/>
                      <a:pt x="47" y="2925"/>
                      <a:pt x="435" y="3514"/>
                    </a:cubicBezTo>
                    <a:cubicBezTo>
                      <a:pt x="776" y="4057"/>
                      <a:pt x="1428" y="4367"/>
                      <a:pt x="2048" y="4445"/>
                    </a:cubicBezTo>
                    <a:cubicBezTo>
                      <a:pt x="2377" y="4562"/>
                      <a:pt x="2727" y="4622"/>
                      <a:pt x="3075" y="4622"/>
                    </a:cubicBezTo>
                    <a:cubicBezTo>
                      <a:pt x="3645" y="4622"/>
                      <a:pt x="4213" y="4462"/>
                      <a:pt x="4685" y="4135"/>
                    </a:cubicBezTo>
                    <a:cubicBezTo>
                      <a:pt x="5693" y="3437"/>
                      <a:pt x="6034" y="1963"/>
                      <a:pt x="5305" y="955"/>
                    </a:cubicBezTo>
                    <a:cubicBezTo>
                      <a:pt x="4815" y="274"/>
                      <a:pt x="3994" y="1"/>
                      <a:pt x="317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2564" name="Google Shape;2564;p16"/>
            <p:cNvSpPr/>
            <p:nvPr/>
          </p:nvSpPr>
          <p:spPr>
            <a:xfrm>
              <a:off x="98350" y="4219488"/>
              <a:ext cx="1348150" cy="384000"/>
            </a:xfrm>
            <a:custGeom>
              <a:avLst/>
              <a:gdLst/>
              <a:ahLst/>
              <a:cxnLst/>
              <a:rect l="l" t="t" r="r" b="b"/>
              <a:pathLst>
                <a:path w="53926" h="15360" extrusionOk="0">
                  <a:moveTo>
                    <a:pt x="12560" y="848"/>
                  </a:moveTo>
                  <a:cubicBezTo>
                    <a:pt x="13552" y="848"/>
                    <a:pt x="12437" y="2961"/>
                    <a:pt x="12185" y="3452"/>
                  </a:cubicBezTo>
                  <a:cubicBezTo>
                    <a:pt x="11611" y="4553"/>
                    <a:pt x="10944" y="5608"/>
                    <a:pt x="10169" y="6570"/>
                  </a:cubicBezTo>
                  <a:cubicBezTo>
                    <a:pt x="9192" y="7779"/>
                    <a:pt x="8044" y="8912"/>
                    <a:pt x="6788" y="9858"/>
                  </a:cubicBezTo>
                  <a:cubicBezTo>
                    <a:pt x="6788" y="9563"/>
                    <a:pt x="6819" y="9284"/>
                    <a:pt x="6850" y="9005"/>
                  </a:cubicBezTo>
                  <a:cubicBezTo>
                    <a:pt x="6989" y="7888"/>
                    <a:pt x="7284" y="6787"/>
                    <a:pt x="7703" y="5763"/>
                  </a:cubicBezTo>
                  <a:cubicBezTo>
                    <a:pt x="8509" y="3809"/>
                    <a:pt x="10060" y="1638"/>
                    <a:pt x="12169" y="924"/>
                  </a:cubicBezTo>
                  <a:cubicBezTo>
                    <a:pt x="12326" y="872"/>
                    <a:pt x="12455" y="848"/>
                    <a:pt x="12560" y="848"/>
                  </a:cubicBezTo>
                  <a:close/>
                  <a:moveTo>
                    <a:pt x="22458" y="1902"/>
                  </a:moveTo>
                  <a:cubicBezTo>
                    <a:pt x="22754" y="1902"/>
                    <a:pt x="22964" y="2058"/>
                    <a:pt x="22995" y="2475"/>
                  </a:cubicBezTo>
                  <a:cubicBezTo>
                    <a:pt x="23042" y="2971"/>
                    <a:pt x="22793" y="3452"/>
                    <a:pt x="22561" y="3871"/>
                  </a:cubicBezTo>
                  <a:cubicBezTo>
                    <a:pt x="22266" y="4398"/>
                    <a:pt x="21940" y="4926"/>
                    <a:pt x="21584" y="5437"/>
                  </a:cubicBezTo>
                  <a:cubicBezTo>
                    <a:pt x="20917" y="6399"/>
                    <a:pt x="20157" y="7299"/>
                    <a:pt x="19335" y="8121"/>
                  </a:cubicBezTo>
                  <a:cubicBezTo>
                    <a:pt x="18420" y="9020"/>
                    <a:pt x="17427" y="9842"/>
                    <a:pt x="16357" y="10556"/>
                  </a:cubicBezTo>
                  <a:cubicBezTo>
                    <a:pt x="16388" y="9966"/>
                    <a:pt x="16481" y="9377"/>
                    <a:pt x="16605" y="8834"/>
                  </a:cubicBezTo>
                  <a:cubicBezTo>
                    <a:pt x="16853" y="7733"/>
                    <a:pt x="17272" y="6694"/>
                    <a:pt x="17861" y="5732"/>
                  </a:cubicBezTo>
                  <a:cubicBezTo>
                    <a:pt x="18466" y="4755"/>
                    <a:pt x="19226" y="3886"/>
                    <a:pt x="20110" y="3157"/>
                  </a:cubicBezTo>
                  <a:cubicBezTo>
                    <a:pt x="20453" y="2870"/>
                    <a:pt x="21721" y="1902"/>
                    <a:pt x="22458" y="1902"/>
                  </a:cubicBezTo>
                  <a:close/>
                  <a:moveTo>
                    <a:pt x="30991" y="3856"/>
                  </a:moveTo>
                  <a:cubicBezTo>
                    <a:pt x="31291" y="3856"/>
                    <a:pt x="31494" y="4081"/>
                    <a:pt x="31463" y="4538"/>
                  </a:cubicBezTo>
                  <a:cubicBezTo>
                    <a:pt x="31432" y="5112"/>
                    <a:pt x="31122" y="5639"/>
                    <a:pt x="30874" y="6135"/>
                  </a:cubicBezTo>
                  <a:cubicBezTo>
                    <a:pt x="30331" y="7174"/>
                    <a:pt x="29680" y="8167"/>
                    <a:pt x="28935" y="9082"/>
                  </a:cubicBezTo>
                  <a:cubicBezTo>
                    <a:pt x="28330" y="9827"/>
                    <a:pt x="27648" y="10525"/>
                    <a:pt x="26934" y="11160"/>
                  </a:cubicBezTo>
                  <a:cubicBezTo>
                    <a:pt x="26888" y="10866"/>
                    <a:pt x="26872" y="10587"/>
                    <a:pt x="26888" y="10292"/>
                  </a:cubicBezTo>
                  <a:cubicBezTo>
                    <a:pt x="26950" y="9036"/>
                    <a:pt x="27431" y="7810"/>
                    <a:pt x="28051" y="6740"/>
                  </a:cubicBezTo>
                  <a:cubicBezTo>
                    <a:pt x="28641" y="5748"/>
                    <a:pt x="29463" y="4646"/>
                    <a:pt x="30455" y="4041"/>
                  </a:cubicBezTo>
                  <a:cubicBezTo>
                    <a:pt x="30648" y="3918"/>
                    <a:pt x="30833" y="3856"/>
                    <a:pt x="30991" y="3856"/>
                  </a:cubicBezTo>
                  <a:close/>
                  <a:moveTo>
                    <a:pt x="40079" y="4041"/>
                  </a:moveTo>
                  <a:cubicBezTo>
                    <a:pt x="40710" y="4041"/>
                    <a:pt x="40830" y="4668"/>
                    <a:pt x="40769" y="5189"/>
                  </a:cubicBezTo>
                  <a:cubicBezTo>
                    <a:pt x="40660" y="6259"/>
                    <a:pt x="40009" y="7376"/>
                    <a:pt x="39451" y="8276"/>
                  </a:cubicBezTo>
                  <a:cubicBezTo>
                    <a:pt x="38846" y="9222"/>
                    <a:pt x="38132" y="10075"/>
                    <a:pt x="37310" y="10819"/>
                  </a:cubicBezTo>
                  <a:cubicBezTo>
                    <a:pt x="37140" y="10990"/>
                    <a:pt x="36954" y="11145"/>
                    <a:pt x="36752" y="11300"/>
                  </a:cubicBezTo>
                  <a:cubicBezTo>
                    <a:pt x="36488" y="10307"/>
                    <a:pt x="36566" y="9206"/>
                    <a:pt x="36799" y="8229"/>
                  </a:cubicBezTo>
                  <a:cubicBezTo>
                    <a:pt x="37109" y="7004"/>
                    <a:pt x="37714" y="5872"/>
                    <a:pt x="38582" y="4957"/>
                  </a:cubicBezTo>
                  <a:cubicBezTo>
                    <a:pt x="38954" y="4569"/>
                    <a:pt x="39482" y="4041"/>
                    <a:pt x="40056" y="4041"/>
                  </a:cubicBezTo>
                  <a:cubicBezTo>
                    <a:pt x="40063" y="4041"/>
                    <a:pt x="40071" y="4041"/>
                    <a:pt x="40079" y="4041"/>
                  </a:cubicBezTo>
                  <a:close/>
                  <a:moveTo>
                    <a:pt x="12590" y="0"/>
                  </a:moveTo>
                  <a:cubicBezTo>
                    <a:pt x="12538" y="0"/>
                    <a:pt x="12486" y="3"/>
                    <a:pt x="12433" y="9"/>
                  </a:cubicBezTo>
                  <a:cubicBezTo>
                    <a:pt x="11208" y="118"/>
                    <a:pt x="9967" y="1157"/>
                    <a:pt x="9145" y="2010"/>
                  </a:cubicBezTo>
                  <a:cubicBezTo>
                    <a:pt x="7299" y="3902"/>
                    <a:pt x="6276" y="6554"/>
                    <a:pt x="5997" y="9160"/>
                  </a:cubicBezTo>
                  <a:cubicBezTo>
                    <a:pt x="5950" y="9578"/>
                    <a:pt x="5935" y="10013"/>
                    <a:pt x="5950" y="10431"/>
                  </a:cubicBezTo>
                  <a:cubicBezTo>
                    <a:pt x="5500" y="10726"/>
                    <a:pt x="5035" y="11005"/>
                    <a:pt x="4554" y="11238"/>
                  </a:cubicBezTo>
                  <a:cubicBezTo>
                    <a:pt x="3678" y="11670"/>
                    <a:pt x="2727" y="11969"/>
                    <a:pt x="1762" y="11969"/>
                  </a:cubicBezTo>
                  <a:cubicBezTo>
                    <a:pt x="1411" y="11969"/>
                    <a:pt x="1059" y="11930"/>
                    <a:pt x="708" y="11843"/>
                  </a:cubicBezTo>
                  <a:cubicBezTo>
                    <a:pt x="670" y="11834"/>
                    <a:pt x="634" y="11830"/>
                    <a:pt x="600" y="11830"/>
                  </a:cubicBezTo>
                  <a:cubicBezTo>
                    <a:pt x="153" y="11830"/>
                    <a:pt x="1" y="12534"/>
                    <a:pt x="491" y="12649"/>
                  </a:cubicBezTo>
                  <a:cubicBezTo>
                    <a:pt x="926" y="12760"/>
                    <a:pt x="1359" y="12810"/>
                    <a:pt x="1789" y="12810"/>
                  </a:cubicBezTo>
                  <a:cubicBezTo>
                    <a:pt x="3290" y="12810"/>
                    <a:pt x="4748" y="12194"/>
                    <a:pt x="6074" y="11362"/>
                  </a:cubicBezTo>
                  <a:cubicBezTo>
                    <a:pt x="6183" y="11889"/>
                    <a:pt x="6384" y="12386"/>
                    <a:pt x="6694" y="12820"/>
                  </a:cubicBezTo>
                  <a:cubicBezTo>
                    <a:pt x="7364" y="13752"/>
                    <a:pt x="8432" y="14128"/>
                    <a:pt x="9525" y="14128"/>
                  </a:cubicBezTo>
                  <a:cubicBezTo>
                    <a:pt x="9724" y="14128"/>
                    <a:pt x="9924" y="14116"/>
                    <a:pt x="10122" y="14092"/>
                  </a:cubicBezTo>
                  <a:cubicBezTo>
                    <a:pt x="11471" y="13937"/>
                    <a:pt x="12774" y="13425"/>
                    <a:pt x="13984" y="12851"/>
                  </a:cubicBezTo>
                  <a:cubicBezTo>
                    <a:pt x="14558" y="12587"/>
                    <a:pt x="15101" y="12308"/>
                    <a:pt x="15644" y="11998"/>
                  </a:cubicBezTo>
                  <a:cubicBezTo>
                    <a:pt x="15752" y="12510"/>
                    <a:pt x="15938" y="13006"/>
                    <a:pt x="16233" y="13456"/>
                  </a:cubicBezTo>
                  <a:cubicBezTo>
                    <a:pt x="16946" y="14541"/>
                    <a:pt x="18172" y="15146"/>
                    <a:pt x="19443" y="15317"/>
                  </a:cubicBezTo>
                  <a:cubicBezTo>
                    <a:pt x="19676" y="15346"/>
                    <a:pt x="19908" y="15359"/>
                    <a:pt x="20141" y="15359"/>
                  </a:cubicBezTo>
                  <a:cubicBezTo>
                    <a:pt x="22422" y="15359"/>
                    <a:pt x="24684" y="14040"/>
                    <a:pt x="26500" y="12618"/>
                  </a:cubicBezTo>
                  <a:cubicBezTo>
                    <a:pt x="26671" y="12944"/>
                    <a:pt x="26903" y="13270"/>
                    <a:pt x="27183" y="13549"/>
                  </a:cubicBezTo>
                  <a:cubicBezTo>
                    <a:pt x="28063" y="14415"/>
                    <a:pt x="29202" y="14737"/>
                    <a:pt x="30385" y="14737"/>
                  </a:cubicBezTo>
                  <a:cubicBezTo>
                    <a:pt x="31745" y="14737"/>
                    <a:pt x="33164" y="14311"/>
                    <a:pt x="34317" y="13797"/>
                  </a:cubicBezTo>
                  <a:cubicBezTo>
                    <a:pt x="35046" y="13471"/>
                    <a:pt x="35744" y="13068"/>
                    <a:pt x="36411" y="12618"/>
                  </a:cubicBezTo>
                  <a:cubicBezTo>
                    <a:pt x="36706" y="13130"/>
                    <a:pt x="37093" y="13580"/>
                    <a:pt x="37636" y="13921"/>
                  </a:cubicBezTo>
                  <a:cubicBezTo>
                    <a:pt x="38542" y="14517"/>
                    <a:pt x="39656" y="14715"/>
                    <a:pt x="40741" y="14715"/>
                  </a:cubicBezTo>
                  <a:cubicBezTo>
                    <a:pt x="41012" y="14715"/>
                    <a:pt x="41281" y="14703"/>
                    <a:pt x="41545" y="14681"/>
                  </a:cubicBezTo>
                  <a:cubicBezTo>
                    <a:pt x="44569" y="14433"/>
                    <a:pt x="47345" y="13084"/>
                    <a:pt x="49842" y="11440"/>
                  </a:cubicBezTo>
                  <a:cubicBezTo>
                    <a:pt x="51129" y="10587"/>
                    <a:pt x="52355" y="9671"/>
                    <a:pt x="53580" y="8741"/>
                  </a:cubicBezTo>
                  <a:cubicBezTo>
                    <a:pt x="53925" y="8472"/>
                    <a:pt x="53712" y="7930"/>
                    <a:pt x="53383" y="7930"/>
                  </a:cubicBezTo>
                  <a:cubicBezTo>
                    <a:pt x="53313" y="7930"/>
                    <a:pt x="53238" y="7955"/>
                    <a:pt x="53161" y="8012"/>
                  </a:cubicBezTo>
                  <a:cubicBezTo>
                    <a:pt x="51145" y="9547"/>
                    <a:pt x="49098" y="11083"/>
                    <a:pt x="46833" y="12231"/>
                  </a:cubicBezTo>
                  <a:cubicBezTo>
                    <a:pt x="45067" y="13133"/>
                    <a:pt x="42957" y="13896"/>
                    <a:pt x="40906" y="13896"/>
                  </a:cubicBezTo>
                  <a:cubicBezTo>
                    <a:pt x="40490" y="13896"/>
                    <a:pt x="40076" y="13865"/>
                    <a:pt x="39668" y="13797"/>
                  </a:cubicBezTo>
                  <a:cubicBezTo>
                    <a:pt x="38582" y="13611"/>
                    <a:pt x="37605" y="13084"/>
                    <a:pt x="37078" y="12122"/>
                  </a:cubicBezTo>
                  <a:cubicBezTo>
                    <a:pt x="38350" y="11114"/>
                    <a:pt x="39451" y="9889"/>
                    <a:pt x="40288" y="8493"/>
                  </a:cubicBezTo>
                  <a:cubicBezTo>
                    <a:pt x="40924" y="7469"/>
                    <a:pt x="41638" y="6166"/>
                    <a:pt x="41622" y="4910"/>
                  </a:cubicBezTo>
                  <a:cubicBezTo>
                    <a:pt x="41610" y="3913"/>
                    <a:pt x="40933" y="3209"/>
                    <a:pt x="40057" y="3209"/>
                  </a:cubicBezTo>
                  <a:cubicBezTo>
                    <a:pt x="39830" y="3209"/>
                    <a:pt x="39589" y="3257"/>
                    <a:pt x="39342" y="3359"/>
                  </a:cubicBezTo>
                  <a:cubicBezTo>
                    <a:pt x="38086" y="3871"/>
                    <a:pt x="37140" y="5251"/>
                    <a:pt x="36566" y="6414"/>
                  </a:cubicBezTo>
                  <a:cubicBezTo>
                    <a:pt x="35961" y="7702"/>
                    <a:pt x="35651" y="9160"/>
                    <a:pt x="35790" y="10571"/>
                  </a:cubicBezTo>
                  <a:cubicBezTo>
                    <a:pt x="35837" y="11005"/>
                    <a:pt x="35930" y="11440"/>
                    <a:pt x="36070" y="11843"/>
                  </a:cubicBezTo>
                  <a:cubicBezTo>
                    <a:pt x="34658" y="12851"/>
                    <a:pt x="33014" y="13611"/>
                    <a:pt x="31324" y="13828"/>
                  </a:cubicBezTo>
                  <a:cubicBezTo>
                    <a:pt x="31039" y="13866"/>
                    <a:pt x="30747" y="13888"/>
                    <a:pt x="30454" y="13888"/>
                  </a:cubicBezTo>
                  <a:cubicBezTo>
                    <a:pt x="29660" y="13888"/>
                    <a:pt x="28859" y="13727"/>
                    <a:pt x="28191" y="13285"/>
                  </a:cubicBezTo>
                  <a:cubicBezTo>
                    <a:pt x="27710" y="12975"/>
                    <a:pt x="27384" y="12541"/>
                    <a:pt x="27183" y="12044"/>
                  </a:cubicBezTo>
                  <a:cubicBezTo>
                    <a:pt x="27260" y="11982"/>
                    <a:pt x="27322" y="11920"/>
                    <a:pt x="27400" y="11858"/>
                  </a:cubicBezTo>
                  <a:cubicBezTo>
                    <a:pt x="28470" y="10928"/>
                    <a:pt x="29416" y="9873"/>
                    <a:pt x="30238" y="8741"/>
                  </a:cubicBezTo>
                  <a:cubicBezTo>
                    <a:pt x="31014" y="7671"/>
                    <a:pt x="31898" y="6399"/>
                    <a:pt x="32223" y="5096"/>
                  </a:cubicBezTo>
                  <a:cubicBezTo>
                    <a:pt x="32444" y="4143"/>
                    <a:pt x="32075" y="2994"/>
                    <a:pt x="31050" y="2994"/>
                  </a:cubicBezTo>
                  <a:cubicBezTo>
                    <a:pt x="30924" y="2994"/>
                    <a:pt x="30788" y="3011"/>
                    <a:pt x="30641" y="3049"/>
                  </a:cubicBezTo>
                  <a:cubicBezTo>
                    <a:pt x="29990" y="3204"/>
                    <a:pt x="29463" y="3716"/>
                    <a:pt x="28997" y="4166"/>
                  </a:cubicBezTo>
                  <a:cubicBezTo>
                    <a:pt x="28485" y="4662"/>
                    <a:pt x="28036" y="5220"/>
                    <a:pt x="27648" y="5810"/>
                  </a:cubicBezTo>
                  <a:cubicBezTo>
                    <a:pt x="26578" y="7407"/>
                    <a:pt x="25663" y="9811"/>
                    <a:pt x="26175" y="11796"/>
                  </a:cubicBezTo>
                  <a:cubicBezTo>
                    <a:pt x="25306" y="12479"/>
                    <a:pt x="24375" y="13099"/>
                    <a:pt x="23383" y="13595"/>
                  </a:cubicBezTo>
                  <a:cubicBezTo>
                    <a:pt x="22409" y="14090"/>
                    <a:pt x="21139" y="14483"/>
                    <a:pt x="19943" y="14483"/>
                  </a:cubicBezTo>
                  <a:cubicBezTo>
                    <a:pt x="18625" y="14483"/>
                    <a:pt x="17395" y="14006"/>
                    <a:pt x="16745" y="12665"/>
                  </a:cubicBezTo>
                  <a:cubicBezTo>
                    <a:pt x="16574" y="12308"/>
                    <a:pt x="16466" y="11920"/>
                    <a:pt x="16419" y="11517"/>
                  </a:cubicBezTo>
                  <a:cubicBezTo>
                    <a:pt x="16838" y="11253"/>
                    <a:pt x="17241" y="10974"/>
                    <a:pt x="17644" y="10680"/>
                  </a:cubicBezTo>
                  <a:cubicBezTo>
                    <a:pt x="19878" y="9005"/>
                    <a:pt x="21770" y="6911"/>
                    <a:pt x="23166" y="4491"/>
                  </a:cubicBezTo>
                  <a:cubicBezTo>
                    <a:pt x="23677" y="3607"/>
                    <a:pt x="24329" y="2134"/>
                    <a:pt x="23305" y="1343"/>
                  </a:cubicBezTo>
                  <a:cubicBezTo>
                    <a:pt x="23031" y="1133"/>
                    <a:pt x="22730" y="1047"/>
                    <a:pt x="22419" y="1047"/>
                  </a:cubicBezTo>
                  <a:cubicBezTo>
                    <a:pt x="21466" y="1047"/>
                    <a:pt x="20420" y="1856"/>
                    <a:pt x="19754" y="2382"/>
                  </a:cubicBezTo>
                  <a:cubicBezTo>
                    <a:pt x="17613" y="4041"/>
                    <a:pt x="16109" y="6539"/>
                    <a:pt x="15675" y="9222"/>
                  </a:cubicBezTo>
                  <a:cubicBezTo>
                    <a:pt x="15566" y="9827"/>
                    <a:pt x="15519" y="10447"/>
                    <a:pt x="15550" y="11083"/>
                  </a:cubicBezTo>
                  <a:cubicBezTo>
                    <a:pt x="14930" y="11455"/>
                    <a:pt x="14294" y="11796"/>
                    <a:pt x="13643" y="12091"/>
                  </a:cubicBezTo>
                  <a:cubicBezTo>
                    <a:pt x="12582" y="12583"/>
                    <a:pt x="10931" y="13319"/>
                    <a:pt x="9507" y="13319"/>
                  </a:cubicBezTo>
                  <a:cubicBezTo>
                    <a:pt x="8598" y="13319"/>
                    <a:pt x="7782" y="13020"/>
                    <a:pt x="7268" y="12169"/>
                  </a:cubicBezTo>
                  <a:cubicBezTo>
                    <a:pt x="7020" y="11765"/>
                    <a:pt x="6896" y="11315"/>
                    <a:pt x="6834" y="10866"/>
                  </a:cubicBezTo>
                  <a:cubicBezTo>
                    <a:pt x="7423" y="10431"/>
                    <a:pt x="7997" y="9966"/>
                    <a:pt x="8509" y="9516"/>
                  </a:cubicBezTo>
                  <a:cubicBezTo>
                    <a:pt x="10680" y="7593"/>
                    <a:pt x="12464" y="5158"/>
                    <a:pt x="13565" y="2475"/>
                  </a:cubicBezTo>
                  <a:cubicBezTo>
                    <a:pt x="13782" y="1948"/>
                    <a:pt x="13953" y="1343"/>
                    <a:pt x="13751" y="784"/>
                  </a:cubicBezTo>
                  <a:cubicBezTo>
                    <a:pt x="13568" y="277"/>
                    <a:pt x="13104" y="0"/>
                    <a:pt x="1259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65" name="Google Shape;2565;p16"/>
            <p:cNvSpPr/>
            <p:nvPr/>
          </p:nvSpPr>
          <p:spPr>
            <a:xfrm>
              <a:off x="5328634" y="4506650"/>
              <a:ext cx="203337" cy="193695"/>
            </a:xfrm>
            <a:custGeom>
              <a:avLst/>
              <a:gdLst/>
              <a:ahLst/>
              <a:cxnLst/>
              <a:rect l="l" t="t" r="r" b="b"/>
              <a:pathLst>
                <a:path w="7466" h="7112" extrusionOk="0">
                  <a:moveTo>
                    <a:pt x="4179" y="0"/>
                  </a:moveTo>
                  <a:lnTo>
                    <a:pt x="3203" y="2679"/>
                  </a:lnTo>
                  <a:lnTo>
                    <a:pt x="619" y="1727"/>
                  </a:lnTo>
                  <a:lnTo>
                    <a:pt x="0" y="3025"/>
                  </a:lnTo>
                  <a:lnTo>
                    <a:pt x="2822" y="4060"/>
                  </a:lnTo>
                  <a:lnTo>
                    <a:pt x="1857" y="6799"/>
                  </a:lnTo>
                  <a:cubicBezTo>
                    <a:pt x="1846" y="6821"/>
                    <a:pt x="2946" y="7111"/>
                    <a:pt x="3133" y="7111"/>
                  </a:cubicBezTo>
                  <a:cubicBezTo>
                    <a:pt x="3143" y="7111"/>
                    <a:pt x="3151" y="7110"/>
                    <a:pt x="3155" y="7108"/>
                  </a:cubicBezTo>
                  <a:cubicBezTo>
                    <a:pt x="3239" y="7061"/>
                    <a:pt x="3977" y="4668"/>
                    <a:pt x="4012" y="4644"/>
                  </a:cubicBezTo>
                  <a:cubicBezTo>
                    <a:pt x="4013" y="4643"/>
                    <a:pt x="4014" y="4643"/>
                    <a:pt x="4016" y="4643"/>
                  </a:cubicBezTo>
                  <a:cubicBezTo>
                    <a:pt x="4125" y="4643"/>
                    <a:pt x="6824" y="5466"/>
                    <a:pt x="6977" y="5489"/>
                  </a:cubicBezTo>
                  <a:cubicBezTo>
                    <a:pt x="6978" y="5489"/>
                    <a:pt x="6978" y="5489"/>
                    <a:pt x="6979" y="5489"/>
                  </a:cubicBezTo>
                  <a:cubicBezTo>
                    <a:pt x="7123" y="5489"/>
                    <a:pt x="7465" y="4251"/>
                    <a:pt x="7441" y="4203"/>
                  </a:cubicBezTo>
                  <a:cubicBezTo>
                    <a:pt x="7418" y="4156"/>
                    <a:pt x="4691" y="3132"/>
                    <a:pt x="4679" y="3048"/>
                  </a:cubicBezTo>
                  <a:cubicBezTo>
                    <a:pt x="4667" y="2977"/>
                    <a:pt x="5346" y="548"/>
                    <a:pt x="5310" y="477"/>
                  </a:cubicBezTo>
                  <a:cubicBezTo>
                    <a:pt x="5275" y="393"/>
                    <a:pt x="4179" y="0"/>
                    <a:pt x="41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66" name="Google Shape;2566;p16"/>
            <p:cNvSpPr/>
            <p:nvPr/>
          </p:nvSpPr>
          <p:spPr>
            <a:xfrm>
              <a:off x="8741125" y="403150"/>
              <a:ext cx="203344" cy="211129"/>
            </a:xfrm>
            <a:custGeom>
              <a:avLst/>
              <a:gdLst/>
              <a:ahLst/>
              <a:cxnLst/>
              <a:rect l="l" t="t" r="r" b="b"/>
              <a:pathLst>
                <a:path w="5407" h="5614" extrusionOk="0">
                  <a:moveTo>
                    <a:pt x="1573" y="0"/>
                  </a:moveTo>
                  <a:lnTo>
                    <a:pt x="537" y="595"/>
                  </a:lnTo>
                  <a:lnTo>
                    <a:pt x="1977" y="2643"/>
                  </a:lnTo>
                  <a:lnTo>
                    <a:pt x="13" y="4072"/>
                  </a:lnTo>
                  <a:cubicBezTo>
                    <a:pt x="1" y="4084"/>
                    <a:pt x="680" y="4882"/>
                    <a:pt x="763" y="4894"/>
                  </a:cubicBezTo>
                  <a:cubicBezTo>
                    <a:pt x="764" y="4894"/>
                    <a:pt x="764" y="4894"/>
                    <a:pt x="765" y="4894"/>
                  </a:cubicBezTo>
                  <a:cubicBezTo>
                    <a:pt x="864" y="4894"/>
                    <a:pt x="2478" y="3620"/>
                    <a:pt x="2513" y="3620"/>
                  </a:cubicBezTo>
                  <a:cubicBezTo>
                    <a:pt x="2561" y="3620"/>
                    <a:pt x="4061" y="5525"/>
                    <a:pt x="4156" y="5608"/>
                  </a:cubicBezTo>
                  <a:cubicBezTo>
                    <a:pt x="4161" y="5611"/>
                    <a:pt x="4167" y="5613"/>
                    <a:pt x="4175" y="5613"/>
                  </a:cubicBezTo>
                  <a:cubicBezTo>
                    <a:pt x="4331" y="5613"/>
                    <a:pt x="5085" y="4987"/>
                    <a:pt x="5085" y="4953"/>
                  </a:cubicBezTo>
                  <a:cubicBezTo>
                    <a:pt x="5097" y="4906"/>
                    <a:pt x="3704" y="2893"/>
                    <a:pt x="3740" y="2846"/>
                  </a:cubicBezTo>
                  <a:cubicBezTo>
                    <a:pt x="3763" y="2786"/>
                    <a:pt x="5383" y="1441"/>
                    <a:pt x="5394" y="1369"/>
                  </a:cubicBezTo>
                  <a:cubicBezTo>
                    <a:pt x="5406" y="1286"/>
                    <a:pt x="4847" y="512"/>
                    <a:pt x="4847" y="512"/>
                  </a:cubicBezTo>
                  <a:lnTo>
                    <a:pt x="2894" y="1881"/>
                  </a:lnTo>
                  <a:lnTo>
                    <a:pt x="157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67" name="Google Shape;2567;p16"/>
            <p:cNvSpPr/>
            <p:nvPr/>
          </p:nvSpPr>
          <p:spPr>
            <a:xfrm>
              <a:off x="256134" y="2660100"/>
              <a:ext cx="203337" cy="193695"/>
            </a:xfrm>
            <a:custGeom>
              <a:avLst/>
              <a:gdLst/>
              <a:ahLst/>
              <a:cxnLst/>
              <a:rect l="l" t="t" r="r" b="b"/>
              <a:pathLst>
                <a:path w="7466" h="7112" extrusionOk="0">
                  <a:moveTo>
                    <a:pt x="4179" y="0"/>
                  </a:moveTo>
                  <a:lnTo>
                    <a:pt x="3203" y="2679"/>
                  </a:lnTo>
                  <a:lnTo>
                    <a:pt x="619" y="1727"/>
                  </a:lnTo>
                  <a:lnTo>
                    <a:pt x="0" y="3025"/>
                  </a:lnTo>
                  <a:lnTo>
                    <a:pt x="2822" y="4060"/>
                  </a:lnTo>
                  <a:lnTo>
                    <a:pt x="1857" y="6799"/>
                  </a:lnTo>
                  <a:cubicBezTo>
                    <a:pt x="1846" y="6821"/>
                    <a:pt x="2946" y="7111"/>
                    <a:pt x="3133" y="7111"/>
                  </a:cubicBezTo>
                  <a:cubicBezTo>
                    <a:pt x="3143" y="7111"/>
                    <a:pt x="3151" y="7110"/>
                    <a:pt x="3155" y="7108"/>
                  </a:cubicBezTo>
                  <a:cubicBezTo>
                    <a:pt x="3239" y="7061"/>
                    <a:pt x="3977" y="4668"/>
                    <a:pt x="4012" y="4644"/>
                  </a:cubicBezTo>
                  <a:cubicBezTo>
                    <a:pt x="4013" y="4643"/>
                    <a:pt x="4014" y="4643"/>
                    <a:pt x="4016" y="4643"/>
                  </a:cubicBezTo>
                  <a:cubicBezTo>
                    <a:pt x="4125" y="4643"/>
                    <a:pt x="6824" y="5466"/>
                    <a:pt x="6977" y="5489"/>
                  </a:cubicBezTo>
                  <a:cubicBezTo>
                    <a:pt x="6978" y="5489"/>
                    <a:pt x="6978" y="5489"/>
                    <a:pt x="6979" y="5489"/>
                  </a:cubicBezTo>
                  <a:cubicBezTo>
                    <a:pt x="7123" y="5489"/>
                    <a:pt x="7465" y="4251"/>
                    <a:pt x="7441" y="4203"/>
                  </a:cubicBezTo>
                  <a:cubicBezTo>
                    <a:pt x="7418" y="4156"/>
                    <a:pt x="4691" y="3132"/>
                    <a:pt x="4679" y="3048"/>
                  </a:cubicBezTo>
                  <a:cubicBezTo>
                    <a:pt x="4667" y="2977"/>
                    <a:pt x="5346" y="548"/>
                    <a:pt x="5310" y="477"/>
                  </a:cubicBezTo>
                  <a:cubicBezTo>
                    <a:pt x="5275" y="393"/>
                    <a:pt x="4179" y="0"/>
                    <a:pt x="41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2568" name="Google Shape;2568;p16"/>
          <p:cNvSpPr txBox="1">
            <a:spLocks noGrp="1"/>
          </p:cNvSpPr>
          <p:nvPr>
            <p:ph type="title"/>
          </p:nvPr>
        </p:nvSpPr>
        <p:spPr>
          <a:xfrm>
            <a:off x="6978967" y="2953400"/>
            <a:ext cx="3494932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9pPr>
          </a:lstStyle>
          <a:p>
            <a:endParaRPr/>
          </a:p>
        </p:txBody>
      </p:sp>
      <p:sp>
        <p:nvSpPr>
          <p:cNvPr id="2569" name="Google Shape;2569;p16"/>
          <p:cNvSpPr txBox="1">
            <a:spLocks noGrp="1"/>
          </p:cNvSpPr>
          <p:nvPr>
            <p:ph type="title" idx="2" hasCustomPrompt="1"/>
          </p:nvPr>
        </p:nvSpPr>
        <p:spPr>
          <a:xfrm>
            <a:off x="6978967" y="1831000"/>
            <a:ext cx="3494932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9pPr>
          </a:lstStyle>
          <a:p>
            <a:r>
              <a:t>xx%</a:t>
            </a:r>
          </a:p>
        </p:txBody>
      </p:sp>
      <p:sp>
        <p:nvSpPr>
          <p:cNvPr id="2570" name="Google Shape;2570;p16"/>
          <p:cNvSpPr txBox="1">
            <a:spLocks noGrp="1"/>
          </p:cNvSpPr>
          <p:nvPr>
            <p:ph type="subTitle" idx="1"/>
          </p:nvPr>
        </p:nvSpPr>
        <p:spPr>
          <a:xfrm>
            <a:off x="7003506" y="4075800"/>
            <a:ext cx="3445854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909246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7625" y="415200"/>
            <a:ext cx="10246588" cy="7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Lexend Deca"/>
              <a:buNone/>
              <a:defRPr sz="3400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Gochi Hand"/>
              <a:buNone/>
              <a:defRPr sz="3600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Gochi Hand"/>
              <a:buNone/>
              <a:defRPr sz="3600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Gochi Hand"/>
              <a:buNone/>
              <a:defRPr sz="3600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Gochi Hand"/>
              <a:buNone/>
              <a:defRPr sz="3600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Gochi Hand"/>
              <a:buNone/>
              <a:defRPr sz="3600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Gochi Hand"/>
              <a:buNone/>
              <a:defRPr sz="3600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Gochi Hand"/>
              <a:buNone/>
              <a:defRPr sz="3600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Gochi Hand"/>
              <a:buNone/>
              <a:defRPr sz="3600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7625" y="1734467"/>
            <a:ext cx="10246588" cy="43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DM Sans"/>
              <a:buChar char="●"/>
              <a:defRPr sz="16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DM Sans"/>
              <a:buChar char="○"/>
              <a:defRPr sz="16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DM Sans"/>
              <a:buChar char="■"/>
              <a:defRPr sz="16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DM Sans"/>
              <a:buChar char="●"/>
              <a:defRPr sz="16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DM Sans"/>
              <a:buChar char="○"/>
              <a:defRPr sz="16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DM Sans"/>
              <a:buChar char="■"/>
              <a:defRPr sz="16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DM Sans"/>
              <a:buChar char="●"/>
              <a:defRPr sz="16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DM Sans"/>
              <a:buChar char="○"/>
              <a:defRPr sz="16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DM Sans"/>
              <a:buChar char="■"/>
              <a:defRPr sz="16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2" r:id="rId1"/>
    <p:sldLayoutId id="2147483656" r:id="rId2"/>
    <p:sldLayoutId id="2147483658" r:id="rId3"/>
    <p:sldLayoutId id="2147483669" r:id="rId4"/>
    <p:sldLayoutId id="2147483673" r:id="rId5"/>
    <p:sldLayoutId id="2147483674" r:id="rId6"/>
    <p:sldLayoutId id="2147483678" r:id="rId7"/>
    <p:sldLayoutId id="2147483679" r:id="rId8"/>
    <p:sldLayoutId id="2147483680" r:id="rId9"/>
    <p:sldLayoutId id="2147483681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4" Type="http://schemas.microsoft.com/office/2007/relationships/hdphoto" Target="../media/hdphoto5.wdp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Relationship Id="rId5" Type="http://schemas.microsoft.com/office/2007/relationships/hdphoto" Target="../media/hdphoto6.wdp"/><Relationship Id="rId4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microsoft.com/office/2007/relationships/hdphoto" Target="../media/hdphoto3.wdp"/><Relationship Id="rId5" Type="http://schemas.openxmlformats.org/officeDocument/2006/relationships/image" Target="../media/image8.png"/><Relationship Id="rId4" Type="http://schemas.microsoft.com/office/2007/relationships/hdphoto" Target="../media/hdphoto2.wdp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audio" Target="../media/audio2.wav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jpg"/><Relationship Id="rId5" Type="http://schemas.openxmlformats.org/officeDocument/2006/relationships/audio" Target="../media/audio4.wav"/><Relationship Id="rId4" Type="http://schemas.openxmlformats.org/officeDocument/2006/relationships/audio" Target="../media/audio3.wav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audio" Target="../media/audio2.wav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jpg"/><Relationship Id="rId5" Type="http://schemas.openxmlformats.org/officeDocument/2006/relationships/audio" Target="../media/audio4.wav"/><Relationship Id="rId4" Type="http://schemas.openxmlformats.org/officeDocument/2006/relationships/audio" Target="../media/audio3.wav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microsoft.com/office/2007/relationships/hdphoto" Target="../media/hdphoto4.wdp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3A34C87-DEA1-FD50-1FA1-022C1460C8C4}"/>
              </a:ext>
            </a:extLst>
          </p:cNvPr>
          <p:cNvSpPr txBox="1"/>
          <p:nvPr/>
        </p:nvSpPr>
        <p:spPr>
          <a:xfrm>
            <a:off x="3670706" y="269425"/>
            <a:ext cx="4722674" cy="6964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926">
                <a:solidFill>
                  <a:srgbClr val="0070C0"/>
                </a:solidFill>
              </a:rPr>
              <a:t>CHUẨN BỊ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ADC4430-C204-EB9E-AB95-4244F22B43D0}"/>
              </a:ext>
            </a:extLst>
          </p:cNvPr>
          <p:cNvGrpSpPr/>
          <p:nvPr/>
        </p:nvGrpSpPr>
        <p:grpSpPr>
          <a:xfrm>
            <a:off x="7780913" y="2141426"/>
            <a:ext cx="2316060" cy="2575148"/>
            <a:chOff x="3709663" y="4021929"/>
            <a:chExt cx="2697848" cy="2999643"/>
          </a:xfrm>
        </p:grpSpPr>
        <p:pic>
          <p:nvPicPr>
            <p:cNvPr id="9" name="Picture 6" descr="Combo 50 cái Thước kẻ mica 30cm |">
              <a:extLst>
                <a:ext uri="{FF2B5EF4-FFF2-40B4-BE49-F238E27FC236}">
                  <a16:creationId xmlns:a16="http://schemas.microsoft.com/office/drawing/2014/main" id="{E93224C9-20FF-7F2A-1ABE-4B6122064CF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759269">
              <a:off x="3709663" y="4641512"/>
              <a:ext cx="2380059" cy="23800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1B2DDEB0-260A-04EA-809B-6A125711888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2160812">
              <a:off x="4710194" y="4021929"/>
              <a:ext cx="682112" cy="2131599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E091FF40-8928-E35C-4DA0-35357988252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282241" y="4543865"/>
              <a:ext cx="2125270" cy="2125270"/>
            </a:xfrm>
            <a:prstGeom prst="rect">
              <a:avLst/>
            </a:prstGeom>
          </p:spPr>
        </p:pic>
      </p:grpSp>
      <p:pic>
        <p:nvPicPr>
          <p:cNvPr id="6" name="Picture 2" descr="Bút chì đen HB/SK-PCHB003 (12 cây/hộp) - BITEXSHOP">
            <a:extLst>
              <a:ext uri="{FF2B5EF4-FFF2-40B4-BE49-F238E27FC236}">
                <a16:creationId xmlns:a16="http://schemas.microsoft.com/office/drawing/2014/main" id="{38B5F008-2348-0173-E7CA-B6C80B461C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955817" y="4069389"/>
            <a:ext cx="2666478" cy="2033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Tiếng Việt 3 - Tập Một (Kết nối tri thức với cuộc sống)">
            <a:extLst>
              <a:ext uri="{FF2B5EF4-FFF2-40B4-BE49-F238E27FC236}">
                <a16:creationId xmlns:a16="http://schemas.microsoft.com/office/drawing/2014/main" id="{1C51C785-29F4-7204-793D-3F9F246720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8759" y="1582060"/>
            <a:ext cx="3586634" cy="4877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43597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5F2D9BB-15C7-E587-2E38-B0597F1F0BB3}"/>
              </a:ext>
            </a:extLst>
          </p:cNvPr>
          <p:cNvSpPr txBox="1"/>
          <p:nvPr/>
        </p:nvSpPr>
        <p:spPr>
          <a:xfrm>
            <a:off x="1506783" y="1723197"/>
            <a:ext cx="9148275" cy="10133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985" b="1">
                <a:solidFill>
                  <a:srgbClr val="0070C0"/>
                </a:solidFill>
              </a:rPr>
              <a:t>LẮNG NGHE ĐỌC MẪU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864E387-1A73-1DEF-5724-EA51DCF1C9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9596" y="3311696"/>
            <a:ext cx="1982646" cy="270668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21BAF9F-1845-3698-F9FC-281EBAAC0F62}"/>
              </a:ext>
            </a:extLst>
          </p:cNvPr>
          <p:cNvSpPr txBox="1"/>
          <p:nvPr/>
        </p:nvSpPr>
        <p:spPr>
          <a:xfrm>
            <a:off x="1506783" y="6394167"/>
            <a:ext cx="9148275" cy="3993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5"/>
              <a:t>Học sinh theo dõi trong sách, phát hiện từ ngữ khó đọc, khó hiểu nhé!</a:t>
            </a:r>
          </a:p>
        </p:txBody>
      </p:sp>
    </p:spTree>
    <p:extLst>
      <p:ext uri="{BB962C8B-B14F-4D97-AF65-F5344CB8AC3E}">
        <p14:creationId xmlns:p14="http://schemas.microsoft.com/office/powerpoint/2010/main" val="23728266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5FC2FFD6-CD23-017A-BC7F-60F5E3D751BD}"/>
              </a:ext>
            </a:extLst>
          </p:cNvPr>
          <p:cNvGrpSpPr/>
          <p:nvPr/>
        </p:nvGrpSpPr>
        <p:grpSpPr>
          <a:xfrm>
            <a:off x="1368420" y="171638"/>
            <a:ext cx="9684079" cy="6514724"/>
            <a:chOff x="1353180" y="30480"/>
            <a:chExt cx="9684079" cy="6514724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A173139-AD08-D29E-E7EF-F56AD9CE4961}"/>
                </a:ext>
              </a:extLst>
            </p:cNvPr>
            <p:cNvSpPr txBox="1"/>
            <p:nvPr/>
          </p:nvSpPr>
          <p:spPr>
            <a:xfrm>
              <a:off x="3076890" y="30480"/>
              <a:ext cx="502108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>
                  <a:solidFill>
                    <a:srgbClr val="0070C0"/>
                  </a:solidFill>
                  <a:latin typeface="+mn-lt"/>
                </a:rPr>
                <a:t>NGÀY EM VÀO ĐỘI</a:t>
              </a:r>
              <a:endParaRPr lang="vi-VN" sz="3200" b="1">
                <a:solidFill>
                  <a:srgbClr val="0070C0"/>
                </a:solidFill>
                <a:latin typeface="+mn-lt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605A82E-5F3C-9240-72D9-6C94689A757B}"/>
                </a:ext>
              </a:extLst>
            </p:cNvPr>
            <p:cNvSpPr txBox="1"/>
            <p:nvPr/>
          </p:nvSpPr>
          <p:spPr>
            <a:xfrm>
              <a:off x="1354770" y="766922"/>
              <a:ext cx="4236720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/>
                <a:t>Chị đã qua tuổi Đoàn</a:t>
              </a:r>
            </a:p>
            <a:p>
              <a:r>
                <a:rPr lang="en-US" sz="2800"/>
                <a:t>Em hôm nay vào Đội</a:t>
              </a:r>
            </a:p>
            <a:p>
              <a:r>
                <a:rPr lang="en-US" sz="2800"/>
                <a:t>Màu khăn đỏ dắt em</a:t>
              </a:r>
            </a:p>
            <a:p>
              <a:r>
                <a:rPr lang="en-US" sz="2800"/>
                <a:t>Bước qua thời thơ dại.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C1C756E-B0E0-BC9E-7C45-7C4446CADB05}"/>
                </a:ext>
              </a:extLst>
            </p:cNvPr>
            <p:cNvSpPr txBox="1"/>
            <p:nvPr/>
          </p:nvSpPr>
          <p:spPr>
            <a:xfrm>
              <a:off x="1353180" y="2748122"/>
              <a:ext cx="4236720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/>
                <a:t>Màu khăn tuổi thiếu niên</a:t>
              </a:r>
            </a:p>
            <a:p>
              <a:r>
                <a:rPr lang="en-US" sz="2800"/>
                <a:t>Suốt đời tươi thắm mãi</a:t>
              </a:r>
            </a:p>
            <a:p>
              <a:r>
                <a:rPr lang="en-US" sz="2800"/>
                <a:t>Như lời ru vời vợi</a:t>
              </a:r>
            </a:p>
            <a:p>
              <a:r>
                <a:rPr lang="en-US" sz="2800"/>
                <a:t>Chẳng bao giờ cách xa.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6A0158D0-682B-B117-AC28-E508955E8B02}"/>
                </a:ext>
              </a:extLst>
            </p:cNvPr>
            <p:cNvSpPr txBox="1"/>
            <p:nvPr/>
          </p:nvSpPr>
          <p:spPr>
            <a:xfrm>
              <a:off x="1353180" y="4729322"/>
              <a:ext cx="4236720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/>
                <a:t>Này em, mở cửa ra</a:t>
              </a:r>
            </a:p>
            <a:p>
              <a:r>
                <a:rPr lang="en-US" sz="2800"/>
                <a:t>Một trời xanh vẫn đợi</a:t>
              </a:r>
            </a:p>
            <a:p>
              <a:r>
                <a:rPr lang="en-US" sz="2800"/>
                <a:t>Cánh buồm là tiếng gọi</a:t>
              </a:r>
            </a:p>
            <a:p>
              <a:r>
                <a:rPr lang="en-US" sz="2800"/>
                <a:t>Mặt biển và dòng sông.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366FF42-4550-F4CE-36E2-3552E2800B78}"/>
                </a:ext>
              </a:extLst>
            </p:cNvPr>
            <p:cNvSpPr txBox="1"/>
            <p:nvPr/>
          </p:nvSpPr>
          <p:spPr>
            <a:xfrm>
              <a:off x="6256572" y="767737"/>
              <a:ext cx="4777187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/>
                <a:t>Nắng vườn trưa mênh mông</a:t>
              </a:r>
            </a:p>
            <a:p>
              <a:r>
                <a:rPr lang="en-US" sz="2800"/>
                <a:t>Bướm bay như lời hát</a:t>
              </a:r>
            </a:p>
            <a:p>
              <a:r>
                <a:rPr lang="en-US" sz="2800"/>
                <a:t>Con tàu là đất nước</a:t>
              </a:r>
            </a:p>
            <a:p>
              <a:r>
                <a:rPr lang="en-US" sz="2800"/>
                <a:t>Đưa ta tới bến xa.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75176A4-ADD6-5AA5-D284-67861ECFF5D6}"/>
                </a:ext>
              </a:extLst>
            </p:cNvPr>
            <p:cNvSpPr txBox="1"/>
            <p:nvPr/>
          </p:nvSpPr>
          <p:spPr>
            <a:xfrm>
              <a:off x="6260072" y="2748937"/>
              <a:ext cx="4777187" cy="22467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/>
                <a:t>Những ngày chị đi qua</a:t>
              </a:r>
            </a:p>
            <a:p>
              <a:r>
                <a:rPr lang="en-US" sz="2800"/>
                <a:t>Những ngày em đang tới</a:t>
              </a:r>
            </a:p>
            <a:p>
              <a:r>
                <a:rPr lang="en-US" sz="2800"/>
                <a:t>Khao khát lại bắt đầu</a:t>
              </a:r>
            </a:p>
            <a:p>
              <a:r>
                <a:rPr lang="en-US" sz="2800"/>
                <a:t>Từ màu khăn đỏ chói.</a:t>
              </a:r>
            </a:p>
            <a:p>
              <a:pPr algn="r"/>
              <a:r>
                <a:rPr lang="en-US" sz="2800"/>
                <a:t>(Xuân Quỳnh)</a:t>
              </a:r>
            </a:p>
          </p:txBody>
        </p:sp>
      </p:grp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C6721D8-2523-8CE2-77D0-B5415C70060A}"/>
              </a:ext>
            </a:extLst>
          </p:cNvPr>
          <p:cNvCxnSpPr>
            <a:cxnSpLocks/>
          </p:cNvCxnSpPr>
          <p:nvPr/>
        </p:nvCxnSpPr>
        <p:spPr>
          <a:xfrm>
            <a:off x="7359855" y="1384239"/>
            <a:ext cx="157078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6CF72857-DA76-C599-2A09-52717F43F018}"/>
              </a:ext>
            </a:extLst>
          </p:cNvPr>
          <p:cNvCxnSpPr>
            <a:cxnSpLocks/>
          </p:cNvCxnSpPr>
          <p:nvPr/>
        </p:nvCxnSpPr>
        <p:spPr>
          <a:xfrm>
            <a:off x="9051495" y="1384239"/>
            <a:ext cx="182986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7C260374-CA4E-8214-A568-2F0C88E2A449}"/>
              </a:ext>
            </a:extLst>
          </p:cNvPr>
          <p:cNvCxnSpPr>
            <a:cxnSpLocks/>
          </p:cNvCxnSpPr>
          <p:nvPr/>
        </p:nvCxnSpPr>
        <p:spPr>
          <a:xfrm>
            <a:off x="8870851" y="1826199"/>
            <a:ext cx="1032912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BF36CA56-2CD1-E8C5-D741-F17AC80894ED}"/>
              </a:ext>
            </a:extLst>
          </p:cNvPr>
          <p:cNvCxnSpPr>
            <a:cxnSpLocks/>
          </p:cNvCxnSpPr>
          <p:nvPr/>
        </p:nvCxnSpPr>
        <p:spPr>
          <a:xfrm>
            <a:off x="8097977" y="2222439"/>
            <a:ext cx="145750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130E0F17-A74C-BA75-8592-B52845C9B47A}"/>
              </a:ext>
            </a:extLst>
          </p:cNvPr>
          <p:cNvCxnSpPr>
            <a:cxnSpLocks/>
          </p:cNvCxnSpPr>
          <p:nvPr/>
        </p:nvCxnSpPr>
        <p:spPr>
          <a:xfrm>
            <a:off x="8048817" y="2665906"/>
            <a:ext cx="1095044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49775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1FFBA65-88BF-79BE-B8D8-1B4B9E9A7A99}"/>
              </a:ext>
            </a:extLst>
          </p:cNvPr>
          <p:cNvSpPr txBox="1"/>
          <p:nvPr/>
        </p:nvSpPr>
        <p:spPr>
          <a:xfrm>
            <a:off x="2248592" y="1717387"/>
            <a:ext cx="4759219" cy="9213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387">
                <a:solidFill>
                  <a:srgbClr val="0070C0"/>
                </a:solidFill>
              </a:rPr>
              <a:t>vườn trưa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5C32103-5C91-26B6-058F-8B356DC3B7E6}"/>
              </a:ext>
            </a:extLst>
          </p:cNvPr>
          <p:cNvSpPr txBox="1"/>
          <p:nvPr/>
        </p:nvSpPr>
        <p:spPr>
          <a:xfrm>
            <a:off x="2248592" y="3474246"/>
            <a:ext cx="3813212" cy="9213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387">
                <a:solidFill>
                  <a:srgbClr val="0070C0"/>
                </a:solidFill>
              </a:rPr>
              <a:t>mênh mông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2679FA2-914F-C4F6-7A0D-8A8940E32FF0}"/>
              </a:ext>
            </a:extLst>
          </p:cNvPr>
          <p:cNvSpPr txBox="1"/>
          <p:nvPr/>
        </p:nvSpPr>
        <p:spPr>
          <a:xfrm>
            <a:off x="7137988" y="1717387"/>
            <a:ext cx="4759218" cy="9213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387">
                <a:solidFill>
                  <a:srgbClr val="0070C0"/>
                </a:solidFill>
              </a:rPr>
              <a:t>lời hát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28DA8D7-FB54-E149-1E39-168EE46FFFDB}"/>
              </a:ext>
            </a:extLst>
          </p:cNvPr>
          <p:cNvSpPr txBox="1"/>
          <p:nvPr/>
        </p:nvSpPr>
        <p:spPr>
          <a:xfrm>
            <a:off x="7139586" y="3474246"/>
            <a:ext cx="3961560" cy="9213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387">
                <a:solidFill>
                  <a:srgbClr val="0070C0"/>
                </a:solidFill>
              </a:rPr>
              <a:t>đất nước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3938573-A6B2-E0AB-637A-988D450DC714}"/>
              </a:ext>
            </a:extLst>
          </p:cNvPr>
          <p:cNvCxnSpPr>
            <a:cxnSpLocks/>
          </p:cNvCxnSpPr>
          <p:nvPr/>
        </p:nvCxnSpPr>
        <p:spPr>
          <a:xfrm>
            <a:off x="3578945" y="2552904"/>
            <a:ext cx="3923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630FBBC-B06A-B0D4-303B-CF85ECCE41E8}"/>
              </a:ext>
            </a:extLst>
          </p:cNvPr>
          <p:cNvCxnSpPr>
            <a:cxnSpLocks/>
          </p:cNvCxnSpPr>
          <p:nvPr/>
        </p:nvCxnSpPr>
        <p:spPr>
          <a:xfrm>
            <a:off x="4101422" y="2552904"/>
            <a:ext cx="40983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8E5F6C46-10DF-5173-5FCE-17C6FEBFC5DF}"/>
              </a:ext>
            </a:extLst>
          </p:cNvPr>
          <p:cNvCxnSpPr>
            <a:cxnSpLocks/>
          </p:cNvCxnSpPr>
          <p:nvPr/>
        </p:nvCxnSpPr>
        <p:spPr>
          <a:xfrm>
            <a:off x="2910314" y="4265193"/>
            <a:ext cx="1060931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1A93DF87-547C-4564-16AB-14E01C944BB1}"/>
              </a:ext>
            </a:extLst>
          </p:cNvPr>
          <p:cNvCxnSpPr>
            <a:cxnSpLocks/>
          </p:cNvCxnSpPr>
          <p:nvPr/>
        </p:nvCxnSpPr>
        <p:spPr>
          <a:xfrm>
            <a:off x="9638031" y="4306217"/>
            <a:ext cx="403561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7D239690-7EC6-B2D3-FF96-961DDE72AD7E}"/>
              </a:ext>
            </a:extLst>
          </p:cNvPr>
          <p:cNvCxnSpPr>
            <a:cxnSpLocks/>
          </p:cNvCxnSpPr>
          <p:nvPr/>
        </p:nvCxnSpPr>
        <p:spPr>
          <a:xfrm>
            <a:off x="8858229" y="2499447"/>
            <a:ext cx="388771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18D4D974-0B04-95DA-0726-B3D1E05286CD}"/>
              </a:ext>
            </a:extLst>
          </p:cNvPr>
          <p:cNvSpPr txBox="1"/>
          <p:nvPr/>
        </p:nvSpPr>
        <p:spPr>
          <a:xfrm>
            <a:off x="4799584" y="5231105"/>
            <a:ext cx="3961560" cy="9213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387">
                <a:solidFill>
                  <a:srgbClr val="0070C0"/>
                </a:solidFill>
              </a:rPr>
              <a:t>bến xa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1620EAC-2810-02D7-68F0-5DE604984618}"/>
              </a:ext>
            </a:extLst>
          </p:cNvPr>
          <p:cNvCxnSpPr>
            <a:cxnSpLocks/>
          </p:cNvCxnSpPr>
          <p:nvPr/>
        </p:nvCxnSpPr>
        <p:spPr>
          <a:xfrm>
            <a:off x="6194943" y="6046953"/>
            <a:ext cx="403561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3521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9E3FDE6-1A8C-AFE2-C1E0-B49C73DE583A}"/>
              </a:ext>
            </a:extLst>
          </p:cNvPr>
          <p:cNvSpPr txBox="1"/>
          <p:nvPr/>
        </p:nvSpPr>
        <p:spPr>
          <a:xfrm>
            <a:off x="2705577" y="363232"/>
            <a:ext cx="5983703" cy="6449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591" b="1">
                <a:solidFill>
                  <a:srgbClr val="0070C0"/>
                </a:solidFill>
              </a:rPr>
              <a:t>Lưu ý ngắt nhịp thơ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1FFBA65-88BF-79BE-B8D8-1B4B9E9A7A99}"/>
              </a:ext>
            </a:extLst>
          </p:cNvPr>
          <p:cNvSpPr txBox="1"/>
          <p:nvPr/>
        </p:nvSpPr>
        <p:spPr>
          <a:xfrm>
            <a:off x="3205665" y="1917597"/>
            <a:ext cx="1055810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/>
              <a:t>Chị đã qua tuổi Đoàn</a:t>
            </a:r>
          </a:p>
          <a:p>
            <a:r>
              <a:rPr lang="en-US" sz="4400"/>
              <a:t>Em hôm nay vào Đội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CC0BE7F8-7920-2D64-A088-12A8EC659C60}"/>
              </a:ext>
            </a:extLst>
          </p:cNvPr>
          <p:cNvCxnSpPr>
            <a:cxnSpLocks/>
          </p:cNvCxnSpPr>
          <p:nvPr/>
        </p:nvCxnSpPr>
        <p:spPr>
          <a:xfrm flipH="1">
            <a:off x="4180746" y="1968752"/>
            <a:ext cx="135195" cy="58968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C0675F21-4E80-3577-F2FE-391D9B2F2AD0}"/>
              </a:ext>
            </a:extLst>
          </p:cNvPr>
          <p:cNvCxnSpPr>
            <a:cxnSpLocks/>
          </p:cNvCxnSpPr>
          <p:nvPr/>
        </p:nvCxnSpPr>
        <p:spPr>
          <a:xfrm flipH="1">
            <a:off x="8621682" y="1999232"/>
            <a:ext cx="135195" cy="58968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F0187740-9B5E-2F98-BE15-8AE513DD483F}"/>
              </a:ext>
            </a:extLst>
          </p:cNvPr>
          <p:cNvCxnSpPr>
            <a:cxnSpLocks/>
          </p:cNvCxnSpPr>
          <p:nvPr/>
        </p:nvCxnSpPr>
        <p:spPr>
          <a:xfrm flipH="1">
            <a:off x="4161207" y="2666449"/>
            <a:ext cx="135195" cy="58968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B41FB183-CFE8-BB26-CD80-23FBD90EE7E5}"/>
              </a:ext>
            </a:extLst>
          </p:cNvPr>
          <p:cNvCxnSpPr>
            <a:cxnSpLocks/>
          </p:cNvCxnSpPr>
          <p:nvPr/>
        </p:nvCxnSpPr>
        <p:spPr>
          <a:xfrm flipH="1">
            <a:off x="8621681" y="2681689"/>
            <a:ext cx="135195" cy="58968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>
            <a:extLst>
              <a:ext uri="{FF2B5EF4-FFF2-40B4-BE49-F238E27FC236}">
                <a16:creationId xmlns:a16="http://schemas.microsoft.com/office/drawing/2014/main" id="{F8ADDA43-C2C3-5BD2-BB04-6CB52A807DA4}"/>
              </a:ext>
            </a:extLst>
          </p:cNvPr>
          <p:cNvSpPr txBox="1"/>
          <p:nvPr/>
        </p:nvSpPr>
        <p:spPr>
          <a:xfrm>
            <a:off x="397746" y="2268608"/>
            <a:ext cx="2587938" cy="64492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591" b="1">
                <a:solidFill>
                  <a:srgbClr val="0070C0"/>
                </a:solidFill>
              </a:rPr>
              <a:t>Nhịp 1/4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376C8C5-7544-9D73-0B6B-5840FD9E99E5}"/>
              </a:ext>
            </a:extLst>
          </p:cNvPr>
          <p:cNvSpPr txBox="1"/>
          <p:nvPr/>
        </p:nvSpPr>
        <p:spPr>
          <a:xfrm>
            <a:off x="3205665" y="3337768"/>
            <a:ext cx="1055810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/>
              <a:t>Màu khăn đỏ dắt em</a:t>
            </a:r>
          </a:p>
          <a:p>
            <a:r>
              <a:rPr lang="en-US" sz="4400"/>
              <a:t>Bước qua thời thơ dại.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5370A59-26A5-2F94-C832-18CA08A6DCB7}"/>
              </a:ext>
            </a:extLst>
          </p:cNvPr>
          <p:cNvCxnSpPr>
            <a:cxnSpLocks/>
          </p:cNvCxnSpPr>
          <p:nvPr/>
        </p:nvCxnSpPr>
        <p:spPr>
          <a:xfrm flipH="1">
            <a:off x="6582297" y="3445782"/>
            <a:ext cx="135195" cy="58968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3125DFA-BC3E-5656-56D7-12CB4AE9A76C}"/>
              </a:ext>
            </a:extLst>
          </p:cNvPr>
          <p:cNvCxnSpPr>
            <a:cxnSpLocks/>
          </p:cNvCxnSpPr>
          <p:nvPr/>
        </p:nvCxnSpPr>
        <p:spPr>
          <a:xfrm flipH="1">
            <a:off x="8486486" y="3417602"/>
            <a:ext cx="135195" cy="58968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E2650EE-28BC-F418-E945-A07164E1A970}"/>
              </a:ext>
            </a:extLst>
          </p:cNvPr>
          <p:cNvCxnSpPr>
            <a:cxnSpLocks/>
          </p:cNvCxnSpPr>
          <p:nvPr/>
        </p:nvCxnSpPr>
        <p:spPr>
          <a:xfrm flipH="1">
            <a:off x="5805058" y="4117041"/>
            <a:ext cx="135195" cy="58968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5C428F2-4C94-8B12-FECA-6F88AD40B7FF}"/>
              </a:ext>
            </a:extLst>
          </p:cNvPr>
          <p:cNvCxnSpPr>
            <a:cxnSpLocks/>
          </p:cNvCxnSpPr>
          <p:nvPr/>
        </p:nvCxnSpPr>
        <p:spPr>
          <a:xfrm flipH="1">
            <a:off x="9129943" y="4112999"/>
            <a:ext cx="135195" cy="58968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9D8BD525-C9F9-3666-40C4-289D69F967DD}"/>
              </a:ext>
            </a:extLst>
          </p:cNvPr>
          <p:cNvSpPr txBox="1"/>
          <p:nvPr/>
        </p:nvSpPr>
        <p:spPr>
          <a:xfrm>
            <a:off x="397746" y="3429000"/>
            <a:ext cx="2587938" cy="64492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591" b="1">
                <a:solidFill>
                  <a:srgbClr val="0070C0"/>
                </a:solidFill>
              </a:rPr>
              <a:t>Nhịp 3/2 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8D67504-8510-991B-FE8A-C6A3872A800A}"/>
              </a:ext>
            </a:extLst>
          </p:cNvPr>
          <p:cNvCxnSpPr>
            <a:cxnSpLocks/>
          </p:cNvCxnSpPr>
          <p:nvPr/>
        </p:nvCxnSpPr>
        <p:spPr>
          <a:xfrm flipH="1">
            <a:off x="8994748" y="4102152"/>
            <a:ext cx="135195" cy="58968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8C4E0608-8855-B05C-0338-0BA85465A617}"/>
              </a:ext>
            </a:extLst>
          </p:cNvPr>
          <p:cNvSpPr txBox="1"/>
          <p:nvPr/>
        </p:nvSpPr>
        <p:spPr>
          <a:xfrm>
            <a:off x="398853" y="4173984"/>
            <a:ext cx="2587938" cy="64492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591" b="1">
                <a:solidFill>
                  <a:srgbClr val="0070C0"/>
                </a:solidFill>
              </a:rPr>
              <a:t>Nhịp 2/3 </a:t>
            </a:r>
          </a:p>
        </p:txBody>
      </p:sp>
    </p:spTree>
    <p:extLst>
      <p:ext uri="{BB962C8B-B14F-4D97-AF65-F5344CB8AC3E}">
        <p14:creationId xmlns:p14="http://schemas.microsoft.com/office/powerpoint/2010/main" val="630184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  <p:bldP spid="12" grpId="0" animBg="1"/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79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FC995C53-2A5D-428F-FA20-4B5FD5DF02F1}"/>
              </a:ext>
            </a:extLst>
          </p:cNvPr>
          <p:cNvGrpSpPr/>
          <p:nvPr/>
        </p:nvGrpSpPr>
        <p:grpSpPr>
          <a:xfrm>
            <a:off x="1368420" y="171638"/>
            <a:ext cx="9684079" cy="6514724"/>
            <a:chOff x="1353180" y="30480"/>
            <a:chExt cx="9684079" cy="6514724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AB1DC3C-171E-8C23-3B90-90F3B238E49A}"/>
                </a:ext>
              </a:extLst>
            </p:cNvPr>
            <p:cNvSpPr txBox="1"/>
            <p:nvPr/>
          </p:nvSpPr>
          <p:spPr>
            <a:xfrm>
              <a:off x="3076890" y="30480"/>
              <a:ext cx="502108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>
                  <a:solidFill>
                    <a:srgbClr val="0070C0"/>
                  </a:solidFill>
                  <a:latin typeface="+mn-lt"/>
                </a:rPr>
                <a:t>NGÀY EM VÀO ĐỘI</a:t>
              </a:r>
              <a:endParaRPr lang="vi-VN" sz="3200" b="1">
                <a:solidFill>
                  <a:srgbClr val="0070C0"/>
                </a:solidFill>
                <a:latin typeface="+mn-lt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AAD6895-019C-6491-8FEC-C4D6C99706F1}"/>
                </a:ext>
              </a:extLst>
            </p:cNvPr>
            <p:cNvSpPr txBox="1"/>
            <p:nvPr/>
          </p:nvSpPr>
          <p:spPr>
            <a:xfrm>
              <a:off x="1354770" y="766922"/>
              <a:ext cx="4236720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>
                  <a:solidFill>
                    <a:srgbClr val="C00000"/>
                  </a:solidFill>
                </a:rPr>
                <a:t>Chị đã qua tuổi Đoàn</a:t>
              </a:r>
            </a:p>
            <a:p>
              <a:r>
                <a:rPr lang="en-US" sz="2800">
                  <a:solidFill>
                    <a:srgbClr val="C00000"/>
                  </a:solidFill>
                </a:rPr>
                <a:t>Em hôm nay vào Đội</a:t>
              </a:r>
            </a:p>
            <a:p>
              <a:r>
                <a:rPr lang="en-US" sz="2800">
                  <a:solidFill>
                    <a:srgbClr val="C00000"/>
                  </a:solidFill>
                </a:rPr>
                <a:t>Màu khăn đỏ dắt em</a:t>
              </a:r>
            </a:p>
            <a:p>
              <a:r>
                <a:rPr lang="en-US" sz="2800">
                  <a:solidFill>
                    <a:srgbClr val="C00000"/>
                  </a:solidFill>
                </a:rPr>
                <a:t>Bước qua thời thơ dại.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33EB1E8-D979-8604-5CC1-AC75A9CB4DD5}"/>
                </a:ext>
              </a:extLst>
            </p:cNvPr>
            <p:cNvSpPr txBox="1"/>
            <p:nvPr/>
          </p:nvSpPr>
          <p:spPr>
            <a:xfrm>
              <a:off x="1353180" y="2748122"/>
              <a:ext cx="4236720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>
                  <a:solidFill>
                    <a:srgbClr val="0070C0"/>
                  </a:solidFill>
                </a:rPr>
                <a:t>Màu khăn tuổi thiếu niên</a:t>
              </a:r>
            </a:p>
            <a:p>
              <a:r>
                <a:rPr lang="en-US" sz="2800">
                  <a:solidFill>
                    <a:srgbClr val="0070C0"/>
                  </a:solidFill>
                </a:rPr>
                <a:t>Suốt đời tươi thắm mãi</a:t>
              </a:r>
            </a:p>
            <a:p>
              <a:r>
                <a:rPr lang="en-US" sz="2800">
                  <a:solidFill>
                    <a:srgbClr val="0070C0"/>
                  </a:solidFill>
                </a:rPr>
                <a:t>Như lời ru vời vợi</a:t>
              </a:r>
            </a:p>
            <a:p>
              <a:r>
                <a:rPr lang="en-US" sz="2800">
                  <a:solidFill>
                    <a:srgbClr val="0070C0"/>
                  </a:solidFill>
                </a:rPr>
                <a:t>Chẳng bao giờ cách xa.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DFDB5AC-31B7-B906-CFFF-ABAA61BE9E77}"/>
                </a:ext>
              </a:extLst>
            </p:cNvPr>
            <p:cNvSpPr txBox="1"/>
            <p:nvPr/>
          </p:nvSpPr>
          <p:spPr>
            <a:xfrm>
              <a:off x="1353180" y="4729322"/>
              <a:ext cx="4236720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>
                  <a:solidFill>
                    <a:srgbClr val="7030A0"/>
                  </a:solidFill>
                </a:rPr>
                <a:t>Này em, mở cửa ra</a:t>
              </a:r>
            </a:p>
            <a:p>
              <a:r>
                <a:rPr lang="en-US" sz="2800">
                  <a:solidFill>
                    <a:srgbClr val="7030A0"/>
                  </a:solidFill>
                </a:rPr>
                <a:t>Một trời xanh vẫn đợi</a:t>
              </a:r>
            </a:p>
            <a:p>
              <a:r>
                <a:rPr lang="en-US" sz="2800">
                  <a:solidFill>
                    <a:srgbClr val="7030A0"/>
                  </a:solidFill>
                </a:rPr>
                <a:t>Cánh buồm là tiếng gọi</a:t>
              </a:r>
            </a:p>
            <a:p>
              <a:r>
                <a:rPr lang="en-US" sz="2800">
                  <a:solidFill>
                    <a:srgbClr val="7030A0"/>
                  </a:solidFill>
                </a:rPr>
                <a:t>Mặt biển và dòng sông.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5E0E1D2-D404-978E-FC56-99011626763C}"/>
                </a:ext>
              </a:extLst>
            </p:cNvPr>
            <p:cNvSpPr txBox="1"/>
            <p:nvPr/>
          </p:nvSpPr>
          <p:spPr>
            <a:xfrm>
              <a:off x="6256572" y="767737"/>
              <a:ext cx="4777187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>
                  <a:solidFill>
                    <a:srgbClr val="00B050"/>
                  </a:solidFill>
                </a:rPr>
                <a:t>Nắng vườn trưa mênh mông</a:t>
              </a:r>
            </a:p>
            <a:p>
              <a:r>
                <a:rPr lang="en-US" sz="2800">
                  <a:solidFill>
                    <a:srgbClr val="00B050"/>
                  </a:solidFill>
                </a:rPr>
                <a:t>Bướm bay như lời hát</a:t>
              </a:r>
            </a:p>
            <a:p>
              <a:r>
                <a:rPr lang="en-US" sz="2800">
                  <a:solidFill>
                    <a:srgbClr val="00B050"/>
                  </a:solidFill>
                </a:rPr>
                <a:t>Con tàu là đất nước</a:t>
              </a:r>
            </a:p>
            <a:p>
              <a:r>
                <a:rPr lang="en-US" sz="2800">
                  <a:solidFill>
                    <a:srgbClr val="00B050"/>
                  </a:solidFill>
                </a:rPr>
                <a:t>Đưa ta tới bến xa.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8BDF12F-3457-7897-46A2-33949AC486F5}"/>
                </a:ext>
              </a:extLst>
            </p:cNvPr>
            <p:cNvSpPr txBox="1"/>
            <p:nvPr/>
          </p:nvSpPr>
          <p:spPr>
            <a:xfrm>
              <a:off x="6260072" y="2748937"/>
              <a:ext cx="4777187" cy="22467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/>
                <a:t>Những ngày chị đi qua</a:t>
              </a:r>
            </a:p>
            <a:p>
              <a:r>
                <a:rPr lang="en-US" sz="2800"/>
                <a:t>Những ngày em đang tới</a:t>
              </a:r>
            </a:p>
            <a:p>
              <a:r>
                <a:rPr lang="en-US" sz="2800"/>
                <a:t>Khao khát lại bắt đầu</a:t>
              </a:r>
            </a:p>
            <a:p>
              <a:r>
                <a:rPr lang="en-US" sz="2800"/>
                <a:t>Từ màu khăn đỏ chói.</a:t>
              </a:r>
            </a:p>
            <a:p>
              <a:pPr algn="r"/>
              <a:r>
                <a:rPr lang="en-US" sz="2800"/>
                <a:t>(Xuân Quỳnh)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75755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9E3FDE6-1A8C-AFE2-C1E0-B49C73DE583A}"/>
              </a:ext>
            </a:extLst>
          </p:cNvPr>
          <p:cNvSpPr txBox="1"/>
          <p:nvPr/>
        </p:nvSpPr>
        <p:spPr>
          <a:xfrm>
            <a:off x="2340081" y="404395"/>
            <a:ext cx="6894603" cy="6449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591" b="1">
                <a:solidFill>
                  <a:srgbClr val="0070C0"/>
                </a:solidFill>
              </a:rPr>
              <a:t>Đọc nối tiếp theo nhóm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8289B9F-5E31-17D2-7035-CC84DB1BB28A}"/>
              </a:ext>
            </a:extLst>
          </p:cNvPr>
          <p:cNvSpPr txBox="1"/>
          <p:nvPr/>
        </p:nvSpPr>
        <p:spPr>
          <a:xfrm>
            <a:off x="1506783" y="6394166"/>
            <a:ext cx="9148275" cy="3993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5"/>
              <a:t>Học sinh làm việc nhóm 5, đọc 1 hoặc 2 lần.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B14726E-5FF3-782C-FB50-8A2CB49003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2424" y="2037245"/>
            <a:ext cx="1882962" cy="278350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90B3E3D-7044-48A3-C609-7D81A04F30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3506" y="2037245"/>
            <a:ext cx="1882962" cy="278350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7953783-17BB-65C4-51A0-9BA7C508B9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4588" y="2037245"/>
            <a:ext cx="1882962" cy="278350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20DBD7F-FAD0-5537-4C8F-5605AE5DEB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5670" y="2037245"/>
            <a:ext cx="1882962" cy="278350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379AC98-AC4E-8923-340D-FA91492B9B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16752" y="2037245"/>
            <a:ext cx="1882962" cy="2783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92536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9E3FDE6-1A8C-AFE2-C1E0-B49C73DE583A}"/>
              </a:ext>
            </a:extLst>
          </p:cNvPr>
          <p:cNvSpPr txBox="1"/>
          <p:nvPr/>
        </p:nvSpPr>
        <p:spPr>
          <a:xfrm>
            <a:off x="2633618" y="350225"/>
            <a:ext cx="6894603" cy="6449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591" b="1">
                <a:solidFill>
                  <a:srgbClr val="0070C0"/>
                </a:solidFill>
              </a:rPr>
              <a:t>Đọc nhóm đôi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8289B9F-5E31-17D2-7035-CC84DB1BB28A}"/>
              </a:ext>
            </a:extLst>
          </p:cNvPr>
          <p:cNvSpPr txBox="1"/>
          <p:nvPr/>
        </p:nvSpPr>
        <p:spPr>
          <a:xfrm>
            <a:off x="1506783" y="6394167"/>
            <a:ext cx="9148275" cy="3993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5"/>
              <a:t>2 học sinh đọc nối tiếp (lần lượt đọc từng khổ), đọc 1 – 2 lượt)</a:t>
            </a:r>
          </a:p>
        </p:txBody>
      </p:sp>
      <p:pic>
        <p:nvPicPr>
          <p:cNvPr id="2050" name="Picture 2" descr="Expo Recap: Education and Literacy 📚 | King County Employee Giving Program">
            <a:extLst>
              <a:ext uri="{FF2B5EF4-FFF2-40B4-BE49-F238E27FC236}">
                <a16:creationId xmlns:a16="http://schemas.microsoft.com/office/drawing/2014/main" id="{205FC177-FDD0-4D12-2F77-908AD1185C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846" y="1470359"/>
            <a:ext cx="4458146" cy="4458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3157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9E3FDE6-1A8C-AFE2-C1E0-B49C73DE583A}"/>
              </a:ext>
            </a:extLst>
          </p:cNvPr>
          <p:cNvSpPr txBox="1"/>
          <p:nvPr/>
        </p:nvSpPr>
        <p:spPr>
          <a:xfrm>
            <a:off x="2908686" y="329265"/>
            <a:ext cx="6894603" cy="6449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591" b="1">
                <a:solidFill>
                  <a:srgbClr val="0070C0"/>
                </a:solidFill>
              </a:rPr>
              <a:t>Đọc thầm cá nhân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8289B9F-5E31-17D2-7035-CC84DB1BB28A}"/>
              </a:ext>
            </a:extLst>
          </p:cNvPr>
          <p:cNvSpPr txBox="1"/>
          <p:nvPr/>
        </p:nvSpPr>
        <p:spPr>
          <a:xfrm>
            <a:off x="1506783" y="6394166"/>
            <a:ext cx="9148275" cy="3993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5"/>
              <a:t>Học sinh đọc thầm (đọc bằng mắt) toàn bài.</a:t>
            </a:r>
          </a:p>
        </p:txBody>
      </p:sp>
      <p:pic>
        <p:nvPicPr>
          <p:cNvPr id="1026" name="Picture 2" descr="Trang chủ - NQ Education">
            <a:extLst>
              <a:ext uri="{FF2B5EF4-FFF2-40B4-BE49-F238E27FC236}">
                <a16:creationId xmlns:a16="http://schemas.microsoft.com/office/drawing/2014/main" id="{CDC375CF-0BBE-D9C1-307F-5E4174E9C8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343" y="1448328"/>
            <a:ext cx="3883153" cy="4502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996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9E3FDE6-1A8C-AFE2-C1E0-B49C73DE583A}"/>
              </a:ext>
            </a:extLst>
          </p:cNvPr>
          <p:cNvSpPr txBox="1"/>
          <p:nvPr/>
        </p:nvSpPr>
        <p:spPr>
          <a:xfrm>
            <a:off x="2903979" y="537775"/>
            <a:ext cx="6894603" cy="6449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591" b="1">
                <a:solidFill>
                  <a:srgbClr val="0070C0"/>
                </a:solidFill>
              </a:rPr>
              <a:t>Đọc nối tiếp trước lớp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8289B9F-5E31-17D2-7035-CC84DB1BB28A}"/>
              </a:ext>
            </a:extLst>
          </p:cNvPr>
          <p:cNvSpPr txBox="1"/>
          <p:nvPr/>
        </p:nvSpPr>
        <p:spPr>
          <a:xfrm>
            <a:off x="1506783" y="6394166"/>
            <a:ext cx="9148275" cy="3993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5"/>
              <a:t>5 học sinh đọc nối tiếp trước lớp.</a:t>
            </a:r>
          </a:p>
        </p:txBody>
      </p:sp>
      <p:pic>
        <p:nvPicPr>
          <p:cNvPr id="3074" name="Picture 2" descr="Math Kangaroo – Bright Education Consultant and Travel Company">
            <a:extLst>
              <a:ext uri="{FF2B5EF4-FFF2-40B4-BE49-F238E27FC236}">
                <a16:creationId xmlns:a16="http://schemas.microsoft.com/office/drawing/2014/main" id="{DCF6D6CF-5832-61E2-43F4-6F1C260636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7560" y="2186145"/>
            <a:ext cx="2617068" cy="3204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Math Kangaroo – Bright Education Consultant and Travel Company">
            <a:extLst>
              <a:ext uri="{FF2B5EF4-FFF2-40B4-BE49-F238E27FC236}">
                <a16:creationId xmlns:a16="http://schemas.microsoft.com/office/drawing/2014/main" id="{C8DB8570-FA2C-B558-B705-9C416C9EA7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0390" y="2186145"/>
            <a:ext cx="2617068" cy="3204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Math Kangaroo – Bright Education Consultant and Travel Company">
            <a:extLst>
              <a:ext uri="{FF2B5EF4-FFF2-40B4-BE49-F238E27FC236}">
                <a16:creationId xmlns:a16="http://schemas.microsoft.com/office/drawing/2014/main" id="{14AC9D61-0794-0693-C71D-94282B1038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8975" y="2186145"/>
            <a:ext cx="2617068" cy="3204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Math Kangaroo – Bright Education Consultant and Travel Company">
            <a:extLst>
              <a:ext uri="{FF2B5EF4-FFF2-40B4-BE49-F238E27FC236}">
                <a16:creationId xmlns:a16="http://schemas.microsoft.com/office/drawing/2014/main" id="{C8F837C1-DAD1-B72A-3D52-A108611011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234" y="2186145"/>
            <a:ext cx="2617068" cy="3204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Math Kangaroo – Bright Education Consultant and Travel Company">
            <a:extLst>
              <a:ext uri="{FF2B5EF4-FFF2-40B4-BE49-F238E27FC236}">
                <a16:creationId xmlns:a16="http://schemas.microsoft.com/office/drawing/2014/main" id="{A11276F3-31B6-5A14-5D09-ED8AFD9AA4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6524" y="2186145"/>
            <a:ext cx="2617068" cy="3204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19246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054F0B5F-23CE-13A4-727E-7AC85598048D}"/>
              </a:ext>
            </a:extLst>
          </p:cNvPr>
          <p:cNvSpPr txBox="1"/>
          <p:nvPr/>
        </p:nvSpPr>
        <p:spPr>
          <a:xfrm>
            <a:off x="636213" y="2707515"/>
            <a:ext cx="10889412" cy="14431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778" b="1">
                <a:solidFill>
                  <a:srgbClr val="0070C0"/>
                </a:solidFill>
              </a:rPr>
              <a:t>TRẢ LỜI CÂU HỎI</a:t>
            </a:r>
          </a:p>
        </p:txBody>
      </p:sp>
    </p:spTree>
    <p:extLst>
      <p:ext uri="{BB962C8B-B14F-4D97-AF65-F5344CB8AC3E}">
        <p14:creationId xmlns:p14="http://schemas.microsoft.com/office/powerpoint/2010/main" val="41499969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ĐỒNG HỒ ĐẾM NGƯỢC 15s - MP4  - Phan Linh">
            <a:hlinkClick r:id="" action="ppaction://media"/>
            <a:extLst>
              <a:ext uri="{FF2B5EF4-FFF2-40B4-BE49-F238E27FC236}">
                <a16:creationId xmlns:a16="http://schemas.microsoft.com/office/drawing/2014/main" id="{CF028264-964B-25F0-B078-162BA51C707E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792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044" y="8483"/>
            <a:ext cx="12111126" cy="6841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869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49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79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0C399894-A2CC-6DC1-37A6-F75C2D0DE24F}"/>
              </a:ext>
            </a:extLst>
          </p:cNvPr>
          <p:cNvGrpSpPr/>
          <p:nvPr/>
        </p:nvGrpSpPr>
        <p:grpSpPr>
          <a:xfrm>
            <a:off x="1368420" y="171638"/>
            <a:ext cx="9684079" cy="6514724"/>
            <a:chOff x="1353180" y="30480"/>
            <a:chExt cx="9684079" cy="6514724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0FD43A8D-5D7D-6058-F126-5683664AAA97}"/>
                </a:ext>
              </a:extLst>
            </p:cNvPr>
            <p:cNvSpPr txBox="1"/>
            <p:nvPr/>
          </p:nvSpPr>
          <p:spPr>
            <a:xfrm>
              <a:off x="3076890" y="30480"/>
              <a:ext cx="502108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>
                  <a:solidFill>
                    <a:srgbClr val="0070C0"/>
                  </a:solidFill>
                  <a:latin typeface="+mn-lt"/>
                </a:rPr>
                <a:t>NGÀY EM VÀO ĐỘI</a:t>
              </a:r>
              <a:endParaRPr lang="vi-VN" sz="3200" b="1">
                <a:solidFill>
                  <a:srgbClr val="0070C0"/>
                </a:solidFill>
                <a:latin typeface="+mn-lt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632D0606-6B41-DF47-9E21-CAF612B0BAAD}"/>
                </a:ext>
              </a:extLst>
            </p:cNvPr>
            <p:cNvSpPr txBox="1"/>
            <p:nvPr/>
          </p:nvSpPr>
          <p:spPr>
            <a:xfrm>
              <a:off x="1354770" y="766922"/>
              <a:ext cx="4236720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/>
                <a:t>Chị đã qua tuổi Đoàn</a:t>
              </a:r>
            </a:p>
            <a:p>
              <a:r>
                <a:rPr lang="en-US" sz="2800"/>
                <a:t>Em hôm nay vào Đội</a:t>
              </a:r>
            </a:p>
            <a:p>
              <a:r>
                <a:rPr lang="en-US" sz="2800"/>
                <a:t>Màu khăn đỏ dắt em</a:t>
              </a:r>
            </a:p>
            <a:p>
              <a:r>
                <a:rPr lang="en-US" sz="2800"/>
                <a:t>Bước qua thời thơ dại.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CF8BA6E-DE40-35F4-5A07-C8E51ABB388C}"/>
                </a:ext>
              </a:extLst>
            </p:cNvPr>
            <p:cNvSpPr txBox="1"/>
            <p:nvPr/>
          </p:nvSpPr>
          <p:spPr>
            <a:xfrm>
              <a:off x="1353180" y="2748122"/>
              <a:ext cx="4236720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/>
                <a:t>Màu khăn tuổi thiếu niên</a:t>
              </a:r>
            </a:p>
            <a:p>
              <a:r>
                <a:rPr lang="en-US" sz="2800"/>
                <a:t>Suốt đời tươi thắm mãi</a:t>
              </a:r>
            </a:p>
            <a:p>
              <a:r>
                <a:rPr lang="en-US" sz="2800"/>
                <a:t>Như lời ru vời vợi</a:t>
              </a:r>
            </a:p>
            <a:p>
              <a:r>
                <a:rPr lang="en-US" sz="2800"/>
                <a:t>Chẳng bao giờ cách xa.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73E9F4B-29FA-4A2B-76E2-8EEC77CD2855}"/>
                </a:ext>
              </a:extLst>
            </p:cNvPr>
            <p:cNvSpPr txBox="1"/>
            <p:nvPr/>
          </p:nvSpPr>
          <p:spPr>
            <a:xfrm>
              <a:off x="1353180" y="4729322"/>
              <a:ext cx="4236720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/>
                <a:t>Này em, mở cửa ra</a:t>
              </a:r>
            </a:p>
            <a:p>
              <a:r>
                <a:rPr lang="en-US" sz="2800"/>
                <a:t>Một trời xanh vẫn đợi</a:t>
              </a:r>
            </a:p>
            <a:p>
              <a:r>
                <a:rPr lang="en-US" sz="2800"/>
                <a:t>Cánh buồm là tiếng gọi</a:t>
              </a:r>
            </a:p>
            <a:p>
              <a:r>
                <a:rPr lang="en-US" sz="2800"/>
                <a:t>Mặt biển và dòng sông.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813D77F-CBE1-3DD2-6930-14556B659C48}"/>
                </a:ext>
              </a:extLst>
            </p:cNvPr>
            <p:cNvSpPr txBox="1"/>
            <p:nvPr/>
          </p:nvSpPr>
          <p:spPr>
            <a:xfrm>
              <a:off x="6256572" y="767737"/>
              <a:ext cx="4777187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/>
                <a:t>Nắng vườn trưa mênh mông</a:t>
              </a:r>
            </a:p>
            <a:p>
              <a:r>
                <a:rPr lang="en-US" sz="2800"/>
                <a:t>Bướm bay như lời hát</a:t>
              </a:r>
            </a:p>
            <a:p>
              <a:r>
                <a:rPr lang="en-US" sz="2800"/>
                <a:t>Con tàu là đất nước</a:t>
              </a:r>
            </a:p>
            <a:p>
              <a:r>
                <a:rPr lang="en-US" sz="2800"/>
                <a:t>Đưa ta tới bến xa.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089162F-79C7-CD20-98E2-78698E87D937}"/>
                </a:ext>
              </a:extLst>
            </p:cNvPr>
            <p:cNvSpPr txBox="1"/>
            <p:nvPr/>
          </p:nvSpPr>
          <p:spPr>
            <a:xfrm>
              <a:off x="6260072" y="2748937"/>
              <a:ext cx="4777187" cy="22467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/>
                <a:t>Những ngày chị đi qua</a:t>
              </a:r>
            </a:p>
            <a:p>
              <a:r>
                <a:rPr lang="en-US" sz="2800"/>
                <a:t>Những ngày em đang tới</a:t>
              </a:r>
            </a:p>
            <a:p>
              <a:r>
                <a:rPr lang="en-US" sz="2800"/>
                <a:t>Khao khát lại bắt đầu</a:t>
              </a:r>
            </a:p>
            <a:p>
              <a:r>
                <a:rPr lang="en-US" sz="2800"/>
                <a:t>Từ màu khăn đỏ chói.</a:t>
              </a:r>
            </a:p>
            <a:p>
              <a:pPr algn="r"/>
              <a:r>
                <a:rPr lang="en-US" sz="2800"/>
                <a:t>(Xuân Quỳnh)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5599067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79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TextBox 76">
            <a:extLst>
              <a:ext uri="{FF2B5EF4-FFF2-40B4-BE49-F238E27FC236}">
                <a16:creationId xmlns:a16="http://schemas.microsoft.com/office/drawing/2014/main" id="{BEBD0274-8757-4446-4140-1C2DBB655ED3}"/>
              </a:ext>
            </a:extLst>
          </p:cNvPr>
          <p:cNvSpPr txBox="1"/>
          <p:nvPr/>
        </p:nvSpPr>
        <p:spPr>
          <a:xfrm>
            <a:off x="307478" y="261257"/>
            <a:ext cx="11546882" cy="175009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591">
                <a:solidFill>
                  <a:srgbClr val="FF0000"/>
                </a:solidFill>
              </a:rPr>
              <a:t>1</a:t>
            </a:r>
            <a:r>
              <a:rPr lang="en-US" sz="3591">
                <a:solidFill>
                  <a:srgbClr val="0070C0"/>
                </a:solidFill>
              </a:rPr>
              <a:t>. Người chị muốn nói gì với em của mình qua 2 dòng thơ “Màu khăn đỏ dắt em/Bước qua thời thơ dại.”? Chọn câu trả lời hoặc nêu ý kiến của em?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F21E1BA-40A5-BA9B-39C8-B66A7648C1EC}"/>
              </a:ext>
            </a:extLst>
          </p:cNvPr>
          <p:cNvSpPr txBox="1"/>
          <p:nvPr/>
        </p:nvSpPr>
        <p:spPr>
          <a:xfrm>
            <a:off x="1066233" y="2200037"/>
            <a:ext cx="9775938" cy="41446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/>
              <a:t>a. Đeo khăn quàng đỏ sẽ giúp em khôn lớn.</a:t>
            </a:r>
          </a:p>
          <a:p>
            <a:pPr algn="just">
              <a:lnSpc>
                <a:spcPct val="150000"/>
              </a:lnSpc>
            </a:pPr>
            <a:r>
              <a:rPr lang="en-US" sz="3600"/>
              <a:t>b. Em sẽ trưởng thành hơn khi được kết nạp vào Đội.</a:t>
            </a:r>
          </a:p>
          <a:p>
            <a:pPr algn="just">
              <a:lnSpc>
                <a:spcPct val="150000"/>
              </a:lnSpc>
            </a:pPr>
            <a:r>
              <a:rPr lang="en-US" sz="3600"/>
              <a:t>c. Chiếc khăn quàng đỏ đưa em tới những thành công.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79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TextBox 76">
            <a:extLst>
              <a:ext uri="{FF2B5EF4-FFF2-40B4-BE49-F238E27FC236}">
                <a16:creationId xmlns:a16="http://schemas.microsoft.com/office/drawing/2014/main" id="{BEBD0274-8757-4446-4140-1C2DBB655ED3}"/>
              </a:ext>
            </a:extLst>
          </p:cNvPr>
          <p:cNvSpPr txBox="1"/>
          <p:nvPr/>
        </p:nvSpPr>
        <p:spPr>
          <a:xfrm>
            <a:off x="700265" y="337122"/>
            <a:ext cx="11103828" cy="119750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591">
                <a:solidFill>
                  <a:srgbClr val="FF0000"/>
                </a:solidFill>
              </a:rPr>
              <a:t>2</a:t>
            </a:r>
            <a:r>
              <a:rPr lang="en-US" sz="3591">
                <a:solidFill>
                  <a:srgbClr val="0070C0"/>
                </a:solidFill>
              </a:rPr>
              <a:t>. Chi tiết nào cho thấy chiếc khăn quàng đỏ gắn bó thân thương với người đội viên?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4989B7F-A31F-30D4-5A79-A27ACBC98A4B}"/>
              </a:ext>
            </a:extLst>
          </p:cNvPr>
          <p:cNvSpPr/>
          <p:nvPr/>
        </p:nvSpPr>
        <p:spPr>
          <a:xfrm>
            <a:off x="754176" y="1727200"/>
            <a:ext cx="10653486" cy="4068022"/>
          </a:xfrm>
          <a:prstGeom prst="roundRect">
            <a:avLst/>
          </a:prstGeom>
          <a:solidFill>
            <a:schemeClr val="bg1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>
                <a:solidFill>
                  <a:srgbClr val="000000"/>
                </a:solidFill>
              </a:rPr>
              <a:t>	Chi tiết nào cho thấy chiếc khăn quàng đỏ gắn bó thân thương với người đội viên là:</a:t>
            </a:r>
          </a:p>
          <a:p>
            <a:r>
              <a:rPr lang="en-US" sz="3600">
                <a:solidFill>
                  <a:srgbClr val="000000"/>
                </a:solidFill>
              </a:rPr>
              <a:t>		</a:t>
            </a:r>
            <a:r>
              <a:rPr lang="en-US" sz="3600" i="1">
                <a:solidFill>
                  <a:srgbClr val="000000"/>
                </a:solidFill>
              </a:rPr>
              <a:t>Màu khăn tuổi thiếu niên</a:t>
            </a:r>
          </a:p>
          <a:p>
            <a:r>
              <a:rPr lang="en-US" sz="3600" i="1">
                <a:solidFill>
                  <a:srgbClr val="000000"/>
                </a:solidFill>
              </a:rPr>
              <a:t>		Suốt đời tươi thắm mãi</a:t>
            </a:r>
          </a:p>
          <a:p>
            <a:r>
              <a:rPr lang="en-US" sz="3600" i="1">
                <a:solidFill>
                  <a:srgbClr val="000000"/>
                </a:solidFill>
              </a:rPr>
              <a:t>		Như lời ru vời vợi</a:t>
            </a:r>
          </a:p>
          <a:p>
            <a:r>
              <a:rPr lang="en-US" sz="3600" i="1">
                <a:solidFill>
                  <a:srgbClr val="000000"/>
                </a:solidFill>
              </a:rPr>
              <a:t>		Chẳng bao giờ cách xa.</a:t>
            </a:r>
          </a:p>
        </p:txBody>
      </p:sp>
    </p:spTree>
    <p:extLst>
      <p:ext uri="{BB962C8B-B14F-4D97-AF65-F5344CB8AC3E}">
        <p14:creationId xmlns:p14="http://schemas.microsoft.com/office/powerpoint/2010/main" val="1200579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79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TextBox 76">
            <a:extLst>
              <a:ext uri="{FF2B5EF4-FFF2-40B4-BE49-F238E27FC236}">
                <a16:creationId xmlns:a16="http://schemas.microsoft.com/office/drawing/2014/main" id="{BEBD0274-8757-4446-4140-1C2DBB655ED3}"/>
              </a:ext>
            </a:extLst>
          </p:cNvPr>
          <p:cNvSpPr txBox="1"/>
          <p:nvPr/>
        </p:nvSpPr>
        <p:spPr>
          <a:xfrm>
            <a:off x="700265" y="337122"/>
            <a:ext cx="11103828" cy="119750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591">
                <a:solidFill>
                  <a:srgbClr val="FF0000"/>
                </a:solidFill>
              </a:rPr>
              <a:t>3</a:t>
            </a:r>
            <a:r>
              <a:rPr lang="en-US" sz="3591">
                <a:solidFill>
                  <a:srgbClr val="0070C0"/>
                </a:solidFill>
              </a:rPr>
              <a:t>. Người chị đã chia sẻ với em niềm vui, mơ ước của người đội viên qua hình ảnh nào?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EE4F030-D3A4-9102-1235-B47C86199FA2}"/>
              </a:ext>
            </a:extLst>
          </p:cNvPr>
          <p:cNvGrpSpPr/>
          <p:nvPr/>
        </p:nvGrpSpPr>
        <p:grpSpPr>
          <a:xfrm>
            <a:off x="463607" y="1886857"/>
            <a:ext cx="11234624" cy="4068022"/>
            <a:chOff x="463607" y="1886857"/>
            <a:chExt cx="11234624" cy="4068022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C4989B7F-A31F-30D4-5A79-A27ACBC98A4B}"/>
                </a:ext>
              </a:extLst>
            </p:cNvPr>
            <p:cNvSpPr/>
            <p:nvPr/>
          </p:nvSpPr>
          <p:spPr>
            <a:xfrm>
              <a:off x="463607" y="1886857"/>
              <a:ext cx="11234624" cy="4068022"/>
            </a:xfrm>
            <a:prstGeom prst="roundRect">
              <a:avLst/>
            </a:prstGeom>
            <a:solidFill>
              <a:schemeClr val="bg1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3200">
                  <a:solidFill>
                    <a:srgbClr val="000000"/>
                  </a:solidFill>
                </a:rPr>
                <a:t>Này em, mở cửa ra</a:t>
              </a:r>
            </a:p>
            <a:p>
              <a:r>
                <a:rPr lang="en-US" sz="3200">
                  <a:solidFill>
                    <a:srgbClr val="000000"/>
                  </a:solidFill>
                </a:rPr>
                <a:t>Một trời xanh vẫn đợi</a:t>
              </a:r>
            </a:p>
            <a:p>
              <a:r>
                <a:rPr lang="en-US" sz="3200">
                  <a:solidFill>
                    <a:srgbClr val="000000"/>
                  </a:solidFill>
                </a:rPr>
                <a:t>Cánh buồm là tiếng gọi</a:t>
              </a:r>
            </a:p>
            <a:p>
              <a:r>
                <a:rPr lang="en-US" sz="3200">
                  <a:solidFill>
                    <a:srgbClr val="000000"/>
                  </a:solidFill>
                </a:rPr>
                <a:t>Mặt biển và dòng sông.</a:t>
              </a: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1BE26E0D-733A-A2B7-9A07-C18172407CB4}"/>
                </a:ext>
              </a:extLst>
            </p:cNvPr>
            <p:cNvSpPr txBox="1"/>
            <p:nvPr/>
          </p:nvSpPr>
          <p:spPr>
            <a:xfrm>
              <a:off x="6080919" y="2889816"/>
              <a:ext cx="5446052" cy="2062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/>
                <a:t>Nắng vườn trưa mênh mông</a:t>
              </a:r>
            </a:p>
            <a:p>
              <a:r>
                <a:rPr lang="en-US" sz="3200"/>
                <a:t>Bướm bay như lời hát</a:t>
              </a:r>
            </a:p>
            <a:p>
              <a:r>
                <a:rPr lang="en-US" sz="3200"/>
                <a:t>Con tàu là đất nước</a:t>
              </a:r>
            </a:p>
            <a:p>
              <a:r>
                <a:rPr lang="en-US" sz="3200"/>
                <a:t>Đưa ta tới bến xa.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80502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79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TextBox 76">
            <a:extLst>
              <a:ext uri="{FF2B5EF4-FFF2-40B4-BE49-F238E27FC236}">
                <a16:creationId xmlns:a16="http://schemas.microsoft.com/office/drawing/2014/main" id="{BEBD0274-8757-4446-4140-1C2DBB655ED3}"/>
              </a:ext>
            </a:extLst>
          </p:cNvPr>
          <p:cNvSpPr txBox="1"/>
          <p:nvPr/>
        </p:nvSpPr>
        <p:spPr>
          <a:xfrm>
            <a:off x="700265" y="337122"/>
            <a:ext cx="11103828" cy="119750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591">
                <a:solidFill>
                  <a:srgbClr val="FF0000"/>
                </a:solidFill>
              </a:rPr>
              <a:t>4</a:t>
            </a:r>
            <a:r>
              <a:rPr lang="en-US" sz="3591">
                <a:solidFill>
                  <a:srgbClr val="0070C0"/>
                </a:solidFill>
              </a:rPr>
              <a:t>. Theo em, bạn nhỏ cảm nhận được điều gì qua lời nhắn nhủ của chị ở khổ thơ cuối?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4989B7F-A31F-30D4-5A79-A27ACBC98A4B}"/>
              </a:ext>
            </a:extLst>
          </p:cNvPr>
          <p:cNvSpPr/>
          <p:nvPr/>
        </p:nvSpPr>
        <p:spPr>
          <a:xfrm>
            <a:off x="1238425" y="1791871"/>
            <a:ext cx="9684987" cy="2369363"/>
          </a:xfrm>
          <a:prstGeom prst="roundRect">
            <a:avLst/>
          </a:prstGeom>
          <a:solidFill>
            <a:schemeClr val="bg1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000">
                <a:solidFill>
                  <a:srgbClr val="000000"/>
                </a:solidFill>
              </a:rPr>
              <a:t>Người em cảm nhận được niềm vui, niềm xúc động của chị khi em mình được kết nạp vào Đội.</a:t>
            </a:r>
            <a:endParaRPr lang="en-US" sz="4000" i="1">
              <a:solidFill>
                <a:srgbClr val="0000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D910E4E-4B8B-8E28-7154-4367B1DFB7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61706" y="4418476"/>
            <a:ext cx="2238426" cy="22950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18190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79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TextBox 76">
            <a:extLst>
              <a:ext uri="{FF2B5EF4-FFF2-40B4-BE49-F238E27FC236}">
                <a16:creationId xmlns:a16="http://schemas.microsoft.com/office/drawing/2014/main" id="{BEBD0274-8757-4446-4140-1C2DBB655ED3}"/>
              </a:ext>
            </a:extLst>
          </p:cNvPr>
          <p:cNvSpPr txBox="1"/>
          <p:nvPr/>
        </p:nvSpPr>
        <p:spPr>
          <a:xfrm>
            <a:off x="529005" y="67238"/>
            <a:ext cx="11103828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/>
              <a:t>Học thuộc lòng khổ thơ 2, 3, 4.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68F2E1A-7641-FD24-7AEB-F625686498D6}"/>
              </a:ext>
            </a:extLst>
          </p:cNvPr>
          <p:cNvSpPr txBox="1"/>
          <p:nvPr/>
        </p:nvSpPr>
        <p:spPr>
          <a:xfrm>
            <a:off x="954488" y="1988872"/>
            <a:ext cx="512643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/>
              <a:t>Màu khăn tuổi thiếu niên</a:t>
            </a:r>
          </a:p>
          <a:p>
            <a:r>
              <a:rPr lang="en-US" sz="3200"/>
              <a:t>Suốt đời tươi thắm mãi</a:t>
            </a:r>
          </a:p>
          <a:p>
            <a:r>
              <a:rPr lang="en-US" sz="3200"/>
              <a:t>Như lời ru vời vợi</a:t>
            </a:r>
          </a:p>
          <a:p>
            <a:r>
              <a:rPr lang="en-US" sz="3200"/>
              <a:t>Chẳng bao giờ cách xa.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8A1C9CB-B038-6255-4E83-F196EAE44B3C}"/>
              </a:ext>
            </a:extLst>
          </p:cNvPr>
          <p:cNvSpPr txBox="1"/>
          <p:nvPr/>
        </p:nvSpPr>
        <p:spPr>
          <a:xfrm>
            <a:off x="954488" y="4356654"/>
            <a:ext cx="512643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/>
              <a:t>Này em, mở cửa ra</a:t>
            </a:r>
          </a:p>
          <a:p>
            <a:r>
              <a:rPr lang="en-US" sz="3200"/>
              <a:t>Một trời xanh vẫn đợi</a:t>
            </a:r>
          </a:p>
          <a:p>
            <a:r>
              <a:rPr lang="en-US" sz="3200"/>
              <a:t>Cánh buồm là tiếng gọi</a:t>
            </a:r>
          </a:p>
          <a:p>
            <a:r>
              <a:rPr lang="en-US" sz="3200"/>
              <a:t>Mặt biển và dòng sông.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131B8F6-4B7F-79F9-0DA3-0DB1A6B4EF13}"/>
              </a:ext>
            </a:extLst>
          </p:cNvPr>
          <p:cNvSpPr txBox="1"/>
          <p:nvPr/>
        </p:nvSpPr>
        <p:spPr>
          <a:xfrm>
            <a:off x="5859187" y="1988872"/>
            <a:ext cx="578039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/>
              <a:t>Nắng vườn trưa mênh mông</a:t>
            </a:r>
          </a:p>
          <a:p>
            <a:r>
              <a:rPr lang="en-US" sz="3200"/>
              <a:t>Bướm bay như lời hát</a:t>
            </a:r>
          </a:p>
          <a:p>
            <a:r>
              <a:rPr lang="en-US" sz="3200"/>
              <a:t>Con tàu là đất nước</a:t>
            </a:r>
          </a:p>
          <a:p>
            <a:r>
              <a:rPr lang="en-US" sz="3200"/>
              <a:t>Đưa ta tới bến xa.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7059C34-4101-4719-7A54-F278B8E88A25}"/>
              </a:ext>
            </a:extLst>
          </p:cNvPr>
          <p:cNvSpPr txBox="1"/>
          <p:nvPr/>
        </p:nvSpPr>
        <p:spPr>
          <a:xfrm>
            <a:off x="3348643" y="1098418"/>
            <a:ext cx="50210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0070C0"/>
                </a:solidFill>
                <a:latin typeface="+mn-lt"/>
              </a:rPr>
              <a:t>NGÀY EM VÀO ĐỘI</a:t>
            </a:r>
            <a:endParaRPr lang="vi-VN" sz="3200" b="1">
              <a:solidFill>
                <a:srgbClr val="0070C0"/>
              </a:solidFill>
              <a:latin typeface="+mn-lt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6E8AB9E-2FC0-80A7-E364-255CA2A24A9F}"/>
              </a:ext>
            </a:extLst>
          </p:cNvPr>
          <p:cNvSpPr/>
          <p:nvPr/>
        </p:nvSpPr>
        <p:spPr>
          <a:xfrm>
            <a:off x="1901371" y="1988872"/>
            <a:ext cx="3614058" cy="144012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A5E122F-36F0-E87A-177D-482491D3CD94}"/>
              </a:ext>
            </a:extLst>
          </p:cNvPr>
          <p:cNvSpPr/>
          <p:nvPr/>
        </p:nvSpPr>
        <p:spPr>
          <a:xfrm>
            <a:off x="2245128" y="3429000"/>
            <a:ext cx="3614058" cy="72006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C234329-DB5C-C78C-EE93-3952D55FA4D5}"/>
              </a:ext>
            </a:extLst>
          </p:cNvPr>
          <p:cNvSpPr/>
          <p:nvPr/>
        </p:nvSpPr>
        <p:spPr>
          <a:xfrm>
            <a:off x="1843315" y="4394811"/>
            <a:ext cx="3614058" cy="98200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452F8D7-953F-3EC3-0E82-B33B14257C3E}"/>
              </a:ext>
            </a:extLst>
          </p:cNvPr>
          <p:cNvSpPr/>
          <p:nvPr/>
        </p:nvSpPr>
        <p:spPr>
          <a:xfrm>
            <a:off x="2126060" y="5268579"/>
            <a:ext cx="3614058" cy="66776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B3F82FC-3366-C37D-EF81-CAD38874C909}"/>
              </a:ext>
            </a:extLst>
          </p:cNvPr>
          <p:cNvSpPr/>
          <p:nvPr/>
        </p:nvSpPr>
        <p:spPr>
          <a:xfrm>
            <a:off x="1768730" y="5843668"/>
            <a:ext cx="3614058" cy="66776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D5AB3C2-89FB-6C5F-F208-CB34161931E4}"/>
              </a:ext>
            </a:extLst>
          </p:cNvPr>
          <p:cNvSpPr/>
          <p:nvPr/>
        </p:nvSpPr>
        <p:spPr>
          <a:xfrm>
            <a:off x="7027802" y="1857271"/>
            <a:ext cx="4351398" cy="66776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99AFB8A-4347-C696-D4F9-71E326A90EE8}"/>
              </a:ext>
            </a:extLst>
          </p:cNvPr>
          <p:cNvSpPr/>
          <p:nvPr/>
        </p:nvSpPr>
        <p:spPr>
          <a:xfrm>
            <a:off x="7157994" y="2337268"/>
            <a:ext cx="4351398" cy="66776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DA71AD2-AF55-935E-73E2-B652EBADEFC8}"/>
              </a:ext>
            </a:extLst>
          </p:cNvPr>
          <p:cNvSpPr/>
          <p:nvPr/>
        </p:nvSpPr>
        <p:spPr>
          <a:xfrm>
            <a:off x="6806069" y="3040317"/>
            <a:ext cx="4351398" cy="95260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A8808D3-F6E8-4ECF-213A-61F07AAD9E14}"/>
              </a:ext>
            </a:extLst>
          </p:cNvPr>
          <p:cNvSpPr/>
          <p:nvPr/>
        </p:nvSpPr>
        <p:spPr>
          <a:xfrm>
            <a:off x="694104" y="1916874"/>
            <a:ext cx="11103828" cy="459455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1864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8053A390-ABE1-8ED4-967C-74F130CF069E}"/>
              </a:ext>
            </a:extLst>
          </p:cNvPr>
          <p:cNvSpPr/>
          <p:nvPr/>
        </p:nvSpPr>
        <p:spPr>
          <a:xfrm>
            <a:off x="1658208" y="660399"/>
            <a:ext cx="10813142" cy="129177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82880">
              <a:lnSpc>
                <a:spcPct val="150000"/>
              </a:lnSpc>
            </a:pPr>
            <a:r>
              <a:rPr lang="en-US" sz="3600">
                <a:solidFill>
                  <a:srgbClr val="000000"/>
                </a:solidFill>
              </a:rPr>
              <a:t>Em hãy chia sẻ về nội dung của bài thơ.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4CB06D2-8C6C-98EE-33C4-91E3C717DB58}"/>
              </a:ext>
            </a:extLst>
          </p:cNvPr>
          <p:cNvSpPr/>
          <p:nvPr/>
        </p:nvSpPr>
        <p:spPr>
          <a:xfrm>
            <a:off x="489007" y="2169886"/>
            <a:ext cx="11183823" cy="3534227"/>
          </a:xfrm>
          <a:prstGeom prst="roundRect">
            <a:avLst/>
          </a:prstGeom>
          <a:solidFill>
            <a:schemeClr val="bg1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82880" algn="just">
              <a:lnSpc>
                <a:spcPct val="150000"/>
              </a:lnSpc>
            </a:pPr>
            <a:r>
              <a:rPr lang="en-US" sz="4400">
                <a:solidFill>
                  <a:srgbClr val="000000"/>
                </a:solidFill>
              </a:rPr>
              <a:t>Bài thơ là niềm vui, sự đồng cảm của người chị khi biết tin em của mình được vào Đội.</a:t>
            </a:r>
          </a:p>
        </p:txBody>
      </p:sp>
    </p:spTree>
    <p:extLst>
      <p:ext uri="{BB962C8B-B14F-4D97-AF65-F5344CB8AC3E}">
        <p14:creationId xmlns:p14="http://schemas.microsoft.com/office/powerpoint/2010/main" val="419384959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5F2D9BB-15C7-E587-2E38-B0597F1F0BB3}"/>
              </a:ext>
            </a:extLst>
          </p:cNvPr>
          <p:cNvSpPr txBox="1"/>
          <p:nvPr/>
        </p:nvSpPr>
        <p:spPr>
          <a:xfrm>
            <a:off x="571378" y="839622"/>
            <a:ext cx="11400925" cy="19343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985" b="1">
                <a:solidFill>
                  <a:srgbClr val="0070C0"/>
                </a:solidFill>
              </a:rPr>
              <a:t>LẮNG NGHE </a:t>
            </a:r>
          </a:p>
          <a:p>
            <a:pPr algn="ctr"/>
            <a:r>
              <a:rPr lang="en-US" sz="5985" b="1">
                <a:solidFill>
                  <a:srgbClr val="0070C0"/>
                </a:solidFill>
              </a:rPr>
              <a:t>ĐỌC DIỄN CẢM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864E387-1A73-1DEF-5724-EA51DCF1C9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9596" y="3311696"/>
            <a:ext cx="1982646" cy="270668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21BAF9F-1845-3698-F9FC-281EBAAC0F62}"/>
              </a:ext>
            </a:extLst>
          </p:cNvPr>
          <p:cNvSpPr txBox="1"/>
          <p:nvPr/>
        </p:nvSpPr>
        <p:spPr>
          <a:xfrm>
            <a:off x="1506783" y="6394167"/>
            <a:ext cx="9148275" cy="3993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5"/>
              <a:t>Học sinh nghe giáo viên hoặc một bạn trong lớp đọc diễn cảm.</a:t>
            </a:r>
          </a:p>
        </p:txBody>
      </p:sp>
    </p:spTree>
    <p:extLst>
      <p:ext uri="{BB962C8B-B14F-4D97-AF65-F5344CB8AC3E}">
        <p14:creationId xmlns:p14="http://schemas.microsoft.com/office/powerpoint/2010/main" val="222268743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5F2D9BB-15C7-E587-2E38-B0597F1F0BB3}"/>
              </a:ext>
            </a:extLst>
          </p:cNvPr>
          <p:cNvSpPr txBox="1"/>
          <p:nvPr/>
        </p:nvSpPr>
        <p:spPr>
          <a:xfrm>
            <a:off x="760911" y="1065530"/>
            <a:ext cx="10640013" cy="1565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788" b="1">
                <a:solidFill>
                  <a:srgbClr val="0070C0"/>
                </a:solidFill>
              </a:rPr>
              <a:t>LẮNG NGHE CÁC BẠN </a:t>
            </a:r>
          </a:p>
          <a:p>
            <a:pPr algn="ctr"/>
            <a:r>
              <a:rPr lang="en-US" sz="4788" b="1">
                <a:solidFill>
                  <a:srgbClr val="0070C0"/>
                </a:solidFill>
              </a:rPr>
              <a:t>ĐỌC NỐI TIẾP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864E387-1A73-1DEF-5724-EA51DCF1C9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9593" y="3174746"/>
            <a:ext cx="1982646" cy="270668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21BAF9F-1845-3698-F9FC-281EBAAC0F62}"/>
              </a:ext>
            </a:extLst>
          </p:cNvPr>
          <p:cNvSpPr txBox="1"/>
          <p:nvPr/>
        </p:nvSpPr>
        <p:spPr>
          <a:xfrm>
            <a:off x="1506783" y="6394167"/>
            <a:ext cx="9148275" cy="3993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5"/>
              <a:t>Học sinh các bạn đọc nối tiếp, theo dõi và đọc thầm toàn bài.</a:t>
            </a:r>
          </a:p>
        </p:txBody>
      </p:sp>
    </p:spTree>
    <p:extLst>
      <p:ext uri="{BB962C8B-B14F-4D97-AF65-F5344CB8AC3E}">
        <p14:creationId xmlns:p14="http://schemas.microsoft.com/office/powerpoint/2010/main" val="274530216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08A270F-C40F-026F-DC37-557E0B60E371}"/>
              </a:ext>
            </a:extLst>
          </p:cNvPr>
          <p:cNvSpPr txBox="1"/>
          <p:nvPr/>
        </p:nvSpPr>
        <p:spPr>
          <a:xfrm>
            <a:off x="1119642" y="937143"/>
            <a:ext cx="10302670" cy="1750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591" b="1"/>
              <a:t>1</a:t>
            </a:r>
            <a:r>
              <a:rPr lang="en-US" sz="3591"/>
              <a:t>. Đọc các câu đố về đồ dùng học tập hoặc những đồ vật khác ở trường, viết phiếu đọc sách theo mẫu.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EB78983-5C9A-1888-AA14-F1B7D56F1C1D}"/>
              </a:ext>
            </a:extLst>
          </p:cNvPr>
          <p:cNvSpPr txBox="1"/>
          <p:nvPr/>
        </p:nvSpPr>
        <p:spPr>
          <a:xfrm>
            <a:off x="142143" y="169369"/>
            <a:ext cx="11877552" cy="767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389" b="1">
                <a:solidFill>
                  <a:srgbClr val="002060"/>
                </a:solidFill>
              </a:rPr>
              <a:t>ĐỌC MỞ RỘNG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0B95135-372E-3478-F05B-392AD9822DD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t="3693"/>
          <a:stretch/>
        </p:blipFill>
        <p:spPr>
          <a:xfrm>
            <a:off x="859624" y="2777951"/>
            <a:ext cx="10988793" cy="37301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182839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Phương Nam Education">
            <a:extLst>
              <a:ext uri="{FF2B5EF4-FFF2-40B4-BE49-F238E27FC236}">
                <a16:creationId xmlns:a16="http://schemas.microsoft.com/office/drawing/2014/main" id="{E8F085D3-A559-638A-7218-157E9F79F2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9795" b="8331"/>
          <a:stretch/>
        </p:blipFill>
        <p:spPr bwMode="auto">
          <a:xfrm>
            <a:off x="3989521" y="3429001"/>
            <a:ext cx="3959626" cy="2908316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902" name="Google Shape;7902;p32"/>
          <p:cNvSpPr txBox="1">
            <a:spLocks noGrp="1"/>
          </p:cNvSpPr>
          <p:nvPr>
            <p:ph type="title" idx="4294967295"/>
          </p:nvPr>
        </p:nvSpPr>
        <p:spPr>
          <a:xfrm>
            <a:off x="2213769" y="2030011"/>
            <a:ext cx="7734300" cy="952500"/>
          </a:xfrm>
          <a:prstGeom prst="rect">
            <a:avLst/>
          </a:prstGeom>
        </p:spPr>
        <p:txBody>
          <a:bodyPr spcFirstLastPara="1" wrap="square" lIns="121298" tIns="121298" rIns="121298" bIns="121298" anchor="b" anchorCtr="0">
            <a:noAutofit/>
          </a:bodyPr>
          <a:lstStyle/>
          <a:p>
            <a:r>
              <a:rPr lang="en-US" sz="8778" b="1">
                <a:solidFill>
                  <a:srgbClr val="0070C0"/>
                </a:solidFill>
                <a:latin typeface="+mj-lt"/>
              </a:rPr>
              <a:t>TIẾNG VIỆT 3</a:t>
            </a:r>
            <a:endParaRPr sz="8778" b="1">
              <a:solidFill>
                <a:srgbClr val="0070C0"/>
              </a:solidFill>
              <a:latin typeface="+mj-lt"/>
            </a:endParaRPr>
          </a:p>
        </p:txBody>
      </p:sp>
      <p:pic>
        <p:nvPicPr>
          <p:cNvPr id="12" name="Picture 2" descr="Bộ SGK Lớp 6 - Kết nối tri thức với cuộc sống - Công ty Cổ phần Đầu tư và  Phát triển Giáo dục Phương Nam">
            <a:extLst>
              <a:ext uri="{FF2B5EF4-FFF2-40B4-BE49-F238E27FC236}">
                <a16:creationId xmlns:a16="http://schemas.microsoft.com/office/drawing/2014/main" id="{DA0574DD-FA65-970A-7A7B-A208389134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333"/>
          <a:stretch/>
        </p:blipFill>
        <p:spPr bwMode="auto">
          <a:xfrm>
            <a:off x="-144026" y="-140826"/>
            <a:ext cx="2317922" cy="2140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08A270F-C40F-026F-DC37-557E0B60E371}"/>
              </a:ext>
            </a:extLst>
          </p:cNvPr>
          <p:cNvSpPr txBox="1"/>
          <p:nvPr/>
        </p:nvSpPr>
        <p:spPr>
          <a:xfrm>
            <a:off x="606806" y="420526"/>
            <a:ext cx="11332937" cy="1647759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591" b="1"/>
              <a:t>2</a:t>
            </a:r>
            <a:r>
              <a:rPr lang="en-US" sz="3591"/>
              <a:t>. Chia sẻ với bạn các câu đố em vừa tìm được và cùng bạn giải các câu đố đó.</a:t>
            </a:r>
          </a:p>
        </p:txBody>
      </p:sp>
      <p:pic>
        <p:nvPicPr>
          <p:cNvPr id="1028" name="Picture 4" descr="Free Webinar | eKidz.eu - eKidz">
            <a:extLst>
              <a:ext uri="{FF2B5EF4-FFF2-40B4-BE49-F238E27FC236}">
                <a16:creationId xmlns:a16="http://schemas.microsoft.com/office/drawing/2014/main" id="{655C75B2-5608-0BB7-55DA-64D4F20B65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36091"/>
            <a:ext cx="12161838" cy="4084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219256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8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51" name="Google Shape;8151;p36"/>
          <p:cNvGrpSpPr/>
          <p:nvPr/>
        </p:nvGrpSpPr>
        <p:grpSpPr>
          <a:xfrm>
            <a:off x="2027498" y="1556710"/>
            <a:ext cx="3958937" cy="3744580"/>
            <a:chOff x="1121526" y="1341074"/>
            <a:chExt cx="3065806" cy="2648383"/>
          </a:xfrm>
        </p:grpSpPr>
        <p:sp>
          <p:nvSpPr>
            <p:cNvPr id="8152" name="Google Shape;8152;p36"/>
            <p:cNvSpPr/>
            <p:nvPr/>
          </p:nvSpPr>
          <p:spPr>
            <a:xfrm rot="1213492">
              <a:off x="1546399" y="1692085"/>
              <a:ext cx="2377811" cy="1946361"/>
            </a:xfrm>
            <a:custGeom>
              <a:avLst/>
              <a:gdLst/>
              <a:ahLst/>
              <a:cxnLst/>
              <a:rect l="l" t="t" r="r" b="b"/>
              <a:pathLst>
                <a:path w="25795" h="21114" extrusionOk="0">
                  <a:moveTo>
                    <a:pt x="11355" y="0"/>
                  </a:moveTo>
                  <a:cubicBezTo>
                    <a:pt x="10021" y="0"/>
                    <a:pt x="8644" y="263"/>
                    <a:pt x="7261" y="832"/>
                  </a:cubicBezTo>
                  <a:cubicBezTo>
                    <a:pt x="2263" y="2882"/>
                    <a:pt x="1" y="7431"/>
                    <a:pt x="88" y="12654"/>
                  </a:cubicBezTo>
                  <a:cubicBezTo>
                    <a:pt x="126" y="15004"/>
                    <a:pt x="226" y="17815"/>
                    <a:pt x="2188" y="19415"/>
                  </a:cubicBezTo>
                  <a:cubicBezTo>
                    <a:pt x="3764" y="20716"/>
                    <a:pt x="5986" y="21113"/>
                    <a:pt x="8041" y="21113"/>
                  </a:cubicBezTo>
                  <a:cubicBezTo>
                    <a:pt x="8413" y="21113"/>
                    <a:pt x="8780" y="21100"/>
                    <a:pt x="9136" y="21077"/>
                  </a:cubicBezTo>
                  <a:cubicBezTo>
                    <a:pt x="16009" y="20652"/>
                    <a:pt x="25794" y="16166"/>
                    <a:pt x="22170" y="7806"/>
                  </a:cubicBezTo>
                  <a:cubicBezTo>
                    <a:pt x="20204" y="3251"/>
                    <a:pt x="16048" y="0"/>
                    <a:pt x="11355" y="0"/>
                  </a:cubicBezTo>
                  <a:close/>
                </a:path>
              </a:pathLst>
            </a:custGeom>
            <a:solidFill>
              <a:schemeClr val="dk2">
                <a:alpha val="56250"/>
              </a:schemeClr>
            </a:solidFill>
            <a:ln>
              <a:noFill/>
            </a:ln>
          </p:spPr>
          <p:txBody>
            <a:bodyPr spcFirstLastPara="1" wrap="square" lIns="121298" tIns="121298" rIns="121298" bIns="121298" anchor="ctr" anchorCtr="0">
              <a:noAutofit/>
            </a:bodyPr>
            <a:lstStyle/>
            <a:p>
              <a:endParaRPr sz="2472"/>
            </a:p>
          </p:txBody>
        </p:sp>
        <p:sp>
          <p:nvSpPr>
            <p:cNvPr id="8153" name="Google Shape;8153;p36"/>
            <p:cNvSpPr/>
            <p:nvPr/>
          </p:nvSpPr>
          <p:spPr>
            <a:xfrm rot="1213492">
              <a:off x="1384647" y="1692085"/>
              <a:ext cx="2377811" cy="1946361"/>
            </a:xfrm>
            <a:custGeom>
              <a:avLst/>
              <a:gdLst/>
              <a:ahLst/>
              <a:cxnLst/>
              <a:rect l="l" t="t" r="r" b="b"/>
              <a:pathLst>
                <a:path w="25795" h="21114" extrusionOk="0">
                  <a:moveTo>
                    <a:pt x="11355" y="0"/>
                  </a:moveTo>
                  <a:cubicBezTo>
                    <a:pt x="10021" y="0"/>
                    <a:pt x="8644" y="263"/>
                    <a:pt x="7261" y="832"/>
                  </a:cubicBezTo>
                  <a:cubicBezTo>
                    <a:pt x="2263" y="2882"/>
                    <a:pt x="1" y="7431"/>
                    <a:pt x="88" y="12654"/>
                  </a:cubicBezTo>
                  <a:cubicBezTo>
                    <a:pt x="126" y="15004"/>
                    <a:pt x="226" y="17815"/>
                    <a:pt x="2188" y="19415"/>
                  </a:cubicBezTo>
                  <a:cubicBezTo>
                    <a:pt x="3764" y="20716"/>
                    <a:pt x="5986" y="21113"/>
                    <a:pt x="8041" y="21113"/>
                  </a:cubicBezTo>
                  <a:cubicBezTo>
                    <a:pt x="8413" y="21113"/>
                    <a:pt x="8780" y="21100"/>
                    <a:pt x="9136" y="21077"/>
                  </a:cubicBezTo>
                  <a:cubicBezTo>
                    <a:pt x="16009" y="20652"/>
                    <a:pt x="25794" y="16166"/>
                    <a:pt x="22170" y="7806"/>
                  </a:cubicBezTo>
                  <a:cubicBezTo>
                    <a:pt x="20204" y="3251"/>
                    <a:pt x="16048" y="0"/>
                    <a:pt x="11355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298" tIns="121298" rIns="121298" bIns="121298" anchor="ctr" anchorCtr="0">
              <a:noAutofit/>
            </a:bodyPr>
            <a:lstStyle/>
            <a:p>
              <a:endParaRPr sz="2472"/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667FA413-8759-35D9-CFD6-9B54A83F4A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09231" y="1972037"/>
            <a:ext cx="3357492" cy="3172830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B78922B8-B69A-A17B-82F8-FEE0BC25FA44}"/>
              </a:ext>
            </a:extLst>
          </p:cNvPr>
          <p:cNvSpPr txBox="1"/>
          <p:nvPr/>
        </p:nvSpPr>
        <p:spPr>
          <a:xfrm>
            <a:off x="834801" y="2830319"/>
            <a:ext cx="5925173" cy="11975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91" b="1"/>
              <a:t>VẬN DỤNG</a:t>
            </a:r>
          </a:p>
          <a:p>
            <a:pPr algn="ctr"/>
            <a:r>
              <a:rPr lang="en-US" sz="3591" b="1"/>
              <a:t>MỞ RỘNG</a:t>
            </a:r>
          </a:p>
        </p:txBody>
      </p:sp>
    </p:spTree>
    <p:extLst>
      <p:ext uri="{BB962C8B-B14F-4D97-AF65-F5344CB8AC3E}">
        <p14:creationId xmlns:p14="http://schemas.microsoft.com/office/powerpoint/2010/main" val="170677769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109487" y="5346900"/>
            <a:ext cx="8209240" cy="1223551"/>
          </a:xfrm>
          <a:prstGeom prst="rect">
            <a:avLst/>
          </a:prstGeom>
          <a:solidFill>
            <a:srgbClr val="FFE285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21424" tIns="60712" rIns="121424" bIns="60712" rtlCol="0" anchor="ctr"/>
          <a:lstStyle/>
          <a:p>
            <a:pPr lvl="0">
              <a:buClrTx/>
              <a:defRPr/>
            </a:pPr>
            <a:r>
              <a:rPr lang="en-US" sz="4389">
                <a:latin typeface="+mj-lt"/>
                <a:ea typeface="Arial-Rounded" pitchFamily="34" charset="0"/>
                <a:cs typeface="Arial-Rounded" pitchFamily="34" charset="0"/>
              </a:rPr>
              <a:t>C. 9 tuổi</a:t>
            </a:r>
            <a:endParaRPr lang="vi-VN" sz="4389" dirty="0">
              <a:latin typeface="+mj-lt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109487" y="2388900"/>
            <a:ext cx="8209240" cy="1254845"/>
          </a:xfrm>
          <a:prstGeom prst="rect">
            <a:avLst/>
          </a:prstGeom>
          <a:solidFill>
            <a:srgbClr val="FFE285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21424" tIns="60712" rIns="121424" bIns="60712" rtlCol="0" anchor="ctr"/>
          <a:lstStyle/>
          <a:p>
            <a:r>
              <a:rPr lang="en-US" sz="4389">
                <a:latin typeface="+mj-lt"/>
                <a:ea typeface="Arial-Rounded" pitchFamily="34" charset="0"/>
                <a:cs typeface="Arial-Rounded" pitchFamily="34" charset="0"/>
              </a:rPr>
              <a:t>A. 8 tuổi</a:t>
            </a:r>
            <a:endParaRPr lang="en-US" sz="4389" dirty="0">
              <a:latin typeface="+mj-lt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0272" y="5568271"/>
            <a:ext cx="796123" cy="780805"/>
          </a:xfrm>
          <a:prstGeom prst="rect">
            <a:avLst/>
          </a:prstGeom>
          <a:noFill/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9568" y="2644962"/>
            <a:ext cx="805558" cy="776426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2109487" y="3898821"/>
            <a:ext cx="8209240" cy="1219659"/>
          </a:xfrm>
          <a:prstGeom prst="rect">
            <a:avLst/>
          </a:prstGeom>
          <a:solidFill>
            <a:srgbClr val="FFE285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21424" tIns="60712" rIns="121424" bIns="60712" rtlCol="0" anchor="ctr"/>
          <a:lstStyle/>
          <a:p>
            <a:r>
              <a:rPr lang="en-US" sz="4389">
                <a:latin typeface="+mj-lt"/>
                <a:ea typeface="Arial-Rounded" pitchFamily="34" charset="0"/>
                <a:cs typeface="Arial-Rounded" pitchFamily="34" charset="0"/>
              </a:rPr>
              <a:t>B. 10 tuổi</a:t>
            </a:r>
            <a:endParaRPr lang="en-US" sz="4389" dirty="0">
              <a:latin typeface="+mj-lt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7109" y="4127241"/>
            <a:ext cx="805558" cy="776426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/>
        </p:nvSpPr>
        <p:spPr>
          <a:xfrm>
            <a:off x="1565836" y="368678"/>
            <a:ext cx="9030165" cy="1599937"/>
          </a:xfrm>
          <a:prstGeom prst="rect">
            <a:avLst/>
          </a:prstGeom>
          <a:solidFill>
            <a:srgbClr val="FAC0AC"/>
          </a:solidFill>
        </p:spPr>
        <p:txBody>
          <a:bodyPr wrap="square" lIns="121424" tIns="60712" rIns="121424" bIns="60712">
            <a:spAutoFit/>
          </a:bodyPr>
          <a:lstStyle/>
          <a:p>
            <a:pPr algn="ctr"/>
            <a:r>
              <a:rPr lang="en-US" sz="4800" b="1">
                <a:latin typeface="+mn-lt"/>
                <a:ea typeface="Arial-Rounded" pitchFamily="34" charset="0"/>
                <a:cs typeface="Arial-Rounded" pitchFamily="34" charset="0"/>
              </a:rPr>
              <a:t>Trẻ em từ mấy tuổi </a:t>
            </a:r>
          </a:p>
          <a:p>
            <a:pPr algn="ctr"/>
            <a:r>
              <a:rPr lang="en-US" sz="4800" b="1">
                <a:latin typeface="+mn-lt"/>
                <a:ea typeface="Arial-Rounded" pitchFamily="34" charset="0"/>
                <a:cs typeface="Arial-Rounded" pitchFamily="34" charset="0"/>
              </a:rPr>
              <a:t>có thể vào Đội?</a:t>
            </a:r>
            <a:endParaRPr lang="en-US" sz="4800" b="1" dirty="0">
              <a:latin typeface="+mn-lt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1461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9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030A0"/>
                                      </p:to>
                                    </p:animClr>
                                    <p:set>
                                      <p:cBhvr>
                                        <p:cTn id="33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6" grpId="0" animBg="1"/>
      <p:bldP spid="8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88612" y="3784725"/>
            <a:ext cx="7476030" cy="1223551"/>
          </a:xfrm>
          <a:prstGeom prst="rect">
            <a:avLst/>
          </a:prstGeom>
          <a:solidFill>
            <a:srgbClr val="FFD85D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21424" tIns="60712" rIns="121424" bIns="60712" rtlCol="0" anchor="ctr"/>
          <a:lstStyle/>
          <a:p>
            <a:pPr lvl="0" algn="just">
              <a:buClrTx/>
              <a:defRPr/>
            </a:pPr>
            <a:r>
              <a:rPr lang="en-US" sz="4000">
                <a:latin typeface="+mj-lt"/>
                <a:ea typeface="Arial-Rounded" pitchFamily="34" charset="0"/>
                <a:cs typeface="Arial-Rounded" pitchFamily="34" charset="0"/>
              </a:rPr>
              <a:t>B</a:t>
            </a:r>
            <a:r>
              <a:rPr lang="vi-VN" sz="4000">
                <a:latin typeface="+mj-lt"/>
                <a:ea typeface="Arial-Rounded" pitchFamily="34" charset="0"/>
                <a:cs typeface="Arial-Rounded" pitchFamily="34" charset="0"/>
              </a:rPr>
              <a:t>.</a:t>
            </a:r>
            <a:r>
              <a:rPr lang="en-US" sz="4000">
                <a:latin typeface="+mj-lt"/>
                <a:ea typeface="Arial-Rounded" pitchFamily="34" charset="0"/>
                <a:cs typeface="Arial-Rounded" pitchFamily="34" charset="0"/>
              </a:rPr>
              <a:t> vui mừng</a:t>
            </a:r>
            <a:endParaRPr lang="vi-VN" sz="4000" dirty="0">
              <a:latin typeface="+mj-lt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298047" y="2108451"/>
            <a:ext cx="7476030" cy="1254845"/>
          </a:xfrm>
          <a:prstGeom prst="rect">
            <a:avLst/>
          </a:prstGeom>
          <a:solidFill>
            <a:srgbClr val="FFD85D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21424" tIns="60712" rIns="121424" bIns="60712" rtlCol="0" anchor="ctr"/>
          <a:lstStyle/>
          <a:p>
            <a:pPr algn="just"/>
            <a:r>
              <a:rPr lang="en-US" sz="4000">
                <a:latin typeface="+mj-lt"/>
                <a:ea typeface="Arial-Rounded" pitchFamily="34" charset="0"/>
                <a:cs typeface="Arial-Rounded" pitchFamily="34" charset="0"/>
              </a:rPr>
              <a:t>A. lo lắng</a:t>
            </a:r>
            <a:endParaRPr lang="en-US" sz="4000" dirty="0">
              <a:latin typeface="+mj-lt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9229" y="3965923"/>
            <a:ext cx="796123" cy="780805"/>
          </a:xfrm>
          <a:prstGeom prst="rect">
            <a:avLst/>
          </a:prstGeom>
          <a:noFill/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9229" y="2309449"/>
            <a:ext cx="805558" cy="776426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2288612" y="5368582"/>
            <a:ext cx="7476030" cy="1219659"/>
          </a:xfrm>
          <a:prstGeom prst="rect">
            <a:avLst/>
          </a:prstGeom>
          <a:solidFill>
            <a:srgbClr val="FFD85D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21424" tIns="60712" rIns="121424" bIns="60712" rtlCol="0" anchor="ctr"/>
          <a:lstStyle/>
          <a:p>
            <a:pPr algn="just"/>
            <a:r>
              <a:rPr lang="en-US" sz="4000">
                <a:latin typeface="+mj-lt"/>
                <a:ea typeface="Arial-Rounded" pitchFamily="34" charset="0"/>
                <a:cs typeface="Arial-Rounded" pitchFamily="34" charset="0"/>
              </a:rPr>
              <a:t>C. thất vọng</a:t>
            </a:r>
            <a:endParaRPr lang="en-US" sz="4000" dirty="0">
              <a:latin typeface="+mj-lt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9229" y="5564963"/>
            <a:ext cx="805558" cy="776426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/>
        </p:nvSpPr>
        <p:spPr>
          <a:xfrm>
            <a:off x="608092" y="213530"/>
            <a:ext cx="10945654" cy="147349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lIns="121424" tIns="60712" rIns="121424" bIns="60712">
            <a:spAutoFit/>
          </a:bodyPr>
          <a:lstStyle/>
          <a:p>
            <a:pPr algn="ctr"/>
            <a:r>
              <a:rPr lang="en-US" sz="4389" b="1">
                <a:latin typeface="+mj-lt"/>
                <a:ea typeface="Arial-Rounded" pitchFamily="34" charset="0"/>
                <a:cs typeface="Arial-Rounded" pitchFamily="34" charset="0"/>
              </a:rPr>
              <a:t>Từ ngữ nào thể hiện tâm trạng của người chị khi biết tin em được vào Đội?</a:t>
            </a:r>
            <a:endParaRPr lang="en-US" sz="4389" b="1" dirty="0">
              <a:latin typeface="+mj-lt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4972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9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3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6" grpId="0" animBg="1"/>
      <p:bldP spid="8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A780E5-03CD-3F97-0200-3E25A40CD6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Dặn dò</a:t>
            </a:r>
          </a:p>
        </p:txBody>
      </p:sp>
    </p:spTree>
    <p:extLst>
      <p:ext uri="{BB962C8B-B14F-4D97-AF65-F5344CB8AC3E}">
        <p14:creationId xmlns:p14="http://schemas.microsoft.com/office/powerpoint/2010/main" val="5086734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Đội ca Đội Thiếu niên Tiền phong Hồ Chí Minh -Cùng nhau ta đi lên- (Bản đầy đủ 2 lời)">
            <a:hlinkClick r:id="" action="ppaction://media"/>
            <a:extLst>
              <a:ext uri="{FF2B5EF4-FFF2-40B4-BE49-F238E27FC236}">
                <a16:creationId xmlns:a16="http://schemas.microsoft.com/office/drawing/2014/main" id="{6AE5571A-C2AB-BF75-3313-3F0EE259A31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7938"/>
            <a:ext cx="12161838" cy="6840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879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5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90" name="Google Shape;7990;p52"/>
          <p:cNvGrpSpPr/>
          <p:nvPr/>
        </p:nvGrpSpPr>
        <p:grpSpPr>
          <a:xfrm rot="10800000">
            <a:off x="687200" y="889339"/>
            <a:ext cx="9124113" cy="4058920"/>
            <a:chOff x="262375" y="252950"/>
            <a:chExt cx="8619244" cy="4571895"/>
          </a:xfrm>
        </p:grpSpPr>
        <p:sp>
          <p:nvSpPr>
            <p:cNvPr id="7991" name="Google Shape;7991;p52"/>
            <p:cNvSpPr/>
            <p:nvPr/>
          </p:nvSpPr>
          <p:spPr>
            <a:xfrm>
              <a:off x="262375" y="318663"/>
              <a:ext cx="8619244" cy="4506183"/>
            </a:xfrm>
            <a:custGeom>
              <a:avLst/>
              <a:gdLst/>
              <a:ahLst/>
              <a:cxnLst/>
              <a:rect l="l" t="t" r="r" b="b"/>
              <a:pathLst>
                <a:path w="294675" h="154732" extrusionOk="0">
                  <a:moveTo>
                    <a:pt x="243025" y="0"/>
                  </a:moveTo>
                  <a:cubicBezTo>
                    <a:pt x="216802" y="0"/>
                    <a:pt x="179387" y="4573"/>
                    <a:pt x="142103" y="6117"/>
                  </a:cubicBezTo>
                  <a:cubicBezTo>
                    <a:pt x="136401" y="6355"/>
                    <a:pt x="130765" y="6456"/>
                    <a:pt x="125219" y="6456"/>
                  </a:cubicBezTo>
                  <a:cubicBezTo>
                    <a:pt x="94335" y="6456"/>
                    <a:pt x="66233" y="3322"/>
                    <a:pt x="44984" y="3322"/>
                  </a:cubicBezTo>
                  <a:cubicBezTo>
                    <a:pt x="34888" y="3322"/>
                    <a:pt x="26339" y="4030"/>
                    <a:pt x="19774" y="6117"/>
                  </a:cubicBezTo>
                  <a:cubicBezTo>
                    <a:pt x="1" y="12410"/>
                    <a:pt x="13807" y="106746"/>
                    <a:pt x="18499" y="135687"/>
                  </a:cubicBezTo>
                  <a:cubicBezTo>
                    <a:pt x="19204" y="140108"/>
                    <a:pt x="23029" y="143363"/>
                    <a:pt x="27531" y="143363"/>
                  </a:cubicBezTo>
                  <a:cubicBezTo>
                    <a:pt x="27531" y="143363"/>
                    <a:pt x="126383" y="154731"/>
                    <a:pt x="199758" y="154731"/>
                  </a:cubicBezTo>
                  <a:cubicBezTo>
                    <a:pt x="236446" y="154731"/>
                    <a:pt x="266764" y="151889"/>
                    <a:pt x="275172" y="143363"/>
                  </a:cubicBezTo>
                  <a:cubicBezTo>
                    <a:pt x="286564" y="131836"/>
                    <a:pt x="294674" y="22473"/>
                    <a:pt x="275172" y="6117"/>
                  </a:cubicBezTo>
                  <a:cubicBezTo>
                    <a:pt x="269711" y="1543"/>
                    <a:pt x="258256" y="0"/>
                    <a:pt x="24302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7992" name="Google Shape;7992;p52"/>
            <p:cNvSpPr/>
            <p:nvPr/>
          </p:nvSpPr>
          <p:spPr>
            <a:xfrm>
              <a:off x="542800" y="1910750"/>
              <a:ext cx="1821925" cy="2714025"/>
            </a:xfrm>
            <a:custGeom>
              <a:avLst/>
              <a:gdLst/>
              <a:ahLst/>
              <a:cxnLst/>
              <a:rect l="l" t="t" r="r" b="b"/>
              <a:pathLst>
                <a:path w="72877" h="108561" extrusionOk="0">
                  <a:moveTo>
                    <a:pt x="0" y="0"/>
                  </a:moveTo>
                  <a:lnTo>
                    <a:pt x="5752" y="103291"/>
                  </a:lnTo>
                  <a:lnTo>
                    <a:pt x="72877" y="10856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7993" name="Google Shape;7993;p52"/>
            <p:cNvSpPr/>
            <p:nvPr/>
          </p:nvSpPr>
          <p:spPr>
            <a:xfrm>
              <a:off x="530000" y="422350"/>
              <a:ext cx="776200" cy="1224900"/>
            </a:xfrm>
            <a:custGeom>
              <a:avLst/>
              <a:gdLst/>
              <a:ahLst/>
              <a:cxnLst/>
              <a:rect l="l" t="t" r="r" b="b"/>
              <a:pathLst>
                <a:path w="31048" h="48996" extrusionOk="0">
                  <a:moveTo>
                    <a:pt x="0" y="452"/>
                  </a:moveTo>
                  <a:lnTo>
                    <a:pt x="302" y="48996"/>
                  </a:lnTo>
                  <a:lnTo>
                    <a:pt x="3104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7994" name="Google Shape;7994;p52"/>
            <p:cNvSpPr/>
            <p:nvPr/>
          </p:nvSpPr>
          <p:spPr>
            <a:xfrm>
              <a:off x="6531775" y="252950"/>
              <a:ext cx="2079375" cy="1114225"/>
            </a:xfrm>
            <a:custGeom>
              <a:avLst/>
              <a:gdLst/>
              <a:ahLst/>
              <a:cxnLst/>
              <a:rect l="l" t="t" r="r" b="b"/>
              <a:pathLst>
                <a:path w="83175" h="44569" extrusionOk="0">
                  <a:moveTo>
                    <a:pt x="0" y="4006"/>
                  </a:moveTo>
                  <a:lnTo>
                    <a:pt x="77453" y="0"/>
                  </a:lnTo>
                  <a:lnTo>
                    <a:pt x="83175" y="44569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7995" name="Google Shape;7995;p52"/>
            <p:cNvSpPr/>
            <p:nvPr/>
          </p:nvSpPr>
          <p:spPr>
            <a:xfrm>
              <a:off x="7261275" y="2215650"/>
              <a:ext cx="1483875" cy="2565725"/>
            </a:xfrm>
            <a:custGeom>
              <a:avLst/>
              <a:gdLst/>
              <a:ahLst/>
              <a:cxnLst/>
              <a:rect l="l" t="t" r="r" b="b"/>
              <a:pathLst>
                <a:path w="59355" h="102629" extrusionOk="0">
                  <a:moveTo>
                    <a:pt x="55832" y="0"/>
                  </a:moveTo>
                  <a:lnTo>
                    <a:pt x="59355" y="97359"/>
                  </a:lnTo>
                  <a:lnTo>
                    <a:pt x="0" y="102629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</p:grpSp>
      <p:sp>
        <p:nvSpPr>
          <p:cNvPr id="7996" name="Google Shape;7996;p52"/>
          <p:cNvSpPr/>
          <p:nvPr/>
        </p:nvSpPr>
        <p:spPr>
          <a:xfrm rot="-1314040">
            <a:off x="4679550" y="667461"/>
            <a:ext cx="1236191" cy="627717"/>
          </a:xfrm>
          <a:custGeom>
            <a:avLst/>
            <a:gdLst/>
            <a:ahLst/>
            <a:cxnLst/>
            <a:rect l="l" t="t" r="r" b="b"/>
            <a:pathLst>
              <a:path w="34005" h="16492" extrusionOk="0">
                <a:moveTo>
                  <a:pt x="3320" y="1"/>
                </a:moveTo>
                <a:cubicBezTo>
                  <a:pt x="2316" y="1"/>
                  <a:pt x="1440" y="338"/>
                  <a:pt x="1322" y="724"/>
                </a:cubicBezTo>
                <a:cubicBezTo>
                  <a:pt x="1167" y="1200"/>
                  <a:pt x="2369" y="2069"/>
                  <a:pt x="2155" y="2510"/>
                </a:cubicBezTo>
                <a:cubicBezTo>
                  <a:pt x="1929" y="2950"/>
                  <a:pt x="619" y="3021"/>
                  <a:pt x="441" y="3379"/>
                </a:cubicBezTo>
                <a:cubicBezTo>
                  <a:pt x="262" y="3748"/>
                  <a:pt x="1500" y="4367"/>
                  <a:pt x="1512" y="4879"/>
                </a:cubicBezTo>
                <a:cubicBezTo>
                  <a:pt x="1536" y="5379"/>
                  <a:pt x="155" y="5605"/>
                  <a:pt x="72" y="6296"/>
                </a:cubicBezTo>
                <a:cubicBezTo>
                  <a:pt x="0" y="6986"/>
                  <a:pt x="8692" y="9606"/>
                  <a:pt x="20217" y="13475"/>
                </a:cubicBezTo>
                <a:cubicBezTo>
                  <a:pt x="27463" y="15908"/>
                  <a:pt x="30384" y="16491"/>
                  <a:pt x="31581" y="16491"/>
                </a:cubicBezTo>
                <a:cubicBezTo>
                  <a:pt x="32287" y="16491"/>
                  <a:pt x="32393" y="16288"/>
                  <a:pt x="32433" y="16142"/>
                </a:cubicBezTo>
                <a:cubicBezTo>
                  <a:pt x="32540" y="15737"/>
                  <a:pt x="31849" y="14309"/>
                  <a:pt x="32004" y="14106"/>
                </a:cubicBezTo>
                <a:cubicBezTo>
                  <a:pt x="32147" y="13892"/>
                  <a:pt x="33445" y="13570"/>
                  <a:pt x="33647" y="12808"/>
                </a:cubicBezTo>
                <a:cubicBezTo>
                  <a:pt x="33850" y="12034"/>
                  <a:pt x="32290" y="11344"/>
                  <a:pt x="32290" y="10796"/>
                </a:cubicBezTo>
                <a:cubicBezTo>
                  <a:pt x="32290" y="10249"/>
                  <a:pt x="34004" y="9558"/>
                  <a:pt x="33909" y="9010"/>
                </a:cubicBezTo>
                <a:cubicBezTo>
                  <a:pt x="33826" y="8475"/>
                  <a:pt x="14299" y="1509"/>
                  <a:pt x="3941" y="45"/>
                </a:cubicBezTo>
                <a:cubicBezTo>
                  <a:pt x="3732" y="15"/>
                  <a:pt x="3523" y="1"/>
                  <a:pt x="3320" y="1"/>
                </a:cubicBezTo>
                <a:close/>
              </a:path>
            </a:pathLst>
          </a:custGeom>
          <a:solidFill>
            <a:srgbClr val="4446F8">
              <a:alpha val="4643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7997" name="Google Shape;7997;p52"/>
          <p:cNvSpPr txBox="1">
            <a:spLocks noGrp="1"/>
          </p:cNvSpPr>
          <p:nvPr>
            <p:ph type="title" idx="4294967295"/>
          </p:nvPr>
        </p:nvSpPr>
        <p:spPr>
          <a:xfrm>
            <a:off x="662986" y="1172104"/>
            <a:ext cx="8624888" cy="3059112"/>
          </a:xfrm>
          <a:prstGeom prst="rect">
            <a:avLst/>
          </a:prstGeom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algn="ctr">
              <a:lnSpc>
                <a:spcPct val="150000"/>
              </a:lnSpc>
              <a:spcAft>
                <a:spcPts val="2400"/>
              </a:spcAft>
            </a:pPr>
            <a:r>
              <a:rPr lang="en" sz="6000">
                <a:solidFill>
                  <a:srgbClr val="000000"/>
                </a:solidFill>
              </a:rPr>
              <a:t>BÀI 16</a:t>
            </a:r>
            <a:br>
              <a:rPr lang="en" sz="6000">
                <a:solidFill>
                  <a:srgbClr val="000000"/>
                </a:solidFill>
              </a:rPr>
            </a:br>
            <a:r>
              <a:rPr lang="en" sz="6000">
                <a:solidFill>
                  <a:srgbClr val="000000"/>
                </a:solidFill>
              </a:rPr>
              <a:t>NGÀY EM VÀO ĐỘI</a:t>
            </a:r>
            <a:endParaRPr sz="6000">
              <a:solidFill>
                <a:srgbClr val="000000"/>
              </a:solidFill>
            </a:endParaRPr>
          </a:p>
        </p:txBody>
      </p:sp>
      <p:sp>
        <p:nvSpPr>
          <p:cNvPr id="8049" name="Google Shape;8049;p52"/>
          <p:cNvSpPr/>
          <p:nvPr/>
        </p:nvSpPr>
        <p:spPr>
          <a:xfrm>
            <a:off x="416755" y="391562"/>
            <a:ext cx="1804866" cy="708674"/>
          </a:xfrm>
          <a:custGeom>
            <a:avLst/>
            <a:gdLst/>
            <a:ahLst/>
            <a:cxnLst/>
            <a:rect l="l" t="t" r="r" b="b"/>
            <a:pathLst>
              <a:path w="72422" h="30866" extrusionOk="0">
                <a:moveTo>
                  <a:pt x="16367" y="4856"/>
                </a:moveTo>
                <a:cubicBezTo>
                  <a:pt x="16400" y="4856"/>
                  <a:pt x="16433" y="4865"/>
                  <a:pt x="16465" y="4883"/>
                </a:cubicBezTo>
                <a:cubicBezTo>
                  <a:pt x="16980" y="5154"/>
                  <a:pt x="16872" y="7107"/>
                  <a:pt x="16845" y="7595"/>
                </a:cubicBezTo>
                <a:cubicBezTo>
                  <a:pt x="16736" y="9006"/>
                  <a:pt x="16302" y="10389"/>
                  <a:pt x="15868" y="11718"/>
                </a:cubicBezTo>
                <a:cubicBezTo>
                  <a:pt x="15516" y="12912"/>
                  <a:pt x="15109" y="14349"/>
                  <a:pt x="14566" y="15760"/>
                </a:cubicBezTo>
                <a:cubicBezTo>
                  <a:pt x="14214" y="12586"/>
                  <a:pt x="14811" y="9331"/>
                  <a:pt x="15434" y="6266"/>
                </a:cubicBezTo>
                <a:cubicBezTo>
                  <a:pt x="15460" y="6166"/>
                  <a:pt x="15950" y="4856"/>
                  <a:pt x="16367" y="4856"/>
                </a:cubicBezTo>
                <a:close/>
                <a:moveTo>
                  <a:pt x="53598" y="5236"/>
                </a:moveTo>
                <a:cubicBezTo>
                  <a:pt x="54059" y="5778"/>
                  <a:pt x="54439" y="6375"/>
                  <a:pt x="54656" y="7053"/>
                </a:cubicBezTo>
                <a:cubicBezTo>
                  <a:pt x="54873" y="7595"/>
                  <a:pt x="55089" y="8111"/>
                  <a:pt x="55306" y="8626"/>
                </a:cubicBezTo>
                <a:cubicBezTo>
                  <a:pt x="55768" y="9738"/>
                  <a:pt x="56202" y="10850"/>
                  <a:pt x="56608" y="11989"/>
                </a:cubicBezTo>
                <a:cubicBezTo>
                  <a:pt x="57232" y="13725"/>
                  <a:pt x="57829" y="15488"/>
                  <a:pt x="58317" y="17278"/>
                </a:cubicBezTo>
                <a:cubicBezTo>
                  <a:pt x="55849" y="13861"/>
                  <a:pt x="54222" y="9874"/>
                  <a:pt x="53516" y="5778"/>
                </a:cubicBezTo>
                <a:cubicBezTo>
                  <a:pt x="53516" y="5697"/>
                  <a:pt x="53571" y="5371"/>
                  <a:pt x="53598" y="5236"/>
                </a:cubicBezTo>
                <a:close/>
                <a:moveTo>
                  <a:pt x="41924" y="3685"/>
                </a:moveTo>
                <a:cubicBezTo>
                  <a:pt x="42655" y="3685"/>
                  <a:pt x="43043" y="5523"/>
                  <a:pt x="43209" y="6456"/>
                </a:cubicBezTo>
                <a:cubicBezTo>
                  <a:pt x="43670" y="9006"/>
                  <a:pt x="43969" y="11664"/>
                  <a:pt x="43996" y="14268"/>
                </a:cubicBezTo>
                <a:cubicBezTo>
                  <a:pt x="44023" y="15570"/>
                  <a:pt x="43996" y="17062"/>
                  <a:pt x="43806" y="18580"/>
                </a:cubicBezTo>
                <a:cubicBezTo>
                  <a:pt x="42585" y="15868"/>
                  <a:pt x="41555" y="13047"/>
                  <a:pt x="40741" y="10172"/>
                </a:cubicBezTo>
                <a:cubicBezTo>
                  <a:pt x="40443" y="9141"/>
                  <a:pt x="40361" y="8056"/>
                  <a:pt x="40443" y="6971"/>
                </a:cubicBezTo>
                <a:cubicBezTo>
                  <a:pt x="40524" y="5968"/>
                  <a:pt x="40741" y="4883"/>
                  <a:pt x="41148" y="4286"/>
                </a:cubicBezTo>
                <a:cubicBezTo>
                  <a:pt x="41441" y="3859"/>
                  <a:pt x="41699" y="3685"/>
                  <a:pt x="41924" y="3685"/>
                </a:cubicBezTo>
                <a:close/>
                <a:moveTo>
                  <a:pt x="27481" y="1924"/>
                </a:moveTo>
                <a:cubicBezTo>
                  <a:pt x="27909" y="1924"/>
                  <a:pt x="28382" y="2195"/>
                  <a:pt x="28888" y="2903"/>
                </a:cubicBezTo>
                <a:cubicBezTo>
                  <a:pt x="29457" y="3689"/>
                  <a:pt x="29349" y="5046"/>
                  <a:pt x="29430" y="5995"/>
                </a:cubicBezTo>
                <a:cubicBezTo>
                  <a:pt x="29566" y="7921"/>
                  <a:pt x="29593" y="9874"/>
                  <a:pt x="29512" y="11799"/>
                </a:cubicBezTo>
                <a:cubicBezTo>
                  <a:pt x="29403" y="14268"/>
                  <a:pt x="29051" y="17740"/>
                  <a:pt x="27884" y="20533"/>
                </a:cubicBezTo>
                <a:cubicBezTo>
                  <a:pt x="27694" y="20099"/>
                  <a:pt x="27532" y="19693"/>
                  <a:pt x="27396" y="19313"/>
                </a:cubicBezTo>
                <a:cubicBezTo>
                  <a:pt x="25660" y="14620"/>
                  <a:pt x="25199" y="4503"/>
                  <a:pt x="25280" y="4368"/>
                </a:cubicBezTo>
                <a:cubicBezTo>
                  <a:pt x="25628" y="3594"/>
                  <a:pt x="26418" y="1924"/>
                  <a:pt x="27481" y="1924"/>
                </a:cubicBezTo>
                <a:close/>
                <a:moveTo>
                  <a:pt x="27613" y="1"/>
                </a:moveTo>
                <a:cubicBezTo>
                  <a:pt x="25497" y="1"/>
                  <a:pt x="24331" y="2008"/>
                  <a:pt x="23572" y="3717"/>
                </a:cubicBezTo>
                <a:cubicBezTo>
                  <a:pt x="23219" y="6999"/>
                  <a:pt x="24087" y="17007"/>
                  <a:pt x="26745" y="22649"/>
                </a:cubicBezTo>
                <a:cubicBezTo>
                  <a:pt x="26257" y="23327"/>
                  <a:pt x="25687" y="23924"/>
                  <a:pt x="25036" y="24358"/>
                </a:cubicBezTo>
                <a:cubicBezTo>
                  <a:pt x="24181" y="24939"/>
                  <a:pt x="23312" y="25190"/>
                  <a:pt x="22460" y="25190"/>
                </a:cubicBezTo>
                <a:cubicBezTo>
                  <a:pt x="19180" y="25190"/>
                  <a:pt x="16159" y="21471"/>
                  <a:pt x="15190" y="18608"/>
                </a:cubicBezTo>
                <a:cubicBezTo>
                  <a:pt x="15706" y="17631"/>
                  <a:pt x="16085" y="16573"/>
                  <a:pt x="16492" y="15597"/>
                </a:cubicBezTo>
                <a:cubicBezTo>
                  <a:pt x="17469" y="13101"/>
                  <a:pt x="18499" y="10362"/>
                  <a:pt x="18689" y="7650"/>
                </a:cubicBezTo>
                <a:cubicBezTo>
                  <a:pt x="18771" y="6131"/>
                  <a:pt x="18581" y="3581"/>
                  <a:pt x="17035" y="2713"/>
                </a:cubicBezTo>
                <a:cubicBezTo>
                  <a:pt x="16852" y="2612"/>
                  <a:pt x="16669" y="2568"/>
                  <a:pt x="16487" y="2568"/>
                </a:cubicBezTo>
                <a:cubicBezTo>
                  <a:pt x="15056" y="2568"/>
                  <a:pt x="13753" y="5359"/>
                  <a:pt x="13753" y="5480"/>
                </a:cubicBezTo>
                <a:cubicBezTo>
                  <a:pt x="13698" y="5561"/>
                  <a:pt x="13671" y="5642"/>
                  <a:pt x="13671" y="5724"/>
                </a:cubicBezTo>
                <a:cubicBezTo>
                  <a:pt x="12830" y="9901"/>
                  <a:pt x="12125" y="14430"/>
                  <a:pt x="13264" y="18553"/>
                </a:cubicBezTo>
                <a:cubicBezTo>
                  <a:pt x="12803" y="19313"/>
                  <a:pt x="12261" y="19991"/>
                  <a:pt x="11637" y="20506"/>
                </a:cubicBezTo>
                <a:cubicBezTo>
                  <a:pt x="10954" y="21068"/>
                  <a:pt x="10205" y="21294"/>
                  <a:pt x="9443" y="21294"/>
                </a:cubicBezTo>
                <a:cubicBezTo>
                  <a:pt x="8327" y="21294"/>
                  <a:pt x="7184" y="20809"/>
                  <a:pt x="6185" y="20181"/>
                </a:cubicBezTo>
                <a:cubicBezTo>
                  <a:pt x="4286" y="19014"/>
                  <a:pt x="3554" y="17333"/>
                  <a:pt x="3473" y="15190"/>
                </a:cubicBezTo>
                <a:cubicBezTo>
                  <a:pt x="3364" y="11799"/>
                  <a:pt x="4314" y="8328"/>
                  <a:pt x="5046" y="5046"/>
                </a:cubicBezTo>
                <a:cubicBezTo>
                  <a:pt x="5211" y="4352"/>
                  <a:pt x="4622" y="3879"/>
                  <a:pt x="4075" y="3879"/>
                </a:cubicBezTo>
                <a:cubicBezTo>
                  <a:pt x="3723" y="3879"/>
                  <a:pt x="3389" y="4074"/>
                  <a:pt x="3283" y="4530"/>
                </a:cubicBezTo>
                <a:cubicBezTo>
                  <a:pt x="2279" y="9033"/>
                  <a:pt x="1" y="15705"/>
                  <a:pt x="3066" y="19855"/>
                </a:cubicBezTo>
                <a:cubicBezTo>
                  <a:pt x="4502" y="21809"/>
                  <a:pt x="6946" y="23115"/>
                  <a:pt x="9296" y="23115"/>
                </a:cubicBezTo>
                <a:cubicBezTo>
                  <a:pt x="10763" y="23115"/>
                  <a:pt x="12193" y="22606"/>
                  <a:pt x="13319" y="21428"/>
                </a:cubicBezTo>
                <a:cubicBezTo>
                  <a:pt x="13563" y="21157"/>
                  <a:pt x="13807" y="20886"/>
                  <a:pt x="14024" y="20588"/>
                </a:cubicBezTo>
                <a:cubicBezTo>
                  <a:pt x="14349" y="21374"/>
                  <a:pt x="14783" y="22107"/>
                  <a:pt x="15299" y="22812"/>
                </a:cubicBezTo>
                <a:cubicBezTo>
                  <a:pt x="17132" y="25298"/>
                  <a:pt x="19883" y="26839"/>
                  <a:pt x="22528" y="26839"/>
                </a:cubicBezTo>
                <a:cubicBezTo>
                  <a:pt x="24384" y="26839"/>
                  <a:pt x="26188" y="26080"/>
                  <a:pt x="27586" y="24358"/>
                </a:cubicBezTo>
                <a:cubicBezTo>
                  <a:pt x="27749" y="24629"/>
                  <a:pt x="27884" y="24900"/>
                  <a:pt x="28047" y="25144"/>
                </a:cubicBezTo>
                <a:cubicBezTo>
                  <a:pt x="29980" y="28490"/>
                  <a:pt x="33215" y="30866"/>
                  <a:pt x="36475" y="30866"/>
                </a:cubicBezTo>
                <a:cubicBezTo>
                  <a:pt x="38474" y="30866"/>
                  <a:pt x="40483" y="29971"/>
                  <a:pt x="42206" y="27857"/>
                </a:cubicBezTo>
                <a:cubicBezTo>
                  <a:pt x="43128" y="26690"/>
                  <a:pt x="43860" y="25416"/>
                  <a:pt x="44403" y="24087"/>
                </a:cubicBezTo>
                <a:cubicBezTo>
                  <a:pt x="44999" y="25090"/>
                  <a:pt x="45650" y="26067"/>
                  <a:pt x="46356" y="26989"/>
                </a:cubicBezTo>
                <a:cubicBezTo>
                  <a:pt x="48090" y="29280"/>
                  <a:pt x="50889" y="30741"/>
                  <a:pt x="53623" y="30741"/>
                </a:cubicBezTo>
                <a:cubicBezTo>
                  <a:pt x="55550" y="30741"/>
                  <a:pt x="57445" y="30016"/>
                  <a:pt x="58914" y="28345"/>
                </a:cubicBezTo>
                <a:cubicBezTo>
                  <a:pt x="60270" y="26799"/>
                  <a:pt x="60867" y="24955"/>
                  <a:pt x="61002" y="23002"/>
                </a:cubicBezTo>
                <a:cubicBezTo>
                  <a:pt x="62983" y="24792"/>
                  <a:pt x="65288" y="26256"/>
                  <a:pt x="67729" y="26690"/>
                </a:cubicBezTo>
                <a:cubicBezTo>
                  <a:pt x="68182" y="26777"/>
                  <a:pt x="68635" y="26839"/>
                  <a:pt x="69068" y="26839"/>
                </a:cubicBezTo>
                <a:cubicBezTo>
                  <a:pt x="69986" y="26839"/>
                  <a:pt x="70820" y="26562"/>
                  <a:pt x="71391" y="25660"/>
                </a:cubicBezTo>
                <a:cubicBezTo>
                  <a:pt x="72367" y="24059"/>
                  <a:pt x="72422" y="21456"/>
                  <a:pt x="72340" y="19638"/>
                </a:cubicBezTo>
                <a:cubicBezTo>
                  <a:pt x="72123" y="14675"/>
                  <a:pt x="69818" y="10145"/>
                  <a:pt x="67539" y="5832"/>
                </a:cubicBezTo>
                <a:cubicBezTo>
                  <a:pt x="67365" y="5491"/>
                  <a:pt x="67074" y="5351"/>
                  <a:pt x="66780" y="5351"/>
                </a:cubicBezTo>
                <a:cubicBezTo>
                  <a:pt x="66162" y="5351"/>
                  <a:pt x="65526" y="5974"/>
                  <a:pt x="65912" y="6673"/>
                </a:cubicBezTo>
                <a:cubicBezTo>
                  <a:pt x="67621" y="9928"/>
                  <a:pt x="69357" y="13237"/>
                  <a:pt x="70116" y="16845"/>
                </a:cubicBezTo>
                <a:cubicBezTo>
                  <a:pt x="70550" y="18879"/>
                  <a:pt x="70686" y="21022"/>
                  <a:pt x="70279" y="23083"/>
                </a:cubicBezTo>
                <a:cubicBezTo>
                  <a:pt x="70035" y="24195"/>
                  <a:pt x="70035" y="24900"/>
                  <a:pt x="68543" y="24982"/>
                </a:cubicBezTo>
                <a:cubicBezTo>
                  <a:pt x="68505" y="24983"/>
                  <a:pt x="68467" y="24984"/>
                  <a:pt x="68429" y="24984"/>
                </a:cubicBezTo>
                <a:cubicBezTo>
                  <a:pt x="67239" y="24984"/>
                  <a:pt x="65935" y="24176"/>
                  <a:pt x="64963" y="23571"/>
                </a:cubicBezTo>
                <a:cubicBezTo>
                  <a:pt x="63471" y="22649"/>
                  <a:pt x="62115" y="21537"/>
                  <a:pt x="60894" y="20316"/>
                </a:cubicBezTo>
                <a:cubicBezTo>
                  <a:pt x="60514" y="17116"/>
                  <a:pt x="59212" y="13834"/>
                  <a:pt x="58263" y="11149"/>
                </a:cubicBezTo>
                <a:cubicBezTo>
                  <a:pt x="57476" y="9006"/>
                  <a:pt x="56771" y="5480"/>
                  <a:pt x="54981" y="3961"/>
                </a:cubicBezTo>
                <a:cubicBezTo>
                  <a:pt x="54534" y="3587"/>
                  <a:pt x="54047" y="3415"/>
                  <a:pt x="53589" y="3415"/>
                </a:cubicBezTo>
                <a:cubicBezTo>
                  <a:pt x="52683" y="3415"/>
                  <a:pt x="51888" y="4083"/>
                  <a:pt x="51726" y="5181"/>
                </a:cubicBezTo>
                <a:cubicBezTo>
                  <a:pt x="51699" y="5371"/>
                  <a:pt x="51699" y="5968"/>
                  <a:pt x="51726" y="6185"/>
                </a:cubicBezTo>
                <a:cubicBezTo>
                  <a:pt x="52513" y="10742"/>
                  <a:pt x="54330" y="15027"/>
                  <a:pt x="57124" y="18716"/>
                </a:cubicBezTo>
                <a:cubicBezTo>
                  <a:pt x="57666" y="19476"/>
                  <a:pt x="58317" y="20235"/>
                  <a:pt x="58995" y="20994"/>
                </a:cubicBezTo>
                <a:cubicBezTo>
                  <a:pt x="59239" y="24738"/>
                  <a:pt x="58127" y="28698"/>
                  <a:pt x="53652" y="28887"/>
                </a:cubicBezTo>
                <a:cubicBezTo>
                  <a:pt x="53553" y="28892"/>
                  <a:pt x="53455" y="28894"/>
                  <a:pt x="53358" y="28894"/>
                </a:cubicBezTo>
                <a:cubicBezTo>
                  <a:pt x="49130" y="28894"/>
                  <a:pt x="46940" y="24904"/>
                  <a:pt x="45216" y="21510"/>
                </a:cubicBezTo>
                <a:cubicBezTo>
                  <a:pt x="46301" y="17007"/>
                  <a:pt x="45867" y="11962"/>
                  <a:pt x="45244" y="7622"/>
                </a:cubicBezTo>
                <a:cubicBezTo>
                  <a:pt x="44945" y="5507"/>
                  <a:pt x="44565" y="1709"/>
                  <a:pt x="41799" y="1357"/>
                </a:cubicBezTo>
                <a:cubicBezTo>
                  <a:pt x="41715" y="1346"/>
                  <a:pt x="41632" y="1341"/>
                  <a:pt x="41552" y="1341"/>
                </a:cubicBezTo>
                <a:cubicBezTo>
                  <a:pt x="38827" y="1341"/>
                  <a:pt x="38122" y="7428"/>
                  <a:pt x="38544" y="9114"/>
                </a:cubicBezTo>
                <a:cubicBezTo>
                  <a:pt x="39629" y="13346"/>
                  <a:pt x="41121" y="17848"/>
                  <a:pt x="43209" y="21917"/>
                </a:cubicBezTo>
                <a:cubicBezTo>
                  <a:pt x="42477" y="24548"/>
                  <a:pt x="41202" y="26962"/>
                  <a:pt x="38978" y="28345"/>
                </a:cubicBezTo>
                <a:cubicBezTo>
                  <a:pt x="37963" y="28978"/>
                  <a:pt x="37001" y="29253"/>
                  <a:pt x="36096" y="29253"/>
                </a:cubicBezTo>
                <a:cubicBezTo>
                  <a:pt x="32886" y="29253"/>
                  <a:pt x="30387" y="25792"/>
                  <a:pt x="28779" y="22513"/>
                </a:cubicBezTo>
                <a:cubicBezTo>
                  <a:pt x="31654" y="17251"/>
                  <a:pt x="31953" y="10199"/>
                  <a:pt x="31139" y="4422"/>
                </a:cubicBezTo>
                <a:cubicBezTo>
                  <a:pt x="30868" y="2442"/>
                  <a:pt x="29973" y="1"/>
                  <a:pt x="2761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050" name="Google Shape;8050;p52"/>
          <p:cNvSpPr/>
          <p:nvPr/>
        </p:nvSpPr>
        <p:spPr>
          <a:xfrm>
            <a:off x="1495770" y="4690638"/>
            <a:ext cx="270445" cy="257621"/>
          </a:xfrm>
          <a:custGeom>
            <a:avLst/>
            <a:gdLst/>
            <a:ahLst/>
            <a:cxnLst/>
            <a:rect l="l" t="t" r="r" b="b"/>
            <a:pathLst>
              <a:path w="7466" h="7112" extrusionOk="0">
                <a:moveTo>
                  <a:pt x="4179" y="0"/>
                </a:moveTo>
                <a:lnTo>
                  <a:pt x="3203" y="2679"/>
                </a:lnTo>
                <a:lnTo>
                  <a:pt x="619" y="1727"/>
                </a:lnTo>
                <a:lnTo>
                  <a:pt x="0" y="3025"/>
                </a:lnTo>
                <a:lnTo>
                  <a:pt x="2822" y="4060"/>
                </a:lnTo>
                <a:lnTo>
                  <a:pt x="1857" y="6799"/>
                </a:lnTo>
                <a:cubicBezTo>
                  <a:pt x="1846" y="6821"/>
                  <a:pt x="2946" y="7111"/>
                  <a:pt x="3133" y="7111"/>
                </a:cubicBezTo>
                <a:cubicBezTo>
                  <a:pt x="3143" y="7111"/>
                  <a:pt x="3151" y="7110"/>
                  <a:pt x="3155" y="7108"/>
                </a:cubicBezTo>
                <a:cubicBezTo>
                  <a:pt x="3239" y="7061"/>
                  <a:pt x="3977" y="4668"/>
                  <a:pt x="4012" y="4644"/>
                </a:cubicBezTo>
                <a:cubicBezTo>
                  <a:pt x="4013" y="4643"/>
                  <a:pt x="4014" y="4643"/>
                  <a:pt x="4016" y="4643"/>
                </a:cubicBezTo>
                <a:cubicBezTo>
                  <a:pt x="4125" y="4643"/>
                  <a:pt x="6824" y="5466"/>
                  <a:pt x="6977" y="5489"/>
                </a:cubicBezTo>
                <a:cubicBezTo>
                  <a:pt x="6978" y="5489"/>
                  <a:pt x="6978" y="5489"/>
                  <a:pt x="6979" y="5489"/>
                </a:cubicBezTo>
                <a:cubicBezTo>
                  <a:pt x="7123" y="5489"/>
                  <a:pt x="7465" y="4251"/>
                  <a:pt x="7441" y="4203"/>
                </a:cubicBezTo>
                <a:cubicBezTo>
                  <a:pt x="7418" y="4156"/>
                  <a:pt x="4691" y="3132"/>
                  <a:pt x="4679" y="3048"/>
                </a:cubicBezTo>
                <a:cubicBezTo>
                  <a:pt x="4667" y="2977"/>
                  <a:pt x="5346" y="548"/>
                  <a:pt x="5310" y="477"/>
                </a:cubicBezTo>
                <a:cubicBezTo>
                  <a:pt x="5275" y="393"/>
                  <a:pt x="4179" y="0"/>
                  <a:pt x="417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051" name="Google Shape;8051;p52"/>
          <p:cNvSpPr/>
          <p:nvPr/>
        </p:nvSpPr>
        <p:spPr>
          <a:xfrm>
            <a:off x="7197795" y="4814332"/>
            <a:ext cx="270445" cy="257621"/>
          </a:xfrm>
          <a:custGeom>
            <a:avLst/>
            <a:gdLst/>
            <a:ahLst/>
            <a:cxnLst/>
            <a:rect l="l" t="t" r="r" b="b"/>
            <a:pathLst>
              <a:path w="7466" h="7112" extrusionOk="0">
                <a:moveTo>
                  <a:pt x="4179" y="0"/>
                </a:moveTo>
                <a:lnTo>
                  <a:pt x="3203" y="2679"/>
                </a:lnTo>
                <a:lnTo>
                  <a:pt x="619" y="1727"/>
                </a:lnTo>
                <a:lnTo>
                  <a:pt x="0" y="3025"/>
                </a:lnTo>
                <a:lnTo>
                  <a:pt x="2822" y="4060"/>
                </a:lnTo>
                <a:lnTo>
                  <a:pt x="1857" y="6799"/>
                </a:lnTo>
                <a:cubicBezTo>
                  <a:pt x="1846" y="6821"/>
                  <a:pt x="2946" y="7111"/>
                  <a:pt x="3133" y="7111"/>
                </a:cubicBezTo>
                <a:cubicBezTo>
                  <a:pt x="3143" y="7111"/>
                  <a:pt x="3151" y="7110"/>
                  <a:pt x="3155" y="7108"/>
                </a:cubicBezTo>
                <a:cubicBezTo>
                  <a:pt x="3239" y="7061"/>
                  <a:pt x="3977" y="4668"/>
                  <a:pt x="4012" y="4644"/>
                </a:cubicBezTo>
                <a:cubicBezTo>
                  <a:pt x="4013" y="4643"/>
                  <a:pt x="4014" y="4643"/>
                  <a:pt x="4016" y="4643"/>
                </a:cubicBezTo>
                <a:cubicBezTo>
                  <a:pt x="4125" y="4643"/>
                  <a:pt x="6824" y="5466"/>
                  <a:pt x="6977" y="5489"/>
                </a:cubicBezTo>
                <a:cubicBezTo>
                  <a:pt x="6978" y="5489"/>
                  <a:pt x="6978" y="5489"/>
                  <a:pt x="6979" y="5489"/>
                </a:cubicBezTo>
                <a:cubicBezTo>
                  <a:pt x="7123" y="5489"/>
                  <a:pt x="7465" y="4251"/>
                  <a:pt x="7441" y="4203"/>
                </a:cubicBezTo>
                <a:cubicBezTo>
                  <a:pt x="7418" y="4156"/>
                  <a:pt x="4691" y="3132"/>
                  <a:pt x="4679" y="3048"/>
                </a:cubicBezTo>
                <a:cubicBezTo>
                  <a:pt x="4667" y="2977"/>
                  <a:pt x="5346" y="548"/>
                  <a:pt x="5310" y="477"/>
                </a:cubicBezTo>
                <a:cubicBezTo>
                  <a:pt x="5275" y="393"/>
                  <a:pt x="4179" y="0"/>
                  <a:pt x="417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052" name="Google Shape;8052;p52"/>
          <p:cNvSpPr/>
          <p:nvPr/>
        </p:nvSpPr>
        <p:spPr>
          <a:xfrm>
            <a:off x="9811313" y="864727"/>
            <a:ext cx="270445" cy="257621"/>
          </a:xfrm>
          <a:custGeom>
            <a:avLst/>
            <a:gdLst/>
            <a:ahLst/>
            <a:cxnLst/>
            <a:rect l="l" t="t" r="r" b="b"/>
            <a:pathLst>
              <a:path w="7466" h="7112" extrusionOk="0">
                <a:moveTo>
                  <a:pt x="4179" y="0"/>
                </a:moveTo>
                <a:lnTo>
                  <a:pt x="3203" y="2679"/>
                </a:lnTo>
                <a:lnTo>
                  <a:pt x="619" y="1727"/>
                </a:lnTo>
                <a:lnTo>
                  <a:pt x="0" y="3025"/>
                </a:lnTo>
                <a:lnTo>
                  <a:pt x="2822" y="4060"/>
                </a:lnTo>
                <a:lnTo>
                  <a:pt x="1857" y="6799"/>
                </a:lnTo>
                <a:cubicBezTo>
                  <a:pt x="1846" y="6821"/>
                  <a:pt x="2946" y="7111"/>
                  <a:pt x="3133" y="7111"/>
                </a:cubicBezTo>
                <a:cubicBezTo>
                  <a:pt x="3143" y="7111"/>
                  <a:pt x="3151" y="7110"/>
                  <a:pt x="3155" y="7108"/>
                </a:cubicBezTo>
                <a:cubicBezTo>
                  <a:pt x="3239" y="7061"/>
                  <a:pt x="3977" y="4668"/>
                  <a:pt x="4012" y="4644"/>
                </a:cubicBezTo>
                <a:cubicBezTo>
                  <a:pt x="4013" y="4643"/>
                  <a:pt x="4014" y="4643"/>
                  <a:pt x="4016" y="4643"/>
                </a:cubicBezTo>
                <a:cubicBezTo>
                  <a:pt x="4125" y="4643"/>
                  <a:pt x="6824" y="5466"/>
                  <a:pt x="6977" y="5489"/>
                </a:cubicBezTo>
                <a:cubicBezTo>
                  <a:pt x="6978" y="5489"/>
                  <a:pt x="6978" y="5489"/>
                  <a:pt x="6979" y="5489"/>
                </a:cubicBezTo>
                <a:cubicBezTo>
                  <a:pt x="7123" y="5489"/>
                  <a:pt x="7465" y="4251"/>
                  <a:pt x="7441" y="4203"/>
                </a:cubicBezTo>
                <a:cubicBezTo>
                  <a:pt x="7418" y="4156"/>
                  <a:pt x="4691" y="3132"/>
                  <a:pt x="4679" y="3048"/>
                </a:cubicBezTo>
                <a:cubicBezTo>
                  <a:pt x="4667" y="2977"/>
                  <a:pt x="5346" y="548"/>
                  <a:pt x="5310" y="477"/>
                </a:cubicBezTo>
                <a:cubicBezTo>
                  <a:pt x="5275" y="393"/>
                  <a:pt x="4179" y="0"/>
                  <a:pt x="417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4899BB7-0730-1C1E-9EA2-ED7E0C6685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18620" y="2898168"/>
            <a:ext cx="2743141" cy="3832327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66" name="Google Shape;8766;p64"/>
          <p:cNvSpPr/>
          <p:nvPr/>
        </p:nvSpPr>
        <p:spPr>
          <a:xfrm rot="568453">
            <a:off x="36584" y="2245335"/>
            <a:ext cx="6516316" cy="3601283"/>
          </a:xfrm>
          <a:custGeom>
            <a:avLst/>
            <a:gdLst/>
            <a:ahLst/>
            <a:cxnLst/>
            <a:rect l="l" t="t" r="r" b="b"/>
            <a:pathLst>
              <a:path w="247378" h="136715" extrusionOk="0">
                <a:moveTo>
                  <a:pt x="56510" y="1"/>
                </a:moveTo>
                <a:cubicBezTo>
                  <a:pt x="47965" y="1"/>
                  <a:pt x="40013" y="2812"/>
                  <a:pt x="32591" y="10348"/>
                </a:cubicBezTo>
                <a:cubicBezTo>
                  <a:pt x="1" y="43372"/>
                  <a:pt x="19081" y="116291"/>
                  <a:pt x="120220" y="133036"/>
                </a:cubicBezTo>
                <a:cubicBezTo>
                  <a:pt x="134886" y="135467"/>
                  <a:pt x="148706" y="136715"/>
                  <a:pt x="161401" y="136715"/>
                </a:cubicBezTo>
                <a:cubicBezTo>
                  <a:pt x="206194" y="136715"/>
                  <a:pt x="236977" y="121173"/>
                  <a:pt x="241474" y="87203"/>
                </a:cubicBezTo>
                <a:cubicBezTo>
                  <a:pt x="247378" y="42838"/>
                  <a:pt x="191571" y="26693"/>
                  <a:pt x="144237" y="24158"/>
                </a:cubicBezTo>
                <a:cubicBezTo>
                  <a:pt x="109334" y="22287"/>
                  <a:pt x="80569" y="1"/>
                  <a:pt x="5651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767" name="Google Shape;8767;p64"/>
          <p:cNvSpPr/>
          <p:nvPr/>
        </p:nvSpPr>
        <p:spPr>
          <a:xfrm>
            <a:off x="6439397" y="1454962"/>
            <a:ext cx="4728735" cy="4215327"/>
          </a:xfrm>
          <a:custGeom>
            <a:avLst/>
            <a:gdLst/>
            <a:ahLst/>
            <a:cxnLst/>
            <a:rect l="l" t="t" r="r" b="b"/>
            <a:pathLst>
              <a:path w="103662" h="101777" extrusionOk="0">
                <a:moveTo>
                  <a:pt x="8515" y="0"/>
                </a:moveTo>
                <a:cubicBezTo>
                  <a:pt x="7428" y="0"/>
                  <a:pt x="6568" y="951"/>
                  <a:pt x="6665" y="2052"/>
                </a:cubicBezTo>
                <a:cubicBezTo>
                  <a:pt x="7540" y="10645"/>
                  <a:pt x="10285" y="42772"/>
                  <a:pt x="4337" y="57334"/>
                </a:cubicBezTo>
                <a:cubicBezTo>
                  <a:pt x="1" y="67956"/>
                  <a:pt x="1115" y="89381"/>
                  <a:pt x="1552" y="95468"/>
                </a:cubicBezTo>
                <a:cubicBezTo>
                  <a:pt x="1612" y="96423"/>
                  <a:pt x="2368" y="97159"/>
                  <a:pt x="3323" y="97199"/>
                </a:cubicBezTo>
                <a:cubicBezTo>
                  <a:pt x="3323" y="97199"/>
                  <a:pt x="15375" y="97770"/>
                  <a:pt x="27924" y="97770"/>
                </a:cubicBezTo>
                <a:cubicBezTo>
                  <a:pt x="36183" y="97770"/>
                  <a:pt x="44657" y="97523"/>
                  <a:pt x="50051" y="96701"/>
                </a:cubicBezTo>
                <a:cubicBezTo>
                  <a:pt x="51365" y="96502"/>
                  <a:pt x="52980" y="96414"/>
                  <a:pt x="54811" y="96414"/>
                </a:cubicBezTo>
                <a:cubicBezTo>
                  <a:pt x="69087" y="96414"/>
                  <a:pt x="96480" y="101774"/>
                  <a:pt x="96480" y="101774"/>
                </a:cubicBezTo>
                <a:cubicBezTo>
                  <a:pt x="96511" y="101776"/>
                  <a:pt x="96542" y="101776"/>
                  <a:pt x="96573" y="101776"/>
                </a:cubicBezTo>
                <a:cubicBezTo>
                  <a:pt x="97742" y="101776"/>
                  <a:pt x="98642" y="100689"/>
                  <a:pt x="98390" y="99526"/>
                </a:cubicBezTo>
                <a:cubicBezTo>
                  <a:pt x="96997" y="92743"/>
                  <a:pt x="93437" y="73049"/>
                  <a:pt x="97435" y="63580"/>
                </a:cubicBezTo>
                <a:cubicBezTo>
                  <a:pt x="102329" y="51923"/>
                  <a:pt x="103443" y="15082"/>
                  <a:pt x="103642" y="6468"/>
                </a:cubicBezTo>
                <a:cubicBezTo>
                  <a:pt x="103661" y="5453"/>
                  <a:pt x="102886" y="4618"/>
                  <a:pt x="101871" y="4558"/>
                </a:cubicBezTo>
                <a:cubicBezTo>
                  <a:pt x="101871" y="4558"/>
                  <a:pt x="90263" y="5115"/>
                  <a:pt x="79977" y="5115"/>
                </a:cubicBezTo>
                <a:cubicBezTo>
                  <a:pt x="74835" y="5115"/>
                  <a:pt x="70023" y="4976"/>
                  <a:pt x="67158" y="4558"/>
                </a:cubicBezTo>
                <a:cubicBezTo>
                  <a:pt x="49374" y="1952"/>
                  <a:pt x="8614" y="3"/>
                  <a:pt x="8614" y="3"/>
                </a:cubicBezTo>
                <a:cubicBezTo>
                  <a:pt x="8581" y="1"/>
                  <a:pt x="8548" y="0"/>
                  <a:pt x="8515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768" name="Google Shape;8768;p64"/>
          <p:cNvSpPr/>
          <p:nvPr/>
        </p:nvSpPr>
        <p:spPr>
          <a:xfrm rot="1090387">
            <a:off x="10310716" y="1448253"/>
            <a:ext cx="1236231" cy="627703"/>
          </a:xfrm>
          <a:custGeom>
            <a:avLst/>
            <a:gdLst/>
            <a:ahLst/>
            <a:cxnLst/>
            <a:rect l="l" t="t" r="r" b="b"/>
            <a:pathLst>
              <a:path w="34005" h="16492" extrusionOk="0">
                <a:moveTo>
                  <a:pt x="3320" y="1"/>
                </a:moveTo>
                <a:cubicBezTo>
                  <a:pt x="2316" y="1"/>
                  <a:pt x="1440" y="338"/>
                  <a:pt x="1322" y="724"/>
                </a:cubicBezTo>
                <a:cubicBezTo>
                  <a:pt x="1167" y="1200"/>
                  <a:pt x="2369" y="2069"/>
                  <a:pt x="2155" y="2510"/>
                </a:cubicBezTo>
                <a:cubicBezTo>
                  <a:pt x="1929" y="2950"/>
                  <a:pt x="619" y="3021"/>
                  <a:pt x="441" y="3379"/>
                </a:cubicBezTo>
                <a:cubicBezTo>
                  <a:pt x="262" y="3748"/>
                  <a:pt x="1500" y="4367"/>
                  <a:pt x="1512" y="4879"/>
                </a:cubicBezTo>
                <a:cubicBezTo>
                  <a:pt x="1536" y="5379"/>
                  <a:pt x="155" y="5605"/>
                  <a:pt x="72" y="6296"/>
                </a:cubicBezTo>
                <a:cubicBezTo>
                  <a:pt x="0" y="6986"/>
                  <a:pt x="8692" y="9606"/>
                  <a:pt x="20217" y="13475"/>
                </a:cubicBezTo>
                <a:cubicBezTo>
                  <a:pt x="27463" y="15908"/>
                  <a:pt x="30384" y="16491"/>
                  <a:pt x="31581" y="16491"/>
                </a:cubicBezTo>
                <a:cubicBezTo>
                  <a:pt x="32287" y="16491"/>
                  <a:pt x="32393" y="16288"/>
                  <a:pt x="32433" y="16142"/>
                </a:cubicBezTo>
                <a:cubicBezTo>
                  <a:pt x="32540" y="15737"/>
                  <a:pt x="31849" y="14309"/>
                  <a:pt x="32004" y="14106"/>
                </a:cubicBezTo>
                <a:cubicBezTo>
                  <a:pt x="32147" y="13892"/>
                  <a:pt x="33445" y="13570"/>
                  <a:pt x="33647" y="12808"/>
                </a:cubicBezTo>
                <a:cubicBezTo>
                  <a:pt x="33850" y="12034"/>
                  <a:pt x="32290" y="11344"/>
                  <a:pt x="32290" y="10796"/>
                </a:cubicBezTo>
                <a:cubicBezTo>
                  <a:pt x="32290" y="10249"/>
                  <a:pt x="34004" y="9558"/>
                  <a:pt x="33909" y="9010"/>
                </a:cubicBezTo>
                <a:cubicBezTo>
                  <a:pt x="33826" y="8475"/>
                  <a:pt x="14299" y="1509"/>
                  <a:pt x="3941" y="45"/>
                </a:cubicBezTo>
                <a:cubicBezTo>
                  <a:pt x="3732" y="15"/>
                  <a:pt x="3523" y="1"/>
                  <a:pt x="3320" y="1"/>
                </a:cubicBezTo>
                <a:close/>
              </a:path>
            </a:pathLst>
          </a:custGeom>
          <a:solidFill>
            <a:srgbClr val="4446F8">
              <a:alpha val="4643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770" name="Google Shape;8770;p64"/>
          <p:cNvSpPr txBox="1">
            <a:spLocks noGrp="1"/>
          </p:cNvSpPr>
          <p:nvPr>
            <p:ph type="title" idx="4294967295"/>
          </p:nvPr>
        </p:nvSpPr>
        <p:spPr>
          <a:xfrm>
            <a:off x="7434743" y="2925201"/>
            <a:ext cx="3494088" cy="1120775"/>
          </a:xfrm>
          <a:prstGeom prst="rect">
            <a:avLst/>
          </a:prstGeom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r>
              <a:rPr lang="en-US" sz="8000"/>
              <a:t>K</a:t>
            </a:r>
            <a:r>
              <a:rPr lang="en" sz="8000"/>
              <a:t>hởi </a:t>
            </a:r>
            <a:br>
              <a:rPr lang="en" sz="8000"/>
            </a:br>
            <a:r>
              <a:rPr lang="en" sz="8000"/>
              <a:t>động</a:t>
            </a:r>
            <a:endParaRPr sz="8000"/>
          </a:p>
        </p:txBody>
      </p:sp>
      <p:sp>
        <p:nvSpPr>
          <p:cNvPr id="8844" name="Google Shape;8844;p64"/>
          <p:cNvSpPr/>
          <p:nvPr/>
        </p:nvSpPr>
        <p:spPr>
          <a:xfrm>
            <a:off x="4763620" y="1222856"/>
            <a:ext cx="1793086" cy="510733"/>
          </a:xfrm>
          <a:custGeom>
            <a:avLst/>
            <a:gdLst/>
            <a:ahLst/>
            <a:cxnLst/>
            <a:rect l="l" t="t" r="r" b="b"/>
            <a:pathLst>
              <a:path w="53926" h="15360" extrusionOk="0">
                <a:moveTo>
                  <a:pt x="12560" y="848"/>
                </a:moveTo>
                <a:cubicBezTo>
                  <a:pt x="13552" y="848"/>
                  <a:pt x="12437" y="2961"/>
                  <a:pt x="12185" y="3452"/>
                </a:cubicBezTo>
                <a:cubicBezTo>
                  <a:pt x="11611" y="4553"/>
                  <a:pt x="10944" y="5608"/>
                  <a:pt x="10169" y="6570"/>
                </a:cubicBezTo>
                <a:cubicBezTo>
                  <a:pt x="9192" y="7779"/>
                  <a:pt x="8044" y="8912"/>
                  <a:pt x="6788" y="9858"/>
                </a:cubicBezTo>
                <a:cubicBezTo>
                  <a:pt x="6788" y="9563"/>
                  <a:pt x="6819" y="9284"/>
                  <a:pt x="6850" y="9005"/>
                </a:cubicBezTo>
                <a:cubicBezTo>
                  <a:pt x="6989" y="7888"/>
                  <a:pt x="7284" y="6787"/>
                  <a:pt x="7703" y="5763"/>
                </a:cubicBezTo>
                <a:cubicBezTo>
                  <a:pt x="8509" y="3809"/>
                  <a:pt x="10060" y="1638"/>
                  <a:pt x="12169" y="924"/>
                </a:cubicBezTo>
                <a:cubicBezTo>
                  <a:pt x="12326" y="872"/>
                  <a:pt x="12455" y="848"/>
                  <a:pt x="12560" y="848"/>
                </a:cubicBezTo>
                <a:close/>
                <a:moveTo>
                  <a:pt x="22458" y="1902"/>
                </a:moveTo>
                <a:cubicBezTo>
                  <a:pt x="22754" y="1902"/>
                  <a:pt x="22964" y="2058"/>
                  <a:pt x="22995" y="2475"/>
                </a:cubicBezTo>
                <a:cubicBezTo>
                  <a:pt x="23042" y="2971"/>
                  <a:pt x="22793" y="3452"/>
                  <a:pt x="22561" y="3871"/>
                </a:cubicBezTo>
                <a:cubicBezTo>
                  <a:pt x="22266" y="4398"/>
                  <a:pt x="21940" y="4926"/>
                  <a:pt x="21584" y="5437"/>
                </a:cubicBezTo>
                <a:cubicBezTo>
                  <a:pt x="20917" y="6399"/>
                  <a:pt x="20157" y="7299"/>
                  <a:pt x="19335" y="8121"/>
                </a:cubicBezTo>
                <a:cubicBezTo>
                  <a:pt x="18420" y="9020"/>
                  <a:pt x="17427" y="9842"/>
                  <a:pt x="16357" y="10556"/>
                </a:cubicBezTo>
                <a:cubicBezTo>
                  <a:pt x="16388" y="9966"/>
                  <a:pt x="16481" y="9377"/>
                  <a:pt x="16605" y="8834"/>
                </a:cubicBezTo>
                <a:cubicBezTo>
                  <a:pt x="16853" y="7733"/>
                  <a:pt x="17272" y="6694"/>
                  <a:pt x="17861" y="5732"/>
                </a:cubicBezTo>
                <a:cubicBezTo>
                  <a:pt x="18466" y="4755"/>
                  <a:pt x="19226" y="3886"/>
                  <a:pt x="20110" y="3157"/>
                </a:cubicBezTo>
                <a:cubicBezTo>
                  <a:pt x="20453" y="2870"/>
                  <a:pt x="21721" y="1902"/>
                  <a:pt x="22458" y="1902"/>
                </a:cubicBezTo>
                <a:close/>
                <a:moveTo>
                  <a:pt x="30991" y="3856"/>
                </a:moveTo>
                <a:cubicBezTo>
                  <a:pt x="31291" y="3856"/>
                  <a:pt x="31494" y="4081"/>
                  <a:pt x="31463" y="4538"/>
                </a:cubicBezTo>
                <a:cubicBezTo>
                  <a:pt x="31432" y="5112"/>
                  <a:pt x="31122" y="5639"/>
                  <a:pt x="30874" y="6135"/>
                </a:cubicBezTo>
                <a:cubicBezTo>
                  <a:pt x="30331" y="7174"/>
                  <a:pt x="29680" y="8167"/>
                  <a:pt x="28935" y="9082"/>
                </a:cubicBezTo>
                <a:cubicBezTo>
                  <a:pt x="28330" y="9827"/>
                  <a:pt x="27648" y="10525"/>
                  <a:pt x="26934" y="11160"/>
                </a:cubicBezTo>
                <a:cubicBezTo>
                  <a:pt x="26888" y="10866"/>
                  <a:pt x="26872" y="10587"/>
                  <a:pt x="26888" y="10292"/>
                </a:cubicBezTo>
                <a:cubicBezTo>
                  <a:pt x="26950" y="9036"/>
                  <a:pt x="27431" y="7810"/>
                  <a:pt x="28051" y="6740"/>
                </a:cubicBezTo>
                <a:cubicBezTo>
                  <a:pt x="28641" y="5748"/>
                  <a:pt x="29463" y="4646"/>
                  <a:pt x="30455" y="4041"/>
                </a:cubicBezTo>
                <a:cubicBezTo>
                  <a:pt x="30648" y="3918"/>
                  <a:pt x="30833" y="3856"/>
                  <a:pt x="30991" y="3856"/>
                </a:cubicBezTo>
                <a:close/>
                <a:moveTo>
                  <a:pt x="40079" y="4041"/>
                </a:moveTo>
                <a:cubicBezTo>
                  <a:pt x="40710" y="4041"/>
                  <a:pt x="40830" y="4668"/>
                  <a:pt x="40769" y="5189"/>
                </a:cubicBezTo>
                <a:cubicBezTo>
                  <a:pt x="40660" y="6259"/>
                  <a:pt x="40009" y="7376"/>
                  <a:pt x="39451" y="8276"/>
                </a:cubicBezTo>
                <a:cubicBezTo>
                  <a:pt x="38846" y="9222"/>
                  <a:pt x="38132" y="10075"/>
                  <a:pt x="37310" y="10819"/>
                </a:cubicBezTo>
                <a:cubicBezTo>
                  <a:pt x="37140" y="10990"/>
                  <a:pt x="36954" y="11145"/>
                  <a:pt x="36752" y="11300"/>
                </a:cubicBezTo>
                <a:cubicBezTo>
                  <a:pt x="36488" y="10307"/>
                  <a:pt x="36566" y="9206"/>
                  <a:pt x="36799" y="8229"/>
                </a:cubicBezTo>
                <a:cubicBezTo>
                  <a:pt x="37109" y="7004"/>
                  <a:pt x="37714" y="5872"/>
                  <a:pt x="38582" y="4957"/>
                </a:cubicBezTo>
                <a:cubicBezTo>
                  <a:pt x="38954" y="4569"/>
                  <a:pt x="39482" y="4041"/>
                  <a:pt x="40056" y="4041"/>
                </a:cubicBezTo>
                <a:cubicBezTo>
                  <a:pt x="40063" y="4041"/>
                  <a:pt x="40071" y="4041"/>
                  <a:pt x="40079" y="4041"/>
                </a:cubicBezTo>
                <a:close/>
                <a:moveTo>
                  <a:pt x="12590" y="0"/>
                </a:moveTo>
                <a:cubicBezTo>
                  <a:pt x="12538" y="0"/>
                  <a:pt x="12486" y="3"/>
                  <a:pt x="12433" y="9"/>
                </a:cubicBezTo>
                <a:cubicBezTo>
                  <a:pt x="11208" y="118"/>
                  <a:pt x="9967" y="1157"/>
                  <a:pt x="9145" y="2010"/>
                </a:cubicBezTo>
                <a:cubicBezTo>
                  <a:pt x="7299" y="3902"/>
                  <a:pt x="6276" y="6554"/>
                  <a:pt x="5997" y="9160"/>
                </a:cubicBezTo>
                <a:cubicBezTo>
                  <a:pt x="5950" y="9578"/>
                  <a:pt x="5935" y="10013"/>
                  <a:pt x="5950" y="10431"/>
                </a:cubicBezTo>
                <a:cubicBezTo>
                  <a:pt x="5500" y="10726"/>
                  <a:pt x="5035" y="11005"/>
                  <a:pt x="4554" y="11238"/>
                </a:cubicBezTo>
                <a:cubicBezTo>
                  <a:pt x="3678" y="11670"/>
                  <a:pt x="2727" y="11969"/>
                  <a:pt x="1762" y="11969"/>
                </a:cubicBezTo>
                <a:cubicBezTo>
                  <a:pt x="1411" y="11969"/>
                  <a:pt x="1059" y="11930"/>
                  <a:pt x="708" y="11843"/>
                </a:cubicBezTo>
                <a:cubicBezTo>
                  <a:pt x="670" y="11834"/>
                  <a:pt x="634" y="11830"/>
                  <a:pt x="600" y="11830"/>
                </a:cubicBezTo>
                <a:cubicBezTo>
                  <a:pt x="153" y="11830"/>
                  <a:pt x="1" y="12534"/>
                  <a:pt x="491" y="12649"/>
                </a:cubicBezTo>
                <a:cubicBezTo>
                  <a:pt x="926" y="12760"/>
                  <a:pt x="1359" y="12810"/>
                  <a:pt x="1789" y="12810"/>
                </a:cubicBezTo>
                <a:cubicBezTo>
                  <a:pt x="3290" y="12810"/>
                  <a:pt x="4748" y="12194"/>
                  <a:pt x="6074" y="11362"/>
                </a:cubicBezTo>
                <a:cubicBezTo>
                  <a:pt x="6183" y="11889"/>
                  <a:pt x="6384" y="12386"/>
                  <a:pt x="6694" y="12820"/>
                </a:cubicBezTo>
                <a:cubicBezTo>
                  <a:pt x="7364" y="13752"/>
                  <a:pt x="8432" y="14128"/>
                  <a:pt x="9525" y="14128"/>
                </a:cubicBezTo>
                <a:cubicBezTo>
                  <a:pt x="9724" y="14128"/>
                  <a:pt x="9924" y="14116"/>
                  <a:pt x="10122" y="14092"/>
                </a:cubicBezTo>
                <a:cubicBezTo>
                  <a:pt x="11471" y="13937"/>
                  <a:pt x="12774" y="13425"/>
                  <a:pt x="13984" y="12851"/>
                </a:cubicBezTo>
                <a:cubicBezTo>
                  <a:pt x="14558" y="12587"/>
                  <a:pt x="15101" y="12308"/>
                  <a:pt x="15644" y="11998"/>
                </a:cubicBezTo>
                <a:cubicBezTo>
                  <a:pt x="15752" y="12510"/>
                  <a:pt x="15938" y="13006"/>
                  <a:pt x="16233" y="13456"/>
                </a:cubicBezTo>
                <a:cubicBezTo>
                  <a:pt x="16946" y="14541"/>
                  <a:pt x="18172" y="15146"/>
                  <a:pt x="19443" y="15317"/>
                </a:cubicBezTo>
                <a:cubicBezTo>
                  <a:pt x="19676" y="15346"/>
                  <a:pt x="19908" y="15359"/>
                  <a:pt x="20141" y="15359"/>
                </a:cubicBezTo>
                <a:cubicBezTo>
                  <a:pt x="22422" y="15359"/>
                  <a:pt x="24684" y="14040"/>
                  <a:pt x="26500" y="12618"/>
                </a:cubicBezTo>
                <a:cubicBezTo>
                  <a:pt x="26671" y="12944"/>
                  <a:pt x="26903" y="13270"/>
                  <a:pt x="27183" y="13549"/>
                </a:cubicBezTo>
                <a:cubicBezTo>
                  <a:pt x="28063" y="14415"/>
                  <a:pt x="29202" y="14737"/>
                  <a:pt x="30385" y="14737"/>
                </a:cubicBezTo>
                <a:cubicBezTo>
                  <a:pt x="31745" y="14737"/>
                  <a:pt x="33164" y="14311"/>
                  <a:pt x="34317" y="13797"/>
                </a:cubicBezTo>
                <a:cubicBezTo>
                  <a:pt x="35046" y="13471"/>
                  <a:pt x="35744" y="13068"/>
                  <a:pt x="36411" y="12618"/>
                </a:cubicBezTo>
                <a:cubicBezTo>
                  <a:pt x="36706" y="13130"/>
                  <a:pt x="37093" y="13580"/>
                  <a:pt x="37636" y="13921"/>
                </a:cubicBezTo>
                <a:cubicBezTo>
                  <a:pt x="38542" y="14517"/>
                  <a:pt x="39656" y="14715"/>
                  <a:pt x="40741" y="14715"/>
                </a:cubicBezTo>
                <a:cubicBezTo>
                  <a:pt x="41012" y="14715"/>
                  <a:pt x="41281" y="14703"/>
                  <a:pt x="41545" y="14681"/>
                </a:cubicBezTo>
                <a:cubicBezTo>
                  <a:pt x="44569" y="14433"/>
                  <a:pt x="47345" y="13084"/>
                  <a:pt x="49842" y="11440"/>
                </a:cubicBezTo>
                <a:cubicBezTo>
                  <a:pt x="51129" y="10587"/>
                  <a:pt x="52355" y="9671"/>
                  <a:pt x="53580" y="8741"/>
                </a:cubicBezTo>
                <a:cubicBezTo>
                  <a:pt x="53925" y="8472"/>
                  <a:pt x="53712" y="7930"/>
                  <a:pt x="53383" y="7930"/>
                </a:cubicBezTo>
                <a:cubicBezTo>
                  <a:pt x="53313" y="7930"/>
                  <a:pt x="53238" y="7955"/>
                  <a:pt x="53161" y="8012"/>
                </a:cubicBezTo>
                <a:cubicBezTo>
                  <a:pt x="51145" y="9547"/>
                  <a:pt x="49098" y="11083"/>
                  <a:pt x="46833" y="12231"/>
                </a:cubicBezTo>
                <a:cubicBezTo>
                  <a:pt x="45067" y="13133"/>
                  <a:pt x="42957" y="13896"/>
                  <a:pt x="40906" y="13896"/>
                </a:cubicBezTo>
                <a:cubicBezTo>
                  <a:pt x="40490" y="13896"/>
                  <a:pt x="40076" y="13865"/>
                  <a:pt x="39668" y="13797"/>
                </a:cubicBezTo>
                <a:cubicBezTo>
                  <a:pt x="38582" y="13611"/>
                  <a:pt x="37605" y="13084"/>
                  <a:pt x="37078" y="12122"/>
                </a:cubicBezTo>
                <a:cubicBezTo>
                  <a:pt x="38350" y="11114"/>
                  <a:pt x="39451" y="9889"/>
                  <a:pt x="40288" y="8493"/>
                </a:cubicBezTo>
                <a:cubicBezTo>
                  <a:pt x="40924" y="7469"/>
                  <a:pt x="41638" y="6166"/>
                  <a:pt x="41622" y="4910"/>
                </a:cubicBezTo>
                <a:cubicBezTo>
                  <a:pt x="41610" y="3913"/>
                  <a:pt x="40933" y="3209"/>
                  <a:pt x="40057" y="3209"/>
                </a:cubicBezTo>
                <a:cubicBezTo>
                  <a:pt x="39830" y="3209"/>
                  <a:pt x="39589" y="3257"/>
                  <a:pt x="39342" y="3359"/>
                </a:cubicBezTo>
                <a:cubicBezTo>
                  <a:pt x="38086" y="3871"/>
                  <a:pt x="37140" y="5251"/>
                  <a:pt x="36566" y="6414"/>
                </a:cubicBezTo>
                <a:cubicBezTo>
                  <a:pt x="35961" y="7702"/>
                  <a:pt x="35651" y="9160"/>
                  <a:pt x="35790" y="10571"/>
                </a:cubicBezTo>
                <a:cubicBezTo>
                  <a:pt x="35837" y="11005"/>
                  <a:pt x="35930" y="11440"/>
                  <a:pt x="36070" y="11843"/>
                </a:cubicBezTo>
                <a:cubicBezTo>
                  <a:pt x="34658" y="12851"/>
                  <a:pt x="33014" y="13611"/>
                  <a:pt x="31324" y="13828"/>
                </a:cubicBezTo>
                <a:cubicBezTo>
                  <a:pt x="31039" y="13866"/>
                  <a:pt x="30747" y="13888"/>
                  <a:pt x="30454" y="13888"/>
                </a:cubicBezTo>
                <a:cubicBezTo>
                  <a:pt x="29660" y="13888"/>
                  <a:pt x="28859" y="13727"/>
                  <a:pt x="28191" y="13285"/>
                </a:cubicBezTo>
                <a:cubicBezTo>
                  <a:pt x="27710" y="12975"/>
                  <a:pt x="27384" y="12541"/>
                  <a:pt x="27183" y="12044"/>
                </a:cubicBezTo>
                <a:cubicBezTo>
                  <a:pt x="27260" y="11982"/>
                  <a:pt x="27322" y="11920"/>
                  <a:pt x="27400" y="11858"/>
                </a:cubicBezTo>
                <a:cubicBezTo>
                  <a:pt x="28470" y="10928"/>
                  <a:pt x="29416" y="9873"/>
                  <a:pt x="30238" y="8741"/>
                </a:cubicBezTo>
                <a:cubicBezTo>
                  <a:pt x="31014" y="7671"/>
                  <a:pt x="31898" y="6399"/>
                  <a:pt x="32223" y="5096"/>
                </a:cubicBezTo>
                <a:cubicBezTo>
                  <a:pt x="32444" y="4143"/>
                  <a:pt x="32075" y="2994"/>
                  <a:pt x="31050" y="2994"/>
                </a:cubicBezTo>
                <a:cubicBezTo>
                  <a:pt x="30924" y="2994"/>
                  <a:pt x="30788" y="3011"/>
                  <a:pt x="30641" y="3049"/>
                </a:cubicBezTo>
                <a:cubicBezTo>
                  <a:pt x="29990" y="3204"/>
                  <a:pt x="29463" y="3716"/>
                  <a:pt x="28997" y="4166"/>
                </a:cubicBezTo>
                <a:cubicBezTo>
                  <a:pt x="28485" y="4662"/>
                  <a:pt x="28036" y="5220"/>
                  <a:pt x="27648" y="5810"/>
                </a:cubicBezTo>
                <a:cubicBezTo>
                  <a:pt x="26578" y="7407"/>
                  <a:pt x="25663" y="9811"/>
                  <a:pt x="26175" y="11796"/>
                </a:cubicBezTo>
                <a:cubicBezTo>
                  <a:pt x="25306" y="12479"/>
                  <a:pt x="24375" y="13099"/>
                  <a:pt x="23383" y="13595"/>
                </a:cubicBezTo>
                <a:cubicBezTo>
                  <a:pt x="22409" y="14090"/>
                  <a:pt x="21139" y="14483"/>
                  <a:pt x="19943" y="14483"/>
                </a:cubicBezTo>
                <a:cubicBezTo>
                  <a:pt x="18625" y="14483"/>
                  <a:pt x="17395" y="14006"/>
                  <a:pt x="16745" y="12665"/>
                </a:cubicBezTo>
                <a:cubicBezTo>
                  <a:pt x="16574" y="12308"/>
                  <a:pt x="16466" y="11920"/>
                  <a:pt x="16419" y="11517"/>
                </a:cubicBezTo>
                <a:cubicBezTo>
                  <a:pt x="16838" y="11253"/>
                  <a:pt x="17241" y="10974"/>
                  <a:pt x="17644" y="10680"/>
                </a:cubicBezTo>
                <a:cubicBezTo>
                  <a:pt x="19878" y="9005"/>
                  <a:pt x="21770" y="6911"/>
                  <a:pt x="23166" y="4491"/>
                </a:cubicBezTo>
                <a:cubicBezTo>
                  <a:pt x="23677" y="3607"/>
                  <a:pt x="24329" y="2134"/>
                  <a:pt x="23305" y="1343"/>
                </a:cubicBezTo>
                <a:cubicBezTo>
                  <a:pt x="23031" y="1133"/>
                  <a:pt x="22730" y="1047"/>
                  <a:pt x="22419" y="1047"/>
                </a:cubicBezTo>
                <a:cubicBezTo>
                  <a:pt x="21466" y="1047"/>
                  <a:pt x="20420" y="1856"/>
                  <a:pt x="19754" y="2382"/>
                </a:cubicBezTo>
                <a:cubicBezTo>
                  <a:pt x="17613" y="4041"/>
                  <a:pt x="16109" y="6539"/>
                  <a:pt x="15675" y="9222"/>
                </a:cubicBezTo>
                <a:cubicBezTo>
                  <a:pt x="15566" y="9827"/>
                  <a:pt x="15519" y="10447"/>
                  <a:pt x="15550" y="11083"/>
                </a:cubicBezTo>
                <a:cubicBezTo>
                  <a:pt x="14930" y="11455"/>
                  <a:pt x="14294" y="11796"/>
                  <a:pt x="13643" y="12091"/>
                </a:cubicBezTo>
                <a:cubicBezTo>
                  <a:pt x="12582" y="12583"/>
                  <a:pt x="10931" y="13319"/>
                  <a:pt x="9507" y="13319"/>
                </a:cubicBezTo>
                <a:cubicBezTo>
                  <a:pt x="8598" y="13319"/>
                  <a:pt x="7782" y="13020"/>
                  <a:pt x="7268" y="12169"/>
                </a:cubicBezTo>
                <a:cubicBezTo>
                  <a:pt x="7020" y="11765"/>
                  <a:pt x="6896" y="11315"/>
                  <a:pt x="6834" y="10866"/>
                </a:cubicBezTo>
                <a:cubicBezTo>
                  <a:pt x="7423" y="10431"/>
                  <a:pt x="7997" y="9966"/>
                  <a:pt x="8509" y="9516"/>
                </a:cubicBezTo>
                <a:cubicBezTo>
                  <a:pt x="10680" y="7593"/>
                  <a:pt x="12464" y="5158"/>
                  <a:pt x="13565" y="2475"/>
                </a:cubicBezTo>
                <a:cubicBezTo>
                  <a:pt x="13782" y="1948"/>
                  <a:pt x="13953" y="1343"/>
                  <a:pt x="13751" y="784"/>
                </a:cubicBezTo>
                <a:cubicBezTo>
                  <a:pt x="13568" y="277"/>
                  <a:pt x="13104" y="0"/>
                  <a:pt x="1259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C4C086C-341D-F14E-C8AB-04067B6B20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3659" y="1384841"/>
            <a:ext cx="3578662" cy="5322269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>
            <a:extLst>
              <a:ext uri="{FF2B5EF4-FFF2-40B4-BE49-F238E27FC236}">
                <a16:creationId xmlns:a16="http://schemas.microsoft.com/office/drawing/2014/main" id="{ED2E1F23-D8FE-0D01-60EA-3F8A0186D2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8177" b="61198" l="6735" r="16618">
                        <a14:foregroundMark x1="9004" y1="59245" x2="10981" y2="58984"/>
                        <a14:foregroundMark x1="13397" y1="59245" x2="16032" y2="59245"/>
                        <a14:foregroundMark x1="14422" y1="56510" x2="12592" y2="60677"/>
                        <a14:foregroundMark x1="14129" y1="56901" x2="14714" y2="58333"/>
                        <a14:foregroundMark x1="14568" y1="57161" x2="14714" y2="58594"/>
                        <a14:foregroundMark x1="9590" y1="58333" x2="10908" y2="58203"/>
                        <a14:foregroundMark x1="10908" y1="58333" x2="11347" y2="59245"/>
                        <a14:foregroundMark x1="8199" y1="60417" x2="13543" y2="59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87" t="48301" r="82229" b="39418"/>
          <a:stretch/>
        </p:blipFill>
        <p:spPr bwMode="auto">
          <a:xfrm>
            <a:off x="186579" y="427077"/>
            <a:ext cx="1451549" cy="896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E7898FC-CD92-D17D-CFC1-0A567C524C40}"/>
              </a:ext>
            </a:extLst>
          </p:cNvPr>
          <p:cNvSpPr txBox="1"/>
          <p:nvPr/>
        </p:nvSpPr>
        <p:spPr>
          <a:xfrm>
            <a:off x="1574664" y="813129"/>
            <a:ext cx="994597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/>
              <a:t>Cùng bạn trao đổi để trả lời câu hỏi: Theo em, các bạn học sinh cần phấn đấu như thế nào để được kết nạp vào Đội?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D60C470-72C5-BB0C-EE9F-3AE532A6FB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89621" y="2382789"/>
            <a:ext cx="4982595" cy="4982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2675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054F0B5F-23CE-13A4-727E-7AC85598048D}"/>
              </a:ext>
            </a:extLst>
          </p:cNvPr>
          <p:cNvSpPr txBox="1"/>
          <p:nvPr/>
        </p:nvSpPr>
        <p:spPr>
          <a:xfrm>
            <a:off x="1506783" y="2707515"/>
            <a:ext cx="9148275" cy="14431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778" b="1">
                <a:solidFill>
                  <a:srgbClr val="0070C0"/>
                </a:solidFill>
              </a:rPr>
              <a:t>ĐỌC VĂN BẢN</a:t>
            </a:r>
          </a:p>
        </p:txBody>
      </p:sp>
    </p:spTree>
    <p:extLst>
      <p:ext uri="{BB962C8B-B14F-4D97-AF65-F5344CB8AC3E}">
        <p14:creationId xmlns:p14="http://schemas.microsoft.com/office/powerpoint/2010/main" val="14767416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79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A79A5ECB-CCF0-EFE3-EF62-9839FBFA30DE}"/>
              </a:ext>
            </a:extLst>
          </p:cNvPr>
          <p:cNvGrpSpPr/>
          <p:nvPr/>
        </p:nvGrpSpPr>
        <p:grpSpPr>
          <a:xfrm>
            <a:off x="1368420" y="171638"/>
            <a:ext cx="9684079" cy="6514724"/>
            <a:chOff x="1353180" y="30480"/>
            <a:chExt cx="9684079" cy="6514724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8AA7019-15F0-E0B4-B7B8-5FEC4AF39094}"/>
                </a:ext>
              </a:extLst>
            </p:cNvPr>
            <p:cNvSpPr txBox="1"/>
            <p:nvPr/>
          </p:nvSpPr>
          <p:spPr>
            <a:xfrm>
              <a:off x="3076890" y="30480"/>
              <a:ext cx="502108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>
                  <a:solidFill>
                    <a:srgbClr val="0070C0"/>
                  </a:solidFill>
                  <a:latin typeface="+mn-lt"/>
                </a:rPr>
                <a:t>NGÀY EM VÀO ĐỘI</a:t>
              </a:r>
              <a:endParaRPr lang="vi-VN" sz="3200" b="1">
                <a:solidFill>
                  <a:srgbClr val="0070C0"/>
                </a:solidFill>
                <a:latin typeface="+mn-lt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D25AB3D-27EA-8D5F-4D0B-75FE5676FBD1}"/>
                </a:ext>
              </a:extLst>
            </p:cNvPr>
            <p:cNvSpPr txBox="1"/>
            <p:nvPr/>
          </p:nvSpPr>
          <p:spPr>
            <a:xfrm>
              <a:off x="1354770" y="766922"/>
              <a:ext cx="4236720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/>
                <a:t>Chị đã qua tuổi Đoàn</a:t>
              </a:r>
            </a:p>
            <a:p>
              <a:r>
                <a:rPr lang="en-US" sz="2800"/>
                <a:t>Em hôm nay vào Đội</a:t>
              </a:r>
            </a:p>
            <a:p>
              <a:r>
                <a:rPr lang="en-US" sz="2800"/>
                <a:t>Màu khăn đỏ dắt em</a:t>
              </a:r>
            </a:p>
            <a:p>
              <a:r>
                <a:rPr lang="en-US" sz="2800"/>
                <a:t>Bước qua thời thơ dại.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BB93559-2DFD-5706-9C80-C68C26ABFFE2}"/>
                </a:ext>
              </a:extLst>
            </p:cNvPr>
            <p:cNvSpPr txBox="1"/>
            <p:nvPr/>
          </p:nvSpPr>
          <p:spPr>
            <a:xfrm>
              <a:off x="1353180" y="2748122"/>
              <a:ext cx="4236720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/>
                <a:t>Màu khăn tuổi thiếu niên</a:t>
              </a:r>
            </a:p>
            <a:p>
              <a:r>
                <a:rPr lang="en-US" sz="2800"/>
                <a:t>Suốt đời tươi thắm mãi</a:t>
              </a:r>
            </a:p>
            <a:p>
              <a:r>
                <a:rPr lang="en-US" sz="2800"/>
                <a:t>Như lời ru vời vợi</a:t>
              </a:r>
            </a:p>
            <a:p>
              <a:r>
                <a:rPr lang="en-US" sz="2800"/>
                <a:t>Chẳng bao giờ cách xa.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2B5486F-343E-6472-6801-E3E9FA32FEEC}"/>
                </a:ext>
              </a:extLst>
            </p:cNvPr>
            <p:cNvSpPr txBox="1"/>
            <p:nvPr/>
          </p:nvSpPr>
          <p:spPr>
            <a:xfrm>
              <a:off x="1353180" y="4729322"/>
              <a:ext cx="4236720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/>
                <a:t>Này em, mở cửa ra</a:t>
              </a:r>
            </a:p>
            <a:p>
              <a:r>
                <a:rPr lang="en-US" sz="2800"/>
                <a:t>Một trời xanh vẫn đợi</a:t>
              </a:r>
            </a:p>
            <a:p>
              <a:r>
                <a:rPr lang="en-US" sz="2800"/>
                <a:t>Cánh buồm là tiếng gọi</a:t>
              </a:r>
            </a:p>
            <a:p>
              <a:r>
                <a:rPr lang="en-US" sz="2800"/>
                <a:t>Mặt biển và dòng sông.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742F50E5-F993-AEAE-5DE8-022D1D6477B3}"/>
                </a:ext>
              </a:extLst>
            </p:cNvPr>
            <p:cNvSpPr txBox="1"/>
            <p:nvPr/>
          </p:nvSpPr>
          <p:spPr>
            <a:xfrm>
              <a:off x="6256572" y="767737"/>
              <a:ext cx="4777187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/>
                <a:t>Nắng vườn trưa mênh mông</a:t>
              </a:r>
            </a:p>
            <a:p>
              <a:r>
                <a:rPr lang="en-US" sz="2800"/>
                <a:t>Bướm bay như lời hát</a:t>
              </a:r>
            </a:p>
            <a:p>
              <a:r>
                <a:rPr lang="en-US" sz="2800"/>
                <a:t>Con tàu là đất nước</a:t>
              </a:r>
            </a:p>
            <a:p>
              <a:r>
                <a:rPr lang="en-US" sz="2800"/>
                <a:t>Đưa ta tới bến xa.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01AC4BE-69AA-E5D6-329D-1842686875EF}"/>
                </a:ext>
              </a:extLst>
            </p:cNvPr>
            <p:cNvSpPr txBox="1"/>
            <p:nvPr/>
          </p:nvSpPr>
          <p:spPr>
            <a:xfrm>
              <a:off x="6260072" y="2748937"/>
              <a:ext cx="4777187" cy="22467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/>
                <a:t>Những ngày chị đi qua</a:t>
              </a:r>
            </a:p>
            <a:p>
              <a:r>
                <a:rPr lang="en-US" sz="2800"/>
                <a:t>Những ngày em đang tới</a:t>
              </a:r>
            </a:p>
            <a:p>
              <a:r>
                <a:rPr lang="en-US" sz="2800"/>
                <a:t>Khao khát lại bắt đầu</a:t>
              </a:r>
            </a:p>
            <a:p>
              <a:r>
                <a:rPr lang="en-US" sz="2800"/>
                <a:t>Từ màu khăn đỏ chói.</a:t>
              </a:r>
            </a:p>
            <a:p>
              <a:pPr algn="r"/>
              <a:r>
                <a:rPr lang="en-US" sz="2800"/>
                <a:t>(Xuân Quỳnh)</a:t>
              </a:r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Emotional Intelligence Subject for Pre-K: Self-Awareness by Slidesgo">
  <a:themeElements>
    <a:clrScheme name="Simple Light">
      <a:dk1>
        <a:srgbClr val="2E5955"/>
      </a:dk1>
      <a:lt1>
        <a:srgbClr val="FFFAE7"/>
      </a:lt1>
      <a:dk2>
        <a:srgbClr val="B0D9D5"/>
      </a:dk2>
      <a:lt2>
        <a:srgbClr val="F2C84B"/>
      </a:lt2>
      <a:accent1>
        <a:srgbClr val="F25D27"/>
      </a:accent1>
      <a:accent2>
        <a:srgbClr val="F2B1A2"/>
      </a:accent2>
      <a:accent3>
        <a:srgbClr val="B0D9D5"/>
      </a:accent3>
      <a:accent4>
        <a:srgbClr val="F2C84B"/>
      </a:accent4>
      <a:accent5>
        <a:srgbClr val="F25D27"/>
      </a:accent5>
      <a:accent6>
        <a:srgbClr val="F2B1A2"/>
      </a:accent6>
      <a:hlink>
        <a:srgbClr val="2E595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450</TotalTime>
  <Words>3098</Words>
  <Application>Microsoft Office PowerPoint</Application>
  <PresentationFormat>Custom</PresentationFormat>
  <Paragraphs>344</Paragraphs>
  <Slides>34</Slides>
  <Notes>29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1" baseType="lpstr">
      <vt:lpstr>Arial</vt:lpstr>
      <vt:lpstr>Times New Roman</vt:lpstr>
      <vt:lpstr>DM Sans</vt:lpstr>
      <vt:lpstr>Fredoka One</vt:lpstr>
      <vt:lpstr>Lexend Deca</vt:lpstr>
      <vt:lpstr>Gochi Hand</vt:lpstr>
      <vt:lpstr>Emotional Intelligence Subject for Pre-K: Self-Awareness by Slidesgo</vt:lpstr>
      <vt:lpstr>PowerPoint Presentation</vt:lpstr>
      <vt:lpstr>PowerPoint Presentation</vt:lpstr>
      <vt:lpstr>TIẾNG VIỆT 3</vt:lpstr>
      <vt:lpstr>PowerPoint Presentation</vt:lpstr>
      <vt:lpstr>BÀI 16 NGÀY EM VÀO ĐỘI</vt:lpstr>
      <vt:lpstr>Khởi  động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Dặn dò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Linh Phan Thi  (FE FSC DN)</cp:lastModifiedBy>
  <cp:revision>59</cp:revision>
  <dcterms:modified xsi:type="dcterms:W3CDTF">2022-09-01T15:07:16Z</dcterms:modified>
</cp:coreProperties>
</file>