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9"/>
  </p:notesMasterIdLst>
  <p:sldIdLst>
    <p:sldId id="323" r:id="rId2"/>
    <p:sldId id="339" r:id="rId3"/>
    <p:sldId id="256" r:id="rId4"/>
    <p:sldId id="642" r:id="rId5"/>
    <p:sldId id="636" r:id="rId6"/>
    <p:sldId id="643" r:id="rId7"/>
    <p:sldId id="644" r:id="rId8"/>
    <p:sldId id="335" r:id="rId9"/>
    <p:sldId id="319" r:id="rId10"/>
    <p:sldId id="320" r:id="rId11"/>
    <p:sldId id="347" r:id="rId12"/>
    <p:sldId id="637" r:id="rId13"/>
    <p:sldId id="623" r:id="rId14"/>
    <p:sldId id="638" r:id="rId15"/>
    <p:sldId id="639" r:id="rId16"/>
    <p:sldId id="640" r:id="rId17"/>
    <p:sldId id="352" r:id="rId18"/>
    <p:sldId id="322" r:id="rId19"/>
    <p:sldId id="641" r:id="rId20"/>
    <p:sldId id="371" r:id="rId21"/>
    <p:sldId id="622" r:id="rId22"/>
    <p:sldId id="634" r:id="rId23"/>
    <p:sldId id="361" r:id="rId24"/>
    <p:sldId id="633" r:id="rId25"/>
    <p:sldId id="353" r:id="rId26"/>
    <p:sldId id="336" r:id="rId27"/>
    <p:sldId id="630" r:id="rId28"/>
  </p:sldIdLst>
  <p:sldSz cx="12161838" cy="6858000"/>
  <p:notesSz cx="6858000" cy="9144000"/>
  <p:embeddedFontLst>
    <p:embeddedFont>
      <p:font typeface="Arial-Rounded" panose="020B0500000000000000" pitchFamily="34" charset="0"/>
      <p:regular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Itim" panose="020B0604020202020204" charset="-34"/>
      <p:regular r:id="rId33"/>
    </p:embeddedFont>
    <p:embeddedFont>
      <p:font typeface="SVN-Billo" panose="00000400000000000000" pitchFamily="2" charset="0"/>
      <p:regular r:id="rId34"/>
    </p:embeddedFont>
    <p:embeddedFont>
      <p:font typeface="Varela Round" panose="00000500000000000000" pitchFamily="2" charset="-79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81"/>
    <a:srgbClr val="CEF0FE"/>
    <a:srgbClr val="67D2FC"/>
    <a:srgbClr val="FFD357"/>
    <a:srgbClr val="FFC422"/>
    <a:srgbClr val="ECD9CA"/>
    <a:srgbClr val="F4E9E0"/>
    <a:srgbClr val="FBF7F4"/>
    <a:srgbClr val="FFFFFF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84530" autoAdjust="0"/>
  </p:normalViewPr>
  <p:slideViewPr>
    <p:cSldViewPr snapToGrid="0">
      <p:cViewPr>
        <p:scale>
          <a:sx n="50" d="100"/>
          <a:sy n="50" d="100"/>
        </p:scale>
        <p:origin x="498" y="30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8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bắt đầu hd HS dùng ê ke để đo.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33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bắt đầu hd HS dùng ê ke để đo.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3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bắt đầu hd HS dùng ê ke để đo.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73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bắt đầu hd HS dùng ê ke để đo.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13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HS lí do chọn đáp án đó, giải thích cho HS hiểu</a:t>
            </a:r>
          </a:p>
          <a:p>
            <a:r>
              <a:rPr lang="en-US"/>
              <a:t>Với câu d sai vì 3 điểm đó k thẳng hàng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HS lí do chọn đáp án đó, giải thích cho HS hiểu</a:t>
            </a:r>
          </a:p>
          <a:p>
            <a:r>
              <a:rPr lang="en-US"/>
              <a:t>Với câu d sai vì 3 điểm đó k thẳng hàng</a:t>
            </a:r>
          </a:p>
        </p:txBody>
      </p:sp>
    </p:spTree>
    <p:extLst>
      <p:ext uri="{BB962C8B-B14F-4D97-AF65-F5344CB8AC3E}">
        <p14:creationId xmlns:p14="http://schemas.microsoft.com/office/powerpoint/2010/main" val="198926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chứ ý HDHS các bước vẽ 1 góc</a:t>
            </a:r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 câu HS dùng ê ke đo các góc</a:t>
            </a:r>
          </a:p>
        </p:txBody>
      </p:sp>
    </p:spTree>
    <p:extLst>
      <p:ext uri="{BB962C8B-B14F-4D97-AF65-F5344CB8AC3E}">
        <p14:creationId xmlns:p14="http://schemas.microsoft.com/office/powerpoint/2010/main" val="61734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87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 ý khai thác thêm: Các bạn đang làm gì? Hai tay các bạn có gì đặc biệt?...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chỉ nhận biết trực quan thôi ạ</a:t>
            </a:r>
          </a:p>
        </p:txBody>
      </p:sp>
    </p:spTree>
    <p:extLst>
      <p:ext uri="{BB962C8B-B14F-4D97-AF65-F5344CB8AC3E}">
        <p14:creationId xmlns:p14="http://schemas.microsoft.com/office/powerpoint/2010/main" val="278631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16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35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99" y="4191552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67" y="4545433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66790" y="5570764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17" y="4232004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69093" y="4378015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205926" y="4346015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93414" y="5457492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22F18-B835-D028-56ED-DE75195376C4}"/>
              </a:ext>
            </a:extLst>
          </p:cNvPr>
          <p:cNvSpPr txBox="1"/>
          <p:nvPr/>
        </p:nvSpPr>
        <p:spPr>
          <a:xfrm>
            <a:off x="2807525" y="2762961"/>
            <a:ext cx="91964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Gŉ, gŉ </a:t>
            </a:r>
            <a:r>
              <a:rPr lang="el-GR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νί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Ūg, gŉ </a:t>
            </a:r>
            <a:r>
              <a:rPr lang="el-GR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δ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Ūg </a:t>
            </a:r>
            <a:r>
              <a:rPr lang="el-GR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νί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Ūg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AD6A7E-F457-1C57-39DA-03E18724CB3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9675" t="-745" r="7000" b="15369"/>
          <a:stretch/>
        </p:blipFill>
        <p:spPr>
          <a:xfrm>
            <a:off x="10612445" y="4357344"/>
            <a:ext cx="1353676" cy="19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678" y="5786682"/>
            <a:ext cx="7151863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54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CB31A0-39D7-1FC4-9E82-584D37579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521" y="1289326"/>
            <a:ext cx="8157760" cy="363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F9F56-57E8-F5B4-DBCB-287673F04733}"/>
              </a:ext>
            </a:extLst>
          </p:cNvPr>
          <p:cNvSpPr txBox="1"/>
          <p:nvPr/>
        </p:nvSpPr>
        <p:spPr>
          <a:xfrm>
            <a:off x="867103" y="649344"/>
            <a:ext cx="154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a) Góc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F0A270-0759-6EEE-3813-87A66AE0D013}"/>
              </a:ext>
            </a:extLst>
          </p:cNvPr>
          <p:cNvSpPr txBox="1"/>
          <p:nvPr/>
        </p:nvSpPr>
        <p:spPr>
          <a:xfrm>
            <a:off x="1367029" y="5398754"/>
            <a:ext cx="990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Hai tay của mỗi bạn cho ta hình ảnh về góc.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4F9F56-57E8-F5B4-DBCB-287673F04733}"/>
              </a:ext>
            </a:extLst>
          </p:cNvPr>
          <p:cNvSpPr txBox="1"/>
          <p:nvPr/>
        </p:nvSpPr>
        <p:spPr>
          <a:xfrm>
            <a:off x="1781503" y="232549"/>
            <a:ext cx="725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b) Góc vuông, góc không vuông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F0A270-0759-6EEE-3813-87A66AE0D013}"/>
              </a:ext>
            </a:extLst>
          </p:cNvPr>
          <p:cNvSpPr txBox="1"/>
          <p:nvPr/>
        </p:nvSpPr>
        <p:spPr>
          <a:xfrm>
            <a:off x="110362" y="4631683"/>
            <a:ext cx="3578769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Góc vuông đỉnh O; cạnh OA, OB.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7DBB54-7E53-0F80-4DF0-D31E086B0694}"/>
              </a:ext>
            </a:extLst>
          </p:cNvPr>
          <p:cNvGrpSpPr/>
          <p:nvPr/>
        </p:nvGrpSpPr>
        <p:grpSpPr>
          <a:xfrm>
            <a:off x="914387" y="1497723"/>
            <a:ext cx="2259725" cy="2073166"/>
            <a:chOff x="1781503" y="1024758"/>
            <a:chExt cx="2259725" cy="207316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2F542E3-1CCF-E9FE-94BA-2B7D80B32362}"/>
                </a:ext>
              </a:extLst>
            </p:cNvPr>
            <p:cNvCxnSpPr/>
            <p:nvPr/>
          </p:nvCxnSpPr>
          <p:spPr>
            <a:xfrm>
              <a:off x="1781503" y="1024758"/>
              <a:ext cx="0" cy="207316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0EE10F0-3D9E-DD60-F3AE-AC5C7175EB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3097924"/>
              <a:ext cx="22597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E612CB-383E-2D6B-8DC6-8901BAD5CD8A}"/>
              </a:ext>
            </a:extLst>
          </p:cNvPr>
          <p:cNvSpPr txBox="1"/>
          <p:nvPr/>
        </p:nvSpPr>
        <p:spPr>
          <a:xfrm>
            <a:off x="239781" y="3473483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6D63F-1447-5C87-4A53-6D30181C3A35}"/>
              </a:ext>
            </a:extLst>
          </p:cNvPr>
          <p:cNvSpPr txBox="1"/>
          <p:nvPr/>
        </p:nvSpPr>
        <p:spPr>
          <a:xfrm>
            <a:off x="239781" y="1241186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4978F-A3C1-B7F9-658A-53D458F42930}"/>
              </a:ext>
            </a:extLst>
          </p:cNvPr>
          <p:cNvSpPr txBox="1"/>
          <p:nvPr/>
        </p:nvSpPr>
        <p:spPr>
          <a:xfrm>
            <a:off x="2855490" y="3558715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79EB11-4745-8D5A-505C-7A2ABF9CDB7D}"/>
              </a:ext>
            </a:extLst>
          </p:cNvPr>
          <p:cNvGrpSpPr/>
          <p:nvPr/>
        </p:nvGrpSpPr>
        <p:grpSpPr>
          <a:xfrm>
            <a:off x="4570626" y="1497723"/>
            <a:ext cx="2259725" cy="2073166"/>
            <a:chOff x="1781503" y="1024758"/>
            <a:chExt cx="2259725" cy="20731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C79A64-51C2-C816-3E16-DEEEF6CD6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1024758"/>
              <a:ext cx="1941103" cy="207316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D9040E-92A7-48D2-9EA0-541D99111B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3097924"/>
              <a:ext cx="22597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58E45C-E69D-6C67-B8BE-935092D6875F}"/>
              </a:ext>
            </a:extLst>
          </p:cNvPr>
          <p:cNvSpPr txBox="1"/>
          <p:nvPr/>
        </p:nvSpPr>
        <p:spPr>
          <a:xfrm>
            <a:off x="3896020" y="3473483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5026C9-88CE-189B-1AC6-5474656B740B}"/>
              </a:ext>
            </a:extLst>
          </p:cNvPr>
          <p:cNvSpPr txBox="1"/>
          <p:nvPr/>
        </p:nvSpPr>
        <p:spPr>
          <a:xfrm>
            <a:off x="5748362" y="895454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413971-773A-D213-4DAC-003551C9791B}"/>
              </a:ext>
            </a:extLst>
          </p:cNvPr>
          <p:cNvSpPr txBox="1"/>
          <p:nvPr/>
        </p:nvSpPr>
        <p:spPr>
          <a:xfrm>
            <a:off x="6511729" y="3558715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095DAD-1ED5-CAF5-C28A-66D4F129ED0F}"/>
              </a:ext>
            </a:extLst>
          </p:cNvPr>
          <p:cNvGrpSpPr/>
          <p:nvPr/>
        </p:nvGrpSpPr>
        <p:grpSpPr>
          <a:xfrm>
            <a:off x="7528611" y="1548037"/>
            <a:ext cx="3989951" cy="2026444"/>
            <a:chOff x="51277" y="1087246"/>
            <a:chExt cx="3989951" cy="202644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BDFBA-AB55-F0C6-0116-F18BA5D47F6D}"/>
                </a:ext>
              </a:extLst>
            </p:cNvPr>
            <p:cNvCxnSpPr>
              <a:cxnSpLocks/>
            </p:cNvCxnSpPr>
            <p:nvPr/>
          </p:nvCxnSpPr>
          <p:spPr>
            <a:xfrm>
              <a:off x="51277" y="1087246"/>
              <a:ext cx="1730226" cy="20264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FF6BD8-1C17-1CA1-76C3-2A3CF1706A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3097924"/>
              <a:ext cx="22597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F771829-5ABD-E8D4-D1FF-926AFE640CCD}"/>
              </a:ext>
            </a:extLst>
          </p:cNvPr>
          <p:cNvSpPr txBox="1"/>
          <p:nvPr/>
        </p:nvSpPr>
        <p:spPr>
          <a:xfrm>
            <a:off x="8584231" y="3461309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3B75DC-FC2C-6FC4-ED6E-99050AB1D284}"/>
              </a:ext>
            </a:extLst>
          </p:cNvPr>
          <p:cNvSpPr txBox="1"/>
          <p:nvPr/>
        </p:nvSpPr>
        <p:spPr>
          <a:xfrm>
            <a:off x="7591003" y="972105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479FE6-0030-22AF-9A82-44448BAE6B64}"/>
              </a:ext>
            </a:extLst>
          </p:cNvPr>
          <p:cNvSpPr txBox="1"/>
          <p:nvPr/>
        </p:nvSpPr>
        <p:spPr>
          <a:xfrm>
            <a:off x="11168610" y="2796273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557058-5E94-58D3-63E3-8A04847D4297}"/>
              </a:ext>
            </a:extLst>
          </p:cNvPr>
          <p:cNvSpPr txBox="1"/>
          <p:nvPr/>
        </p:nvSpPr>
        <p:spPr>
          <a:xfrm>
            <a:off x="4012234" y="4619509"/>
            <a:ext cx="3578769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Góc không vuông đỉnh P; cạnh PM, PN.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F71AFA-3AFF-ABC3-6DE7-E287F4CA8BB3}"/>
              </a:ext>
            </a:extLst>
          </p:cNvPr>
          <p:cNvSpPr txBox="1"/>
          <p:nvPr/>
        </p:nvSpPr>
        <p:spPr>
          <a:xfrm>
            <a:off x="7788074" y="4610590"/>
            <a:ext cx="3578769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Góc không vuông đỉnh E; cạnh EC, ED.</a:t>
            </a:r>
          </a:p>
        </p:txBody>
      </p:sp>
    </p:spTree>
    <p:extLst>
      <p:ext uri="{BB962C8B-B14F-4D97-AF65-F5344CB8AC3E}">
        <p14:creationId xmlns:p14="http://schemas.microsoft.com/office/powerpoint/2010/main" val="21300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1010503" y="735631"/>
            <a:ext cx="1259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c) Ê 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77ED4-A515-C19A-60D2-825373EC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918" y="1986455"/>
            <a:ext cx="5963045" cy="6023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41BB7-3FEF-9ACA-DE21-67345470B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025" y="659310"/>
            <a:ext cx="3339894" cy="5533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04C222-DD5D-4F9B-CB85-FCB0F2906BE6}"/>
              </a:ext>
            </a:extLst>
          </p:cNvPr>
          <p:cNvSpPr txBox="1"/>
          <p:nvPr/>
        </p:nvSpPr>
        <p:spPr>
          <a:xfrm>
            <a:off x="5342086" y="6172088"/>
            <a:ext cx="386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Cái ê ke</a:t>
            </a:r>
          </a:p>
        </p:txBody>
      </p:sp>
    </p:spTree>
    <p:extLst>
      <p:ext uri="{BB962C8B-B14F-4D97-AF65-F5344CB8AC3E}">
        <p14:creationId xmlns:p14="http://schemas.microsoft.com/office/powerpoint/2010/main" val="18685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1010503" y="735631"/>
            <a:ext cx="1259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c) Ê 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41BB7-3FEF-9ACA-DE21-67345470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517" y="403110"/>
            <a:ext cx="3339894" cy="55336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AB5F4C-7026-A8C4-D449-94847C2F7311}"/>
              </a:ext>
            </a:extLst>
          </p:cNvPr>
          <p:cNvGrpSpPr/>
          <p:nvPr/>
        </p:nvGrpSpPr>
        <p:grpSpPr>
          <a:xfrm>
            <a:off x="3164409" y="2568665"/>
            <a:ext cx="2259725" cy="3129654"/>
            <a:chOff x="1781503" y="1024758"/>
            <a:chExt cx="2259725" cy="207316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EB93F7A-ACCC-1297-B918-67EB10692BA4}"/>
                </a:ext>
              </a:extLst>
            </p:cNvPr>
            <p:cNvCxnSpPr/>
            <p:nvPr/>
          </p:nvCxnSpPr>
          <p:spPr>
            <a:xfrm>
              <a:off x="1781503" y="1024758"/>
              <a:ext cx="0" cy="207316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FF03CB-0A73-063F-3A5F-CAE7F499C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3097924"/>
              <a:ext cx="22597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366D1E-9958-E131-9B9F-3B0BD689A0A8}"/>
              </a:ext>
            </a:extLst>
          </p:cNvPr>
          <p:cNvSpPr txBox="1"/>
          <p:nvPr/>
        </p:nvSpPr>
        <p:spPr>
          <a:xfrm>
            <a:off x="2488095" y="5233597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FA48D-C7E6-3BB7-E98E-82BA4A0AE95D}"/>
              </a:ext>
            </a:extLst>
          </p:cNvPr>
          <p:cNvSpPr txBox="1"/>
          <p:nvPr/>
        </p:nvSpPr>
        <p:spPr>
          <a:xfrm>
            <a:off x="2489803" y="2312128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C79AE-252D-A923-F7A8-E2A13B97B916}"/>
              </a:ext>
            </a:extLst>
          </p:cNvPr>
          <p:cNvSpPr txBox="1"/>
          <p:nvPr/>
        </p:nvSpPr>
        <p:spPr>
          <a:xfrm>
            <a:off x="5105512" y="5755977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BA5DD-A0BB-A878-65E1-0BF433EBFE5A}"/>
              </a:ext>
            </a:extLst>
          </p:cNvPr>
          <p:cNvSpPr txBox="1"/>
          <p:nvPr/>
        </p:nvSpPr>
        <p:spPr>
          <a:xfrm>
            <a:off x="7062954" y="5051988"/>
            <a:ext cx="357876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Góc vuông</a:t>
            </a:r>
          </a:p>
        </p:txBody>
      </p:sp>
    </p:spTree>
    <p:extLst>
      <p:ext uri="{BB962C8B-B14F-4D97-AF65-F5344CB8AC3E}">
        <p14:creationId xmlns:p14="http://schemas.microsoft.com/office/powerpoint/2010/main" val="241006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1010503" y="735631"/>
            <a:ext cx="1259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c) Ê 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41BB7-3FEF-9ACA-DE21-67345470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517" y="403110"/>
            <a:ext cx="3339894" cy="55336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AB5F4C-7026-A8C4-D449-94847C2F7311}"/>
              </a:ext>
            </a:extLst>
          </p:cNvPr>
          <p:cNvGrpSpPr/>
          <p:nvPr/>
        </p:nvGrpSpPr>
        <p:grpSpPr>
          <a:xfrm>
            <a:off x="2489803" y="2666071"/>
            <a:ext cx="2934331" cy="3032246"/>
            <a:chOff x="1106897" y="1089283"/>
            <a:chExt cx="2934331" cy="200864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EB93F7A-ACCC-1297-B918-67EB10692BA4}"/>
                </a:ext>
              </a:extLst>
            </p:cNvPr>
            <p:cNvCxnSpPr>
              <a:cxnSpLocks/>
            </p:cNvCxnSpPr>
            <p:nvPr/>
          </p:nvCxnSpPr>
          <p:spPr>
            <a:xfrm>
              <a:off x="1106897" y="1089283"/>
              <a:ext cx="674606" cy="200864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FF03CB-0A73-063F-3A5F-CAE7F499C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3097924"/>
              <a:ext cx="22597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366D1E-9958-E131-9B9F-3B0BD689A0A8}"/>
              </a:ext>
            </a:extLst>
          </p:cNvPr>
          <p:cNvSpPr txBox="1"/>
          <p:nvPr/>
        </p:nvSpPr>
        <p:spPr>
          <a:xfrm>
            <a:off x="2473438" y="5251738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C79AE-252D-A923-F7A8-E2A13B97B916}"/>
              </a:ext>
            </a:extLst>
          </p:cNvPr>
          <p:cNvSpPr txBox="1"/>
          <p:nvPr/>
        </p:nvSpPr>
        <p:spPr>
          <a:xfrm>
            <a:off x="5105512" y="5755977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BA5DD-A0BB-A878-65E1-0BF433EBFE5A}"/>
              </a:ext>
            </a:extLst>
          </p:cNvPr>
          <p:cNvSpPr txBox="1"/>
          <p:nvPr/>
        </p:nvSpPr>
        <p:spPr>
          <a:xfrm>
            <a:off x="6623490" y="5051986"/>
            <a:ext cx="458776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Góc không vuông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19C89-46A7-9192-E290-78B6D6C70FA4}"/>
              </a:ext>
            </a:extLst>
          </p:cNvPr>
          <p:cNvSpPr txBox="1"/>
          <p:nvPr/>
        </p:nvSpPr>
        <p:spPr>
          <a:xfrm>
            <a:off x="1626977" y="2422905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1325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1010503" y="735631"/>
            <a:ext cx="1259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c) Ê 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41BB7-3FEF-9ACA-DE21-67345470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517" y="403110"/>
            <a:ext cx="3339894" cy="55336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AB5F4C-7026-A8C4-D449-94847C2F7311}"/>
              </a:ext>
            </a:extLst>
          </p:cNvPr>
          <p:cNvGrpSpPr/>
          <p:nvPr/>
        </p:nvGrpSpPr>
        <p:grpSpPr>
          <a:xfrm>
            <a:off x="3164409" y="2727434"/>
            <a:ext cx="2259725" cy="2970882"/>
            <a:chOff x="1781503" y="1129932"/>
            <a:chExt cx="2259725" cy="196799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EB93F7A-ACCC-1297-B918-67EB10692B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1129932"/>
              <a:ext cx="302257" cy="19679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FF03CB-0A73-063F-3A5F-CAE7F499C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503" y="3097924"/>
              <a:ext cx="22597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366D1E-9958-E131-9B9F-3B0BD689A0A8}"/>
              </a:ext>
            </a:extLst>
          </p:cNvPr>
          <p:cNvSpPr txBox="1"/>
          <p:nvPr/>
        </p:nvSpPr>
        <p:spPr>
          <a:xfrm>
            <a:off x="2473438" y="5251738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C79AE-252D-A923-F7A8-E2A13B97B916}"/>
              </a:ext>
            </a:extLst>
          </p:cNvPr>
          <p:cNvSpPr txBox="1"/>
          <p:nvPr/>
        </p:nvSpPr>
        <p:spPr>
          <a:xfrm>
            <a:off x="5105512" y="5755977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BA5DD-A0BB-A878-65E1-0BF433EBFE5A}"/>
              </a:ext>
            </a:extLst>
          </p:cNvPr>
          <p:cNvSpPr txBox="1"/>
          <p:nvPr/>
        </p:nvSpPr>
        <p:spPr>
          <a:xfrm>
            <a:off x="6623490" y="5051986"/>
            <a:ext cx="458776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Góc không vuông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19C89-46A7-9192-E290-78B6D6C70FA4}"/>
              </a:ext>
            </a:extLst>
          </p:cNvPr>
          <p:cNvSpPr txBox="1"/>
          <p:nvPr/>
        </p:nvSpPr>
        <p:spPr>
          <a:xfrm>
            <a:off x="2473438" y="2385675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3943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34396" y="404255"/>
            <a:ext cx="11432087" cy="1376958"/>
            <a:chOff x="842010" y="518160"/>
            <a:chExt cx="11432087" cy="13769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10517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Dùng ê ke, hãy tìm góc vuông, góc không vuông trong các hình dưới đây.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0F2808-A9F4-89B0-EE02-858C3AC5D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2386" y="1957842"/>
            <a:ext cx="9017066" cy="4716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6A04B-9FC8-C7FD-FD95-528AB907E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093" y="11265"/>
            <a:ext cx="2281193" cy="3779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7604C3-FC65-A969-B465-92CF3B084923}"/>
              </a:ext>
            </a:extLst>
          </p:cNvPr>
          <p:cNvSpPr txBox="1"/>
          <p:nvPr/>
        </p:nvSpPr>
        <p:spPr>
          <a:xfrm>
            <a:off x="691596" y="2774060"/>
            <a:ext cx="137231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vuông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C01F2-655D-8261-403B-8D1980FD9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824" y="15033"/>
            <a:ext cx="2281193" cy="3779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4A073C-2EAA-9BCF-031B-D589156F9B4F}"/>
              </a:ext>
            </a:extLst>
          </p:cNvPr>
          <p:cNvSpPr txBox="1"/>
          <p:nvPr/>
        </p:nvSpPr>
        <p:spPr>
          <a:xfrm>
            <a:off x="6080919" y="1654566"/>
            <a:ext cx="137231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không vuông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350EBF-3266-5788-8205-BA7711E07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822" y="15033"/>
            <a:ext cx="2281193" cy="37795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9A03DF-52DD-DE1B-B130-0C3DCEA3B1F8}"/>
              </a:ext>
            </a:extLst>
          </p:cNvPr>
          <p:cNvSpPr txBox="1"/>
          <p:nvPr/>
        </p:nvSpPr>
        <p:spPr>
          <a:xfrm>
            <a:off x="9283917" y="1654566"/>
            <a:ext cx="137231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không vuông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34396" y="404255"/>
            <a:ext cx="11432087" cy="1376958"/>
            <a:chOff x="842010" y="518160"/>
            <a:chExt cx="11432087" cy="13769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10517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Dùng ê ke, hãy tìm góc vuông, góc không vuông trong các hình dưới đây.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0F2808-A9F4-89B0-EE02-858C3AC5D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2386" y="1957842"/>
            <a:ext cx="9017066" cy="4716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7604C3-FC65-A969-B465-92CF3B084923}"/>
              </a:ext>
            </a:extLst>
          </p:cNvPr>
          <p:cNvSpPr txBox="1"/>
          <p:nvPr/>
        </p:nvSpPr>
        <p:spPr>
          <a:xfrm>
            <a:off x="691596" y="2774060"/>
            <a:ext cx="137231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vuông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A073C-2EAA-9BCF-031B-D589156F9B4F}"/>
              </a:ext>
            </a:extLst>
          </p:cNvPr>
          <p:cNvSpPr txBox="1"/>
          <p:nvPr/>
        </p:nvSpPr>
        <p:spPr>
          <a:xfrm>
            <a:off x="6080919" y="1654566"/>
            <a:ext cx="137231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không vuông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A03DF-52DD-DE1B-B130-0C3DCEA3B1F8}"/>
              </a:ext>
            </a:extLst>
          </p:cNvPr>
          <p:cNvSpPr txBox="1"/>
          <p:nvPr/>
        </p:nvSpPr>
        <p:spPr>
          <a:xfrm>
            <a:off x="9283917" y="1654566"/>
            <a:ext cx="137231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không vuông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2F40B-4651-6AD2-0A7E-F1D4AD58A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28347">
            <a:off x="2934183" y="4460248"/>
            <a:ext cx="2281193" cy="3779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BFAB7A-1AD3-C1E5-F8EC-EE27250EB8AC}"/>
              </a:ext>
            </a:extLst>
          </p:cNvPr>
          <p:cNvSpPr txBox="1"/>
          <p:nvPr/>
        </p:nvSpPr>
        <p:spPr>
          <a:xfrm>
            <a:off x="691595" y="5289466"/>
            <a:ext cx="137231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không vuông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63F4F-713C-27E7-0A7E-C7159E3DB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84776">
            <a:off x="5672412" y="4929443"/>
            <a:ext cx="1916601" cy="31755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568004-9985-8FFB-F0B5-0DD502467B03}"/>
              </a:ext>
            </a:extLst>
          </p:cNvPr>
          <p:cNvSpPr txBox="1"/>
          <p:nvPr/>
        </p:nvSpPr>
        <p:spPr>
          <a:xfrm>
            <a:off x="4434757" y="4299823"/>
            <a:ext cx="137231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vuông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2EF8A4-47FD-51C9-C427-E83A44E30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483895" y="4776876"/>
            <a:ext cx="2061079" cy="34148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0E3623-A32F-0669-B750-A00A181CAB4A}"/>
              </a:ext>
            </a:extLst>
          </p:cNvPr>
          <p:cNvSpPr txBox="1"/>
          <p:nvPr/>
        </p:nvSpPr>
        <p:spPr>
          <a:xfrm>
            <a:off x="10134713" y="4596968"/>
            <a:ext cx="137231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Góc không vuông</a:t>
            </a:r>
          </a:p>
        </p:txBody>
      </p:sp>
    </p:spTree>
    <p:extLst>
      <p:ext uri="{BB962C8B-B14F-4D97-AF65-F5344CB8AC3E}">
        <p14:creationId xmlns:p14="http://schemas.microsoft.com/office/powerpoint/2010/main" val="30947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55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07662" y="196082"/>
            <a:ext cx="11488970" cy="914400"/>
            <a:chOff x="842010" y="518160"/>
            <a:chExt cx="1148897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09" y="694789"/>
              <a:ext cx="10574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Em hãy về một góc trên lưới ô vuông.</a:t>
              </a:r>
            </a:p>
          </p:txBody>
        </p:sp>
      </p:grp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36F078FC-5469-F085-E17F-6C5950256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21466"/>
              </p:ext>
            </p:extLst>
          </p:nvPr>
        </p:nvGraphicFramePr>
        <p:xfrm>
          <a:off x="0" y="1287111"/>
          <a:ext cx="12304295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179351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5B62F-3B22-1DCA-B81B-23D2AF4D2111}"/>
              </a:ext>
            </a:extLst>
          </p:cNvPr>
          <p:cNvCxnSpPr>
            <a:cxnSpLocks/>
          </p:cNvCxnSpPr>
          <p:nvPr/>
        </p:nvCxnSpPr>
        <p:spPr>
          <a:xfrm>
            <a:off x="3806397" y="2181726"/>
            <a:ext cx="0" cy="2877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5788A21-F256-E48F-DA32-CBC50F556B76}"/>
              </a:ext>
            </a:extLst>
          </p:cNvPr>
          <p:cNvSpPr/>
          <p:nvPr/>
        </p:nvSpPr>
        <p:spPr>
          <a:xfrm>
            <a:off x="6609346" y="501315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444045-8211-E814-42E6-C422579DB1BF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3804544" y="5058878"/>
            <a:ext cx="28048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A870E1C-66AD-3EDE-BFDB-C10446F15ABD}"/>
              </a:ext>
            </a:extLst>
          </p:cNvPr>
          <p:cNvSpPr/>
          <p:nvPr/>
        </p:nvSpPr>
        <p:spPr>
          <a:xfrm>
            <a:off x="3758824" y="5003533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E42AC0C-EAB9-5F08-F2E8-528EC8CBB2F3}"/>
              </a:ext>
            </a:extLst>
          </p:cNvPr>
          <p:cNvSpPr/>
          <p:nvPr/>
        </p:nvSpPr>
        <p:spPr>
          <a:xfrm>
            <a:off x="3756971" y="2176830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A82069-A1F5-225A-32BE-7427B277E97B}"/>
              </a:ext>
            </a:extLst>
          </p:cNvPr>
          <p:cNvSpPr txBox="1"/>
          <p:nvPr/>
        </p:nvSpPr>
        <p:spPr>
          <a:xfrm>
            <a:off x="1034874" y="1733201"/>
            <a:ext cx="16377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A4501D-1EAA-FEC6-B1F7-59F1604A52FA}"/>
              </a:ext>
            </a:extLst>
          </p:cNvPr>
          <p:cNvSpPr txBox="1"/>
          <p:nvPr/>
        </p:nvSpPr>
        <p:spPr>
          <a:xfrm>
            <a:off x="3216490" y="4973004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F37FF9-5FE4-77FF-689E-1469A1EBACA0}"/>
              </a:ext>
            </a:extLst>
          </p:cNvPr>
          <p:cNvSpPr txBox="1"/>
          <p:nvPr/>
        </p:nvSpPr>
        <p:spPr>
          <a:xfrm>
            <a:off x="3210932" y="1918837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9552E5-6ABF-5EE7-E9F8-5DD07DEF0DEF}"/>
              </a:ext>
            </a:extLst>
          </p:cNvPr>
          <p:cNvSpPr txBox="1"/>
          <p:nvPr/>
        </p:nvSpPr>
        <p:spPr>
          <a:xfrm>
            <a:off x="6206025" y="5016532"/>
            <a:ext cx="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33" grpId="0" animBg="1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14271" y="452755"/>
            <a:ext cx="11488970" cy="1376958"/>
            <a:chOff x="842010" y="518160"/>
            <a:chExt cx="11488970" cy="13769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09" y="694789"/>
              <a:ext cx="105745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Trong các hình dưới đây, hình nào có nhiều góc vuông nhất?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A0FBB-EF01-12E7-987E-26A2462D6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238" y="1148753"/>
            <a:ext cx="9708930" cy="507986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6FF8FB2-D4FF-298B-C261-9E53D0434681}"/>
              </a:ext>
            </a:extLst>
          </p:cNvPr>
          <p:cNvSpPr/>
          <p:nvPr/>
        </p:nvSpPr>
        <p:spPr>
          <a:xfrm>
            <a:off x="4210050" y="5690197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D0F87-9268-5990-A358-BC54D1E6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ABAB2-1438-B11A-D58B-1A0840BD6B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8060-8207-7ABD-B50C-5D885284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354" y="2665400"/>
            <a:ext cx="9519129" cy="763600"/>
          </a:xfrm>
        </p:spPr>
        <p:txBody>
          <a:bodyPr/>
          <a:lstStyle/>
          <a:p>
            <a:r>
              <a:rPr lang="en-US" sz="6600">
                <a:latin typeface="+mj-lt"/>
              </a:rPr>
              <a:t>Nhanh mắt tìm trong lớp học các góc vuông và không vuông nào!</a:t>
            </a:r>
          </a:p>
        </p:txBody>
      </p:sp>
    </p:spTree>
    <p:extLst>
      <p:ext uri="{BB962C8B-B14F-4D97-AF65-F5344CB8AC3E}">
        <p14:creationId xmlns:p14="http://schemas.microsoft.com/office/powerpoint/2010/main" val="1374809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05871-8E39-73E9-7735-2059A054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D9383-DE6B-A1F3-8570-435EA800B2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C6A339-2442-3063-572C-1EB528FD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33CF0-9FEA-26F9-DA34-8F2709E828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415FF0-135F-1FE0-1186-D11104EC2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173" y="6291179"/>
            <a:ext cx="9508337" cy="763600"/>
          </a:xfrm>
        </p:spPr>
        <p:txBody>
          <a:bodyPr/>
          <a:lstStyle/>
          <a:p>
            <a:r>
              <a:rPr lang="en-US" sz="2000">
                <a:solidFill>
                  <a:srgbClr val="ECD9CA"/>
                </a:solidFill>
              </a:rPr>
              <a:t>Kho giáo án ppt Phan Linh – 0916.604.268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CD082C-E928-37AD-1C49-42A2740C6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Thước Eke Gỗ Hình Thú 10Cm - Giao Mẫu Ngẫu Nhiên - Thước kẻ - Compa Tác giả  OEM | SachDayRoi.com">
            <a:extLst>
              <a:ext uri="{FF2B5EF4-FFF2-40B4-BE49-F238E27FC236}">
                <a16:creationId xmlns:a16="http://schemas.microsoft.com/office/drawing/2014/main" id="{AE39C0A0-7F5A-4F9C-7A85-CE5A3DE02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22706"/>
          <a:stretch/>
        </p:blipFill>
        <p:spPr bwMode="auto">
          <a:xfrm>
            <a:off x="4068069" y="1506406"/>
            <a:ext cx="2995448" cy="4871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3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2504987" y="-1347024"/>
            <a:ext cx="7151863" cy="7636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7" y="3429000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631" y="108456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953EEF-F055-9E3C-C745-FAC5F6A9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537" y="4516487"/>
            <a:ext cx="8653754" cy="763600"/>
          </a:xfrm>
        </p:spPr>
        <p:txBody>
          <a:bodyPr/>
          <a:lstStyle/>
          <a:p>
            <a:r>
              <a:rPr lang="en-US" sz="8000">
                <a:latin typeface="+mj-lt"/>
              </a:rPr>
              <a:t>Thử tài đoán tên đồ dùng học tập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394CF-1C29-4DBC-1C96-0DB3F487F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0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a Thiên Long C-02">
            <a:extLst>
              <a:ext uri="{FF2B5EF4-FFF2-40B4-BE49-F238E27FC236}">
                <a16:creationId xmlns:a16="http://schemas.microsoft.com/office/drawing/2014/main" id="{9DEEE659-D066-4F6A-7C6B-D21ED64A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01" y="394058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2C6E1-5D88-0334-359B-5FC4DA741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518619" y="2084945"/>
            <a:ext cx="2585472" cy="1864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F38BC-5B5E-307F-6CAE-F3194EA7D5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1881573" y="1624145"/>
            <a:ext cx="2127475" cy="2316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7ABAA-43AB-023B-9061-24C5EF87B4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3945866" y="256624"/>
            <a:ext cx="2120087" cy="2338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83442-20C0-EDA4-CB9C-8851532F8B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1823549" y="256624"/>
            <a:ext cx="2585472" cy="1873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A6C97-4F36-E792-5E98-8AA5D712E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752816" y="2051583"/>
            <a:ext cx="2585472" cy="1864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12DB8-BDB1-9464-1601-6D605EA74F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80226" y="1598381"/>
            <a:ext cx="2127475" cy="2316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85E07E-B9CB-A138-A4AC-FC5CAAEC5F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8218201" y="202327"/>
            <a:ext cx="2120087" cy="2338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46B225-E190-0649-CDFA-1B68DE370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77166" y="191310"/>
            <a:ext cx="2585472" cy="1873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2C1916-70E7-3FCD-3288-84836E94B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6398"/>
          <a:stretch/>
        </p:blipFill>
        <p:spPr>
          <a:xfrm>
            <a:off x="3972913" y="3872602"/>
            <a:ext cx="2120087" cy="1899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08518-047D-EA55-CFDB-B26BAB164B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1856852" y="3867130"/>
            <a:ext cx="2585472" cy="1859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49C157-501B-B66F-89B8-9EEB2F9E9A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7239"/>
          <a:stretch/>
        </p:blipFill>
        <p:spPr>
          <a:xfrm>
            <a:off x="8151908" y="3872586"/>
            <a:ext cx="2120087" cy="1877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38922D-335E-2997-F5F2-75C5C05469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50107" y="3892699"/>
            <a:ext cx="2585472" cy="18593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20DDAC-4622-CF5F-E6E1-E6A4649FDEA5}"/>
              </a:ext>
            </a:extLst>
          </p:cNvPr>
          <p:cNvSpPr/>
          <p:nvPr/>
        </p:nvSpPr>
        <p:spPr>
          <a:xfrm>
            <a:off x="2133827" y="5620269"/>
            <a:ext cx="7832560" cy="1352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</a:p>
        </p:txBody>
      </p:sp>
    </p:spTree>
    <p:extLst>
      <p:ext uri="{BB962C8B-B14F-4D97-AF65-F5344CB8AC3E}">
        <p14:creationId xmlns:p14="http://schemas.microsoft.com/office/powerpoint/2010/main" val="18973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ơi bán Bút chì gỗ 2B Thiên Long GP02 giá rẻ nhất tháng 08/2022">
            <a:extLst>
              <a:ext uri="{FF2B5EF4-FFF2-40B4-BE49-F238E27FC236}">
                <a16:creationId xmlns:a16="http://schemas.microsoft.com/office/drawing/2014/main" id="{4BE5AE98-6D7C-CA05-C254-E9D5E964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70" y="399129"/>
            <a:ext cx="5068391" cy="50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2C6E1-5D88-0334-359B-5FC4DA741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518619" y="2084945"/>
            <a:ext cx="2585472" cy="1864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F38BC-5B5E-307F-6CAE-F3194EA7D5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1881573" y="1624145"/>
            <a:ext cx="2127475" cy="2316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7ABAA-43AB-023B-9061-24C5EF87B4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3945866" y="256624"/>
            <a:ext cx="2120087" cy="2338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83442-20C0-EDA4-CB9C-8851532F8B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1823549" y="256624"/>
            <a:ext cx="2585472" cy="1873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A6C97-4F36-E792-5E98-8AA5D712E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752816" y="2051583"/>
            <a:ext cx="2585472" cy="1864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12DB8-BDB1-9464-1601-6D605EA74F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103721" y="1579615"/>
            <a:ext cx="2127475" cy="2316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85E07E-B9CB-A138-A4AC-FC5CAAEC5F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8218201" y="202327"/>
            <a:ext cx="2120087" cy="2338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46B225-E190-0649-CDFA-1B68DE370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77166" y="191310"/>
            <a:ext cx="2585472" cy="1873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2C1916-70E7-3FCD-3288-84836E94B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6398"/>
          <a:stretch/>
        </p:blipFill>
        <p:spPr>
          <a:xfrm>
            <a:off x="3972913" y="3872602"/>
            <a:ext cx="2120087" cy="1899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08518-047D-EA55-CFDB-B26BAB164B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1856852" y="3867130"/>
            <a:ext cx="2585472" cy="1859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49C157-501B-B66F-89B8-9EEB2F9E9A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7239"/>
          <a:stretch/>
        </p:blipFill>
        <p:spPr>
          <a:xfrm>
            <a:off x="8151908" y="3872586"/>
            <a:ext cx="2120087" cy="1877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38922D-335E-2997-F5F2-75C5C05469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50107" y="3892699"/>
            <a:ext cx="2585472" cy="18593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20DDAC-4622-CF5F-E6E1-E6A4649FDEA5}"/>
              </a:ext>
            </a:extLst>
          </p:cNvPr>
          <p:cNvSpPr/>
          <p:nvPr/>
        </p:nvSpPr>
        <p:spPr>
          <a:xfrm>
            <a:off x="2133827" y="5620269"/>
            <a:ext cx="7832560" cy="1352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</a:p>
        </p:txBody>
      </p:sp>
    </p:spTree>
    <p:extLst>
      <p:ext uri="{BB962C8B-B14F-4D97-AF65-F5344CB8AC3E}">
        <p14:creationId xmlns:p14="http://schemas.microsoft.com/office/powerpoint/2010/main" val="33472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hước Eke Gỗ Hình Thú 10Cm - Giao Mẫu Ngẫu Nhiên - Thước kẻ - Compa Tác giả  OEM | SachDayRoi.com">
            <a:extLst>
              <a:ext uri="{FF2B5EF4-FFF2-40B4-BE49-F238E27FC236}">
                <a16:creationId xmlns:a16="http://schemas.microsoft.com/office/drawing/2014/main" id="{75A803F8-4BF0-B69C-12D4-50017FF68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22706"/>
          <a:stretch/>
        </p:blipFill>
        <p:spPr bwMode="auto">
          <a:xfrm>
            <a:off x="4518386" y="256624"/>
            <a:ext cx="3345228" cy="5440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2C6E1-5D88-0334-359B-5FC4DA741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518619" y="2084945"/>
            <a:ext cx="2585472" cy="1864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F38BC-5B5E-307F-6CAE-F3194EA7D5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1881573" y="1624145"/>
            <a:ext cx="2127475" cy="2316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7ABAA-43AB-023B-9061-24C5EF87B4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3945866" y="256624"/>
            <a:ext cx="2120087" cy="2338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83442-20C0-EDA4-CB9C-8851532F8B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1823549" y="256624"/>
            <a:ext cx="2585472" cy="1873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A6C97-4F36-E792-5E98-8AA5D712E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752816" y="2051583"/>
            <a:ext cx="2585472" cy="1864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12DB8-BDB1-9464-1601-6D605EA74F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91049" y="1605611"/>
            <a:ext cx="2127475" cy="2316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85E07E-B9CB-A138-A4AC-FC5CAAEC5F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8218201" y="202327"/>
            <a:ext cx="2120087" cy="2338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46B225-E190-0649-CDFA-1B68DE370B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77166" y="191310"/>
            <a:ext cx="2585472" cy="1873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2C1916-70E7-3FCD-3288-84836E94B3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6398"/>
          <a:stretch/>
        </p:blipFill>
        <p:spPr>
          <a:xfrm>
            <a:off x="3972913" y="3872602"/>
            <a:ext cx="2120087" cy="1899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08518-047D-EA55-CFDB-B26BAB164B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1856852" y="3867130"/>
            <a:ext cx="2585472" cy="1859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49C157-501B-B66F-89B8-9EEB2F9E9A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7239"/>
          <a:stretch/>
        </p:blipFill>
        <p:spPr>
          <a:xfrm>
            <a:off x="8151908" y="3872586"/>
            <a:ext cx="2120087" cy="1877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38922D-335E-2997-F5F2-75C5C05469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50107" y="3892699"/>
            <a:ext cx="2585472" cy="18593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20DDAC-4622-CF5F-E6E1-E6A4649FDEA5}"/>
              </a:ext>
            </a:extLst>
          </p:cNvPr>
          <p:cNvSpPr/>
          <p:nvPr/>
        </p:nvSpPr>
        <p:spPr>
          <a:xfrm>
            <a:off x="2133827" y="5620269"/>
            <a:ext cx="7832560" cy="1352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ke</a:t>
            </a:r>
          </a:p>
        </p:txBody>
      </p:sp>
    </p:spTree>
    <p:extLst>
      <p:ext uri="{BB962C8B-B14F-4D97-AF65-F5344CB8AC3E}">
        <p14:creationId xmlns:p14="http://schemas.microsoft.com/office/powerpoint/2010/main" val="36173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EE57D-6D32-3FAB-210E-60D126F7E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632" y="1152067"/>
            <a:ext cx="9438409" cy="410318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CHỦ ĐỀ 3:</a:t>
            </a:r>
          </a:p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LÀM QUEN VỚI HÌNH PHẲNG, HÌNH KHỐI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17077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18: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GÓC, GÓC VUÔNG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GÓC KHÔNG VUÔNG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1376</Words>
  <Application>Microsoft Office PowerPoint</Application>
  <PresentationFormat>Custom</PresentationFormat>
  <Paragraphs>165</Paragraphs>
  <Slides>27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Varela Round</vt:lpstr>
      <vt:lpstr>Arial-Rounded</vt:lpstr>
      <vt:lpstr>Itim</vt:lpstr>
      <vt:lpstr>HP001 4 hàng</vt:lpstr>
      <vt:lpstr>SVN-Billo</vt:lpstr>
      <vt:lpstr>Learning the Alphabet by Slidesgo</vt:lpstr>
      <vt:lpstr>Chuẩn bị</vt:lpstr>
      <vt:lpstr>PowerPoint Presentation</vt:lpstr>
      <vt:lpstr>TOÁN 3</vt:lpstr>
      <vt:lpstr>Thử tài đoán tên đồ dùng học tập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Trang 54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55</vt:lpstr>
      <vt:lpstr>PowerPoint Presentation</vt:lpstr>
      <vt:lpstr>PowerPoint Presentation</vt:lpstr>
      <vt:lpstr>PowerPoint Presentation</vt:lpstr>
      <vt:lpstr>Nhanh mắt tìm trong lớp học các góc vuông và không vuông nào!</vt:lpstr>
      <vt:lpstr>PowerPoint Presentation</vt:lpstr>
      <vt:lpstr>PowerPoint Presentation</vt:lpstr>
      <vt:lpstr>Kho giáo án ppt Phan Linh – 0916.604.268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255</cp:revision>
  <dcterms:modified xsi:type="dcterms:W3CDTF">2022-08-10T22:11:40Z</dcterms:modified>
</cp:coreProperties>
</file>