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p:scale>
          <a:sx n="33" d="100"/>
          <a:sy n="33" d="100"/>
        </p:scale>
        <p:origin x="2100"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2022/8/14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780</Words>
  <Application>Microsoft Office PowerPoint</Application>
  <PresentationFormat>Màn hình rộng</PresentationFormat>
  <Paragraphs>86</Paragraphs>
  <Slides>16</Slides>
  <Notes>12</Notes>
  <HiddenSlides>0</HiddenSlides>
  <MMClips>2</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16</vt:i4>
      </vt:variant>
    </vt:vector>
  </HeadingPairs>
  <TitlesOfParts>
    <vt:vector size="28" baseType="lpstr">
      <vt:lpstr>等线</vt:lpstr>
      <vt:lpstr>微软雅黑</vt:lpstr>
      <vt:lpstr>Arial</vt:lpstr>
      <vt:lpstr>Arial-Rounded</vt:lpstr>
      <vt:lpstr>Calibri</vt:lpstr>
      <vt:lpstr>Coiny</vt:lpstr>
      <vt:lpstr>OpenSans</vt:lpstr>
      <vt:lpstr>Times New Roman</vt:lpstr>
      <vt:lpstr>字魂36号-正文宋楷</vt:lpstr>
      <vt:lpstr>方正卡通简体</vt:lpstr>
      <vt:lpstr>www.jpppt.com</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22</cp:revision>
  <dcterms:created xsi:type="dcterms:W3CDTF">2022-06-25T08:30:54Z</dcterms:created>
  <dcterms:modified xsi:type="dcterms:W3CDTF">2022-08-13T17:27:11Z</dcterms:modified>
</cp:coreProperties>
</file>