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299" r:id="rId4"/>
    <p:sldId id="300" r:id="rId5"/>
    <p:sldId id="301" r:id="rId6"/>
    <p:sldId id="30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7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=""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153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181</cp:revision>
  <dcterms:created xsi:type="dcterms:W3CDTF">2021-06-02T01:34:28Z</dcterms:created>
  <dcterms:modified xsi:type="dcterms:W3CDTF">2022-01-03T04:56:10Z</dcterms:modified>
</cp:coreProperties>
</file>