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6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4" r:id="rId15"/>
    <p:sldId id="275" r:id="rId16"/>
    <p:sldId id="273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AAE1F6"/>
    <a:srgbClr val="DACE83"/>
    <a:srgbClr val="4C7E4B"/>
    <a:srgbClr val="34705E"/>
    <a:srgbClr val="63FF1D"/>
    <a:srgbClr val="E4D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8FC7B-C842-4463-8D4A-488B77B2514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BBAF-30D9-492E-B912-7CD14F6B2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9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09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5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cỏ</a:t>
            </a:r>
            <a:r>
              <a:rPr lang="en-US" baseline="0" dirty="0"/>
              <a:t> 4 </a:t>
            </a:r>
            <a:r>
              <a:rPr lang="en-US" baseline="0" dirty="0" err="1"/>
              <a:t>lá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dirty="0"/>
              <a:t>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3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91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58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5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70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BBAF-30D9-492E-B912-7CD14F6B2BD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8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9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00546" y="-397031"/>
            <a:ext cx="1636295" cy="168831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672367" y="635650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3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8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0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1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00188-DF98-496A-B37F-378A39F51971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9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18" Type="http://schemas.openxmlformats.org/officeDocument/2006/relationships/image" Target="../media/image20.png"/><Relationship Id="rId3" Type="http://schemas.openxmlformats.org/officeDocument/2006/relationships/image" Target="../media/image14.png"/><Relationship Id="rId21" Type="http://schemas.microsoft.com/office/2007/relationships/hdphoto" Target="../media/hdphoto9.wdp"/><Relationship Id="rId7" Type="http://schemas.openxmlformats.org/officeDocument/2006/relationships/slide" Target="slide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6.xml"/><Relationship Id="rId19" Type="http://schemas.microsoft.com/office/2007/relationships/hdphoto" Target="../media/hdphoto8.wdp"/><Relationship Id="rId4" Type="http://schemas.openxmlformats.org/officeDocument/2006/relationships/slide" Target="slide4.xml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1449" t="31785" r="22575" b="24158"/>
          <a:stretch/>
        </p:blipFill>
        <p:spPr>
          <a:xfrm rot="21293480">
            <a:off x="1137182" y="1403056"/>
            <a:ext cx="8663396" cy="456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8" y="0"/>
            <a:ext cx="1523956" cy="150886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1426664" y="1134726"/>
            <a:ext cx="6090432" cy="1037244"/>
            <a:chOff x="-1485381" y="1080188"/>
            <a:chExt cx="6090432" cy="1037244"/>
          </a:xfrm>
        </p:grpSpPr>
        <p:sp>
          <p:nvSpPr>
            <p:cNvPr id="10" name="Cloud 9"/>
            <p:cNvSpPr/>
            <p:nvPr/>
          </p:nvSpPr>
          <p:spPr>
            <a:xfrm rot="19437550">
              <a:off x="-107477" y="1080188"/>
              <a:ext cx="3471205" cy="8573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9674">
              <a:off x="-1485381" y="1129794"/>
              <a:ext cx="6090432" cy="98763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41492" y="198108"/>
            <a:ext cx="2281242" cy="707886"/>
            <a:chOff x="3677521" y="241231"/>
            <a:chExt cx="2281242" cy="707886"/>
          </a:xfrm>
        </p:grpSpPr>
        <p:sp>
          <p:nvSpPr>
            <p:cNvPr id="18" name="Rectangle 17"/>
            <p:cNvSpPr/>
            <p:nvPr/>
          </p:nvSpPr>
          <p:spPr>
            <a:xfrm>
              <a:off x="3677521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04620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>
                <a:ln>
                  <a:solidFill>
                    <a:schemeClr val="accent4">
                      <a:lumMod val="50000"/>
                    </a:schemeClr>
                  </a:solidFill>
                  <a:prstDash val="lgDashDot"/>
                </a:ln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0884E6B-527D-13BA-CCE2-D6F8E80BE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452" y="2674962"/>
            <a:ext cx="4008469" cy="43846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85957" y="5786528"/>
            <a:ext cx="1837911" cy="1070495"/>
          </a:xfrm>
          <a:prstGeom prst="rect">
            <a:avLst/>
          </a:prstGeom>
          <a:solidFill>
            <a:srgbClr val="E4D387"/>
          </a:solidFill>
          <a:ln>
            <a:solidFill>
              <a:srgbClr val="E4D387"/>
            </a:solidFill>
          </a:ln>
          <a:effectLst>
            <a:reflection stA="45000" endPos="65000" dist="165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576537" y="5685911"/>
            <a:ext cx="230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(</a:t>
            </a:r>
            <a:r>
              <a:rPr lang="en-GB" sz="6000" b="1" dirty="0" err="1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Tiết</a:t>
            </a:r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 2)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59" y="236944"/>
            <a:ext cx="7126842" cy="110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694">
            <a:off x="809425" y="957823"/>
            <a:ext cx="8803789" cy="55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19759"/>
          <a:stretch/>
        </p:blipFill>
        <p:spPr>
          <a:xfrm>
            <a:off x="2009052" y="1637161"/>
            <a:ext cx="7373528" cy="1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7296"/>
            <a:ext cx="2305753" cy="1078173"/>
            <a:chOff x="1010653" y="259682"/>
            <a:chExt cx="9370326" cy="4753944"/>
          </a:xfrm>
        </p:grpSpPr>
        <p:pic>
          <p:nvPicPr>
            <p:cNvPr id="2" name="图片 4" descr="6e3e461d6fe4261ffac34bab182ac1ed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3FF1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653" y="259682"/>
              <a:ext cx="9370326" cy="47539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r="19759"/>
            <a:stretch/>
          </p:blipFill>
          <p:spPr>
            <a:xfrm>
              <a:off x="2009052" y="1637161"/>
              <a:ext cx="7373528" cy="1996280"/>
            </a:xfrm>
            <a:prstGeom prst="rect">
              <a:avLst/>
            </a:prstGeom>
          </p:spPr>
        </p:pic>
      </p:grpSp>
      <p:pic>
        <p:nvPicPr>
          <p:cNvPr id="5" name="图片 5" descr="5b86c7b39ff91"/>
          <p:cNvPicPr>
            <a:picLocks noChangeAspect="1"/>
          </p:cNvPicPr>
          <p:nvPr/>
        </p:nvPicPr>
        <p:blipFill rotWithShape="1">
          <a:blip r:embed="rId6"/>
          <a:srcRect l="21449" t="31785" r="22575" b="24158"/>
          <a:stretch/>
        </p:blipFill>
        <p:spPr>
          <a:xfrm>
            <a:off x="1405719" y="1113444"/>
            <a:ext cx="8751473" cy="4409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0077" y="1748649"/>
            <a:ext cx="768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tên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nghiệp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nguyện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0077" y="3445687"/>
            <a:ext cx="768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ngữ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nguyện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22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4133" y="545910"/>
            <a:ext cx="11209867" cy="631209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0" y="-27296"/>
            <a:ext cx="2305753" cy="1078173"/>
            <a:chOff x="1010653" y="259682"/>
            <a:chExt cx="9370326" cy="4753944"/>
          </a:xfrm>
        </p:grpSpPr>
        <p:pic>
          <p:nvPicPr>
            <p:cNvPr id="4" name="图片 4" descr="6e3e461d6fe4261ffac34bab182ac1ed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3FF1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653" y="259682"/>
              <a:ext cx="9370326" cy="47539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r="19759"/>
            <a:stretch/>
          </p:blipFill>
          <p:spPr>
            <a:xfrm>
              <a:off x="2009052" y="1637161"/>
              <a:ext cx="7373528" cy="19962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21" r="67035" b="3571"/>
          <a:stretch/>
        </p:blipFill>
        <p:spPr>
          <a:xfrm>
            <a:off x="793216" y="1833595"/>
            <a:ext cx="3386318" cy="4943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753" y="588722"/>
            <a:ext cx="7684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96" t="-292" r="34170" b="292"/>
          <a:stretch/>
        </p:blipFill>
        <p:spPr>
          <a:xfrm>
            <a:off x="4486778" y="1828471"/>
            <a:ext cx="3326264" cy="4933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14" t="3358" r="1752" b="3551"/>
          <a:stretch/>
        </p:blipFill>
        <p:spPr>
          <a:xfrm>
            <a:off x="8120286" y="1869743"/>
            <a:ext cx="3258391" cy="489223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50370" y="5752367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niên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nguyện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57800" y="5736855"/>
            <a:ext cx="3314425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Khám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miễn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52833" y="5752367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Dạy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miễn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60078" y="3884061"/>
            <a:ext cx="1253067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02345" y="3346671"/>
            <a:ext cx="1253067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9387914" y="2878964"/>
            <a:ext cx="1669553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79368" y="567842"/>
            <a:ext cx="8429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3991" y="644036"/>
            <a:ext cx="8429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ý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nghĩa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xã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hội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03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8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30" y="-722451"/>
            <a:ext cx="2660279" cy="26602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" y="67731"/>
            <a:ext cx="11668835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03023" y="923329"/>
            <a:ext cx="7416799" cy="3046988"/>
          </a:xfrm>
          <a:custGeom>
            <a:avLst/>
            <a:gdLst>
              <a:gd name="connsiteX0" fmla="*/ 0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0 w 7298266"/>
              <a:gd name="connsiteY4" fmla="*/ 0 h 3508653"/>
              <a:gd name="connsiteX0" fmla="*/ 270933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270933 w 7298266"/>
              <a:gd name="connsiteY4" fmla="*/ 0 h 3508653"/>
              <a:gd name="connsiteX0" fmla="*/ 0 w 7416799"/>
              <a:gd name="connsiteY0" fmla="*/ 0 h 3528152"/>
              <a:gd name="connsiteX1" fmla="*/ 7416799 w 7416799"/>
              <a:gd name="connsiteY1" fmla="*/ 19499 h 3528152"/>
              <a:gd name="connsiteX2" fmla="*/ 7416799 w 7416799"/>
              <a:gd name="connsiteY2" fmla="*/ 3528152 h 3528152"/>
              <a:gd name="connsiteX3" fmla="*/ 118533 w 7416799"/>
              <a:gd name="connsiteY3" fmla="*/ 3528152 h 3528152"/>
              <a:gd name="connsiteX4" fmla="*/ 0 w 7416799"/>
              <a:gd name="connsiteY4" fmla="*/ 0 h 35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6799" h="3528152">
                <a:moveTo>
                  <a:pt x="0" y="0"/>
                </a:moveTo>
                <a:lnTo>
                  <a:pt x="7416799" y="19499"/>
                </a:lnTo>
                <a:lnTo>
                  <a:pt x="7416799" y="3528152"/>
                </a:lnTo>
                <a:lnTo>
                  <a:pt x="118533" y="35281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người làm công việc </a:t>
            </a:r>
            <a:r>
              <a:rPr lang="en-US" sz="3200" b="1" dirty="0" err="1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 không nhận lương. Trong xã hội còn có rất nhiều công việc không nhận lương khác, không mang lại thu nhập cho</a:t>
            </a:r>
            <a:r>
              <a:rPr lang="en-US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 thân nhưng mang lại lợi ích tốt đẹp cho cộng đồng và xã hội.</a:t>
            </a:r>
          </a:p>
        </p:txBody>
      </p:sp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4844"/>
            <a:ext cx="2305753" cy="107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-5520" r="24047" b="1"/>
          <a:stretch/>
        </p:blipFill>
        <p:spPr>
          <a:xfrm>
            <a:off x="218364" y="0"/>
            <a:ext cx="1856096" cy="6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-5340" r="16807" b="-2"/>
          <a:stretch/>
        </p:blipFill>
        <p:spPr>
          <a:xfrm>
            <a:off x="1918880" y="1550086"/>
            <a:ext cx="7825623" cy="21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78"/>
          <a:stretch/>
        </p:blipFill>
        <p:spPr>
          <a:xfrm>
            <a:off x="1152876" y="0"/>
            <a:ext cx="10149277" cy="6918347"/>
          </a:xfrm>
          <a:prstGeom prst="rect">
            <a:avLst/>
          </a:prstGeom>
        </p:spPr>
      </p:pic>
      <p:pic>
        <p:nvPicPr>
          <p:cNvPr id="4" name="图片 4" descr="6e3e461d6fe4261ffac34bab182ac1e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296"/>
            <a:ext cx="2305753" cy="107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-5340" r="16807" b="-2"/>
          <a:stretch/>
        </p:blipFill>
        <p:spPr>
          <a:xfrm>
            <a:off x="199761" y="222999"/>
            <a:ext cx="1906230" cy="577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629" y="732341"/>
            <a:ext cx="6509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Kể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thêm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lương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khác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8628" y="1727392"/>
            <a:ext cx="6509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người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thân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trong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từng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tham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nào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?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đó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mang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lại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lợi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ích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gì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5865490" y="3459173"/>
            <a:ext cx="3179928" cy="2119479"/>
          </a:xfrm>
          <a:prstGeom prst="cloud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Thảo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luận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4166" y="-328293"/>
            <a:ext cx="1733267" cy="17484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4133" y="545910"/>
            <a:ext cx="11209867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991091"/>
            <a:ext cx="5486400" cy="432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6" y="988633"/>
            <a:ext cx="5191753" cy="432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287437" y="5550798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Tiếp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sức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mùa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thi</a:t>
            </a:r>
            <a:endParaRPr lang="en-GB" sz="3200" b="1" dirty="0">
              <a:solidFill>
                <a:srgbClr val="34705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99400" y="5550798"/>
            <a:ext cx="3314425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chốt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kiểm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dịch</a:t>
            </a:r>
            <a:endParaRPr lang="en-GB" sz="3200" b="1" dirty="0">
              <a:solidFill>
                <a:srgbClr val="3470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" y="-1"/>
            <a:ext cx="11668835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428750" y="923329"/>
            <a:ext cx="7757205" cy="3539430"/>
          </a:xfrm>
          <a:custGeom>
            <a:avLst/>
            <a:gdLst>
              <a:gd name="connsiteX0" fmla="*/ 0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0 w 7298266"/>
              <a:gd name="connsiteY4" fmla="*/ 0 h 3508653"/>
              <a:gd name="connsiteX0" fmla="*/ 270933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270933 w 7298266"/>
              <a:gd name="connsiteY4" fmla="*/ 0 h 3508653"/>
              <a:gd name="connsiteX0" fmla="*/ 0 w 7416799"/>
              <a:gd name="connsiteY0" fmla="*/ 0 h 3528152"/>
              <a:gd name="connsiteX1" fmla="*/ 7416799 w 7416799"/>
              <a:gd name="connsiteY1" fmla="*/ 19499 h 3528152"/>
              <a:gd name="connsiteX2" fmla="*/ 7416799 w 7416799"/>
              <a:gd name="connsiteY2" fmla="*/ 3528152 h 3528152"/>
              <a:gd name="connsiteX3" fmla="*/ 118533 w 7416799"/>
              <a:gd name="connsiteY3" fmla="*/ 3528152 h 3528152"/>
              <a:gd name="connsiteX4" fmla="*/ 0 w 7416799"/>
              <a:gd name="connsiteY4" fmla="*/ 0 h 35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6799" h="3528152">
                <a:moveTo>
                  <a:pt x="0" y="0"/>
                </a:moveTo>
                <a:lnTo>
                  <a:pt x="7416799" y="19499"/>
                </a:lnTo>
                <a:lnTo>
                  <a:pt x="7416799" y="3528152"/>
                </a:lnTo>
                <a:lnTo>
                  <a:pt x="118533" y="35281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nguyện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cộng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Tùy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sức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đỡ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đáng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trân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trọng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4844"/>
            <a:ext cx="2305753" cy="107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-5520" r="24047" b="1"/>
          <a:stretch/>
        </p:blipFill>
        <p:spPr>
          <a:xfrm>
            <a:off x="218364" y="0"/>
            <a:ext cx="1856096" cy="607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-13053" r="17686"/>
          <a:stretch/>
        </p:blipFill>
        <p:spPr>
          <a:xfrm>
            <a:off x="1836181" y="1528242"/>
            <a:ext cx="8263468" cy="22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b7e6729cdfb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4" name="图片 5" descr="5b86c7b39ff91"/>
          <p:cNvPicPr>
            <a:picLocks noChangeAspect="1"/>
          </p:cNvPicPr>
          <p:nvPr/>
        </p:nvPicPr>
        <p:blipFill rotWithShape="1">
          <a:blip r:embed="rId4"/>
          <a:srcRect l="21449" t="31785" r="22575" b="24158"/>
          <a:stretch/>
        </p:blipFill>
        <p:spPr>
          <a:xfrm>
            <a:off x="1405719" y="1113444"/>
            <a:ext cx="8751473" cy="440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182"/>
            <a:ext cx="5672667" cy="5672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528" y="1887148"/>
            <a:ext cx="4933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sẻ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Lớn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lên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11192" y="343132"/>
            <a:ext cx="3691467" cy="791710"/>
          </a:xfrm>
          <a:custGeom>
            <a:avLst/>
            <a:gdLst>
              <a:gd name="connsiteX0" fmla="*/ 0 w 3691467"/>
              <a:gd name="connsiteY0" fmla="*/ 120665 h 723977"/>
              <a:gd name="connsiteX1" fmla="*/ 120665 w 3691467"/>
              <a:gd name="connsiteY1" fmla="*/ 0 h 723977"/>
              <a:gd name="connsiteX2" fmla="*/ 3570802 w 3691467"/>
              <a:gd name="connsiteY2" fmla="*/ 0 h 723977"/>
              <a:gd name="connsiteX3" fmla="*/ 3691467 w 3691467"/>
              <a:gd name="connsiteY3" fmla="*/ 120665 h 723977"/>
              <a:gd name="connsiteX4" fmla="*/ 3691467 w 3691467"/>
              <a:gd name="connsiteY4" fmla="*/ 603312 h 723977"/>
              <a:gd name="connsiteX5" fmla="*/ 3570802 w 3691467"/>
              <a:gd name="connsiteY5" fmla="*/ 723977 h 723977"/>
              <a:gd name="connsiteX6" fmla="*/ 120665 w 3691467"/>
              <a:gd name="connsiteY6" fmla="*/ 723977 h 723977"/>
              <a:gd name="connsiteX7" fmla="*/ 0 w 3691467"/>
              <a:gd name="connsiteY7" fmla="*/ 603312 h 723977"/>
              <a:gd name="connsiteX8" fmla="*/ 0 w 3691467"/>
              <a:gd name="connsiteY8" fmla="*/ 120665 h 723977"/>
              <a:gd name="connsiteX0" fmla="*/ 0 w 3691467"/>
              <a:gd name="connsiteY0" fmla="*/ 188398 h 791710"/>
              <a:gd name="connsiteX1" fmla="*/ 781065 w 3691467"/>
              <a:gd name="connsiteY1" fmla="*/ 0 h 791710"/>
              <a:gd name="connsiteX2" fmla="*/ 3570802 w 3691467"/>
              <a:gd name="connsiteY2" fmla="*/ 67733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0 w 3691467"/>
              <a:gd name="connsiteY8" fmla="*/ 188398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570802 w 3691467"/>
              <a:gd name="connsiteY2" fmla="*/ 67733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062802 w 3691467"/>
              <a:gd name="connsiteY2" fmla="*/ 0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062802 w 3691467"/>
              <a:gd name="connsiteY2" fmla="*/ 0 h 791710"/>
              <a:gd name="connsiteX3" fmla="*/ 3505200 w 3691467"/>
              <a:gd name="connsiteY3" fmla="*/ 6455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1467" h="791710">
                <a:moveTo>
                  <a:pt x="254000" y="357731"/>
                </a:moveTo>
                <a:cubicBezTo>
                  <a:pt x="254000" y="291090"/>
                  <a:pt x="714424" y="0"/>
                  <a:pt x="781065" y="0"/>
                </a:cubicBezTo>
                <a:lnTo>
                  <a:pt x="3062802" y="0"/>
                </a:lnTo>
                <a:cubicBezTo>
                  <a:pt x="3129443" y="0"/>
                  <a:pt x="3505200" y="578957"/>
                  <a:pt x="3505200" y="645598"/>
                </a:cubicBezTo>
                <a:lnTo>
                  <a:pt x="3691467" y="671045"/>
                </a:lnTo>
                <a:cubicBezTo>
                  <a:pt x="3691467" y="737686"/>
                  <a:pt x="3637443" y="791710"/>
                  <a:pt x="3570802" y="791710"/>
                </a:cubicBezTo>
                <a:lnTo>
                  <a:pt x="120665" y="791710"/>
                </a:lnTo>
                <a:cubicBezTo>
                  <a:pt x="54024" y="791710"/>
                  <a:pt x="0" y="737686"/>
                  <a:pt x="0" y="671045"/>
                </a:cubicBezTo>
                <a:lnTo>
                  <a:pt x="254000" y="357731"/>
                </a:lnTo>
                <a:close/>
              </a:path>
            </a:pathLst>
          </a:custGeom>
          <a:solidFill>
            <a:srgbClr val="4C7E4B"/>
          </a:solidFill>
          <a:ln w="111125">
            <a:solidFill>
              <a:srgbClr val="DACE8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-13053" r="17686"/>
          <a:stretch/>
        </p:blipFill>
        <p:spPr>
          <a:xfrm>
            <a:off x="4379493" y="392070"/>
            <a:ext cx="2586347" cy="6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3" y="1732362"/>
            <a:ext cx="10550155" cy="17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4133" y="1646577"/>
            <a:ext cx="11209867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85800" y="192568"/>
            <a:ext cx="10718799" cy="147304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Cùng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bạn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xây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dựng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hiện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kế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hoạch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“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Tủ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ủng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hộ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vùng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khó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khăn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?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Vì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sao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muốn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hiện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kế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hoạch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đó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?”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FF1E979-3431-4D0F-AA0E-05E0CF55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530" y="1820109"/>
            <a:ext cx="8691072" cy="48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65200" y="1646577"/>
            <a:ext cx="10439399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135467" y="0"/>
            <a:ext cx="12056533" cy="215652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176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176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5810 w 43256"/>
              <a:gd name="connsiteY18" fmla="*/ 207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2177 w 43256"/>
              <a:gd name="connsiteY16" fmla="*/ 8808 h 47448"/>
              <a:gd name="connsiteX17" fmla="*/ 22536 w 43256"/>
              <a:gd name="connsiteY17" fmla="*/ 741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2177 w 43256"/>
              <a:gd name="connsiteY16" fmla="*/ 880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990 w 43256"/>
              <a:gd name="connsiteY4" fmla="*/ 812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990 w 43256"/>
              <a:gd name="connsiteY4" fmla="*/ 812 h 47448"/>
              <a:gd name="connsiteX5" fmla="*/ 29869 w 43256"/>
              <a:gd name="connsiteY5" fmla="*/ 6569 h 47448"/>
              <a:gd name="connsiteX6" fmla="*/ 36113 w 43256"/>
              <a:gd name="connsiteY6" fmla="*/ 805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1834 w 43259"/>
              <a:gd name="connsiteY10" fmla="*/ 19442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0674 w 43259"/>
              <a:gd name="connsiteY10" fmla="*/ 26891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1015 w 43259"/>
              <a:gd name="connsiteY10" fmla="*/ 21925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8360 w 44535"/>
              <a:gd name="connsiteY12" fmla="*/ 9514 h 47448"/>
              <a:gd name="connsiteX13" fmla="*/ 38436 w 44535"/>
              <a:gd name="connsiteY13" fmla="*/ 10778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8360 w 44535"/>
              <a:gd name="connsiteY12" fmla="*/ 9514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9855 w 44535"/>
              <a:gd name="connsiteY7" fmla="*/ 2712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9855 w 44535"/>
              <a:gd name="connsiteY7" fmla="*/ 2712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19 w 44535"/>
              <a:gd name="connsiteY21" fmla="*/ 17961 h 47448"/>
              <a:gd name="connsiteX0" fmla="*/ 3950 w 44549"/>
              <a:gd name="connsiteY0" fmla="*/ 18458 h 47448"/>
              <a:gd name="connsiteX1" fmla="*/ 1783 w 44549"/>
              <a:gd name="connsiteY1" fmla="*/ 10995 h 47448"/>
              <a:gd name="connsiteX2" fmla="*/ 15079 w 44549"/>
              <a:gd name="connsiteY2" fmla="*/ 1344 h 47448"/>
              <a:gd name="connsiteX3" fmla="*/ 22506 w 44549"/>
              <a:gd name="connsiteY3" fmla="*/ 7520 h 47448"/>
              <a:gd name="connsiteX4" fmla="*/ 26004 w 44549"/>
              <a:gd name="connsiteY4" fmla="*/ 812 h 47448"/>
              <a:gd name="connsiteX5" fmla="*/ 29883 w 44549"/>
              <a:gd name="connsiteY5" fmla="*/ 6569 h 47448"/>
              <a:gd name="connsiteX6" fmla="*/ 36127 w 44549"/>
              <a:gd name="connsiteY6" fmla="*/ 805 h 47448"/>
              <a:gd name="connsiteX7" fmla="*/ 39869 w 44549"/>
              <a:gd name="connsiteY7" fmla="*/ 2712 h 47448"/>
              <a:gd name="connsiteX8" fmla="*/ 43192 w 44549"/>
              <a:gd name="connsiteY8" fmla="*/ 6460 h 47448"/>
              <a:gd name="connsiteX9" fmla="*/ 43984 w 44549"/>
              <a:gd name="connsiteY9" fmla="*/ 15079 h 47448"/>
              <a:gd name="connsiteX10" fmla="*/ 43066 w 44549"/>
              <a:gd name="connsiteY10" fmla="*/ 27410 h 47448"/>
              <a:gd name="connsiteX11" fmla="*/ 37454 w 44549"/>
              <a:gd name="connsiteY11" fmla="*/ 34292 h 47448"/>
              <a:gd name="connsiteX12" fmla="*/ 35445 w 44549"/>
              <a:gd name="connsiteY12" fmla="*/ 40189 h 47448"/>
              <a:gd name="connsiteX13" fmla="*/ 28605 w 44549"/>
              <a:gd name="connsiteY13" fmla="*/ 40903 h 47448"/>
              <a:gd name="connsiteX14" fmla="*/ 23717 w 44549"/>
              <a:gd name="connsiteY14" fmla="*/ 47194 h 47448"/>
              <a:gd name="connsiteX15" fmla="*/ 16530 w 44549"/>
              <a:gd name="connsiteY15" fmla="*/ 43354 h 47448"/>
              <a:gd name="connsiteX16" fmla="*/ 5854 w 44549"/>
              <a:gd name="connsiteY16" fmla="*/ 39560 h 47448"/>
              <a:gd name="connsiteX17" fmla="*/ 1160 w 44549"/>
              <a:gd name="connsiteY17" fmla="*/ 35338 h 47448"/>
              <a:gd name="connsiteX18" fmla="*/ 2163 w 44549"/>
              <a:gd name="connsiteY18" fmla="*/ 29639 h 47448"/>
              <a:gd name="connsiteX19" fmla="*/ 45 w 44549"/>
              <a:gd name="connsiteY19" fmla="*/ 23792 h 47448"/>
              <a:gd name="connsiteX20" fmla="*/ 3913 w 44549"/>
              <a:gd name="connsiteY20" fmla="*/ 18595 h 47448"/>
              <a:gd name="connsiteX21" fmla="*/ 3950 w 44549"/>
              <a:gd name="connsiteY21" fmla="*/ 18458 h 47448"/>
              <a:gd name="connsiteX0" fmla="*/ 4743 w 44549"/>
              <a:gd name="connsiteY0" fmla="*/ 30265 h 47448"/>
              <a:gd name="connsiteX1" fmla="*/ 2210 w 44549"/>
              <a:gd name="connsiteY1" fmla="*/ 29468 h 47448"/>
              <a:gd name="connsiteX2" fmla="*/ 6978 w 44549"/>
              <a:gd name="connsiteY2" fmla="*/ 38987 h 47448"/>
              <a:gd name="connsiteX3" fmla="*/ 5870 w 44549"/>
              <a:gd name="connsiteY3" fmla="*/ 39368 h 47448"/>
              <a:gd name="connsiteX4" fmla="*/ 16528 w 44549"/>
              <a:gd name="connsiteY4" fmla="*/ 43178 h 47448"/>
              <a:gd name="connsiteX5" fmla="*/ 15860 w 44549"/>
              <a:gd name="connsiteY5" fmla="*/ 41438 h 47448"/>
              <a:gd name="connsiteX6" fmla="*/ 28877 w 44549"/>
              <a:gd name="connsiteY6" fmla="*/ 38839 h 47448"/>
              <a:gd name="connsiteX7" fmla="*/ 28610 w 44549"/>
              <a:gd name="connsiteY7" fmla="*/ 40748 h 47448"/>
              <a:gd name="connsiteX8" fmla="*/ 34179 w 44549"/>
              <a:gd name="connsiteY8" fmla="*/ 27042 h 47448"/>
              <a:gd name="connsiteX9" fmla="*/ 37430 w 44549"/>
              <a:gd name="connsiteY9" fmla="*/ 34178 h 47448"/>
              <a:gd name="connsiteX10" fmla="*/ 41029 w 44549"/>
              <a:gd name="connsiteY10" fmla="*/ 21925 h 47448"/>
              <a:gd name="connsiteX11" fmla="*/ 40400 w 44549"/>
              <a:gd name="connsiteY11" fmla="*/ 22118 h 47448"/>
              <a:gd name="connsiteX12" fmla="*/ 39329 w 44549"/>
              <a:gd name="connsiteY12" fmla="*/ 2562 h 47448"/>
              <a:gd name="connsiteX13" fmla="*/ 39542 w 44549"/>
              <a:gd name="connsiteY13" fmla="*/ 1839 h 47448"/>
              <a:gd name="connsiteX14" fmla="*/ 29128 w 44549"/>
              <a:gd name="connsiteY14" fmla="*/ 8040 h 47448"/>
              <a:gd name="connsiteX15" fmla="*/ 29870 w 44549"/>
              <a:gd name="connsiteY15" fmla="*/ 6428 h 47448"/>
              <a:gd name="connsiteX16" fmla="*/ 23419 w 44549"/>
              <a:gd name="connsiteY16" fmla="*/ 7318 h 47448"/>
              <a:gd name="connsiteX17" fmla="*/ 22959 w 44549"/>
              <a:gd name="connsiteY17" fmla="*/ 5928 h 47448"/>
              <a:gd name="connsiteX18" fmla="*/ 15824 w 44549"/>
              <a:gd name="connsiteY18" fmla="*/ 6300 h 47448"/>
              <a:gd name="connsiteX19" fmla="*/ 15350 w 44549"/>
              <a:gd name="connsiteY19" fmla="*/ 10628 h 47448"/>
              <a:gd name="connsiteX20" fmla="*/ 14 w 44549"/>
              <a:gd name="connsiteY20" fmla="*/ 14414 h 47448"/>
              <a:gd name="connsiteX21" fmla="*/ 333 w 44549"/>
              <a:gd name="connsiteY21" fmla="*/ 17961 h 47448"/>
              <a:gd name="connsiteX0" fmla="*/ 947 w 44549"/>
              <a:gd name="connsiteY0" fmla="*/ 17465 h 47448"/>
              <a:gd name="connsiteX1" fmla="*/ 1783 w 44549"/>
              <a:gd name="connsiteY1" fmla="*/ 10995 h 47448"/>
              <a:gd name="connsiteX2" fmla="*/ 15079 w 44549"/>
              <a:gd name="connsiteY2" fmla="*/ 1344 h 47448"/>
              <a:gd name="connsiteX3" fmla="*/ 22506 w 44549"/>
              <a:gd name="connsiteY3" fmla="*/ 7520 h 47448"/>
              <a:gd name="connsiteX4" fmla="*/ 26004 w 44549"/>
              <a:gd name="connsiteY4" fmla="*/ 812 h 47448"/>
              <a:gd name="connsiteX5" fmla="*/ 29883 w 44549"/>
              <a:gd name="connsiteY5" fmla="*/ 6569 h 47448"/>
              <a:gd name="connsiteX6" fmla="*/ 36127 w 44549"/>
              <a:gd name="connsiteY6" fmla="*/ 805 h 47448"/>
              <a:gd name="connsiteX7" fmla="*/ 39869 w 44549"/>
              <a:gd name="connsiteY7" fmla="*/ 2712 h 47448"/>
              <a:gd name="connsiteX8" fmla="*/ 43192 w 44549"/>
              <a:gd name="connsiteY8" fmla="*/ 6460 h 47448"/>
              <a:gd name="connsiteX9" fmla="*/ 43984 w 44549"/>
              <a:gd name="connsiteY9" fmla="*/ 15079 h 47448"/>
              <a:gd name="connsiteX10" fmla="*/ 43066 w 44549"/>
              <a:gd name="connsiteY10" fmla="*/ 27410 h 47448"/>
              <a:gd name="connsiteX11" fmla="*/ 37454 w 44549"/>
              <a:gd name="connsiteY11" fmla="*/ 34292 h 47448"/>
              <a:gd name="connsiteX12" fmla="*/ 35445 w 44549"/>
              <a:gd name="connsiteY12" fmla="*/ 40189 h 47448"/>
              <a:gd name="connsiteX13" fmla="*/ 28605 w 44549"/>
              <a:gd name="connsiteY13" fmla="*/ 40903 h 47448"/>
              <a:gd name="connsiteX14" fmla="*/ 23717 w 44549"/>
              <a:gd name="connsiteY14" fmla="*/ 47194 h 47448"/>
              <a:gd name="connsiteX15" fmla="*/ 16530 w 44549"/>
              <a:gd name="connsiteY15" fmla="*/ 43354 h 47448"/>
              <a:gd name="connsiteX16" fmla="*/ 5854 w 44549"/>
              <a:gd name="connsiteY16" fmla="*/ 39560 h 47448"/>
              <a:gd name="connsiteX17" fmla="*/ 1160 w 44549"/>
              <a:gd name="connsiteY17" fmla="*/ 35338 h 47448"/>
              <a:gd name="connsiteX18" fmla="*/ 2163 w 44549"/>
              <a:gd name="connsiteY18" fmla="*/ 29639 h 47448"/>
              <a:gd name="connsiteX19" fmla="*/ 45 w 44549"/>
              <a:gd name="connsiteY19" fmla="*/ 23792 h 47448"/>
              <a:gd name="connsiteX20" fmla="*/ 3913 w 44549"/>
              <a:gd name="connsiteY20" fmla="*/ 18595 h 47448"/>
              <a:gd name="connsiteX21" fmla="*/ 947 w 44549"/>
              <a:gd name="connsiteY21" fmla="*/ 17465 h 47448"/>
              <a:gd name="connsiteX0" fmla="*/ 4743 w 44549"/>
              <a:gd name="connsiteY0" fmla="*/ 30265 h 47448"/>
              <a:gd name="connsiteX1" fmla="*/ 2210 w 44549"/>
              <a:gd name="connsiteY1" fmla="*/ 29468 h 47448"/>
              <a:gd name="connsiteX2" fmla="*/ 6978 w 44549"/>
              <a:gd name="connsiteY2" fmla="*/ 38987 h 47448"/>
              <a:gd name="connsiteX3" fmla="*/ 5870 w 44549"/>
              <a:gd name="connsiteY3" fmla="*/ 39368 h 47448"/>
              <a:gd name="connsiteX4" fmla="*/ 16528 w 44549"/>
              <a:gd name="connsiteY4" fmla="*/ 43178 h 47448"/>
              <a:gd name="connsiteX5" fmla="*/ 15860 w 44549"/>
              <a:gd name="connsiteY5" fmla="*/ 41438 h 47448"/>
              <a:gd name="connsiteX6" fmla="*/ 28877 w 44549"/>
              <a:gd name="connsiteY6" fmla="*/ 38839 h 47448"/>
              <a:gd name="connsiteX7" fmla="*/ 28610 w 44549"/>
              <a:gd name="connsiteY7" fmla="*/ 40748 h 47448"/>
              <a:gd name="connsiteX8" fmla="*/ 34179 w 44549"/>
              <a:gd name="connsiteY8" fmla="*/ 27042 h 47448"/>
              <a:gd name="connsiteX9" fmla="*/ 37430 w 44549"/>
              <a:gd name="connsiteY9" fmla="*/ 34178 h 47448"/>
              <a:gd name="connsiteX10" fmla="*/ 41029 w 44549"/>
              <a:gd name="connsiteY10" fmla="*/ 21925 h 47448"/>
              <a:gd name="connsiteX11" fmla="*/ 40400 w 44549"/>
              <a:gd name="connsiteY11" fmla="*/ 22118 h 47448"/>
              <a:gd name="connsiteX12" fmla="*/ 39329 w 44549"/>
              <a:gd name="connsiteY12" fmla="*/ 2562 h 47448"/>
              <a:gd name="connsiteX13" fmla="*/ 39542 w 44549"/>
              <a:gd name="connsiteY13" fmla="*/ 1839 h 47448"/>
              <a:gd name="connsiteX14" fmla="*/ 29128 w 44549"/>
              <a:gd name="connsiteY14" fmla="*/ 8040 h 47448"/>
              <a:gd name="connsiteX15" fmla="*/ 29870 w 44549"/>
              <a:gd name="connsiteY15" fmla="*/ 6428 h 47448"/>
              <a:gd name="connsiteX16" fmla="*/ 23419 w 44549"/>
              <a:gd name="connsiteY16" fmla="*/ 7318 h 47448"/>
              <a:gd name="connsiteX17" fmla="*/ 22959 w 44549"/>
              <a:gd name="connsiteY17" fmla="*/ 5928 h 47448"/>
              <a:gd name="connsiteX18" fmla="*/ 15824 w 44549"/>
              <a:gd name="connsiteY18" fmla="*/ 6300 h 47448"/>
              <a:gd name="connsiteX19" fmla="*/ 15350 w 44549"/>
              <a:gd name="connsiteY19" fmla="*/ 10628 h 47448"/>
              <a:gd name="connsiteX20" fmla="*/ 14 w 44549"/>
              <a:gd name="connsiteY20" fmla="*/ 14414 h 47448"/>
              <a:gd name="connsiteX21" fmla="*/ 333 w 44549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3079 w 45418"/>
              <a:gd name="connsiteY1" fmla="*/ 2946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622 w 45418"/>
              <a:gd name="connsiteY1" fmla="*/ 3244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466 w 45418"/>
              <a:gd name="connsiteY3" fmla="*/ 44831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5563 w 45418"/>
              <a:gd name="connsiteY16" fmla="*/ 43036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466 w 45418"/>
              <a:gd name="connsiteY3" fmla="*/ 44831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8431"/>
              <a:gd name="connsiteX1" fmla="*/ 2652 w 45418"/>
              <a:gd name="connsiteY1" fmla="*/ 10995 h 48431"/>
              <a:gd name="connsiteX2" fmla="*/ 15948 w 45418"/>
              <a:gd name="connsiteY2" fmla="*/ 1344 h 48431"/>
              <a:gd name="connsiteX3" fmla="*/ 23375 w 45418"/>
              <a:gd name="connsiteY3" fmla="*/ 7520 h 48431"/>
              <a:gd name="connsiteX4" fmla="*/ 26873 w 45418"/>
              <a:gd name="connsiteY4" fmla="*/ 812 h 48431"/>
              <a:gd name="connsiteX5" fmla="*/ 30752 w 45418"/>
              <a:gd name="connsiteY5" fmla="*/ 6569 h 48431"/>
              <a:gd name="connsiteX6" fmla="*/ 36996 w 45418"/>
              <a:gd name="connsiteY6" fmla="*/ 805 h 48431"/>
              <a:gd name="connsiteX7" fmla="*/ 40738 w 45418"/>
              <a:gd name="connsiteY7" fmla="*/ 2712 h 48431"/>
              <a:gd name="connsiteX8" fmla="*/ 44061 w 45418"/>
              <a:gd name="connsiteY8" fmla="*/ 6460 h 48431"/>
              <a:gd name="connsiteX9" fmla="*/ 44853 w 45418"/>
              <a:gd name="connsiteY9" fmla="*/ 15079 h 48431"/>
              <a:gd name="connsiteX10" fmla="*/ 43935 w 45418"/>
              <a:gd name="connsiteY10" fmla="*/ 27410 h 48431"/>
              <a:gd name="connsiteX11" fmla="*/ 38323 w 45418"/>
              <a:gd name="connsiteY11" fmla="*/ 34292 h 48431"/>
              <a:gd name="connsiteX12" fmla="*/ 36314 w 45418"/>
              <a:gd name="connsiteY12" fmla="*/ 40189 h 48431"/>
              <a:gd name="connsiteX13" fmla="*/ 29474 w 45418"/>
              <a:gd name="connsiteY13" fmla="*/ 40903 h 48431"/>
              <a:gd name="connsiteX14" fmla="*/ 24586 w 45418"/>
              <a:gd name="connsiteY14" fmla="*/ 47194 h 48431"/>
              <a:gd name="connsiteX15" fmla="*/ 17399 w 45418"/>
              <a:gd name="connsiteY15" fmla="*/ 43354 h 48431"/>
              <a:gd name="connsiteX16" fmla="*/ 5563 w 45418"/>
              <a:gd name="connsiteY16" fmla="*/ 43036 h 48431"/>
              <a:gd name="connsiteX17" fmla="*/ 2029 w 45418"/>
              <a:gd name="connsiteY17" fmla="*/ 35338 h 48431"/>
              <a:gd name="connsiteX18" fmla="*/ 643 w 45418"/>
              <a:gd name="connsiteY18" fmla="*/ 29142 h 48431"/>
              <a:gd name="connsiteX19" fmla="*/ 914 w 45418"/>
              <a:gd name="connsiteY19" fmla="*/ 23792 h 48431"/>
              <a:gd name="connsiteX20" fmla="*/ 824 w 45418"/>
              <a:gd name="connsiteY20" fmla="*/ 17602 h 48431"/>
              <a:gd name="connsiteX21" fmla="*/ 1816 w 45418"/>
              <a:gd name="connsiteY21" fmla="*/ 17465 h 48431"/>
              <a:gd name="connsiteX0" fmla="*/ 1244 w 45418"/>
              <a:gd name="connsiteY0" fmla="*/ 28775 h 48431"/>
              <a:gd name="connsiteX1" fmla="*/ 486 w 45418"/>
              <a:gd name="connsiteY1" fmla="*/ 33938 h 48431"/>
              <a:gd name="connsiteX2" fmla="*/ 7847 w 45418"/>
              <a:gd name="connsiteY2" fmla="*/ 38987 h 48431"/>
              <a:gd name="connsiteX3" fmla="*/ 6466 w 45418"/>
              <a:gd name="connsiteY3" fmla="*/ 44831 h 48431"/>
              <a:gd name="connsiteX4" fmla="*/ 17397 w 45418"/>
              <a:gd name="connsiteY4" fmla="*/ 43178 h 48431"/>
              <a:gd name="connsiteX5" fmla="*/ 17138 w 45418"/>
              <a:gd name="connsiteY5" fmla="*/ 48390 h 48431"/>
              <a:gd name="connsiteX6" fmla="*/ 29746 w 45418"/>
              <a:gd name="connsiteY6" fmla="*/ 38839 h 48431"/>
              <a:gd name="connsiteX7" fmla="*/ 29479 w 45418"/>
              <a:gd name="connsiteY7" fmla="*/ 40748 h 48431"/>
              <a:gd name="connsiteX8" fmla="*/ 35048 w 45418"/>
              <a:gd name="connsiteY8" fmla="*/ 27042 h 48431"/>
              <a:gd name="connsiteX9" fmla="*/ 38299 w 45418"/>
              <a:gd name="connsiteY9" fmla="*/ 34178 h 48431"/>
              <a:gd name="connsiteX10" fmla="*/ 41898 w 45418"/>
              <a:gd name="connsiteY10" fmla="*/ 21925 h 48431"/>
              <a:gd name="connsiteX11" fmla="*/ 41269 w 45418"/>
              <a:gd name="connsiteY11" fmla="*/ 22118 h 48431"/>
              <a:gd name="connsiteX12" fmla="*/ 40198 w 45418"/>
              <a:gd name="connsiteY12" fmla="*/ 2562 h 48431"/>
              <a:gd name="connsiteX13" fmla="*/ 40411 w 45418"/>
              <a:gd name="connsiteY13" fmla="*/ 1839 h 48431"/>
              <a:gd name="connsiteX14" fmla="*/ 29997 w 45418"/>
              <a:gd name="connsiteY14" fmla="*/ 8040 h 48431"/>
              <a:gd name="connsiteX15" fmla="*/ 30739 w 45418"/>
              <a:gd name="connsiteY15" fmla="*/ 6428 h 48431"/>
              <a:gd name="connsiteX16" fmla="*/ 24288 w 45418"/>
              <a:gd name="connsiteY16" fmla="*/ 7318 h 48431"/>
              <a:gd name="connsiteX17" fmla="*/ 23828 w 45418"/>
              <a:gd name="connsiteY17" fmla="*/ 5928 h 48431"/>
              <a:gd name="connsiteX18" fmla="*/ 16693 w 45418"/>
              <a:gd name="connsiteY18" fmla="*/ 6300 h 48431"/>
              <a:gd name="connsiteX19" fmla="*/ 16219 w 45418"/>
              <a:gd name="connsiteY19" fmla="*/ 10628 h 48431"/>
              <a:gd name="connsiteX20" fmla="*/ 883 w 45418"/>
              <a:gd name="connsiteY20" fmla="*/ 14414 h 48431"/>
              <a:gd name="connsiteX21" fmla="*/ 1202 w 45418"/>
              <a:gd name="connsiteY21" fmla="*/ 17961 h 48431"/>
              <a:gd name="connsiteX0" fmla="*/ 1816 w 45418"/>
              <a:gd name="connsiteY0" fmla="*/ 17465 h 51124"/>
              <a:gd name="connsiteX1" fmla="*/ 2652 w 45418"/>
              <a:gd name="connsiteY1" fmla="*/ 10995 h 51124"/>
              <a:gd name="connsiteX2" fmla="*/ 15948 w 45418"/>
              <a:gd name="connsiteY2" fmla="*/ 1344 h 51124"/>
              <a:gd name="connsiteX3" fmla="*/ 23375 w 45418"/>
              <a:gd name="connsiteY3" fmla="*/ 7520 h 51124"/>
              <a:gd name="connsiteX4" fmla="*/ 26873 w 45418"/>
              <a:gd name="connsiteY4" fmla="*/ 812 h 51124"/>
              <a:gd name="connsiteX5" fmla="*/ 30752 w 45418"/>
              <a:gd name="connsiteY5" fmla="*/ 6569 h 51124"/>
              <a:gd name="connsiteX6" fmla="*/ 36996 w 45418"/>
              <a:gd name="connsiteY6" fmla="*/ 805 h 51124"/>
              <a:gd name="connsiteX7" fmla="*/ 40738 w 45418"/>
              <a:gd name="connsiteY7" fmla="*/ 2712 h 51124"/>
              <a:gd name="connsiteX8" fmla="*/ 44061 w 45418"/>
              <a:gd name="connsiteY8" fmla="*/ 6460 h 51124"/>
              <a:gd name="connsiteX9" fmla="*/ 44853 w 45418"/>
              <a:gd name="connsiteY9" fmla="*/ 15079 h 51124"/>
              <a:gd name="connsiteX10" fmla="*/ 43935 w 45418"/>
              <a:gd name="connsiteY10" fmla="*/ 27410 h 51124"/>
              <a:gd name="connsiteX11" fmla="*/ 38323 w 45418"/>
              <a:gd name="connsiteY11" fmla="*/ 34292 h 51124"/>
              <a:gd name="connsiteX12" fmla="*/ 36314 w 45418"/>
              <a:gd name="connsiteY12" fmla="*/ 40189 h 51124"/>
              <a:gd name="connsiteX13" fmla="*/ 29474 w 45418"/>
              <a:gd name="connsiteY13" fmla="*/ 40903 h 51124"/>
              <a:gd name="connsiteX14" fmla="*/ 24586 w 45418"/>
              <a:gd name="connsiteY14" fmla="*/ 47194 h 51124"/>
              <a:gd name="connsiteX15" fmla="*/ 17399 w 45418"/>
              <a:gd name="connsiteY15" fmla="*/ 43354 h 51124"/>
              <a:gd name="connsiteX16" fmla="*/ 5563 w 45418"/>
              <a:gd name="connsiteY16" fmla="*/ 43036 h 51124"/>
              <a:gd name="connsiteX17" fmla="*/ 2029 w 45418"/>
              <a:gd name="connsiteY17" fmla="*/ 35338 h 51124"/>
              <a:gd name="connsiteX18" fmla="*/ 643 w 45418"/>
              <a:gd name="connsiteY18" fmla="*/ 29142 h 51124"/>
              <a:gd name="connsiteX19" fmla="*/ 914 w 45418"/>
              <a:gd name="connsiteY19" fmla="*/ 23792 h 51124"/>
              <a:gd name="connsiteX20" fmla="*/ 824 w 45418"/>
              <a:gd name="connsiteY20" fmla="*/ 17602 h 51124"/>
              <a:gd name="connsiteX21" fmla="*/ 1816 w 45418"/>
              <a:gd name="connsiteY21" fmla="*/ 17465 h 51124"/>
              <a:gd name="connsiteX0" fmla="*/ 1244 w 45418"/>
              <a:gd name="connsiteY0" fmla="*/ 28775 h 51124"/>
              <a:gd name="connsiteX1" fmla="*/ 486 w 45418"/>
              <a:gd name="connsiteY1" fmla="*/ 33938 h 51124"/>
              <a:gd name="connsiteX2" fmla="*/ 7847 w 45418"/>
              <a:gd name="connsiteY2" fmla="*/ 38987 h 51124"/>
              <a:gd name="connsiteX3" fmla="*/ 6466 w 45418"/>
              <a:gd name="connsiteY3" fmla="*/ 44831 h 51124"/>
              <a:gd name="connsiteX4" fmla="*/ 18557 w 45418"/>
              <a:gd name="connsiteY4" fmla="*/ 51124 h 51124"/>
              <a:gd name="connsiteX5" fmla="*/ 17138 w 45418"/>
              <a:gd name="connsiteY5" fmla="*/ 48390 h 51124"/>
              <a:gd name="connsiteX6" fmla="*/ 29746 w 45418"/>
              <a:gd name="connsiteY6" fmla="*/ 38839 h 51124"/>
              <a:gd name="connsiteX7" fmla="*/ 29479 w 45418"/>
              <a:gd name="connsiteY7" fmla="*/ 40748 h 51124"/>
              <a:gd name="connsiteX8" fmla="*/ 35048 w 45418"/>
              <a:gd name="connsiteY8" fmla="*/ 27042 h 51124"/>
              <a:gd name="connsiteX9" fmla="*/ 38299 w 45418"/>
              <a:gd name="connsiteY9" fmla="*/ 34178 h 51124"/>
              <a:gd name="connsiteX10" fmla="*/ 41898 w 45418"/>
              <a:gd name="connsiteY10" fmla="*/ 21925 h 51124"/>
              <a:gd name="connsiteX11" fmla="*/ 41269 w 45418"/>
              <a:gd name="connsiteY11" fmla="*/ 22118 h 51124"/>
              <a:gd name="connsiteX12" fmla="*/ 40198 w 45418"/>
              <a:gd name="connsiteY12" fmla="*/ 2562 h 51124"/>
              <a:gd name="connsiteX13" fmla="*/ 40411 w 45418"/>
              <a:gd name="connsiteY13" fmla="*/ 1839 h 51124"/>
              <a:gd name="connsiteX14" fmla="*/ 29997 w 45418"/>
              <a:gd name="connsiteY14" fmla="*/ 8040 h 51124"/>
              <a:gd name="connsiteX15" fmla="*/ 30739 w 45418"/>
              <a:gd name="connsiteY15" fmla="*/ 6428 h 51124"/>
              <a:gd name="connsiteX16" fmla="*/ 24288 w 45418"/>
              <a:gd name="connsiteY16" fmla="*/ 7318 h 51124"/>
              <a:gd name="connsiteX17" fmla="*/ 23828 w 45418"/>
              <a:gd name="connsiteY17" fmla="*/ 5928 h 51124"/>
              <a:gd name="connsiteX18" fmla="*/ 16693 w 45418"/>
              <a:gd name="connsiteY18" fmla="*/ 6300 h 51124"/>
              <a:gd name="connsiteX19" fmla="*/ 16219 w 45418"/>
              <a:gd name="connsiteY19" fmla="*/ 10628 h 51124"/>
              <a:gd name="connsiteX20" fmla="*/ 883 w 45418"/>
              <a:gd name="connsiteY20" fmla="*/ 14414 h 51124"/>
              <a:gd name="connsiteX21" fmla="*/ 1202 w 45418"/>
              <a:gd name="connsiteY21" fmla="*/ 17961 h 51124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6314 w 45418"/>
              <a:gd name="connsiteY12" fmla="*/ 40189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38299 w 45418"/>
              <a:gd name="connsiteY9" fmla="*/ 34178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38299 w 45418"/>
              <a:gd name="connsiteY9" fmla="*/ 34178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8665 w 45418"/>
              <a:gd name="connsiteY8" fmla="*/ 33498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40849 w 45418"/>
              <a:gd name="connsiteY8" fmla="*/ 38961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359"/>
              <a:gd name="connsiteY0" fmla="*/ 17465 h 51753"/>
              <a:gd name="connsiteX1" fmla="*/ 2652 w 45359"/>
              <a:gd name="connsiteY1" fmla="*/ 10995 h 51753"/>
              <a:gd name="connsiteX2" fmla="*/ 15948 w 45359"/>
              <a:gd name="connsiteY2" fmla="*/ 1344 h 51753"/>
              <a:gd name="connsiteX3" fmla="*/ 23375 w 45359"/>
              <a:gd name="connsiteY3" fmla="*/ 7520 h 51753"/>
              <a:gd name="connsiteX4" fmla="*/ 26873 w 45359"/>
              <a:gd name="connsiteY4" fmla="*/ 812 h 51753"/>
              <a:gd name="connsiteX5" fmla="*/ 30752 w 45359"/>
              <a:gd name="connsiteY5" fmla="*/ 6569 h 51753"/>
              <a:gd name="connsiteX6" fmla="*/ 36996 w 45359"/>
              <a:gd name="connsiteY6" fmla="*/ 805 h 51753"/>
              <a:gd name="connsiteX7" fmla="*/ 40738 w 45359"/>
              <a:gd name="connsiteY7" fmla="*/ 2712 h 51753"/>
              <a:gd name="connsiteX8" fmla="*/ 44061 w 45359"/>
              <a:gd name="connsiteY8" fmla="*/ 6460 h 51753"/>
              <a:gd name="connsiteX9" fmla="*/ 44853 w 45359"/>
              <a:gd name="connsiteY9" fmla="*/ 15079 h 51753"/>
              <a:gd name="connsiteX10" fmla="*/ 43935 w 45359"/>
              <a:gd name="connsiteY10" fmla="*/ 27410 h 51753"/>
              <a:gd name="connsiteX11" fmla="*/ 40166 w 45359"/>
              <a:gd name="connsiteY11" fmla="*/ 40748 h 51753"/>
              <a:gd name="connsiteX12" fmla="*/ 37611 w 45359"/>
              <a:gd name="connsiteY12" fmla="*/ 46645 h 51753"/>
              <a:gd name="connsiteX13" fmla="*/ 29474 w 45359"/>
              <a:gd name="connsiteY13" fmla="*/ 40903 h 51753"/>
              <a:gd name="connsiteX14" fmla="*/ 24995 w 45359"/>
              <a:gd name="connsiteY14" fmla="*/ 51663 h 51753"/>
              <a:gd name="connsiteX15" fmla="*/ 17399 w 45359"/>
              <a:gd name="connsiteY15" fmla="*/ 43354 h 51753"/>
              <a:gd name="connsiteX16" fmla="*/ 5563 w 45359"/>
              <a:gd name="connsiteY16" fmla="*/ 43036 h 51753"/>
              <a:gd name="connsiteX17" fmla="*/ 2029 w 45359"/>
              <a:gd name="connsiteY17" fmla="*/ 35338 h 51753"/>
              <a:gd name="connsiteX18" fmla="*/ 643 w 45359"/>
              <a:gd name="connsiteY18" fmla="*/ 29142 h 51753"/>
              <a:gd name="connsiteX19" fmla="*/ 914 w 45359"/>
              <a:gd name="connsiteY19" fmla="*/ 23792 h 51753"/>
              <a:gd name="connsiteX20" fmla="*/ 824 w 45359"/>
              <a:gd name="connsiteY20" fmla="*/ 17602 h 51753"/>
              <a:gd name="connsiteX21" fmla="*/ 1816 w 45359"/>
              <a:gd name="connsiteY21" fmla="*/ 17465 h 51753"/>
              <a:gd name="connsiteX0" fmla="*/ 1244 w 45359"/>
              <a:gd name="connsiteY0" fmla="*/ 28775 h 51753"/>
              <a:gd name="connsiteX1" fmla="*/ 486 w 45359"/>
              <a:gd name="connsiteY1" fmla="*/ 33938 h 51753"/>
              <a:gd name="connsiteX2" fmla="*/ 7847 w 45359"/>
              <a:gd name="connsiteY2" fmla="*/ 38987 h 51753"/>
              <a:gd name="connsiteX3" fmla="*/ 6466 w 45359"/>
              <a:gd name="connsiteY3" fmla="*/ 44831 h 51753"/>
              <a:gd name="connsiteX4" fmla="*/ 18557 w 45359"/>
              <a:gd name="connsiteY4" fmla="*/ 51124 h 51753"/>
              <a:gd name="connsiteX5" fmla="*/ 17138 w 45359"/>
              <a:gd name="connsiteY5" fmla="*/ 48390 h 51753"/>
              <a:gd name="connsiteX6" fmla="*/ 29746 w 45359"/>
              <a:gd name="connsiteY6" fmla="*/ 38839 h 51753"/>
              <a:gd name="connsiteX7" fmla="*/ 29479 w 45359"/>
              <a:gd name="connsiteY7" fmla="*/ 40748 h 51753"/>
              <a:gd name="connsiteX8" fmla="*/ 40849 w 45359"/>
              <a:gd name="connsiteY8" fmla="*/ 38961 h 51753"/>
              <a:gd name="connsiteX9" fmla="*/ 40688 w 45359"/>
              <a:gd name="connsiteY9" fmla="*/ 36661 h 51753"/>
              <a:gd name="connsiteX10" fmla="*/ 41898 w 45359"/>
              <a:gd name="connsiteY10" fmla="*/ 21925 h 51753"/>
              <a:gd name="connsiteX11" fmla="*/ 41269 w 45359"/>
              <a:gd name="connsiteY11" fmla="*/ 22118 h 51753"/>
              <a:gd name="connsiteX12" fmla="*/ 40198 w 45359"/>
              <a:gd name="connsiteY12" fmla="*/ 2562 h 51753"/>
              <a:gd name="connsiteX13" fmla="*/ 40411 w 45359"/>
              <a:gd name="connsiteY13" fmla="*/ 1839 h 51753"/>
              <a:gd name="connsiteX14" fmla="*/ 29997 w 45359"/>
              <a:gd name="connsiteY14" fmla="*/ 8040 h 51753"/>
              <a:gd name="connsiteX15" fmla="*/ 30739 w 45359"/>
              <a:gd name="connsiteY15" fmla="*/ 6428 h 51753"/>
              <a:gd name="connsiteX16" fmla="*/ 24288 w 45359"/>
              <a:gd name="connsiteY16" fmla="*/ 7318 h 51753"/>
              <a:gd name="connsiteX17" fmla="*/ 23828 w 45359"/>
              <a:gd name="connsiteY17" fmla="*/ 5928 h 51753"/>
              <a:gd name="connsiteX18" fmla="*/ 16693 w 45359"/>
              <a:gd name="connsiteY18" fmla="*/ 6300 h 51753"/>
              <a:gd name="connsiteX19" fmla="*/ 16219 w 45359"/>
              <a:gd name="connsiteY19" fmla="*/ 10628 h 51753"/>
              <a:gd name="connsiteX20" fmla="*/ 883 w 45359"/>
              <a:gd name="connsiteY20" fmla="*/ 14414 h 51753"/>
              <a:gd name="connsiteX21" fmla="*/ 1202 w 45359"/>
              <a:gd name="connsiteY21" fmla="*/ 17961 h 51753"/>
              <a:gd name="connsiteX0" fmla="*/ 1816 w 45359"/>
              <a:gd name="connsiteY0" fmla="*/ 17465 h 51753"/>
              <a:gd name="connsiteX1" fmla="*/ 2652 w 45359"/>
              <a:gd name="connsiteY1" fmla="*/ 10995 h 51753"/>
              <a:gd name="connsiteX2" fmla="*/ 15948 w 45359"/>
              <a:gd name="connsiteY2" fmla="*/ 1344 h 51753"/>
              <a:gd name="connsiteX3" fmla="*/ 23375 w 45359"/>
              <a:gd name="connsiteY3" fmla="*/ 7520 h 51753"/>
              <a:gd name="connsiteX4" fmla="*/ 26873 w 45359"/>
              <a:gd name="connsiteY4" fmla="*/ 812 h 51753"/>
              <a:gd name="connsiteX5" fmla="*/ 30752 w 45359"/>
              <a:gd name="connsiteY5" fmla="*/ 6569 h 51753"/>
              <a:gd name="connsiteX6" fmla="*/ 36996 w 45359"/>
              <a:gd name="connsiteY6" fmla="*/ 805 h 51753"/>
              <a:gd name="connsiteX7" fmla="*/ 40738 w 45359"/>
              <a:gd name="connsiteY7" fmla="*/ 2712 h 51753"/>
              <a:gd name="connsiteX8" fmla="*/ 44061 w 45359"/>
              <a:gd name="connsiteY8" fmla="*/ 6460 h 51753"/>
              <a:gd name="connsiteX9" fmla="*/ 44853 w 45359"/>
              <a:gd name="connsiteY9" fmla="*/ 15079 h 51753"/>
              <a:gd name="connsiteX10" fmla="*/ 43935 w 45359"/>
              <a:gd name="connsiteY10" fmla="*/ 27410 h 51753"/>
              <a:gd name="connsiteX11" fmla="*/ 40166 w 45359"/>
              <a:gd name="connsiteY11" fmla="*/ 40748 h 51753"/>
              <a:gd name="connsiteX12" fmla="*/ 37611 w 45359"/>
              <a:gd name="connsiteY12" fmla="*/ 46645 h 51753"/>
              <a:gd name="connsiteX13" fmla="*/ 29474 w 45359"/>
              <a:gd name="connsiteY13" fmla="*/ 40903 h 51753"/>
              <a:gd name="connsiteX14" fmla="*/ 24995 w 45359"/>
              <a:gd name="connsiteY14" fmla="*/ 51663 h 51753"/>
              <a:gd name="connsiteX15" fmla="*/ 17399 w 45359"/>
              <a:gd name="connsiteY15" fmla="*/ 43354 h 51753"/>
              <a:gd name="connsiteX16" fmla="*/ 5563 w 45359"/>
              <a:gd name="connsiteY16" fmla="*/ 43036 h 51753"/>
              <a:gd name="connsiteX17" fmla="*/ 2029 w 45359"/>
              <a:gd name="connsiteY17" fmla="*/ 35338 h 51753"/>
              <a:gd name="connsiteX18" fmla="*/ 643 w 45359"/>
              <a:gd name="connsiteY18" fmla="*/ 29142 h 51753"/>
              <a:gd name="connsiteX19" fmla="*/ 914 w 45359"/>
              <a:gd name="connsiteY19" fmla="*/ 23792 h 51753"/>
              <a:gd name="connsiteX20" fmla="*/ 824 w 45359"/>
              <a:gd name="connsiteY20" fmla="*/ 17602 h 51753"/>
              <a:gd name="connsiteX21" fmla="*/ 1816 w 45359"/>
              <a:gd name="connsiteY21" fmla="*/ 17465 h 51753"/>
              <a:gd name="connsiteX0" fmla="*/ 1244 w 45359"/>
              <a:gd name="connsiteY0" fmla="*/ 28775 h 51753"/>
              <a:gd name="connsiteX1" fmla="*/ 486 w 45359"/>
              <a:gd name="connsiteY1" fmla="*/ 33938 h 51753"/>
              <a:gd name="connsiteX2" fmla="*/ 7847 w 45359"/>
              <a:gd name="connsiteY2" fmla="*/ 38987 h 51753"/>
              <a:gd name="connsiteX3" fmla="*/ 6466 w 45359"/>
              <a:gd name="connsiteY3" fmla="*/ 44831 h 51753"/>
              <a:gd name="connsiteX4" fmla="*/ 18557 w 45359"/>
              <a:gd name="connsiteY4" fmla="*/ 51124 h 51753"/>
              <a:gd name="connsiteX5" fmla="*/ 17138 w 45359"/>
              <a:gd name="connsiteY5" fmla="*/ 48390 h 51753"/>
              <a:gd name="connsiteX6" fmla="*/ 29746 w 45359"/>
              <a:gd name="connsiteY6" fmla="*/ 38839 h 51753"/>
              <a:gd name="connsiteX7" fmla="*/ 29479 w 45359"/>
              <a:gd name="connsiteY7" fmla="*/ 40748 h 51753"/>
              <a:gd name="connsiteX8" fmla="*/ 40849 w 45359"/>
              <a:gd name="connsiteY8" fmla="*/ 38961 h 51753"/>
              <a:gd name="connsiteX9" fmla="*/ 42326 w 45359"/>
              <a:gd name="connsiteY9" fmla="*/ 38151 h 51753"/>
              <a:gd name="connsiteX10" fmla="*/ 41898 w 45359"/>
              <a:gd name="connsiteY10" fmla="*/ 21925 h 51753"/>
              <a:gd name="connsiteX11" fmla="*/ 41269 w 45359"/>
              <a:gd name="connsiteY11" fmla="*/ 22118 h 51753"/>
              <a:gd name="connsiteX12" fmla="*/ 40198 w 45359"/>
              <a:gd name="connsiteY12" fmla="*/ 2562 h 51753"/>
              <a:gd name="connsiteX13" fmla="*/ 40411 w 45359"/>
              <a:gd name="connsiteY13" fmla="*/ 1839 h 51753"/>
              <a:gd name="connsiteX14" fmla="*/ 29997 w 45359"/>
              <a:gd name="connsiteY14" fmla="*/ 8040 h 51753"/>
              <a:gd name="connsiteX15" fmla="*/ 30739 w 45359"/>
              <a:gd name="connsiteY15" fmla="*/ 6428 h 51753"/>
              <a:gd name="connsiteX16" fmla="*/ 24288 w 45359"/>
              <a:gd name="connsiteY16" fmla="*/ 7318 h 51753"/>
              <a:gd name="connsiteX17" fmla="*/ 23828 w 45359"/>
              <a:gd name="connsiteY17" fmla="*/ 5928 h 51753"/>
              <a:gd name="connsiteX18" fmla="*/ 16693 w 45359"/>
              <a:gd name="connsiteY18" fmla="*/ 6300 h 51753"/>
              <a:gd name="connsiteX19" fmla="*/ 16219 w 45359"/>
              <a:gd name="connsiteY19" fmla="*/ 10628 h 51753"/>
              <a:gd name="connsiteX20" fmla="*/ 883 w 45359"/>
              <a:gd name="connsiteY20" fmla="*/ 14414 h 51753"/>
              <a:gd name="connsiteX21" fmla="*/ 1202 w 45359"/>
              <a:gd name="connsiteY21" fmla="*/ 17961 h 51753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15948 w 45359"/>
              <a:gd name="connsiteY2" fmla="*/ 823 h 51232"/>
              <a:gd name="connsiteX3" fmla="*/ 21905 w 45359"/>
              <a:gd name="connsiteY3" fmla="*/ 899 h 51232"/>
              <a:gd name="connsiteX4" fmla="*/ 23375 w 45359"/>
              <a:gd name="connsiteY4" fmla="*/ 6999 h 51232"/>
              <a:gd name="connsiteX5" fmla="*/ 26873 w 45359"/>
              <a:gd name="connsiteY5" fmla="*/ 291 h 51232"/>
              <a:gd name="connsiteX6" fmla="*/ 30752 w 45359"/>
              <a:gd name="connsiteY6" fmla="*/ 6048 h 51232"/>
              <a:gd name="connsiteX7" fmla="*/ 36996 w 45359"/>
              <a:gd name="connsiteY7" fmla="*/ 284 h 51232"/>
              <a:gd name="connsiteX8" fmla="*/ 40738 w 45359"/>
              <a:gd name="connsiteY8" fmla="*/ 2191 h 51232"/>
              <a:gd name="connsiteX9" fmla="*/ 44061 w 45359"/>
              <a:gd name="connsiteY9" fmla="*/ 5939 h 51232"/>
              <a:gd name="connsiteX10" fmla="*/ 44853 w 45359"/>
              <a:gd name="connsiteY10" fmla="*/ 14558 h 51232"/>
              <a:gd name="connsiteX11" fmla="*/ 43935 w 45359"/>
              <a:gd name="connsiteY11" fmla="*/ 26889 h 51232"/>
              <a:gd name="connsiteX12" fmla="*/ 40166 w 45359"/>
              <a:gd name="connsiteY12" fmla="*/ 40227 h 51232"/>
              <a:gd name="connsiteX13" fmla="*/ 37611 w 45359"/>
              <a:gd name="connsiteY13" fmla="*/ 46124 h 51232"/>
              <a:gd name="connsiteX14" fmla="*/ 29474 w 45359"/>
              <a:gd name="connsiteY14" fmla="*/ 40382 h 51232"/>
              <a:gd name="connsiteX15" fmla="*/ 24995 w 45359"/>
              <a:gd name="connsiteY15" fmla="*/ 51142 h 51232"/>
              <a:gd name="connsiteX16" fmla="*/ 17399 w 45359"/>
              <a:gd name="connsiteY16" fmla="*/ 42833 h 51232"/>
              <a:gd name="connsiteX17" fmla="*/ 5563 w 45359"/>
              <a:gd name="connsiteY17" fmla="*/ 42515 h 51232"/>
              <a:gd name="connsiteX18" fmla="*/ 2029 w 45359"/>
              <a:gd name="connsiteY18" fmla="*/ 34817 h 51232"/>
              <a:gd name="connsiteX19" fmla="*/ 643 w 45359"/>
              <a:gd name="connsiteY19" fmla="*/ 28621 h 51232"/>
              <a:gd name="connsiteX20" fmla="*/ 914 w 45359"/>
              <a:gd name="connsiteY20" fmla="*/ 23271 h 51232"/>
              <a:gd name="connsiteX21" fmla="*/ 824 w 45359"/>
              <a:gd name="connsiteY21" fmla="*/ 17081 h 51232"/>
              <a:gd name="connsiteX22" fmla="*/ 1816 w 45359"/>
              <a:gd name="connsiteY22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7041 h 51329"/>
              <a:gd name="connsiteX1" fmla="*/ 2652 w 45359"/>
              <a:gd name="connsiteY1" fmla="*/ 10571 h 51329"/>
              <a:gd name="connsiteX2" fmla="*/ 5526 w 45359"/>
              <a:gd name="connsiteY2" fmla="*/ 500 h 51329"/>
              <a:gd name="connsiteX3" fmla="*/ 15948 w 45359"/>
              <a:gd name="connsiteY3" fmla="*/ 920 h 51329"/>
              <a:gd name="connsiteX4" fmla="*/ 21905 w 45359"/>
              <a:gd name="connsiteY4" fmla="*/ 996 h 51329"/>
              <a:gd name="connsiteX5" fmla="*/ 23375 w 45359"/>
              <a:gd name="connsiteY5" fmla="*/ 7096 h 51329"/>
              <a:gd name="connsiteX6" fmla="*/ 26873 w 45359"/>
              <a:gd name="connsiteY6" fmla="*/ 388 h 51329"/>
              <a:gd name="connsiteX7" fmla="*/ 30752 w 45359"/>
              <a:gd name="connsiteY7" fmla="*/ 6145 h 51329"/>
              <a:gd name="connsiteX8" fmla="*/ 36996 w 45359"/>
              <a:gd name="connsiteY8" fmla="*/ 381 h 51329"/>
              <a:gd name="connsiteX9" fmla="*/ 40738 w 45359"/>
              <a:gd name="connsiteY9" fmla="*/ 2288 h 51329"/>
              <a:gd name="connsiteX10" fmla="*/ 44061 w 45359"/>
              <a:gd name="connsiteY10" fmla="*/ 6036 h 51329"/>
              <a:gd name="connsiteX11" fmla="*/ 44853 w 45359"/>
              <a:gd name="connsiteY11" fmla="*/ 14655 h 51329"/>
              <a:gd name="connsiteX12" fmla="*/ 43935 w 45359"/>
              <a:gd name="connsiteY12" fmla="*/ 26986 h 51329"/>
              <a:gd name="connsiteX13" fmla="*/ 40166 w 45359"/>
              <a:gd name="connsiteY13" fmla="*/ 40324 h 51329"/>
              <a:gd name="connsiteX14" fmla="*/ 37611 w 45359"/>
              <a:gd name="connsiteY14" fmla="*/ 46221 h 51329"/>
              <a:gd name="connsiteX15" fmla="*/ 29474 w 45359"/>
              <a:gd name="connsiteY15" fmla="*/ 40479 h 51329"/>
              <a:gd name="connsiteX16" fmla="*/ 24995 w 45359"/>
              <a:gd name="connsiteY16" fmla="*/ 51239 h 51329"/>
              <a:gd name="connsiteX17" fmla="*/ 17399 w 45359"/>
              <a:gd name="connsiteY17" fmla="*/ 42930 h 51329"/>
              <a:gd name="connsiteX18" fmla="*/ 5563 w 45359"/>
              <a:gd name="connsiteY18" fmla="*/ 42612 h 51329"/>
              <a:gd name="connsiteX19" fmla="*/ 2029 w 45359"/>
              <a:gd name="connsiteY19" fmla="*/ 34914 h 51329"/>
              <a:gd name="connsiteX20" fmla="*/ 643 w 45359"/>
              <a:gd name="connsiteY20" fmla="*/ 28718 h 51329"/>
              <a:gd name="connsiteX21" fmla="*/ 914 w 45359"/>
              <a:gd name="connsiteY21" fmla="*/ 23368 h 51329"/>
              <a:gd name="connsiteX22" fmla="*/ 824 w 45359"/>
              <a:gd name="connsiteY22" fmla="*/ 17178 h 51329"/>
              <a:gd name="connsiteX23" fmla="*/ 1816 w 45359"/>
              <a:gd name="connsiteY23" fmla="*/ 17041 h 51329"/>
              <a:gd name="connsiteX0" fmla="*/ 1244 w 45359"/>
              <a:gd name="connsiteY0" fmla="*/ 28351 h 51329"/>
              <a:gd name="connsiteX1" fmla="*/ 486 w 45359"/>
              <a:gd name="connsiteY1" fmla="*/ 33514 h 51329"/>
              <a:gd name="connsiteX2" fmla="*/ 7847 w 45359"/>
              <a:gd name="connsiteY2" fmla="*/ 38563 h 51329"/>
              <a:gd name="connsiteX3" fmla="*/ 6466 w 45359"/>
              <a:gd name="connsiteY3" fmla="*/ 44407 h 51329"/>
              <a:gd name="connsiteX4" fmla="*/ 18557 w 45359"/>
              <a:gd name="connsiteY4" fmla="*/ 50700 h 51329"/>
              <a:gd name="connsiteX5" fmla="*/ 17138 w 45359"/>
              <a:gd name="connsiteY5" fmla="*/ 47966 h 51329"/>
              <a:gd name="connsiteX6" fmla="*/ 29746 w 45359"/>
              <a:gd name="connsiteY6" fmla="*/ 38415 h 51329"/>
              <a:gd name="connsiteX7" fmla="*/ 29479 w 45359"/>
              <a:gd name="connsiteY7" fmla="*/ 40324 h 51329"/>
              <a:gd name="connsiteX8" fmla="*/ 40849 w 45359"/>
              <a:gd name="connsiteY8" fmla="*/ 38537 h 51329"/>
              <a:gd name="connsiteX9" fmla="*/ 42326 w 45359"/>
              <a:gd name="connsiteY9" fmla="*/ 37727 h 51329"/>
              <a:gd name="connsiteX10" fmla="*/ 41898 w 45359"/>
              <a:gd name="connsiteY10" fmla="*/ 21501 h 51329"/>
              <a:gd name="connsiteX11" fmla="*/ 41269 w 45359"/>
              <a:gd name="connsiteY11" fmla="*/ 21694 h 51329"/>
              <a:gd name="connsiteX12" fmla="*/ 40198 w 45359"/>
              <a:gd name="connsiteY12" fmla="*/ 2138 h 51329"/>
              <a:gd name="connsiteX13" fmla="*/ 40411 w 45359"/>
              <a:gd name="connsiteY13" fmla="*/ 1415 h 51329"/>
              <a:gd name="connsiteX14" fmla="*/ 29997 w 45359"/>
              <a:gd name="connsiteY14" fmla="*/ 7616 h 51329"/>
              <a:gd name="connsiteX15" fmla="*/ 30739 w 45359"/>
              <a:gd name="connsiteY15" fmla="*/ 6004 h 51329"/>
              <a:gd name="connsiteX16" fmla="*/ 24288 w 45359"/>
              <a:gd name="connsiteY16" fmla="*/ 6894 h 51329"/>
              <a:gd name="connsiteX17" fmla="*/ 23828 w 45359"/>
              <a:gd name="connsiteY17" fmla="*/ 5504 h 51329"/>
              <a:gd name="connsiteX18" fmla="*/ 16693 w 45359"/>
              <a:gd name="connsiteY18" fmla="*/ 5876 h 51329"/>
              <a:gd name="connsiteX19" fmla="*/ 16219 w 45359"/>
              <a:gd name="connsiteY19" fmla="*/ 10204 h 51329"/>
              <a:gd name="connsiteX20" fmla="*/ 883 w 45359"/>
              <a:gd name="connsiteY20" fmla="*/ 13990 h 51329"/>
              <a:gd name="connsiteX21" fmla="*/ 1202 w 45359"/>
              <a:gd name="connsiteY21" fmla="*/ 17537 h 51329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037 w 45359"/>
              <a:gd name="connsiteY3" fmla="*/ 8046 h 51232"/>
              <a:gd name="connsiteX4" fmla="*/ 15880 w 45359"/>
              <a:gd name="connsiteY4" fmla="*/ 3306 h 51232"/>
              <a:gd name="connsiteX5" fmla="*/ 21905 w 45359"/>
              <a:gd name="connsiteY5" fmla="*/ 899 h 51232"/>
              <a:gd name="connsiteX6" fmla="*/ 23375 w 45359"/>
              <a:gd name="connsiteY6" fmla="*/ 6999 h 51232"/>
              <a:gd name="connsiteX7" fmla="*/ 26873 w 45359"/>
              <a:gd name="connsiteY7" fmla="*/ 291 h 51232"/>
              <a:gd name="connsiteX8" fmla="*/ 30752 w 45359"/>
              <a:gd name="connsiteY8" fmla="*/ 6048 h 51232"/>
              <a:gd name="connsiteX9" fmla="*/ 36996 w 45359"/>
              <a:gd name="connsiteY9" fmla="*/ 284 h 51232"/>
              <a:gd name="connsiteX10" fmla="*/ 40738 w 45359"/>
              <a:gd name="connsiteY10" fmla="*/ 2191 h 51232"/>
              <a:gd name="connsiteX11" fmla="*/ 44061 w 45359"/>
              <a:gd name="connsiteY11" fmla="*/ 5939 h 51232"/>
              <a:gd name="connsiteX12" fmla="*/ 44853 w 45359"/>
              <a:gd name="connsiteY12" fmla="*/ 14558 h 51232"/>
              <a:gd name="connsiteX13" fmla="*/ 43935 w 45359"/>
              <a:gd name="connsiteY13" fmla="*/ 26889 h 51232"/>
              <a:gd name="connsiteX14" fmla="*/ 40166 w 45359"/>
              <a:gd name="connsiteY14" fmla="*/ 40227 h 51232"/>
              <a:gd name="connsiteX15" fmla="*/ 37611 w 45359"/>
              <a:gd name="connsiteY15" fmla="*/ 46124 h 51232"/>
              <a:gd name="connsiteX16" fmla="*/ 29474 w 45359"/>
              <a:gd name="connsiteY16" fmla="*/ 40382 h 51232"/>
              <a:gd name="connsiteX17" fmla="*/ 24995 w 45359"/>
              <a:gd name="connsiteY17" fmla="*/ 51142 h 51232"/>
              <a:gd name="connsiteX18" fmla="*/ 17399 w 45359"/>
              <a:gd name="connsiteY18" fmla="*/ 42833 h 51232"/>
              <a:gd name="connsiteX19" fmla="*/ 5563 w 45359"/>
              <a:gd name="connsiteY19" fmla="*/ 42515 h 51232"/>
              <a:gd name="connsiteX20" fmla="*/ 2029 w 45359"/>
              <a:gd name="connsiteY20" fmla="*/ 34817 h 51232"/>
              <a:gd name="connsiteX21" fmla="*/ 643 w 45359"/>
              <a:gd name="connsiteY21" fmla="*/ 28621 h 51232"/>
              <a:gd name="connsiteX22" fmla="*/ 914 w 45359"/>
              <a:gd name="connsiteY22" fmla="*/ 23271 h 51232"/>
              <a:gd name="connsiteX23" fmla="*/ 824 w 45359"/>
              <a:gd name="connsiteY23" fmla="*/ 17081 h 51232"/>
              <a:gd name="connsiteX24" fmla="*/ 1816 w 45359"/>
              <a:gd name="connsiteY24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5880 w 45359"/>
              <a:gd name="connsiteY4" fmla="*/ 3306 h 51232"/>
              <a:gd name="connsiteX5" fmla="*/ 21905 w 45359"/>
              <a:gd name="connsiteY5" fmla="*/ 899 h 51232"/>
              <a:gd name="connsiteX6" fmla="*/ 23375 w 45359"/>
              <a:gd name="connsiteY6" fmla="*/ 6999 h 51232"/>
              <a:gd name="connsiteX7" fmla="*/ 26873 w 45359"/>
              <a:gd name="connsiteY7" fmla="*/ 291 h 51232"/>
              <a:gd name="connsiteX8" fmla="*/ 30752 w 45359"/>
              <a:gd name="connsiteY8" fmla="*/ 6048 h 51232"/>
              <a:gd name="connsiteX9" fmla="*/ 36996 w 45359"/>
              <a:gd name="connsiteY9" fmla="*/ 284 h 51232"/>
              <a:gd name="connsiteX10" fmla="*/ 40738 w 45359"/>
              <a:gd name="connsiteY10" fmla="*/ 2191 h 51232"/>
              <a:gd name="connsiteX11" fmla="*/ 44061 w 45359"/>
              <a:gd name="connsiteY11" fmla="*/ 5939 h 51232"/>
              <a:gd name="connsiteX12" fmla="*/ 44853 w 45359"/>
              <a:gd name="connsiteY12" fmla="*/ 14558 h 51232"/>
              <a:gd name="connsiteX13" fmla="*/ 43935 w 45359"/>
              <a:gd name="connsiteY13" fmla="*/ 26889 h 51232"/>
              <a:gd name="connsiteX14" fmla="*/ 40166 w 45359"/>
              <a:gd name="connsiteY14" fmla="*/ 40227 h 51232"/>
              <a:gd name="connsiteX15" fmla="*/ 37611 w 45359"/>
              <a:gd name="connsiteY15" fmla="*/ 46124 h 51232"/>
              <a:gd name="connsiteX16" fmla="*/ 29474 w 45359"/>
              <a:gd name="connsiteY16" fmla="*/ 40382 h 51232"/>
              <a:gd name="connsiteX17" fmla="*/ 24995 w 45359"/>
              <a:gd name="connsiteY17" fmla="*/ 51142 h 51232"/>
              <a:gd name="connsiteX18" fmla="*/ 17399 w 45359"/>
              <a:gd name="connsiteY18" fmla="*/ 42833 h 51232"/>
              <a:gd name="connsiteX19" fmla="*/ 5563 w 45359"/>
              <a:gd name="connsiteY19" fmla="*/ 42515 h 51232"/>
              <a:gd name="connsiteX20" fmla="*/ 2029 w 45359"/>
              <a:gd name="connsiteY20" fmla="*/ 34817 h 51232"/>
              <a:gd name="connsiteX21" fmla="*/ 643 w 45359"/>
              <a:gd name="connsiteY21" fmla="*/ 28621 h 51232"/>
              <a:gd name="connsiteX22" fmla="*/ 914 w 45359"/>
              <a:gd name="connsiteY22" fmla="*/ 23271 h 51232"/>
              <a:gd name="connsiteX23" fmla="*/ 824 w 45359"/>
              <a:gd name="connsiteY23" fmla="*/ 17081 h 51232"/>
              <a:gd name="connsiteX24" fmla="*/ 1816 w 45359"/>
              <a:gd name="connsiteY24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816 w 45359"/>
              <a:gd name="connsiteY25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202 w 45359"/>
              <a:gd name="connsiteY0" fmla="*/ 9703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202 w 45359"/>
              <a:gd name="connsiteY25" fmla="*/ 9703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202 w 45359"/>
              <a:gd name="connsiteY0" fmla="*/ 9703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202 w 45359"/>
              <a:gd name="connsiteY25" fmla="*/ 9703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383 w 45359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095 w 45630"/>
              <a:gd name="connsiteY24" fmla="*/ 17081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1154 w 45630"/>
              <a:gd name="connsiteY20" fmla="*/ 13893 h 51232"/>
              <a:gd name="connsiteX21" fmla="*/ 654 w 45630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1154 w 45630"/>
              <a:gd name="connsiteY20" fmla="*/ 13893 h 51232"/>
              <a:gd name="connsiteX21" fmla="*/ 654 w 45630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480 w 45630"/>
              <a:gd name="connsiteY22" fmla="*/ 16493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480 w 45630"/>
              <a:gd name="connsiteY22" fmla="*/ 16493 h 51232"/>
              <a:gd name="connsiteX23" fmla="*/ 1299 w 45630"/>
              <a:gd name="connsiteY23" fmla="*/ 9252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139 w 45630"/>
              <a:gd name="connsiteY22" fmla="*/ 20516 h 51232"/>
              <a:gd name="connsiteX23" fmla="*/ 480 w 45630"/>
              <a:gd name="connsiteY23" fmla="*/ 16493 h 51232"/>
              <a:gd name="connsiteX24" fmla="*/ 1299 w 45630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779 w 45652"/>
              <a:gd name="connsiteY1" fmla="*/ 33417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502 w 45652"/>
              <a:gd name="connsiteY23" fmla="*/ 16493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779 w 45652"/>
              <a:gd name="connsiteY1" fmla="*/ 33417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1257 w 45652"/>
              <a:gd name="connsiteY1" fmla="*/ 33015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718 w 45652"/>
              <a:gd name="connsiteY0" fmla="*/ 29461 h 51232"/>
              <a:gd name="connsiteX1" fmla="*/ 1257 w 45652"/>
              <a:gd name="connsiteY1" fmla="*/ 33015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652" h="51232">
                <a:moveTo>
                  <a:pt x="2723" y="10910"/>
                </a:moveTo>
                <a:cubicBezTo>
                  <a:pt x="2452" y="8197"/>
                  <a:pt x="2429" y="12225"/>
                  <a:pt x="2945" y="10474"/>
                </a:cubicBezTo>
                <a:cubicBezTo>
                  <a:pt x="3461" y="8723"/>
                  <a:pt x="4588" y="1881"/>
                  <a:pt x="5819" y="403"/>
                </a:cubicBezTo>
                <a:cubicBezTo>
                  <a:pt x="7050" y="-1075"/>
                  <a:pt x="9169" y="6303"/>
                  <a:pt x="10398" y="7241"/>
                </a:cubicBezTo>
                <a:cubicBezTo>
                  <a:pt x="11627" y="8179"/>
                  <a:pt x="11893" y="3472"/>
                  <a:pt x="12855" y="2816"/>
                </a:cubicBezTo>
                <a:cubicBezTo>
                  <a:pt x="13818" y="2160"/>
                  <a:pt x="14673" y="4162"/>
                  <a:pt x="16173" y="3306"/>
                </a:cubicBezTo>
                <a:cubicBezTo>
                  <a:pt x="17583" y="-998"/>
                  <a:pt x="20960" y="-130"/>
                  <a:pt x="22198" y="899"/>
                </a:cubicBezTo>
                <a:cubicBezTo>
                  <a:pt x="23436" y="1928"/>
                  <a:pt x="22817" y="7514"/>
                  <a:pt x="23668" y="6999"/>
                </a:cubicBezTo>
                <a:cubicBezTo>
                  <a:pt x="24309" y="5250"/>
                  <a:pt x="25745" y="565"/>
                  <a:pt x="27166" y="291"/>
                </a:cubicBezTo>
                <a:cubicBezTo>
                  <a:pt x="28730" y="-11"/>
                  <a:pt x="30087" y="4337"/>
                  <a:pt x="31045" y="6048"/>
                </a:cubicBezTo>
                <a:cubicBezTo>
                  <a:pt x="32427" y="3834"/>
                  <a:pt x="35625" y="927"/>
                  <a:pt x="37289" y="284"/>
                </a:cubicBezTo>
                <a:cubicBezTo>
                  <a:pt x="38953" y="-359"/>
                  <a:pt x="40743" y="15"/>
                  <a:pt x="41031" y="2191"/>
                </a:cubicBezTo>
                <a:cubicBezTo>
                  <a:pt x="42759" y="2833"/>
                  <a:pt x="43668" y="3878"/>
                  <a:pt x="44354" y="5939"/>
                </a:cubicBezTo>
                <a:cubicBezTo>
                  <a:pt x="45040" y="8000"/>
                  <a:pt x="45659" y="12929"/>
                  <a:pt x="45146" y="14558"/>
                </a:cubicBezTo>
                <a:cubicBezTo>
                  <a:pt x="46407" y="16792"/>
                  <a:pt x="45009" y="22611"/>
                  <a:pt x="44228" y="26889"/>
                </a:cubicBezTo>
                <a:cubicBezTo>
                  <a:pt x="43447" y="31167"/>
                  <a:pt x="43183" y="39697"/>
                  <a:pt x="40459" y="40227"/>
                </a:cubicBezTo>
                <a:cubicBezTo>
                  <a:pt x="40446" y="42494"/>
                  <a:pt x="39686" y="46098"/>
                  <a:pt x="37904" y="46124"/>
                </a:cubicBezTo>
                <a:cubicBezTo>
                  <a:pt x="36122" y="46150"/>
                  <a:pt x="31916" y="42206"/>
                  <a:pt x="29767" y="40382"/>
                </a:cubicBezTo>
                <a:cubicBezTo>
                  <a:pt x="29072" y="43515"/>
                  <a:pt x="27620" y="50379"/>
                  <a:pt x="25288" y="51142"/>
                </a:cubicBezTo>
                <a:cubicBezTo>
                  <a:pt x="22540" y="52041"/>
                  <a:pt x="19263" y="46040"/>
                  <a:pt x="17692" y="42833"/>
                </a:cubicBezTo>
                <a:cubicBezTo>
                  <a:pt x="13984" y="45877"/>
                  <a:pt x="8008" y="47642"/>
                  <a:pt x="5856" y="42515"/>
                </a:cubicBezTo>
                <a:cubicBezTo>
                  <a:pt x="3742" y="42852"/>
                  <a:pt x="3142" y="37133"/>
                  <a:pt x="2322" y="34817"/>
                </a:cubicBezTo>
                <a:cubicBezTo>
                  <a:pt x="1502" y="32501"/>
                  <a:pt x="-117" y="30147"/>
                  <a:pt x="936" y="28621"/>
                </a:cubicBezTo>
                <a:cubicBezTo>
                  <a:pt x="-558" y="27424"/>
                  <a:pt x="180" y="20797"/>
                  <a:pt x="388" y="18444"/>
                </a:cubicBezTo>
                <a:cubicBezTo>
                  <a:pt x="632" y="15689"/>
                  <a:pt x="-355" y="10929"/>
                  <a:pt x="1663" y="10645"/>
                </a:cubicBezTo>
                <a:cubicBezTo>
                  <a:pt x="1675" y="10599"/>
                  <a:pt x="2711" y="10956"/>
                  <a:pt x="2723" y="10910"/>
                </a:cubicBezTo>
                <a:close/>
              </a:path>
              <a:path w="45652" h="51232" fill="none" extrusionOk="0">
                <a:moveTo>
                  <a:pt x="718" y="29461"/>
                </a:moveTo>
                <a:cubicBezTo>
                  <a:pt x="-166" y="29555"/>
                  <a:pt x="2022" y="33628"/>
                  <a:pt x="1257" y="33015"/>
                </a:cubicBezTo>
                <a:moveTo>
                  <a:pt x="7116" y="41446"/>
                </a:moveTo>
                <a:cubicBezTo>
                  <a:pt x="6761" y="41639"/>
                  <a:pt x="7139" y="44250"/>
                  <a:pt x="6759" y="44310"/>
                </a:cubicBezTo>
                <a:moveTo>
                  <a:pt x="18850" y="50603"/>
                </a:moveTo>
                <a:cubicBezTo>
                  <a:pt x="18583" y="50057"/>
                  <a:pt x="17608" y="48480"/>
                  <a:pt x="17431" y="47869"/>
                </a:cubicBezTo>
                <a:moveTo>
                  <a:pt x="30039" y="38318"/>
                </a:moveTo>
                <a:cubicBezTo>
                  <a:pt x="30000" y="38965"/>
                  <a:pt x="29910" y="39605"/>
                  <a:pt x="29772" y="40227"/>
                </a:cubicBezTo>
                <a:moveTo>
                  <a:pt x="41142" y="38440"/>
                </a:moveTo>
                <a:cubicBezTo>
                  <a:pt x="43146" y="39768"/>
                  <a:pt x="42637" y="34598"/>
                  <a:pt x="42619" y="37630"/>
                </a:cubicBezTo>
                <a:moveTo>
                  <a:pt x="42191" y="21404"/>
                </a:moveTo>
                <a:cubicBezTo>
                  <a:pt x="41866" y="22436"/>
                  <a:pt x="42190" y="20869"/>
                  <a:pt x="41562" y="21597"/>
                </a:cubicBezTo>
                <a:moveTo>
                  <a:pt x="40491" y="2041"/>
                </a:moveTo>
                <a:cubicBezTo>
                  <a:pt x="40546" y="2458"/>
                  <a:pt x="40709" y="894"/>
                  <a:pt x="40704" y="1318"/>
                </a:cubicBezTo>
                <a:moveTo>
                  <a:pt x="30290" y="7519"/>
                </a:moveTo>
                <a:cubicBezTo>
                  <a:pt x="30479" y="6936"/>
                  <a:pt x="30728" y="6393"/>
                  <a:pt x="31032" y="5907"/>
                </a:cubicBezTo>
                <a:moveTo>
                  <a:pt x="24581" y="6797"/>
                </a:moveTo>
                <a:cubicBezTo>
                  <a:pt x="24658" y="6315"/>
                  <a:pt x="23960" y="5848"/>
                  <a:pt x="24121" y="5407"/>
                </a:cubicBezTo>
                <a:moveTo>
                  <a:pt x="16986" y="5779"/>
                </a:moveTo>
                <a:cubicBezTo>
                  <a:pt x="17458" y="6155"/>
                  <a:pt x="16120" y="9588"/>
                  <a:pt x="16512" y="10107"/>
                </a:cubicBezTo>
                <a:moveTo>
                  <a:pt x="2677" y="35616"/>
                </a:moveTo>
                <a:cubicBezTo>
                  <a:pt x="2574" y="35152"/>
                  <a:pt x="724" y="29989"/>
                  <a:pt x="676" y="29508"/>
                </a:cubicBezTo>
                <a:cubicBezTo>
                  <a:pt x="302" y="27327"/>
                  <a:pt x="-288" y="22283"/>
                  <a:pt x="161" y="20516"/>
                </a:cubicBezTo>
                <a:cubicBezTo>
                  <a:pt x="132" y="18347"/>
                  <a:pt x="81" y="17499"/>
                  <a:pt x="229" y="15286"/>
                </a:cubicBezTo>
                <a:cubicBezTo>
                  <a:pt x="348" y="12849"/>
                  <a:pt x="1136" y="9587"/>
                  <a:pt x="1321" y="9252"/>
                </a:cubicBezTo>
              </a:path>
            </a:pathLst>
          </a:custGeom>
          <a:solidFill>
            <a:schemeClr val="bg1"/>
          </a:solidFill>
          <a:ln w="76200">
            <a:solidFill>
              <a:srgbClr val="AAE1F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0" rIns="540000" rtlCol="0" anchor="ctr"/>
          <a:lstStyle/>
          <a:p>
            <a:pPr algn="just"/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Nghề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nghiệp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tạo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ra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thu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để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đảm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bảo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cuộc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sống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của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cải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vật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chất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đình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xã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hội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.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nhiều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không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lương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mang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đến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giá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trị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tốt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đẹp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cuộc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sống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05A2C-BB27-473D-8631-29BA2900E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232" y="1646577"/>
            <a:ext cx="9567333" cy="521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 rot="18355814">
            <a:off x="-265047" y="-160113"/>
            <a:ext cx="1456934" cy="14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" y="660399"/>
            <a:ext cx="10382884" cy="3949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-949141"/>
            <a:ext cx="3219079" cy="32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-95990"/>
            <a:ext cx="13579140" cy="2728256"/>
            <a:chOff x="-693571" y="-95990"/>
            <a:chExt cx="13579140" cy="27282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-52494"/>
              <a:ext cx="13579140" cy="2440349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867594" y="-95990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là người đến lớp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 chỉ sớm chiều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Dạy bảo mọi điều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con khôn lớn?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BÁC SĨ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 GIÁO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NÔNG DÂN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2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THỢ MAY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SĨ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NHÂN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-176032"/>
            <a:ext cx="13579140" cy="2769919"/>
            <a:chOff x="-693571" y="-176032"/>
            <a:chExt cx="13579140" cy="27699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0663"/>
              <a:ext cx="13579140" cy="1958059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571309" y="-176032"/>
              <a:ext cx="10675635" cy="228147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người đo vải</a:t>
              </a:r>
              <a: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 lại cắt may</a:t>
              </a:r>
              <a: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 quần mới, đẹp</a:t>
              </a:r>
              <a: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 bàn tay ai?</a:t>
              </a:r>
              <a:endParaRPr lang="vi-VN" sz="6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2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AN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GIÁO VIÊN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Y TÁ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61486" y="-144273"/>
            <a:ext cx="13579140" cy="2729786"/>
            <a:chOff x="-693571" y="128656"/>
            <a:chExt cx="13579140" cy="25538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2198596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854955" y="128656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mặc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Tiêm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thuốc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BỘ ĐỘI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LÍNH CỨU HỎA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AN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-192335"/>
            <a:ext cx="13579140" cy="2724974"/>
            <a:chOff x="-693571" y="-192335"/>
            <a:chExt cx="13579140" cy="2724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-10385"/>
              <a:ext cx="13579140" cy="2286562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841398" y="-192335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Mặc áo máu lửa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 vang trên đường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Khẩn trương dũng cảm</a:t>
              </a:r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Coi thường hiểm nguy?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5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0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4"/>
          <a:srcRect l="21449" t="31785" r="22575" b="24158"/>
          <a:stretch/>
        </p:blipFill>
        <p:spPr>
          <a:xfrm rot="21293480">
            <a:off x="1137182" y="1403056"/>
            <a:ext cx="8663396" cy="456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8" y="0"/>
            <a:ext cx="1523956" cy="150886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1426664" y="1134726"/>
            <a:ext cx="6090432" cy="1037244"/>
            <a:chOff x="-1485381" y="1080188"/>
            <a:chExt cx="6090432" cy="1037244"/>
          </a:xfrm>
        </p:grpSpPr>
        <p:sp>
          <p:nvSpPr>
            <p:cNvPr id="10" name="Cloud 9"/>
            <p:cNvSpPr/>
            <p:nvPr/>
          </p:nvSpPr>
          <p:spPr>
            <a:xfrm rot="19437550">
              <a:off x="-107477" y="1080188"/>
              <a:ext cx="3471205" cy="8573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9674">
              <a:off x="-1485381" y="1129794"/>
              <a:ext cx="6090432" cy="98763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41492" y="198108"/>
            <a:ext cx="2281242" cy="707886"/>
            <a:chOff x="3677521" y="241231"/>
            <a:chExt cx="2281242" cy="707886"/>
          </a:xfrm>
        </p:grpSpPr>
        <p:sp>
          <p:nvSpPr>
            <p:cNvPr id="18" name="Rectangle 17"/>
            <p:cNvSpPr/>
            <p:nvPr/>
          </p:nvSpPr>
          <p:spPr>
            <a:xfrm>
              <a:off x="3677521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04620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>
                <a:ln>
                  <a:solidFill>
                    <a:schemeClr val="accent4">
                      <a:lumMod val="50000"/>
                    </a:schemeClr>
                  </a:solidFill>
                  <a:prstDash val="lgDashDot"/>
                </a:ln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0884E6B-527D-13BA-CCE2-D6F8E80BE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452" y="2674962"/>
            <a:ext cx="4008469" cy="43846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85957" y="5786528"/>
            <a:ext cx="1837911" cy="1070495"/>
          </a:xfrm>
          <a:prstGeom prst="rect">
            <a:avLst/>
          </a:prstGeom>
          <a:solidFill>
            <a:srgbClr val="E4D387"/>
          </a:solidFill>
          <a:ln>
            <a:solidFill>
              <a:srgbClr val="E4D387"/>
            </a:solidFill>
          </a:ln>
          <a:effectLst>
            <a:reflection stA="45000" endPos="65000" dist="165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576537" y="5685911"/>
            <a:ext cx="230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(</a:t>
            </a:r>
            <a:r>
              <a:rPr lang="en-GB" sz="6000" b="1" dirty="0" err="1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Tiết</a:t>
            </a:r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 2)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59" y="236944"/>
            <a:ext cx="7126842" cy="110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694">
            <a:off x="993740" y="991852"/>
            <a:ext cx="8803789" cy="55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39" y="169232"/>
            <a:ext cx="4211121" cy="684442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</p:pic>
      <p:sp>
        <p:nvSpPr>
          <p:cNvPr id="2" name="Rectangle 1"/>
          <p:cNvSpPr/>
          <p:nvPr/>
        </p:nvSpPr>
        <p:spPr>
          <a:xfrm>
            <a:off x="764276" y="847539"/>
            <a:ext cx="10645252" cy="58631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rgbClr val="002060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</a:t>
            </a:r>
            <a:endParaRPr lang="vi-VN" sz="2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được câu hỏi để tìm hiểu thông tin về tên công việc, nghề nghiệp của những người lớn trong gia đình.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được ý nghĩa của những công việc, nghề nghiệp đó đối với gia đình và xã hội.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Thu thập và nói được một số thông tin về những công việc, nghề có thu nhập; những công việc tình nguyện không nhận lương.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được với các bạn, người thân về công việc, nghề nghiệp yêu thích sau này.</a:t>
            </a:r>
          </a:p>
          <a:p>
            <a:pPr algn="just">
              <a:buFont typeface="+mj-lt"/>
              <a:buAutoNum type="arabicPeriod" startAt="2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</a:t>
            </a:r>
            <a:endParaRPr lang="vi-VN" sz="2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- Năng lực giao tiếp, hợp tác: Trao đổi, thảo luận để thực hiện các nhiệm vụ học tập.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Sử dụng các kiến thức đã học ứng dụng vào thực tế.</a:t>
            </a:r>
          </a:p>
          <a:p>
            <a:pPr algn="just">
              <a:buFont typeface="+mj-lt"/>
              <a:buAutoNum type="arabicPeriod" startAt="3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 chất: </a:t>
            </a:r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 dưỡng đức tính chăm chỉ, trách nhiệm.</a:t>
            </a:r>
            <a:endParaRPr lang="vi-VN" sz="25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550</Words>
  <Application>Microsoft Office PowerPoint</Application>
  <PresentationFormat>Widescreen</PresentationFormat>
  <Paragraphs>60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#9Slide05 Angelline</vt:lpstr>
      <vt:lpstr>#9Slide05 IcielSanelma</vt:lpstr>
      <vt:lpstr>#9Slide07 HoneyCream</vt:lpstr>
      <vt:lpstr>#9Slide07 SVNZiclets</vt:lpstr>
      <vt:lpstr>Arial</vt:lpstr>
      <vt:lpstr>AvantGarde-Demi</vt:lpstr>
      <vt:lpstr>Bahnschrift Condensed</vt:lpstr>
      <vt:lpstr>Calibri</vt:lpstr>
      <vt:lpstr>Calibri Light</vt:lpstr>
      <vt:lpstr>Cambria</vt:lpstr>
      <vt:lpstr>等线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43</cp:revision>
  <dcterms:created xsi:type="dcterms:W3CDTF">2022-07-12T09:28:49Z</dcterms:created>
  <dcterms:modified xsi:type="dcterms:W3CDTF">2022-11-14T19:20:49Z</dcterms:modified>
</cp:coreProperties>
</file>