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1" r:id="rId1"/>
    <p:sldMasterId id="2147483684" r:id="rId2"/>
  </p:sldMasterIdLst>
  <p:notesMasterIdLst>
    <p:notesMasterId r:id="rId35"/>
  </p:notesMasterIdLst>
  <p:sldIdLst>
    <p:sldId id="443" r:id="rId3"/>
    <p:sldId id="394" r:id="rId4"/>
    <p:sldId id="395" r:id="rId5"/>
    <p:sldId id="417" r:id="rId6"/>
    <p:sldId id="445" r:id="rId7"/>
    <p:sldId id="446" r:id="rId8"/>
    <p:sldId id="447" r:id="rId9"/>
    <p:sldId id="453" r:id="rId10"/>
    <p:sldId id="448" r:id="rId11"/>
    <p:sldId id="454" r:id="rId12"/>
    <p:sldId id="449" r:id="rId13"/>
    <p:sldId id="450" r:id="rId14"/>
    <p:sldId id="451" r:id="rId15"/>
    <p:sldId id="452" r:id="rId16"/>
    <p:sldId id="455" r:id="rId17"/>
    <p:sldId id="419" r:id="rId18"/>
    <p:sldId id="456" r:id="rId19"/>
    <p:sldId id="457" r:id="rId20"/>
    <p:sldId id="458" r:id="rId21"/>
    <p:sldId id="459" r:id="rId22"/>
    <p:sldId id="422" r:id="rId23"/>
    <p:sldId id="461" r:id="rId24"/>
    <p:sldId id="460" r:id="rId25"/>
    <p:sldId id="424" r:id="rId26"/>
    <p:sldId id="462" r:id="rId27"/>
    <p:sldId id="463" r:id="rId28"/>
    <p:sldId id="441" r:id="rId29"/>
    <p:sldId id="464" r:id="rId30"/>
    <p:sldId id="427" r:id="rId31"/>
    <p:sldId id="465" r:id="rId32"/>
    <p:sldId id="444" r:id="rId33"/>
    <p:sldId id="315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576"/>
    <a:srgbClr val="F36E21"/>
    <a:srgbClr val="F58445"/>
    <a:srgbClr val="FFB85C"/>
    <a:srgbClr val="8F3300"/>
    <a:srgbClr val="203965"/>
    <a:srgbClr val="F99102"/>
    <a:srgbClr val="FEBF2C"/>
    <a:srgbClr val="FFC102"/>
    <a:srgbClr val="005A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2" autoAdjust="0"/>
    <p:restoredTop sz="94660"/>
  </p:normalViewPr>
  <p:slideViewPr>
    <p:cSldViewPr snapToGrid="0" showGuides="1">
      <p:cViewPr>
        <p:scale>
          <a:sx n="89" d="100"/>
          <a:sy n="89" d="100"/>
        </p:scale>
        <p:origin x="82" y="-2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2022/10/10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12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332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58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70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25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54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79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202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49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18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18311" r="24154" b="20895"/>
          <a:stretch/>
        </p:blipFill>
        <p:spPr>
          <a:xfrm>
            <a:off x="744555" y="754759"/>
            <a:ext cx="11157393" cy="5716343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558800" y="552450"/>
            <a:ext cx="11074400" cy="5753100"/>
          </a:xfrm>
          <a:prstGeom prst="rect">
            <a:avLst/>
          </a:prstGeom>
          <a:solidFill>
            <a:schemeClr val="bg1"/>
          </a:solidFill>
          <a:ln w="76200">
            <a:solidFill>
              <a:srgbClr val="8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558800" y="552450"/>
            <a:ext cx="11074400" cy="594179"/>
          </a:xfrm>
          <a:prstGeom prst="rect">
            <a:avLst/>
          </a:prstGeom>
          <a:solidFill>
            <a:srgbClr val="FFB85C"/>
          </a:solidFill>
          <a:ln w="76200">
            <a:solidFill>
              <a:srgbClr val="8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 userDrawn="1"/>
        </p:nvGrpSpPr>
        <p:grpSpPr>
          <a:xfrm>
            <a:off x="9656003" y="754759"/>
            <a:ext cx="1647041" cy="222944"/>
            <a:chOff x="9946431" y="662427"/>
            <a:chExt cx="1298556" cy="175773"/>
          </a:xfrm>
          <a:solidFill>
            <a:srgbClr val="8F3300"/>
          </a:solidFill>
        </p:grpSpPr>
        <p:sp>
          <p:nvSpPr>
            <p:cNvPr id="13" name="椭圆 12"/>
            <p:cNvSpPr/>
            <p:nvPr userDrawn="1"/>
          </p:nvSpPr>
          <p:spPr>
            <a:xfrm>
              <a:off x="9946431" y="662427"/>
              <a:ext cx="175773" cy="1757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椭圆 13"/>
            <p:cNvSpPr/>
            <p:nvPr userDrawn="1"/>
          </p:nvSpPr>
          <p:spPr>
            <a:xfrm>
              <a:off x="10225830" y="662427"/>
              <a:ext cx="175773" cy="1757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椭圆 14"/>
            <p:cNvSpPr/>
            <p:nvPr userDrawn="1"/>
          </p:nvSpPr>
          <p:spPr>
            <a:xfrm>
              <a:off x="10505229" y="662427"/>
              <a:ext cx="175773" cy="1757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椭圆 15"/>
            <p:cNvSpPr/>
            <p:nvPr userDrawn="1"/>
          </p:nvSpPr>
          <p:spPr>
            <a:xfrm>
              <a:off x="10784628" y="662427"/>
              <a:ext cx="175773" cy="1757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椭圆 16"/>
            <p:cNvSpPr/>
            <p:nvPr userDrawn="1"/>
          </p:nvSpPr>
          <p:spPr>
            <a:xfrm>
              <a:off x="11069214" y="662427"/>
              <a:ext cx="175773" cy="17577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DAEAEE8-0BF4-24CA-AE48-97D690780C9D}"/>
              </a:ext>
            </a:extLst>
          </p:cNvPr>
          <p:cNvSpPr txBox="1">
            <a:spLocks/>
          </p:cNvSpPr>
          <p:nvPr userDrawn="1"/>
        </p:nvSpPr>
        <p:spPr>
          <a:xfrm>
            <a:off x="9453250" y="-1049867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TRUC VAN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22B1F-EBB4-037E-16BA-83FCD1A13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C406EC-A9C1-F997-A1D1-8BA5E18B7A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FCA2CCC-5FF0-AC8E-949D-A7B01CE30010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72512CA-ED65-F9F1-439E-AE519CFD567E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ABCDDE-F394-664E-8233-39B54A679C73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5B1B85-BE0B-0EF3-7E3B-31AFCA3F6321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50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9" r:id="rId5"/>
    <p:sldLayoutId id="2147483671" r:id="rId6"/>
    <p:sldLayoutId id="2147483674" r:id="rId7"/>
    <p:sldLayoutId id="2147483683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68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18" Type="http://schemas.microsoft.com/office/2007/relationships/hdphoto" Target="../media/hdphoto3.wdp"/><Relationship Id="rId3" Type="http://schemas.openxmlformats.org/officeDocument/2006/relationships/image" Target="../media/image7.png"/><Relationship Id="rId21" Type="http://schemas.openxmlformats.org/officeDocument/2006/relationships/image" Target="../media/image21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17" Type="http://schemas.openxmlformats.org/officeDocument/2006/relationships/image" Target="../media/image18.png"/><Relationship Id="rId2" Type="http://schemas.openxmlformats.org/officeDocument/2006/relationships/image" Target="../media/image1.jpg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6.gif"/><Relationship Id="rId23" Type="http://schemas.openxmlformats.org/officeDocument/2006/relationships/image" Target="../media/image23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14" Type="http://schemas.microsoft.com/office/2007/relationships/hdphoto" Target="../media/hdphoto2.wdp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0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61.png"/><Relationship Id="rId4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4.wdp"/><Relationship Id="rId11" Type="http://schemas.openxmlformats.org/officeDocument/2006/relationships/image" Target="../media/image47.png"/><Relationship Id="rId5" Type="http://schemas.openxmlformats.org/officeDocument/2006/relationships/image" Target="../media/image62.png"/><Relationship Id="rId10" Type="http://schemas.microsoft.com/office/2007/relationships/hdphoto" Target="../media/hdphoto16.wdp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5.wdp"/><Relationship Id="rId5" Type="http://schemas.openxmlformats.org/officeDocument/2006/relationships/image" Target="../media/image63.png"/><Relationship Id="rId10" Type="http://schemas.openxmlformats.org/officeDocument/2006/relationships/image" Target="../media/image47.png"/><Relationship Id="rId4" Type="http://schemas.openxmlformats.org/officeDocument/2006/relationships/image" Target="../media/image59.png"/><Relationship Id="rId9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7.png"/><Relationship Id="rId12" Type="http://schemas.microsoft.com/office/2007/relationships/hdphoto" Target="../media/hdphoto2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5.wdp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microsoft.com/office/2007/relationships/hdphoto" Target="../media/hdphoto19.wdp"/><Relationship Id="rId4" Type="http://schemas.openxmlformats.org/officeDocument/2006/relationships/image" Target="../media/image59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9.png"/><Relationship Id="rId7" Type="http://schemas.openxmlformats.org/officeDocument/2006/relationships/image" Target="../media/image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74.png"/><Relationship Id="rId5" Type="http://schemas.openxmlformats.org/officeDocument/2006/relationships/image" Target="../media/image50.png"/><Relationship Id="rId10" Type="http://schemas.openxmlformats.org/officeDocument/2006/relationships/image" Target="../media/image73.png"/><Relationship Id="rId4" Type="http://schemas.microsoft.com/office/2007/relationships/hdphoto" Target="../media/hdphoto10.wdp"/><Relationship Id="rId9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2.wdp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12" Type="http://schemas.openxmlformats.org/officeDocument/2006/relationships/image" Target="../media/image7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5.wdp"/><Relationship Id="rId11" Type="http://schemas.openxmlformats.org/officeDocument/2006/relationships/image" Target="../media/image47.png"/><Relationship Id="rId5" Type="http://schemas.openxmlformats.org/officeDocument/2006/relationships/image" Target="../media/image63.png"/><Relationship Id="rId10" Type="http://schemas.microsoft.com/office/2007/relationships/hdphoto" Target="../media/hdphoto24.wdp"/><Relationship Id="rId4" Type="http://schemas.openxmlformats.org/officeDocument/2006/relationships/image" Target="../media/image59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7.png"/><Relationship Id="rId12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5.wdp"/><Relationship Id="rId11" Type="http://schemas.microsoft.com/office/2007/relationships/hdphoto" Target="../media/hdphoto26.wdp"/><Relationship Id="rId5" Type="http://schemas.openxmlformats.org/officeDocument/2006/relationships/image" Target="../media/image63.png"/><Relationship Id="rId10" Type="http://schemas.openxmlformats.org/officeDocument/2006/relationships/image" Target="../media/image81.png"/><Relationship Id="rId4" Type="http://schemas.openxmlformats.org/officeDocument/2006/relationships/image" Target="../media/image59.png"/><Relationship Id="rId9" Type="http://schemas.microsoft.com/office/2007/relationships/hdphoto" Target="../media/hdphoto2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png"/><Relationship Id="rId3" Type="http://schemas.openxmlformats.org/officeDocument/2006/relationships/image" Target="../media/image49.png"/><Relationship Id="rId7" Type="http://schemas.openxmlformats.org/officeDocument/2006/relationships/image" Target="../media/image70.png"/><Relationship Id="rId12" Type="http://schemas.openxmlformats.org/officeDocument/2006/relationships/image" Target="../media/image8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74.png"/><Relationship Id="rId5" Type="http://schemas.openxmlformats.org/officeDocument/2006/relationships/image" Target="../media/image50.png"/><Relationship Id="rId10" Type="http://schemas.openxmlformats.org/officeDocument/2006/relationships/image" Target="../media/image73.png"/><Relationship Id="rId4" Type="http://schemas.microsoft.com/office/2007/relationships/hdphoto" Target="../media/hdphoto10.wdp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8.wdp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microsoft.com/office/2007/relationships/hdphoto" Target="../media/hdphoto32.wdp"/><Relationship Id="rId3" Type="http://schemas.openxmlformats.org/officeDocument/2006/relationships/slideLayout" Target="../slideLayouts/slideLayout5.xml"/><Relationship Id="rId7" Type="http://schemas.microsoft.com/office/2007/relationships/hdphoto" Target="../media/hdphoto30.wdp"/><Relationship Id="rId12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8.png"/><Relationship Id="rId11" Type="http://schemas.microsoft.com/office/2007/relationships/hdphoto" Target="../media/hdphoto31.wdp"/><Relationship Id="rId5" Type="http://schemas.microsoft.com/office/2007/relationships/hdphoto" Target="../media/hdphoto29.wdp"/><Relationship Id="rId10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84.png"/><Relationship Id="rId18" Type="http://schemas.openxmlformats.org/officeDocument/2006/relationships/image" Target="../media/image95.png"/><Relationship Id="rId3" Type="http://schemas.openxmlformats.org/officeDocument/2006/relationships/image" Target="../media/image49.png"/><Relationship Id="rId7" Type="http://schemas.openxmlformats.org/officeDocument/2006/relationships/image" Target="../media/image70.png"/><Relationship Id="rId12" Type="http://schemas.openxmlformats.org/officeDocument/2006/relationships/image" Target="../media/image83.png"/><Relationship Id="rId17" Type="http://schemas.microsoft.com/office/2007/relationships/hdphoto" Target="../media/hdphoto33.wdp"/><Relationship Id="rId2" Type="http://schemas.openxmlformats.org/officeDocument/2006/relationships/image" Target="../media/image48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74.png"/><Relationship Id="rId5" Type="http://schemas.openxmlformats.org/officeDocument/2006/relationships/image" Target="../media/image50.png"/><Relationship Id="rId15" Type="http://schemas.openxmlformats.org/officeDocument/2006/relationships/image" Target="../media/image93.png"/><Relationship Id="rId10" Type="http://schemas.openxmlformats.org/officeDocument/2006/relationships/image" Target="../media/image73.png"/><Relationship Id="rId4" Type="http://schemas.microsoft.com/office/2007/relationships/hdphoto" Target="../media/hdphoto10.wdp"/><Relationship Id="rId9" Type="http://schemas.openxmlformats.org/officeDocument/2006/relationships/image" Target="../media/image72.pn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5.wdp"/><Relationship Id="rId5" Type="http://schemas.openxmlformats.org/officeDocument/2006/relationships/image" Target="../media/image98.png"/><Relationship Id="rId4" Type="http://schemas.microsoft.com/office/2007/relationships/hdphoto" Target="../media/hdphoto3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7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0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2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0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18" Type="http://schemas.microsoft.com/office/2007/relationships/hdphoto" Target="../media/hdphoto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1" Type="http://schemas.microsoft.com/office/2007/relationships/media" Target="../media/media1.mp3"/><Relationship Id="rId6" Type="http://schemas.openxmlformats.org/officeDocument/2006/relationships/image" Target="../media/image380.png"/><Relationship Id="rId11" Type="http://schemas.microsoft.com/office/2007/relationships/hdphoto" Target="../media/hdphoto7.wdp"/><Relationship Id="rId5" Type="http://schemas.openxmlformats.org/officeDocument/2006/relationships/image" Target="../media/image370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8.wdp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3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image" Target="../media/image56.png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11" Type="http://schemas.microsoft.com/office/2007/relationships/hdphoto" Target="../media/hdphoto7.wdp"/><Relationship Id="rId5" Type="http://schemas.openxmlformats.org/officeDocument/2006/relationships/image" Target="../media/image51.png"/><Relationship Id="rId15" Type="http://schemas.openxmlformats.org/officeDocument/2006/relationships/image" Target="../media/image55.png"/><Relationship Id="rId10" Type="http://schemas.openxmlformats.org/officeDocument/2006/relationships/image" Target="../media/image41.png"/><Relationship Id="rId19" Type="http://schemas.microsoft.com/office/2007/relationships/hdphoto" Target="../media/hdphoto11.wdp"/><Relationship Id="rId4" Type="http://schemas.openxmlformats.org/officeDocument/2006/relationships/image" Target="../media/image37.png"/><Relationship Id="rId9" Type="http://schemas.microsoft.com/office/2007/relationships/hdphoto" Target="../media/hdphoto6.wdp"/><Relationship Id="rId1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9607" r="-144" b="61025"/>
          <a:stretch/>
        </p:blipFill>
        <p:spPr>
          <a:xfrm>
            <a:off x="8683141" y="244468"/>
            <a:ext cx="3617446" cy="16110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3886" r="20267" b="17589"/>
          <a:stretch/>
        </p:blipFill>
        <p:spPr>
          <a:xfrm>
            <a:off x="726358" y="821604"/>
            <a:ext cx="10068724" cy="51473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82203" b="76899"/>
          <a:stretch/>
        </p:blipFill>
        <p:spPr>
          <a:xfrm>
            <a:off x="1" y="416366"/>
            <a:ext cx="2119086" cy="126729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71307" b="6875"/>
          <a:stretch/>
        </p:blipFill>
        <p:spPr>
          <a:xfrm>
            <a:off x="1660366" y="580588"/>
            <a:ext cx="5683861" cy="13629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9467" y="780107"/>
            <a:ext cx="1664352" cy="135952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2" y="3857204"/>
            <a:ext cx="12192002" cy="3049697"/>
            <a:chOff x="-2" y="3857204"/>
            <a:chExt cx="12192002" cy="304969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57204"/>
              <a:ext cx="12192000" cy="301517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9"/>
            <a:stretch/>
          </p:blipFill>
          <p:spPr>
            <a:xfrm>
              <a:off x="-2" y="5200649"/>
              <a:ext cx="10058400" cy="169799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6450"/>
              <a:ext cx="12192000" cy="1530451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31739" r="21042" b="16934"/>
          <a:stretch/>
        </p:blipFill>
        <p:spPr>
          <a:xfrm>
            <a:off x="188686" y="3773714"/>
            <a:ext cx="2436513" cy="25971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80E36E-7469-46B4-6B35-82AA6ECDEC23}"/>
              </a:ext>
            </a:extLst>
          </p:cNvPr>
          <p:cNvGrpSpPr/>
          <p:nvPr/>
        </p:nvGrpSpPr>
        <p:grpSpPr>
          <a:xfrm>
            <a:off x="1602112" y="1426593"/>
            <a:ext cx="1450983" cy="2652162"/>
            <a:chOff x="1575142" y="1876822"/>
            <a:chExt cx="1450983" cy="26521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E4F1E5-819D-1B39-7BA4-8750EC49F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812" b="95992" l="9524" r="90110">
                          <a14:foregroundMark x1="23077" y1="7816" x2="30769" y2="7615"/>
                          <a14:foregroundMark x1="57875" y1="6012" x2="61538" y2="7615"/>
                          <a14:foregroundMark x1="23810" y1="85972" x2="45788" y2="95992"/>
                          <a14:foregroundMark x1="59341" y1="95591" x2="86447" y2="84168"/>
                          <a14:foregroundMark x1="87546" y1="81162" x2="89377" y2="79760"/>
                          <a14:foregroundMark x1="56777" y1="32064" x2="64469" y2="44689"/>
                          <a14:foregroundMark x1="64469" y1="44689" x2="80586" y2="53507"/>
                          <a14:foregroundMark x1="80586" y1="53507" x2="90110" y2="56313"/>
                          <a14:foregroundMark x1="60440" y1="42886" x2="67399" y2="54709"/>
                          <a14:foregroundMark x1="67399" y1="54709" x2="63736" y2="58918"/>
                          <a14:foregroundMark x1="64103" y1="40681" x2="84615" y2="52104"/>
                          <a14:foregroundMark x1="68864" y1="39279" x2="74725" y2="37876"/>
                          <a14:foregroundMark x1="21245" y1="56112" x2="37729" y2="64128"/>
                          <a14:foregroundMark x1="37729" y1="64128" x2="29670" y2="53707"/>
                          <a14:foregroundMark x1="29670" y1="53707" x2="30037" y2="50301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834669">
              <a:off x="1575142" y="1876822"/>
              <a:ext cx="1450983" cy="265216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3A7655-3084-1D6E-6F7A-CFF0AB3C4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459243">
              <a:off x="1857995" y="3929440"/>
              <a:ext cx="1132351" cy="5942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1AEE663-6981-85A7-FF9D-66B5BB8CA1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6202" y="2726253"/>
            <a:ext cx="1265386" cy="93849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32A2AB6-7ED4-C3E2-AC5B-C68C576D13B8}"/>
              </a:ext>
            </a:extLst>
          </p:cNvPr>
          <p:cNvGrpSpPr/>
          <p:nvPr/>
        </p:nvGrpSpPr>
        <p:grpSpPr>
          <a:xfrm rot="299772">
            <a:off x="5489718" y="1919516"/>
            <a:ext cx="2214744" cy="2357323"/>
            <a:chOff x="5489113" y="2476646"/>
            <a:chExt cx="2214744" cy="235732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563274-7D85-15DB-C058-A034E0F77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9613423">
              <a:off x="6195774" y="2696133"/>
              <a:ext cx="1508083" cy="213783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CE5BD66-3840-64B6-E89F-C0DE12453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863" b="97886" l="9735" r="92920">
                          <a14:foregroundMark x1="15487" y1="8457" x2="51770" y2="7611"/>
                          <a14:foregroundMark x1="51770" y1="7611" x2="20796" y2="9725"/>
                          <a14:foregroundMark x1="20796" y1="9725" x2="19027" y2="10359"/>
                          <a14:foregroundMark x1="39381" y1="4863" x2="47788" y2="5074"/>
                          <a14:foregroundMark x1="47345" y1="90275" x2="76991" y2="92389"/>
                          <a14:foregroundMark x1="76991" y1="92389" x2="34513" y2="97886"/>
                          <a14:foregroundMark x1="34513" y1="97886" x2="22124" y2="88584"/>
                          <a14:foregroundMark x1="22124" y1="88584" x2="32743" y2="37844"/>
                          <a14:foregroundMark x1="32743" y1="37844" x2="36726" y2="33192"/>
                          <a14:foregroundMark x1="25221" y1="25370" x2="43363" y2="45455"/>
                          <a14:foregroundMark x1="43363" y1="45455" x2="36283" y2="25793"/>
                          <a14:foregroundMark x1="36283" y1="25793" x2="42478" y2="21987"/>
                          <a14:foregroundMark x1="87611" y1="32770" x2="88938" y2="30867"/>
                          <a14:foregroundMark x1="84071" y1="38689" x2="88938" y2="36998"/>
                          <a14:foregroundMark x1="83186" y1="61311" x2="92920" y2="594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5053800">
              <a:off x="6054139" y="1911620"/>
              <a:ext cx="795284" cy="1925335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449D31B-82E0-E525-6386-CCA0AC813F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711" y="2224140"/>
            <a:ext cx="8582626" cy="334089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E54162E-9E68-2891-5D6C-66312A3823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25830" y="1262068"/>
            <a:ext cx="4688230" cy="42614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89351D8-8E54-67C1-FCEE-8AA3F254E75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1144" y="1525755"/>
            <a:ext cx="1664660" cy="1234623"/>
          </a:xfrm>
          <a:prstGeom prst="rect">
            <a:avLst/>
          </a:prstGeom>
        </p:spPr>
      </p:pic>
      <p:pic>
        <p:nvPicPr>
          <p:cNvPr id="34" name="图片 11">
            <a:extLst>
              <a:ext uri="{FF2B5EF4-FFF2-40B4-BE49-F238E27FC236}">
                <a16:creationId xmlns:a16="http://schemas.microsoft.com/office/drawing/2014/main" id="{315E6AEC-1CBF-FEE1-BA93-4C8653929DE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06575" y="2018634"/>
            <a:ext cx="9465717" cy="5678831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D99FCEA4-1848-B38C-4B79-C45906C671D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3211" y="1877730"/>
            <a:ext cx="9465717" cy="56788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6D99A71-4BDF-FAAA-7F3A-AF973A7698E1}"/>
              </a:ext>
            </a:extLst>
          </p:cNvPr>
          <p:cNvSpPr txBox="1"/>
          <p:nvPr/>
        </p:nvSpPr>
        <p:spPr>
          <a:xfrm>
            <a:off x="-30615" y="6818"/>
            <a:ext cx="2181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UTM Beautiful Caps" panose="02040603050506020204" pitchFamily="18" charset="0"/>
                <a:ea typeface="微软雅黑"/>
              </a:rPr>
              <a:t>Toán</a:t>
            </a:r>
            <a:r>
              <a:rPr lang="en-US" sz="4400" b="1" dirty="0">
                <a:solidFill>
                  <a:srgbClr val="C00000"/>
                </a:solidFill>
                <a:latin typeface="UTM Beautiful Caps" panose="02040603050506020204" pitchFamily="18" charset="0"/>
                <a:ea typeface="微软雅黑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3896BE-9F06-FF63-E052-DFAA3C822BA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70174" y="2279595"/>
            <a:ext cx="3576120" cy="3733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8BAB0-6B84-4DD0-81EB-2AF9A188528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24235" y="282191"/>
            <a:ext cx="1421852" cy="14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4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800" y="3854714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448422"/>
            <a:ext cx="1398152" cy="11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2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225 0.946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4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8D755-E0AF-ED89-4566-918DBFC27A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88924-3F98-35EF-E73F-9FA9C0566FE6}"/>
              </a:ext>
            </a:extLst>
          </p:cNvPr>
          <p:cNvSpPr/>
          <p:nvPr/>
        </p:nvSpPr>
        <p:spPr>
          <a:xfrm>
            <a:off x="345057" y="310552"/>
            <a:ext cx="11542143" cy="63662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1130A3-CDDF-93BB-A65B-3D16DE2FF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0498" y="500333"/>
            <a:ext cx="5952227" cy="68679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54D98-14C5-C282-90DF-903A4F530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5" b="92637" l="9884" r="93605">
                        <a14:foregroundMark x1="22384" y1="44181" x2="36047" y2="25178"/>
                        <a14:foregroundMark x1="36047" y1="25178" x2="62791" y2="34204"/>
                        <a14:foregroundMark x1="62791" y1="34204" x2="62209" y2="80998"/>
                        <a14:foregroundMark x1="62209" y1="80998" x2="52907" y2="92637"/>
                        <a14:foregroundMark x1="52907" y1="92637" x2="52907" y2="92637"/>
                        <a14:foregroundMark x1="34012" y1="39667" x2="39244" y2="25178"/>
                        <a14:foregroundMark x1="39244" y1="25178" x2="55523" y2="5938"/>
                        <a14:foregroundMark x1="55523" y1="5938" x2="93605" y2="4038"/>
                        <a14:foregroundMark x1="93605" y1="4038" x2="93605" y2="4038"/>
                        <a14:foregroundMark x1="28198" y1="21615" x2="54942" y2="38955"/>
                        <a14:foregroundMark x1="54942" y1="38955" x2="81977" y2="87411"/>
                        <a14:foregroundMark x1="81977" y1="87411" x2="47965" y2="90736"/>
                        <a14:foregroundMark x1="47965" y1="90736" x2="79942" y2="42755"/>
                        <a14:foregroundMark x1="33430" y1="18765" x2="75000" y2="43705"/>
                        <a14:foregroundMark x1="23547" y1="20903" x2="55233" y2="9739"/>
                        <a14:foregroundMark x1="48837" y1="12352" x2="34593" y2="19477"/>
                        <a14:foregroundMark x1="34593" y1="19477" x2="66279" y2="238"/>
                        <a14:foregroundMark x1="66279" y1="238" x2="81977" y2="1425"/>
                        <a14:foregroundMark x1="81977" y1="1425" x2="61919" y2="31354"/>
                        <a14:foregroundMark x1="61919" y1="31354" x2="64535" y2="35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81" y="0"/>
            <a:ext cx="1218710" cy="1491503"/>
          </a:xfrm>
          <a:prstGeom prst="rect">
            <a:avLst/>
          </a:prstGeom>
        </p:spPr>
      </p:pic>
      <p:sp>
        <p:nvSpPr>
          <p:cNvPr id="12" name="文本框 4">
            <a:extLst>
              <a:ext uri="{FF2B5EF4-FFF2-40B4-BE49-F238E27FC236}">
                <a16:creationId xmlns:a16="http://schemas.microsoft.com/office/drawing/2014/main" id="{3716B333-5442-DFB1-AFF6-7F0C5540FCF2}"/>
              </a:ext>
            </a:extLst>
          </p:cNvPr>
          <p:cNvSpPr txBox="1"/>
          <p:nvPr/>
        </p:nvSpPr>
        <p:spPr>
          <a:xfrm>
            <a:off x="1110238" y="289419"/>
            <a:ext cx="47479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70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SỐ?</a:t>
            </a:r>
            <a:endParaRPr lang="zh-CN" altLang="en-US" sz="7000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5470E4-0583-894C-7FFD-4496A675772F}"/>
              </a:ext>
            </a:extLst>
          </p:cNvPr>
          <p:cNvSpPr txBox="1"/>
          <p:nvPr/>
        </p:nvSpPr>
        <p:spPr>
          <a:xfrm>
            <a:off x="5730434" y="5197763"/>
            <a:ext cx="1880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9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26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8D755-E0AF-ED89-4566-918DBFC27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88924-3F98-35EF-E73F-9FA9C0566FE6}"/>
              </a:ext>
            </a:extLst>
          </p:cNvPr>
          <p:cNvSpPr/>
          <p:nvPr/>
        </p:nvSpPr>
        <p:spPr>
          <a:xfrm>
            <a:off x="345057" y="310552"/>
            <a:ext cx="11542143" cy="63662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B6501B-789B-6596-6836-A9F3C9818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585" y="796096"/>
            <a:ext cx="5621445" cy="597132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5B9019-C635-817C-B48C-7F088560A1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784" l="9994" r="89974">
                        <a14:foregroundMark x1="33635" y1="23130" x2="46928" y2="44763"/>
                        <a14:foregroundMark x1="46928" y1="44763" x2="52102" y2="71856"/>
                        <a14:foregroundMark x1="52102" y1="71856" x2="45828" y2="47634"/>
                        <a14:foregroundMark x1="45828" y1="47634" x2="51132" y2="28670"/>
                        <a14:foregroundMark x1="51132" y1="28670" x2="51132" y2="28670"/>
                        <a14:foregroundMark x1="46928" y1="20380" x2="59217" y2="75576"/>
                        <a14:foregroundMark x1="59217" y1="75576" x2="55530" y2="52487"/>
                        <a14:foregroundMark x1="55530" y1="52487" x2="63001" y2="19369"/>
                        <a14:foregroundMark x1="30013" y1="24666" x2="34670" y2="17752"/>
                        <a14:foregroundMark x1="34670" y1="17752" x2="52070" y2="11929"/>
                        <a14:foregroundMark x1="52070" y1="11929" x2="64489" y2="51557"/>
                        <a14:foregroundMark x1="64489" y1="51557" x2="44373" y2="69349"/>
                        <a14:foregroundMark x1="44373" y1="69349" x2="41365" y2="35261"/>
                        <a14:foregroundMark x1="41365" y1="35261" x2="42691" y2="30691"/>
                        <a14:foregroundMark x1="50129" y1="82531" x2="51229" y2="94784"/>
                        <a14:foregroundMark x1="51229" y1="94784" x2="49483" y2="88031"/>
                        <a14:foregroundMark x1="49483" y1="88031" x2="52135" y2="85524"/>
                        <a14:foregroundMark x1="49935" y1="84270" x2="55757" y2="85524"/>
                        <a14:foregroundMark x1="29819" y1="30206" x2="32115" y2="37647"/>
                        <a14:foregroundMark x1="32115" y1="37647" x2="32633" y2="29438"/>
                        <a14:foregroundMark x1="60414" y1="24909" x2="70116" y2="33562"/>
                        <a14:foregroundMark x1="70116" y1="33562" x2="70860" y2="3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77" y="223381"/>
            <a:ext cx="4984544" cy="39874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05E1B2-5967-35C7-9F60-B15C460584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91" b="95694" l="9594" r="99262">
                        <a14:foregroundMark x1="23616" y1="38756" x2="43542" y2="62201"/>
                        <a14:foregroundMark x1="43542" y1="62201" x2="40590" y2="37321"/>
                        <a14:foregroundMark x1="40590" y1="37321" x2="46494" y2="32057"/>
                        <a14:foregroundMark x1="47601" y1="25837" x2="63838" y2="49761"/>
                        <a14:foregroundMark x1="63838" y1="49761" x2="48708" y2="88517"/>
                        <a14:foregroundMark x1="48708" y1="88517" x2="12177" y2="67943"/>
                        <a14:foregroundMark x1="12177" y1="67943" x2="4797" y2="27751"/>
                        <a14:foregroundMark x1="4797" y1="27751" x2="34686" y2="15789"/>
                        <a14:foregroundMark x1="34686" y1="15789" x2="63100" y2="16268"/>
                        <a14:foregroundMark x1="82487" y1="33967" x2="90877" y2="41627"/>
                        <a14:foregroundMark x1="63100" y1="16268" x2="79750" y2="31469"/>
                        <a14:foregroundMark x1="21771" y1="92823" x2="39852" y2="95694"/>
                        <a14:foregroundMark x1="39852" y1="95694" x2="54613" y2="95215"/>
                        <a14:foregroundMark x1="94175" y1="90479" x2="94465" y2="91866"/>
                        <a14:foregroundMark x1="82459" y1="34510" x2="83459" y2="39288"/>
                        <a14:foregroundMark x1="80443" y1="24880" x2="80880" y2="26965"/>
                        <a14:foregroundMark x1="94465" y1="91866" x2="94465" y2="92823"/>
                        <a14:backgroundMark x1="81181" y1="54545" x2="76384" y2="87560"/>
                        <a14:backgroundMark x1="76384" y1="87560" x2="76384" y2="87560"/>
                        <a14:backgroundMark x1="76015" y1="41627" x2="84133" y2="84211"/>
                        <a14:backgroundMark x1="84133" y1="84211" x2="88561" y2="94258"/>
                        <a14:backgroundMark x1="79336" y1="50239" x2="80443" y2="28708"/>
                        <a14:backgroundMark x1="98524" y1="41627" x2="98524" y2="7607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3563" y="4210824"/>
            <a:ext cx="3053751" cy="23551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E113B-44F4-575E-9B35-3816769F3BAE}"/>
              </a:ext>
            </a:extLst>
          </p:cNvPr>
          <p:cNvSpPr txBox="1"/>
          <p:nvPr/>
        </p:nvSpPr>
        <p:spPr>
          <a:xfrm>
            <a:off x="3196740" y="5342139"/>
            <a:ext cx="18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vi-VN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CCF61A8-76A3-26DD-F371-54F5D5891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3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8D755-E0AF-ED89-4566-918DBFC27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88924-3F98-35EF-E73F-9FA9C0566FE6}"/>
              </a:ext>
            </a:extLst>
          </p:cNvPr>
          <p:cNvSpPr/>
          <p:nvPr/>
        </p:nvSpPr>
        <p:spPr>
          <a:xfrm>
            <a:off x="345057" y="310552"/>
            <a:ext cx="11542143" cy="63662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5B9019-C635-817C-B48C-7F088560A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784" l="9994" r="89974">
                        <a14:foregroundMark x1="33635" y1="23130" x2="46928" y2="44763"/>
                        <a14:foregroundMark x1="46928" y1="44763" x2="52102" y2="71856"/>
                        <a14:foregroundMark x1="52102" y1="71856" x2="45828" y2="47634"/>
                        <a14:foregroundMark x1="45828" y1="47634" x2="51132" y2="28670"/>
                        <a14:foregroundMark x1="51132" y1="28670" x2="51132" y2="28670"/>
                        <a14:foregroundMark x1="46928" y1="20380" x2="59217" y2="75576"/>
                        <a14:foregroundMark x1="59217" y1="75576" x2="55530" y2="52487"/>
                        <a14:foregroundMark x1="55530" y1="52487" x2="63001" y2="19369"/>
                        <a14:foregroundMark x1="30013" y1="24666" x2="34670" y2="17752"/>
                        <a14:foregroundMark x1="34670" y1="17752" x2="52070" y2="11929"/>
                        <a14:foregroundMark x1="52070" y1="11929" x2="64489" y2="51557"/>
                        <a14:foregroundMark x1="64489" y1="51557" x2="44373" y2="69349"/>
                        <a14:foregroundMark x1="44373" y1="69349" x2="41365" y2="35261"/>
                        <a14:foregroundMark x1="41365" y1="35261" x2="42691" y2="30691"/>
                        <a14:foregroundMark x1="50129" y1="82531" x2="51229" y2="94784"/>
                        <a14:foregroundMark x1="51229" y1="94784" x2="49483" y2="88031"/>
                        <a14:foregroundMark x1="49483" y1="88031" x2="52135" y2="85524"/>
                        <a14:foregroundMark x1="49935" y1="84270" x2="55757" y2="85524"/>
                        <a14:foregroundMark x1="29819" y1="30206" x2="32115" y2="37647"/>
                        <a14:foregroundMark x1="32115" y1="37647" x2="32633" y2="29438"/>
                        <a14:foregroundMark x1="60414" y1="24909" x2="70116" y2="33562"/>
                        <a14:foregroundMark x1="70116" y1="33562" x2="70860" y2="3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77" y="223381"/>
            <a:ext cx="4984544" cy="3987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61C9AD-2F5B-27B9-C930-BE0157748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" y="500198"/>
            <a:ext cx="6523819" cy="61850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E113B-44F4-575E-9B35-3816769F3BAE}"/>
              </a:ext>
            </a:extLst>
          </p:cNvPr>
          <p:cNvSpPr txBox="1"/>
          <p:nvPr/>
        </p:nvSpPr>
        <p:spPr>
          <a:xfrm>
            <a:off x="3196740" y="5342139"/>
            <a:ext cx="18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</a:t>
            </a:r>
            <a:endParaRPr kumimoji="0" lang="vi-VN" sz="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52B8A1-5E6A-1E25-6A12-CCC2271F41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6763" y="2708695"/>
            <a:ext cx="2337660" cy="4277422"/>
          </a:xfrm>
          <a:prstGeom prst="rect">
            <a:avLst/>
          </a:prstGeom>
        </p:spPr>
      </p:pic>
      <p:pic>
        <p:nvPicPr>
          <p:cNvPr id="1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058BB91-BA88-0455-641D-B2DE2A09A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8D755-E0AF-ED89-4566-918DBFC27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88924-3F98-35EF-E73F-9FA9C0566FE6}"/>
              </a:ext>
            </a:extLst>
          </p:cNvPr>
          <p:cNvSpPr/>
          <p:nvPr/>
        </p:nvSpPr>
        <p:spPr>
          <a:xfrm>
            <a:off x="345057" y="310552"/>
            <a:ext cx="11542143" cy="63662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5B9019-C635-817C-B48C-7F088560A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784" l="9994" r="89974">
                        <a14:foregroundMark x1="33635" y1="23130" x2="46928" y2="44763"/>
                        <a14:foregroundMark x1="46928" y1="44763" x2="52102" y2="71856"/>
                        <a14:foregroundMark x1="52102" y1="71856" x2="45828" y2="47634"/>
                        <a14:foregroundMark x1="45828" y1="47634" x2="51132" y2="28670"/>
                        <a14:foregroundMark x1="51132" y1="28670" x2="51132" y2="28670"/>
                        <a14:foregroundMark x1="46928" y1="20380" x2="59217" y2="75576"/>
                        <a14:foregroundMark x1="59217" y1="75576" x2="55530" y2="52487"/>
                        <a14:foregroundMark x1="55530" y1="52487" x2="63001" y2="19369"/>
                        <a14:foregroundMark x1="30013" y1="24666" x2="34670" y2="17752"/>
                        <a14:foregroundMark x1="34670" y1="17752" x2="52070" y2="11929"/>
                        <a14:foregroundMark x1="52070" y1="11929" x2="64489" y2="51557"/>
                        <a14:foregroundMark x1="64489" y1="51557" x2="44373" y2="69349"/>
                        <a14:foregroundMark x1="44373" y1="69349" x2="41365" y2="35261"/>
                        <a14:foregroundMark x1="41365" y1="35261" x2="42691" y2="30691"/>
                        <a14:foregroundMark x1="50129" y1="82531" x2="51229" y2="94784"/>
                        <a14:foregroundMark x1="51229" y1="94784" x2="49483" y2="88031"/>
                        <a14:foregroundMark x1="49483" y1="88031" x2="52135" y2="85524"/>
                        <a14:foregroundMark x1="49935" y1="84270" x2="55757" y2="85524"/>
                        <a14:foregroundMark x1="29819" y1="30206" x2="32115" y2="37647"/>
                        <a14:foregroundMark x1="32115" y1="37647" x2="32633" y2="29438"/>
                        <a14:foregroundMark x1="60414" y1="24909" x2="70116" y2="33562"/>
                        <a14:foregroundMark x1="70116" y1="33562" x2="70860" y2="3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077" y="2689403"/>
            <a:ext cx="4984544" cy="39874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251B7-A6E0-F04E-44DF-C3F3E503A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48" y="310552"/>
            <a:ext cx="8244696" cy="5509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6E113B-44F4-575E-9B35-3816769F3BAE}"/>
              </a:ext>
            </a:extLst>
          </p:cNvPr>
          <p:cNvSpPr txBox="1"/>
          <p:nvPr/>
        </p:nvSpPr>
        <p:spPr>
          <a:xfrm>
            <a:off x="4470925" y="4339574"/>
            <a:ext cx="18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vi-VN" sz="5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7BA506-6E68-D15E-EE05-E66DD0FBEEEC}"/>
              </a:ext>
            </a:extLst>
          </p:cNvPr>
          <p:cNvGrpSpPr/>
          <p:nvPr/>
        </p:nvGrpSpPr>
        <p:grpSpPr>
          <a:xfrm>
            <a:off x="5564764" y="3530448"/>
            <a:ext cx="3223771" cy="3017000"/>
            <a:chOff x="5465373" y="3969116"/>
            <a:chExt cx="2417905" cy="27554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2C8399-6030-7375-BEA5-9BDD02F0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4029" r="89744">
                          <a14:foregroundMark x1="11355" y1="54444" x2="4029" y2="33333"/>
                          <a14:foregroundMark x1="84249" y1="23333" x2="89744" y2="494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465373" y="5230732"/>
              <a:ext cx="2265704" cy="149387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D24337E-378B-A98F-F216-BC0337F1D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77" b="95988" l="5319" r="91135">
                          <a14:foregroundMark x1="12411" y1="83642" x2="36879" y2="95988"/>
                          <a14:foregroundMark x1="36879" y1="95988" x2="43972" y2="93827"/>
                          <a14:foregroundMark x1="12411" y1="87654" x2="24468" y2="53704"/>
                          <a14:foregroundMark x1="24468" y1="53704" x2="78723" y2="17593"/>
                          <a14:foregroundMark x1="89716" y1="15432" x2="74823" y2="14815"/>
                          <a14:foregroundMark x1="74113" y1="16667" x2="91135" y2="23148"/>
                          <a14:foregroundMark x1="91135" y1="23148" x2="89716" y2="26543"/>
                          <a14:foregroundMark x1="5319" y1="95370" x2="28723" y2="53704"/>
                          <a14:foregroundMark x1="28723" y1="53704" x2="30496" y2="51235"/>
                          <a14:foregroundMark x1="22340" y1="56790" x2="8511" y2="75309"/>
                          <a14:foregroundMark x1="8511" y1="75309" x2="7801" y2="91049"/>
                          <a14:foregroundMark x1="7801" y1="91049" x2="8156" y2="910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02719" y="3969116"/>
              <a:ext cx="1880559" cy="2160642"/>
            </a:xfrm>
            <a:prstGeom prst="rect">
              <a:avLst/>
            </a:prstGeom>
          </p:spPr>
        </p:pic>
      </p:grpSp>
      <p:pic>
        <p:nvPicPr>
          <p:cNvPr id="15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0710E1B-D162-8DEA-D4EF-19D9567DF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04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196" y="3917059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701" y="5165158"/>
            <a:ext cx="1398152" cy="1133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529ADA-684F-8C94-516A-0F99C6A50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0836" y="-1704599"/>
            <a:ext cx="1828107" cy="14112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2B38E0-EE45-F6CF-EC36-C7B017DCD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0853" y="8359663"/>
            <a:ext cx="1222132" cy="2240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CA696-CE5B-FEBD-449D-0E6542787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7830" y="7092065"/>
            <a:ext cx="1942732" cy="1817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45531-B024-2464-F7C8-0393172B2E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10220">
            <a:off x="-13871" y="-210433"/>
            <a:ext cx="1054699" cy="13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B42DF4-FD55-EDDB-3051-6B0F4B0D3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9441" y="53275"/>
            <a:ext cx="863329" cy="112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612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-0.17968 0.8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84" y="4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18971 -0.3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79" y="-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15938 -0.6289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-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198E1-9C3B-FA4F-73F6-7EDF37C326E1}"/>
              </a:ext>
            </a:extLst>
          </p:cNvPr>
          <p:cNvSpPr txBox="1"/>
          <p:nvPr/>
        </p:nvSpPr>
        <p:spPr>
          <a:xfrm>
            <a:off x="1016000" y="479919"/>
            <a:ext cx="1182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Trong</a:t>
            </a:r>
            <a:r>
              <a:rPr lang="en-US" altLang="zh-CN" sz="36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can </a:t>
            </a:r>
            <a:r>
              <a:rPr lang="en-US" altLang="zh-CN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còn</a:t>
            </a:r>
            <a:r>
              <a:rPr lang="en-US" altLang="zh-CN" sz="36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lại</a:t>
            </a:r>
            <a:r>
              <a:rPr lang="en-US" altLang="zh-CN" sz="36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bao </a:t>
            </a:r>
            <a:r>
              <a:rPr lang="en-US" altLang="zh-CN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nhiêu</a:t>
            </a:r>
            <a:r>
              <a:rPr lang="en-US" altLang="zh-CN" sz="36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lít</a:t>
            </a:r>
            <a:r>
              <a:rPr lang="en-US" altLang="zh-CN" sz="36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36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nước</a:t>
            </a:r>
            <a:r>
              <a:rPr lang="en-US" altLang="zh-CN" sz="36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?</a:t>
            </a:r>
            <a:endParaRPr lang="zh-CN" altLang="en-US" sz="3600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C77C06-0633-8B98-1234-177F226C4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5" b="96279" l="10000" r="90000">
                        <a14:foregroundMark x1="28667" y1="13953" x2="52667" y2="12093"/>
                        <a14:foregroundMark x1="29333" y1="13953" x2="52000" y2="1860"/>
                        <a14:foregroundMark x1="48000" y1="10233" x2="53333" y2="9302"/>
                        <a14:foregroundMark x1="52000" y1="13488" x2="47333" y2="30233"/>
                        <a14:foregroundMark x1="25333" y1="92093" x2="76667" y2="85116"/>
                        <a14:foregroundMark x1="76667" y1="85116" x2="39333" y2="96279"/>
                        <a14:foregroundMark x1="39333" y1="96279" x2="31333" y2="9534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26" y="229170"/>
            <a:ext cx="625870" cy="897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82DE76-F1F5-BC2F-56CD-192E33E7E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6300" y="1376999"/>
            <a:ext cx="4432299" cy="483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8D755-E0AF-ED89-4566-918DBFC27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88924-3F98-35EF-E73F-9FA9C0566FE6}"/>
              </a:ext>
            </a:extLst>
          </p:cNvPr>
          <p:cNvSpPr/>
          <p:nvPr/>
        </p:nvSpPr>
        <p:spPr>
          <a:xfrm>
            <a:off x="324928" y="245853"/>
            <a:ext cx="11542143" cy="63662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5B9019-C635-817C-B48C-7F088560A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784" l="9994" r="89974">
                        <a14:foregroundMark x1="33635" y1="23130" x2="46928" y2="44763"/>
                        <a14:foregroundMark x1="46928" y1="44763" x2="52102" y2="71856"/>
                        <a14:foregroundMark x1="52102" y1="71856" x2="45828" y2="47634"/>
                        <a14:foregroundMark x1="45828" y1="47634" x2="51132" y2="28670"/>
                        <a14:foregroundMark x1="51132" y1="28670" x2="51132" y2="28670"/>
                        <a14:foregroundMark x1="46928" y1="20380" x2="59217" y2="75576"/>
                        <a14:foregroundMark x1="59217" y1="75576" x2="55530" y2="52487"/>
                        <a14:foregroundMark x1="55530" y1="52487" x2="63001" y2="19369"/>
                        <a14:foregroundMark x1="30013" y1="24666" x2="34670" y2="17752"/>
                        <a14:foregroundMark x1="34670" y1="17752" x2="52070" y2="11929"/>
                        <a14:foregroundMark x1="52070" y1="11929" x2="64489" y2="51557"/>
                        <a14:foregroundMark x1="64489" y1="51557" x2="44373" y2="69349"/>
                        <a14:foregroundMark x1="44373" y1="69349" x2="41365" y2="35261"/>
                        <a14:foregroundMark x1="41365" y1="35261" x2="42691" y2="30691"/>
                        <a14:foregroundMark x1="50129" y1="82531" x2="51229" y2="94784"/>
                        <a14:foregroundMark x1="51229" y1="94784" x2="49483" y2="88031"/>
                        <a14:foregroundMark x1="49483" y1="88031" x2="52135" y2="85524"/>
                        <a14:foregroundMark x1="49935" y1="84270" x2="55757" y2="85524"/>
                        <a14:foregroundMark x1="29819" y1="30206" x2="32115" y2="37647"/>
                        <a14:foregroundMark x1="32115" y1="37647" x2="32633" y2="29438"/>
                        <a14:foregroundMark x1="60414" y1="24909" x2="70116" y2="33562"/>
                        <a14:foregroundMark x1="70116" y1="33562" x2="70860" y2="3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23" y="2779980"/>
            <a:ext cx="4984544" cy="39874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E3EC89-1FDA-E344-4D6B-667C53F336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3424" y="469900"/>
            <a:ext cx="5676900" cy="5644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520F0C-BFD1-3BD6-62CE-2CE75426DF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49" b="90411" l="1848" r="95483">
                        <a14:foregroundMark x1="5339" y1="21918" x2="5955" y2="82877"/>
                        <a14:foregroundMark x1="5955" y1="82877" x2="10678" y2="30822"/>
                        <a14:foregroundMark x1="1848" y1="52740" x2="11910" y2="82192"/>
                        <a14:foregroundMark x1="11910" y1="82192" x2="35934" y2="82192"/>
                        <a14:foregroundMark x1="35934" y1="82192" x2="73717" y2="73973"/>
                        <a14:foregroundMark x1="73717" y1="73973" x2="88912" y2="90411"/>
                        <a14:foregroundMark x1="85832" y1="19863" x2="93224" y2="88356"/>
                        <a14:foregroundMark x1="93224" y1="88356" x2="87680" y2="35616"/>
                        <a14:foregroundMark x1="87680" y1="35616" x2="89733" y2="16438"/>
                        <a14:foregroundMark x1="89938" y1="17808" x2="95483" y2="79452"/>
                        <a14:foregroundMark x1="95483" y1="79452" x2="95483" y2="47945"/>
                        <a14:foregroundMark x1="2464" y1="41781" x2="1848" y2="691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0881" y="4673541"/>
            <a:ext cx="4806650" cy="1441008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62A0DF-B10B-EF32-8C0C-882BFBC4B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7566" y="5501357"/>
            <a:ext cx="837239" cy="8372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26F7108-2DBB-6257-AF8A-9C05AD8500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4556" y="5125590"/>
            <a:ext cx="15363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68D755-E0AF-ED89-4566-918DBFC27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88924-3F98-35EF-E73F-9FA9C0566FE6}"/>
              </a:ext>
            </a:extLst>
          </p:cNvPr>
          <p:cNvSpPr/>
          <p:nvPr/>
        </p:nvSpPr>
        <p:spPr>
          <a:xfrm>
            <a:off x="324928" y="245853"/>
            <a:ext cx="11542143" cy="63662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5000"/>
            </a:schemeClr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B5B9019-C635-817C-B48C-7F088560A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784" l="9994" r="89974">
                        <a14:foregroundMark x1="33635" y1="23130" x2="46928" y2="44763"/>
                        <a14:foregroundMark x1="46928" y1="44763" x2="52102" y2="71856"/>
                        <a14:foregroundMark x1="52102" y1="71856" x2="45828" y2="47634"/>
                        <a14:foregroundMark x1="45828" y1="47634" x2="51132" y2="28670"/>
                        <a14:foregroundMark x1="51132" y1="28670" x2="51132" y2="28670"/>
                        <a14:foregroundMark x1="46928" y1="20380" x2="59217" y2="75576"/>
                        <a14:foregroundMark x1="59217" y1="75576" x2="55530" y2="52487"/>
                        <a14:foregroundMark x1="55530" y1="52487" x2="63001" y2="19369"/>
                        <a14:foregroundMark x1="30013" y1="24666" x2="34670" y2="17752"/>
                        <a14:foregroundMark x1="34670" y1="17752" x2="52070" y2="11929"/>
                        <a14:foregroundMark x1="52070" y1="11929" x2="64489" y2="51557"/>
                        <a14:foregroundMark x1="64489" y1="51557" x2="44373" y2="69349"/>
                        <a14:foregroundMark x1="44373" y1="69349" x2="41365" y2="35261"/>
                        <a14:foregroundMark x1="41365" y1="35261" x2="42691" y2="30691"/>
                        <a14:foregroundMark x1="50129" y1="82531" x2="51229" y2="94784"/>
                        <a14:foregroundMark x1="51229" y1="94784" x2="49483" y2="88031"/>
                        <a14:foregroundMark x1="49483" y1="88031" x2="52135" y2="85524"/>
                        <a14:foregroundMark x1="49935" y1="84270" x2="55757" y2="85524"/>
                        <a14:foregroundMark x1="29819" y1="30206" x2="32115" y2="37647"/>
                        <a14:foregroundMark x1="32115" y1="37647" x2="32633" y2="29438"/>
                        <a14:foregroundMark x1="60414" y1="24909" x2="70116" y2="33562"/>
                        <a14:foregroundMark x1="70116" y1="33562" x2="70860" y2="35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423" y="2779980"/>
            <a:ext cx="4984544" cy="3987443"/>
          </a:xfrm>
          <a:prstGeom prst="rect">
            <a:avLst/>
          </a:prstGeom>
        </p:spPr>
      </p:pic>
      <p:pic>
        <p:nvPicPr>
          <p:cNvPr id="23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62A0DF-B10B-EF32-8C0C-882BFBC4B1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07566" y="5501357"/>
            <a:ext cx="837239" cy="837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1D1D3-C6F6-3373-B181-6AF210063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65" b="89796" l="8955" r="88806">
                        <a14:foregroundMark x1="44776" y1="12245" x2="63433" y2="33061"/>
                        <a14:foregroundMark x1="63433" y1="33061" x2="73881" y2="75102"/>
                        <a14:foregroundMark x1="73881" y1="75102" x2="54478" y2="85714"/>
                        <a14:foregroundMark x1="54478" y1="85714" x2="70896" y2="27755"/>
                        <a14:foregroundMark x1="33582" y1="14286" x2="76866" y2="26531"/>
                        <a14:foregroundMark x1="76866" y1="26531" x2="83582" y2="76327"/>
                        <a14:foregroundMark x1="83582" y1="76327" x2="70896" y2="90204"/>
                        <a14:foregroundMark x1="70896" y1="90204" x2="41791" y2="74694"/>
                        <a14:foregroundMark x1="41791" y1="74694" x2="66418" y2="32653"/>
                        <a14:foregroundMark x1="66418" y1="32653" x2="50000" y2="11837"/>
                        <a14:foregroundMark x1="50746" y1="7755" x2="85075" y2="29796"/>
                        <a14:foregroundMark x1="85075" y1="29796" x2="64179" y2="17959"/>
                        <a14:foregroundMark x1="64179" y1="17959" x2="63433" y2="326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12928" y="2277022"/>
            <a:ext cx="1992472" cy="3642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75568A-8330-169D-7735-E25F718CD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688" y="668717"/>
            <a:ext cx="5383835" cy="552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70490F-2841-0233-5465-0654C61724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1184" y="5265607"/>
            <a:ext cx="15363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8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-68573" y="-51618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854" y="4102037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701" y="5350777"/>
            <a:ext cx="1398152" cy="1133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529ADA-684F-8C94-516A-0F99C6A50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5458" y="3937502"/>
            <a:ext cx="1468441" cy="1133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2B38E0-EE45-F6CF-EC36-C7B017DCD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0495" y="3148628"/>
            <a:ext cx="1222132" cy="2240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CA696-CE5B-FEBD-449D-0E6542787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8853" y="4899921"/>
            <a:ext cx="1508237" cy="1411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45531-B024-2464-F7C8-0393172B2E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10220">
            <a:off x="-13871" y="-210433"/>
            <a:ext cx="1054699" cy="13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B42DF4-FD55-EDDB-3051-6B0F4B0D3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9441" y="53275"/>
            <a:ext cx="863329" cy="112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ED112-ED7B-3A71-3D25-D492B32F54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1169" y="-1594019"/>
            <a:ext cx="2663603" cy="79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911C3-FD08-6C27-6DC3-CBDECF990C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6786" y="7139966"/>
            <a:ext cx="1215972" cy="221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3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33229 0.88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4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01731 -0.4173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-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3" t="18311" r="24154" b="20895"/>
          <a:stretch/>
        </p:blipFill>
        <p:spPr>
          <a:xfrm>
            <a:off x="239486" y="556524"/>
            <a:ext cx="11713028" cy="618127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52"/>
          <a:stretch/>
        </p:blipFill>
        <p:spPr>
          <a:xfrm>
            <a:off x="0" y="5346700"/>
            <a:ext cx="12192000" cy="15113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82203" b="76899"/>
          <a:stretch/>
        </p:blipFill>
        <p:spPr>
          <a:xfrm>
            <a:off x="1" y="416366"/>
            <a:ext cx="2119086" cy="126729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71307" b="6875"/>
          <a:stretch/>
        </p:blipFill>
        <p:spPr>
          <a:xfrm>
            <a:off x="1660366" y="580588"/>
            <a:ext cx="5683861" cy="136291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82203" b="76899"/>
          <a:stretch/>
        </p:blipFill>
        <p:spPr>
          <a:xfrm flipH="1">
            <a:off x="10360371" y="1906144"/>
            <a:ext cx="1831629" cy="1095381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76554" r="69762" b="4814"/>
          <a:stretch/>
        </p:blipFill>
        <p:spPr>
          <a:xfrm>
            <a:off x="-1183628" y="5344042"/>
            <a:ext cx="2606742" cy="21929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599E1F-CA37-2DE8-6E1E-7235537C8E3B}"/>
              </a:ext>
            </a:extLst>
          </p:cNvPr>
          <p:cNvSpPr txBox="1"/>
          <p:nvPr/>
        </p:nvSpPr>
        <p:spPr>
          <a:xfrm>
            <a:off x="1305128" y="54645"/>
            <a:ext cx="9318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952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Yêu</a:t>
            </a:r>
            <a:r>
              <a:rPr lang="en-US" sz="3200" dirty="0">
                <a:ln w="952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3200" dirty="0" err="1">
                <a:ln w="952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cầu</a:t>
            </a:r>
            <a:r>
              <a:rPr lang="en-US" sz="3200" dirty="0">
                <a:ln w="952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3200" dirty="0" err="1">
                <a:ln w="952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cần</a:t>
            </a:r>
            <a:r>
              <a:rPr lang="en-US" sz="3200" dirty="0">
                <a:ln w="952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 </a:t>
            </a:r>
            <a:r>
              <a:rPr lang="en-US" sz="3200" dirty="0" err="1">
                <a:ln w="9525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đạt</a:t>
            </a:r>
            <a:endParaRPr kumimoji="0" lang="id-ID" sz="3200" b="0" i="0" u="none" strike="noStrike" kern="1200" cap="none" spc="0" normalizeH="0" baseline="0" noProof="0" dirty="0">
              <a:ln w="9525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Gretoon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5BDCB1-5C37-4F2B-4996-34623688D668}"/>
              </a:ext>
            </a:extLst>
          </p:cNvPr>
          <p:cNvSpPr txBox="1"/>
          <p:nvPr/>
        </p:nvSpPr>
        <p:spPr>
          <a:xfrm>
            <a:off x="576942" y="1138841"/>
            <a:ext cx="105620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-   NL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 HS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099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8BE198E1-9C3B-FA4F-73F6-7EDF37C326E1}"/>
              </a:ext>
            </a:extLst>
          </p:cNvPr>
          <p:cNvSpPr txBox="1"/>
          <p:nvPr/>
        </p:nvSpPr>
        <p:spPr>
          <a:xfrm>
            <a:off x="1130596" y="1126250"/>
            <a:ext cx="10761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3600" b="0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zh-CN" altLang="en-US" sz="36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包图小白体" panose="02010601030101010101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D0AAD1-12B2-F6D2-17D6-3C6155983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63" b="96875" l="9942" r="89474">
                        <a14:foregroundMark x1="63743" y1="13542" x2="90643" y2="14583"/>
                        <a14:foregroundMark x1="60234" y1="11458" x2="45029" y2="5208"/>
                        <a14:foregroundMark x1="54971" y1="13542" x2="81287" y2="1563"/>
                        <a14:foregroundMark x1="53216" y1="93229" x2="82456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270" y="804015"/>
            <a:ext cx="958220" cy="1075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A20EE-8C27-1C92-1672-50348CCF2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33" y="2326579"/>
            <a:ext cx="10761134" cy="389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61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579205-2FF8-5363-25DA-B7601C40C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075" y="91293"/>
            <a:ext cx="9516533" cy="2860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D816A-C3B8-7D03-514B-C612079D9B49}"/>
              </a:ext>
            </a:extLst>
          </p:cNvPr>
          <p:cNvSpPr txBox="1"/>
          <p:nvPr/>
        </p:nvSpPr>
        <p:spPr>
          <a:xfrm>
            <a:off x="985632" y="2855551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a)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Số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D8507D5-9EBF-BCB8-EF07-EA321B3AE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202698"/>
              </p:ext>
            </p:extLst>
          </p:nvPr>
        </p:nvGraphicFramePr>
        <p:xfrm>
          <a:off x="692211" y="3537900"/>
          <a:ext cx="7599216" cy="1384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732C00F-9C12-2443-1C3F-B1E7B124F7EE}"/>
              </a:ext>
            </a:extLst>
          </p:cNvPr>
          <p:cNvSpPr txBox="1"/>
          <p:nvPr/>
        </p:nvSpPr>
        <p:spPr>
          <a:xfrm>
            <a:off x="4622634" y="4305012"/>
            <a:ext cx="385042" cy="52322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510CA-F571-9DF8-0A05-7021F52C38F4}"/>
              </a:ext>
            </a:extLst>
          </p:cNvPr>
          <p:cNvSpPr txBox="1"/>
          <p:nvPr/>
        </p:nvSpPr>
        <p:spPr>
          <a:xfrm>
            <a:off x="5997536" y="4305012"/>
            <a:ext cx="385042" cy="52322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672FB-96B8-AB8C-3FEA-4CC3FF9F8577}"/>
              </a:ext>
            </a:extLst>
          </p:cNvPr>
          <p:cNvSpPr txBox="1"/>
          <p:nvPr/>
        </p:nvSpPr>
        <p:spPr>
          <a:xfrm>
            <a:off x="7441992" y="4305012"/>
            <a:ext cx="385042" cy="523220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CF0C49-A820-B1C7-19CA-AC522B1AABF0}"/>
              </a:ext>
            </a:extLst>
          </p:cNvPr>
          <p:cNvSpPr txBox="1"/>
          <p:nvPr/>
        </p:nvSpPr>
        <p:spPr>
          <a:xfrm>
            <a:off x="985633" y="5116839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b)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Đồ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vật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đựng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nhiều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nước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   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Đồ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vật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đựng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ít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nước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nhất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E76B09-DFD2-B8AF-8D8C-6260D881B870}"/>
              </a:ext>
            </a:extLst>
          </p:cNvPr>
          <p:cNvSpPr txBox="1"/>
          <p:nvPr/>
        </p:nvSpPr>
        <p:spPr>
          <a:xfrm>
            <a:off x="6668150" y="4955661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600" dirty="0">
                <a:solidFill>
                  <a:srgbClr val="FF0000"/>
                </a:solidFill>
                <a:latin typeface="Arial"/>
              </a:rPr>
              <a:t>Can (7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Arial"/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  <a:latin typeface="Arial"/>
              </a:rPr>
              <a:t>Bình</a:t>
            </a:r>
            <a:r>
              <a:rPr lang="en-US" sz="2600" dirty="0">
                <a:solidFill>
                  <a:srgbClr val="FF0000"/>
                </a:solidFill>
                <a:latin typeface="Arial"/>
              </a:rPr>
              <a:t> (2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r>
              <a:rPr lang="en-US" sz="2800" dirty="0" err="1">
                <a:solidFill>
                  <a:srgbClr val="FF0000"/>
                </a:solidFill>
                <a:latin typeface="Arial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Arial"/>
              </a:rPr>
              <a:t>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5567A0-371D-7930-4D98-8E6556C872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9591" y="724439"/>
            <a:ext cx="1521781" cy="1702811"/>
          </a:xfrm>
          <a:prstGeom prst="rect">
            <a:avLst/>
          </a:prstGeom>
        </p:spPr>
      </p:pic>
      <p:pic>
        <p:nvPicPr>
          <p:cNvPr id="18" name="Picture 17" descr="Calendar&#10;&#10;Description automatically generated">
            <a:extLst>
              <a:ext uri="{FF2B5EF4-FFF2-40B4-BE49-F238E27FC236}">
                <a16:creationId xmlns:a16="http://schemas.microsoft.com/office/drawing/2014/main" id="{CDE01342-359F-01C2-2EA7-7CB8DEB4D1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716" y="3075460"/>
            <a:ext cx="1671892" cy="1661052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8291C44-7A3C-0742-A0E8-6AFD5DEF3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278499" y="5726108"/>
            <a:ext cx="837239" cy="8372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D763F6-F2FB-EAEA-813E-4AA2C662D2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0523" y="2464719"/>
            <a:ext cx="1730849" cy="1384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6D874D-07D4-9CD7-2E00-02881D2AFA2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48" y="4068548"/>
            <a:ext cx="2176983" cy="2176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8737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53172" y="1970127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994" y="3855111"/>
            <a:ext cx="1182639" cy="12480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DF9D54-412C-7804-9BB3-68F9366E3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792" y="4291689"/>
            <a:ext cx="1398152" cy="11336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529ADA-684F-8C94-516A-0F99C6A50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324" y="4257905"/>
            <a:ext cx="1468441" cy="11336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2B38E0-EE45-F6CF-EC36-C7B017DCD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7090" y="4071175"/>
            <a:ext cx="1222132" cy="2240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DCA696-CE5B-FEBD-449D-0E65427879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8853" y="4899921"/>
            <a:ext cx="1508237" cy="1411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45531-B024-2464-F7C8-0393172B2E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10220">
            <a:off x="-13871" y="-210433"/>
            <a:ext cx="1054699" cy="13046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B42DF4-FD55-EDDB-3051-6B0F4B0D32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49441" y="53275"/>
            <a:ext cx="863329" cy="1123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2ED112-ED7B-3A71-3D25-D492B32F54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99222" y="5320340"/>
            <a:ext cx="2663603" cy="796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911C3-FD08-6C27-6DC3-CBDECF990C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2520" y="3181697"/>
            <a:ext cx="1215972" cy="22199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2F3700-A244-1F79-C41F-EE8C33D8C84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38423" y="3456476"/>
            <a:ext cx="1254454" cy="13999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2C9B2-FD35-B677-B118-517DB3890F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26459" y="4572553"/>
            <a:ext cx="1670449" cy="16582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0C06E3-FB8B-255C-C428-CAC5FC5825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3621" y="5137545"/>
            <a:ext cx="1348916" cy="10781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39643A-1C96-7786-2D82-D32FED1F51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49893" y="4801983"/>
            <a:ext cx="1505022" cy="150923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7FB7309-3515-49B3-67BF-8E85066FE1FF}"/>
              </a:ext>
            </a:extLst>
          </p:cNvPr>
          <p:cNvSpPr/>
          <p:nvPr/>
        </p:nvSpPr>
        <p:spPr>
          <a:xfrm>
            <a:off x="1237179" y="521604"/>
            <a:ext cx="5468421" cy="172795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9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8" name="文本框 4">
            <a:extLst>
              <a:ext uri="{FF2B5EF4-FFF2-40B4-BE49-F238E27FC236}">
                <a16:creationId xmlns:a16="http://schemas.microsoft.com/office/drawing/2014/main" id="{E8E7B255-0C06-64B6-20FB-98840189C94E}"/>
              </a:ext>
            </a:extLst>
          </p:cNvPr>
          <p:cNvSpPr txBox="1"/>
          <p:nvPr/>
        </p:nvSpPr>
        <p:spPr>
          <a:xfrm>
            <a:off x="1264269" y="546780"/>
            <a:ext cx="6785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Đủ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nguyên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liệu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rồi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. </a:t>
            </a:r>
          </a:p>
          <a:p>
            <a:pPr defTabSz="457200"/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Cùng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làm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bánh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thôi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!</a:t>
            </a:r>
            <a:endParaRPr lang="zh-CN" altLang="en-US" sz="4400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8707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117E19-5403-2A8A-1135-43D640E16780}"/>
                  </a:ext>
                </a:extLst>
              </p:cNvPr>
              <p:cNvSpPr txBox="1"/>
              <p:nvPr/>
            </p:nvSpPr>
            <p:spPr>
              <a:xfrm>
                <a:off x="702733" y="1168401"/>
                <a:ext cx="1090506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15</a:t>
                </a:r>
                <a:r>
                  <a:rPr kumimoji="0" lang="en-US" sz="40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4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mắm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Mẹ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rót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en-US" sz="4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mắm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chai.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nước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mắm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117E19-5403-2A8A-1135-43D640E16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1168401"/>
                <a:ext cx="10905067" cy="1938992"/>
              </a:xfrm>
              <a:prstGeom prst="rect">
                <a:avLst/>
              </a:prstGeom>
              <a:blipFill>
                <a:blip r:embed="rId2"/>
                <a:stretch>
                  <a:fillRect l="-1956" t="-6604" r="-1621" b="-12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3EDC7BC-78BB-EC32-757F-35F57A542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4" b="93939" l="6604" r="89623">
                        <a14:foregroundMark x1="18868" y1="87273" x2="81132" y2="84242"/>
                        <a14:foregroundMark x1="81132" y1="84242" x2="7547" y2="94545"/>
                        <a14:foregroundMark x1="31132" y1="12121" x2="52830" y2="10303"/>
                        <a14:foregroundMark x1="28302" y1="10303" x2="66981" y2="16970"/>
                        <a14:foregroundMark x1="37736" y1="47273" x2="33962" y2="2424"/>
                        <a14:foregroundMark x1="33962" y1="2424" x2="50000" y2="321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47" y="614636"/>
            <a:ext cx="711504" cy="1107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11B750-05C0-E640-FBF4-AD9F61FCC3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2667" y="3107393"/>
            <a:ext cx="8585200" cy="3107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375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6C782-97FB-D557-CA21-5810E2C84F94}"/>
              </a:ext>
            </a:extLst>
          </p:cNvPr>
          <p:cNvSpPr txBox="1"/>
          <p:nvPr/>
        </p:nvSpPr>
        <p:spPr>
          <a:xfrm>
            <a:off x="927356" y="1582757"/>
            <a:ext cx="7319177" cy="369248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Tóm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tắt</a:t>
            </a:r>
            <a:r>
              <a:rPr kumimoji="0" lang="en-US" sz="40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: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Có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     : 15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</a:rPr>
              <a:t>l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nước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mắm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Đã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rót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: 7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</a:rPr>
              <a:t>l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nước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mắm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Còn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: … 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</a:rPr>
              <a:t>l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nước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mắm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395B7B-ECAD-C48E-B644-BF9C122B1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602" y="1778829"/>
            <a:ext cx="4572396" cy="4316342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6DC65C-FE75-0A6C-C7E3-C55D87A5B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651033" y="5676551"/>
            <a:ext cx="837239" cy="83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09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36DC65C-FE75-0A6C-C7E3-C55D87A5B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51033" y="5676551"/>
            <a:ext cx="837239" cy="8372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B2B888-BA9B-27C7-342A-5A366DBE5610}"/>
              </a:ext>
            </a:extLst>
          </p:cNvPr>
          <p:cNvSpPr txBox="1"/>
          <p:nvPr/>
        </p:nvSpPr>
        <p:spPr>
          <a:xfrm>
            <a:off x="-273730" y="1148064"/>
            <a:ext cx="9448800" cy="331366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giải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mắm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còn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lại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can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– 7 = 8 (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ea typeface="+mn-ea"/>
                <a:cs typeface="+mn-cs"/>
              </a:rPr>
              <a:t>l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mắm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FD439E-D731-F1F8-A892-13AC14F8A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439" y="3200125"/>
            <a:ext cx="4774858" cy="33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62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F35E80-97A8-7242-2F01-948F8D855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" y="-55660"/>
            <a:ext cx="12393676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F71D5D1-9B88-0D48-BDAF-81C31E0EA64B}"/>
              </a:ext>
            </a:extLst>
          </p:cNvPr>
          <p:cNvSpPr/>
          <p:nvPr/>
        </p:nvSpPr>
        <p:spPr>
          <a:xfrm>
            <a:off x="146290" y="228306"/>
            <a:ext cx="3833044" cy="129802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9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69B2C115-4AAD-A700-9D6D-C6F9401C51D2}"/>
              </a:ext>
            </a:extLst>
          </p:cNvPr>
          <p:cNvSpPr txBox="1"/>
          <p:nvPr/>
        </p:nvSpPr>
        <p:spPr>
          <a:xfrm>
            <a:off x="316196" y="154045"/>
            <a:ext cx="4054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ĂN BÁNH VỚI MÌNH NHÉ!</a:t>
            </a:r>
            <a:endParaRPr lang="zh-CN" altLang="en-US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2193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3886" r="20267" b="17589"/>
          <a:stretch/>
        </p:blipFill>
        <p:spPr>
          <a:xfrm>
            <a:off x="2256138" y="936079"/>
            <a:ext cx="7585730" cy="3878024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2" y="3857204"/>
            <a:ext cx="12192002" cy="3049697"/>
            <a:chOff x="-2" y="3857204"/>
            <a:chExt cx="12192002" cy="30496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57204"/>
              <a:ext cx="12192000" cy="301517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9"/>
            <a:stretch/>
          </p:blipFill>
          <p:spPr>
            <a:xfrm>
              <a:off x="-2" y="5200649"/>
              <a:ext cx="10058400" cy="169799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6450"/>
              <a:ext cx="12192000" cy="153045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794" r="67879" b="2834"/>
          <a:stretch/>
        </p:blipFill>
        <p:spPr>
          <a:xfrm rot="3300984">
            <a:off x="9407270" y="3058221"/>
            <a:ext cx="1202440" cy="37265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1142" y="2323195"/>
            <a:ext cx="1664352" cy="13595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9734" y="474426"/>
            <a:ext cx="2025378" cy="19151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/>
          <a:srcRect t="32681"/>
          <a:stretch/>
        </p:blipFill>
        <p:spPr>
          <a:xfrm>
            <a:off x="3100320" y="3488508"/>
            <a:ext cx="6180969" cy="34183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82203" b="76899"/>
          <a:stretch/>
        </p:blipFill>
        <p:spPr>
          <a:xfrm>
            <a:off x="0" y="1029635"/>
            <a:ext cx="2119086" cy="126729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794" r="67879" b="2834"/>
          <a:stretch/>
        </p:blipFill>
        <p:spPr>
          <a:xfrm>
            <a:off x="555778" y="136778"/>
            <a:ext cx="1459178" cy="4522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A1B923-A292-085C-2082-76C913377A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50132" y="1664770"/>
            <a:ext cx="9156986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58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76A2CF-6A9A-4F35-F29D-40665D3AB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89467" y="0"/>
            <a:ext cx="12581467" cy="702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0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2B1F4-6A9D-F5A7-1F16-D1A0AF8D9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" r="1008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F8B777-4662-5B9C-B188-CE7C8C894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246" y="-1817112"/>
            <a:ext cx="1087672" cy="18177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B17368-DCBE-F510-595B-56549BFE5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6156" y="-2829298"/>
            <a:ext cx="1634757" cy="2415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5BBAA00-4B32-9BB6-2F4E-D9450369D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828" y="-2124640"/>
            <a:ext cx="716342" cy="2124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316C52-C913-9E78-E6E4-DE0E7B730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29917" y="1899413"/>
            <a:ext cx="6846401" cy="57063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64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79661 -0.026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0703 0.7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3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00807 0.7666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" y="3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01237 0.7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3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3886" r="20267" b="17589"/>
          <a:stretch/>
        </p:blipFill>
        <p:spPr>
          <a:xfrm>
            <a:off x="1501226" y="386546"/>
            <a:ext cx="8681971" cy="443845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-2" y="3857204"/>
            <a:ext cx="12192002" cy="3049697"/>
            <a:chOff x="-2" y="3857204"/>
            <a:chExt cx="12192002" cy="30496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57204"/>
              <a:ext cx="12192000" cy="3015171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9"/>
            <a:stretch/>
          </p:blipFill>
          <p:spPr>
            <a:xfrm>
              <a:off x="-2" y="5200649"/>
              <a:ext cx="10058400" cy="169799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6450"/>
              <a:ext cx="12192000" cy="1530451"/>
            </a:xfrm>
            <a:prstGeom prst="rect">
              <a:avLst/>
            </a:prstGeom>
          </p:spPr>
        </p:pic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794" r="67879" b="2834"/>
          <a:stretch/>
        </p:blipFill>
        <p:spPr>
          <a:xfrm rot="3300984">
            <a:off x="9407270" y="3058221"/>
            <a:ext cx="1202440" cy="37265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41142" y="2323195"/>
            <a:ext cx="1664352" cy="13595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9734" y="474426"/>
            <a:ext cx="2025378" cy="191515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/>
          <a:srcRect t="32681"/>
          <a:stretch/>
        </p:blipFill>
        <p:spPr>
          <a:xfrm>
            <a:off x="3100320" y="3488508"/>
            <a:ext cx="6180969" cy="341839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82203" b="76899"/>
          <a:stretch/>
        </p:blipFill>
        <p:spPr>
          <a:xfrm>
            <a:off x="0" y="1029635"/>
            <a:ext cx="2119086" cy="126729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794" r="67879" b="2834"/>
          <a:stretch/>
        </p:blipFill>
        <p:spPr>
          <a:xfrm>
            <a:off x="555778" y="136778"/>
            <a:ext cx="1459178" cy="45221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02241E-B260-D468-EA67-CF206FF8BC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5367" y="1261112"/>
            <a:ext cx="8857475" cy="303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32B1F4-6A9D-F5A7-1F16-D1A0AF8D9F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" r="10087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2F8B777-4662-5B9C-B188-CE7C8C894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883" y="3025052"/>
            <a:ext cx="1087672" cy="181775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8B17368-DCBE-F510-595B-56549BFE5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071" y="2726000"/>
            <a:ext cx="1634757" cy="24158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5BBAA00-4B32-9BB6-2F4E-D9450369D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385" y="2871607"/>
            <a:ext cx="716342" cy="2124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316C52-C913-9E78-E6E4-DE0E7B730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683" y="1587686"/>
            <a:ext cx="6846401" cy="57063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21B2B9-2FB7-1B3E-919B-F483A46D8F00}"/>
              </a:ext>
            </a:extLst>
          </p:cNvPr>
          <p:cNvSpPr/>
          <p:nvPr/>
        </p:nvSpPr>
        <p:spPr>
          <a:xfrm>
            <a:off x="89658" y="312008"/>
            <a:ext cx="4507266" cy="129802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89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55647E66-1FAC-AACB-E565-44AF91443DAF}"/>
              </a:ext>
            </a:extLst>
          </p:cNvPr>
          <p:cNvSpPr txBox="1"/>
          <p:nvPr/>
        </p:nvSpPr>
        <p:spPr>
          <a:xfrm>
            <a:off x="316196" y="154045"/>
            <a:ext cx="4054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Bạn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Na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mua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bao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nhiêu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44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lít</a:t>
            </a:r>
            <a:r>
              <a:rPr lang="en-US" altLang="zh-CN" sz="4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?</a:t>
            </a:r>
            <a:endParaRPr lang="zh-CN" altLang="en-US" sz="4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362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9607" r="-144" b="61025"/>
          <a:stretch/>
        </p:blipFill>
        <p:spPr>
          <a:xfrm>
            <a:off x="8683141" y="244468"/>
            <a:ext cx="3617446" cy="16110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2" t="13886" r="20267" b="17589"/>
          <a:stretch/>
        </p:blipFill>
        <p:spPr>
          <a:xfrm>
            <a:off x="726358" y="821604"/>
            <a:ext cx="10068724" cy="51473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r="82203" b="76899"/>
          <a:stretch/>
        </p:blipFill>
        <p:spPr>
          <a:xfrm>
            <a:off x="1" y="416366"/>
            <a:ext cx="2119086" cy="126729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 t="71307" b="6875"/>
          <a:stretch/>
        </p:blipFill>
        <p:spPr>
          <a:xfrm>
            <a:off x="1660366" y="580588"/>
            <a:ext cx="5683861" cy="136291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59467" y="780107"/>
            <a:ext cx="1664352" cy="135952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-2" y="3857204"/>
            <a:ext cx="12192002" cy="3049697"/>
            <a:chOff x="-2" y="3857204"/>
            <a:chExt cx="12192002" cy="304969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57204"/>
              <a:ext cx="12192000" cy="3015171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909"/>
            <a:stretch/>
          </p:blipFill>
          <p:spPr>
            <a:xfrm>
              <a:off x="-2" y="5200649"/>
              <a:ext cx="10058400" cy="1697995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6450"/>
              <a:ext cx="12192000" cy="1530451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6" t="31739" r="21042" b="16934"/>
          <a:stretch/>
        </p:blipFill>
        <p:spPr>
          <a:xfrm>
            <a:off x="188686" y="3773714"/>
            <a:ext cx="2436513" cy="259716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/>
          <a:srcRect r="10402" b="7244"/>
          <a:stretch/>
        </p:blipFill>
        <p:spPr>
          <a:xfrm>
            <a:off x="7110036" y="1778376"/>
            <a:ext cx="5410474" cy="56539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593384-EB9B-8811-85BD-D89B791C6766}"/>
              </a:ext>
            </a:extLst>
          </p:cNvPr>
          <p:cNvSpPr txBox="1"/>
          <p:nvPr/>
        </p:nvSpPr>
        <p:spPr>
          <a:xfrm>
            <a:off x="212249" y="2971733"/>
            <a:ext cx="10582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 w="9525">
                  <a:noFill/>
                </a:ln>
                <a:solidFill>
                  <a:srgbClr val="C00000"/>
                </a:solidFill>
                <a:effectLst>
                  <a:glow rad="101600">
                    <a:srgbClr val="FFFCC1">
                      <a:alpha val="7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SVN-Gretoon" panose="02040603050506020204" pitchFamily="18" charset="0"/>
              </a:rPr>
              <a:t>CHÀO TẠM BIỆT</a:t>
            </a:r>
            <a:endParaRPr kumimoji="0" lang="id-ID" sz="6000" b="0" i="0" u="none" strike="noStrike" kern="1200" cap="none" spc="0" normalizeH="0" baseline="0" noProof="0" dirty="0">
              <a:ln w="9525">
                <a:noFill/>
              </a:ln>
              <a:solidFill>
                <a:srgbClr val="C00000"/>
              </a:solidFill>
              <a:effectLst>
                <a:glow rad="101600">
                  <a:srgbClr val="FFFCC1">
                    <a:alpha val="70000"/>
                  </a:srgb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Gretoo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08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2429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1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1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2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" presetClass="emph" presetSubtype="0" autoRev="1" fill="hold" grpId="1" nodeType="withEffect">
                                  <p:stCondLst>
                                    <p:cond delay="1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9" dur="2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576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t="14347" r="13880" b="4814"/>
          <a:stretch/>
        </p:blipFill>
        <p:spPr>
          <a:xfrm>
            <a:off x="8207829" y="2464408"/>
            <a:ext cx="3657600" cy="37892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D2A06-B1CA-2E24-CDF3-E3EA2080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3293" l="962" r="92308">
                        <a14:foregroundMark x1="12500" y1="10976" x2="60577" y2="15244"/>
                        <a14:foregroundMark x1="26923" y1="9756" x2="53846" y2="82317"/>
                        <a14:foregroundMark x1="53846" y1="82317" x2="5769" y2="94512"/>
                        <a14:foregroundMark x1="5769" y1="94512" x2="93269" y2="90854"/>
                        <a14:foregroundMark x1="17308" y1="7927" x2="33654" y2="44512"/>
                        <a14:foregroundMark x1="33654" y1="44512" x2="962" y2="34146"/>
                        <a14:foregroundMark x1="962" y1="32317" x2="29808" y2="1829"/>
                        <a14:foregroundMark x1="29808" y1="1829" x2="39423" y2="610"/>
                        <a14:foregroundMark x1="30769" y1="7317" x2="59615" y2="12805"/>
                        <a14:foregroundMark x1="27885" y1="1220" x2="59615" y2="1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32552">
            <a:off x="756489" y="230297"/>
            <a:ext cx="583404" cy="91998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BC38A762-E2A2-E24F-EFD9-DD599EF326B0}"/>
              </a:ext>
            </a:extLst>
          </p:cNvPr>
          <p:cNvSpPr txBox="1"/>
          <p:nvPr/>
        </p:nvSpPr>
        <p:spPr>
          <a:xfrm>
            <a:off x="1248261" y="390986"/>
            <a:ext cx="4747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Tính</a:t>
            </a:r>
            <a:r>
              <a:rPr lang="en-US" altLang="zh-CN" sz="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theo</a:t>
            </a:r>
            <a:r>
              <a:rPr lang="en-US" altLang="zh-CN" sz="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 </a:t>
            </a:r>
            <a:r>
              <a:rPr lang="en-US" altLang="zh-CN" sz="5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UTM Cookies" panose="02040603050506020204" pitchFamily="18" charset="0"/>
                <a:ea typeface="包图小白体" panose="02010601030101010101" pitchFamily="2" charset="-122"/>
              </a:rPr>
              <a:t>mẫu</a:t>
            </a:r>
            <a:endParaRPr lang="zh-CN" altLang="en-US" sz="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UTM Cookies" panose="02040603050506020204" pitchFamily="18" charset="0"/>
              <a:ea typeface="包图小白体" panose="02010601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/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  <a14:m>
                  <m:oMath xmlns:m="http://schemas.openxmlformats.org/officeDocument/2006/math">
                    <m:r>
                      <a:rPr lang="en-US" sz="8000" b="1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𝟔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endParaRPr lang="vi-VN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1FAD4E-0C15-A4B0-1910-2396825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20" y="1348301"/>
                <a:ext cx="5083078" cy="1323439"/>
              </a:xfrm>
              <a:prstGeom prst="rect">
                <a:avLst/>
              </a:prstGeom>
              <a:blipFill>
                <a:blip r:embed="rId6"/>
                <a:stretch>
                  <a:fillRect l="-10312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/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</a:t>
                </a:r>
                <a14:m>
                  <m:oMath xmlns:m="http://schemas.openxmlformats.org/officeDocument/2006/math">
                    <m:r>
                      <a:rPr lang="en-US" sz="8000" b="1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𝟕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</m:oMath>
                </a14:m>
                <a:endParaRPr lang="vi-VN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D41DAE-B194-4C3F-99CC-7D7BC90260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33" y="3035587"/>
                <a:ext cx="7784567" cy="1323439"/>
              </a:xfrm>
              <a:prstGeom prst="rect">
                <a:avLst/>
              </a:prstGeom>
              <a:blipFill>
                <a:blip r:embed="rId7"/>
                <a:stretch>
                  <a:fillRect l="-6735" t="-19816" b="-41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/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𝟏𝟒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C92B1F-37CC-9793-2AD5-A48A10CA8D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1044" y="1324937"/>
                <a:ext cx="8121770" cy="13234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/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𝟓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80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ED7D31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m:t>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0B1E-CD2A-893B-3E90-5EDAF3FDF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067" y="2957329"/>
                <a:ext cx="812177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283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1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7B7B4C9-AD1D-1602-E1F5-251220C8CC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5" r="7683"/>
          <a:stretch/>
        </p:blipFill>
        <p:spPr>
          <a:xfrm>
            <a:off x="-483079" y="0"/>
            <a:ext cx="12675079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8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sz="8000" b="1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𝟒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 </m:t>
                    </m:r>
                  </m:oMath>
                </a14:m>
                <a:endParaRPr lang="vi-VN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r>
                      <a:rPr lang="en-US" sz="8000" b="1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</m:t>
                    </m:r>
                    <m:r>
                      <a:rPr lang="en-US" sz="8000" b="1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𝟐𝟎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 </m:t>
                    </m:r>
                  </m:oMath>
                </a14:m>
                <a:endParaRPr lang="vi-VN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 </a:t>
                </a:r>
                <a14:m>
                  <m:oMath xmlns:m="http://schemas.openxmlformats.org/officeDocument/2006/math"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𝟔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 </m:t>
                    </m:r>
                  </m:oMath>
                </a14:m>
                <a:endParaRPr lang="vi-VN" sz="8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8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𝟗</m:t>
                    </m:r>
                    <m:r>
                      <a:rPr lang="en-US" sz="80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8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</m:oMath>
                </a14:m>
                <a:endParaRPr lang="vi-VN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32 </a:t>
                </a:r>
                <a14:m>
                  <m:oMath xmlns:m="http://schemas.openxmlformats.org/officeDocument/2006/math">
                    <m:r>
                      <a:rPr lang="en-US" sz="8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</m:oMath>
                </a14:m>
                <a:endParaRPr lang="vi-VN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470" y="2380587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b="1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US" sz="8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𝒍</m:t>
                    </m:r>
                    <m:r>
                      <a:rPr lang="en-US" sz="80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</m:t>
                    </m:r>
                  </m:oMath>
                </a14:m>
                <a:endParaRPr lang="vi-VN" sz="8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8094" y="4081836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7660058-EF5B-4AC4-0258-5FEEF4A1D5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1409" y="477992"/>
            <a:ext cx="1652863" cy="17398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5804C0-824A-E3C3-DB7A-182A2372C96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67326" y="1964170"/>
            <a:ext cx="1652863" cy="1739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CF5E4F-EA82-43E1-7209-0C4B5ECEA7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7188" l="329" r="93750">
                        <a14:foregroundMark x1="15789" y1="12812" x2="82895" y2="6563"/>
                        <a14:foregroundMark x1="82895" y1="6563" x2="91776" y2="51875"/>
                        <a14:foregroundMark x1="91776" y1="51875" x2="83882" y2="86250"/>
                        <a14:foregroundMark x1="83882" y1="86250" x2="81250" y2="42813"/>
                        <a14:foregroundMark x1="31908" y1="20000" x2="9868" y2="24375"/>
                        <a14:foregroundMark x1="9868" y1="24375" x2="3289" y2="42813"/>
                        <a14:foregroundMark x1="3289" y1="42813" x2="6579" y2="91563"/>
                        <a14:foregroundMark x1="6579" y1="91563" x2="51974" y2="97188"/>
                        <a14:foregroundMark x1="51974" y1="97188" x2="79605" y2="96563"/>
                        <a14:foregroundMark x1="4605" y1="29063" x2="329" y2="90938"/>
                        <a14:foregroundMark x1="50987" y1="87500" x2="93421" y2="80000"/>
                        <a14:foregroundMark x1="93421" y1="80000" x2="93750" y2="80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89" y="3830888"/>
            <a:ext cx="1652863" cy="1739856"/>
          </a:xfrm>
          <a:prstGeom prst="rect">
            <a:avLst/>
          </a:prstGeom>
        </p:spPr>
      </p:pic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38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636D53-4598-714E-19C9-6CE99EFEB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F29FA6-150E-2559-1BA7-5ABBC3233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98418" l="8842" r="89711">
                        <a14:foregroundMark x1="7074" y1="71353" x2="17203" y2="75571"/>
                        <a14:foregroundMark x1="17203" y1="75571" x2="9003" y2="63620"/>
                        <a14:foregroundMark x1="9003" y1="63620" x2="9486" y2="61511"/>
                        <a14:foregroundMark x1="39389" y1="92970" x2="57074" y2="87873"/>
                        <a14:foregroundMark x1="57074" y1="87873" x2="59164" y2="96485"/>
                        <a14:foregroundMark x1="59164" y1="96485" x2="43248" y2="98418"/>
                        <a14:foregroundMark x1="43248" y1="98418" x2="36495" y2="9244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0770" y="2415396"/>
            <a:ext cx="4051757" cy="37065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87D6-88E2-E739-A64E-DB6AA6B2A4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42" y="-1984193"/>
            <a:ext cx="1182639" cy="124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39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-0.00977 0.880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4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883D0E-9596-8928-35BB-34AB114B78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0" r="3343"/>
          <a:stretch/>
        </p:blipFill>
        <p:spPr>
          <a:xfrm>
            <a:off x="-569324" y="0"/>
            <a:ext cx="12761324" cy="68567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BDE866-4A65-2A99-0960-C91F48BCDA28}"/>
              </a:ext>
            </a:extLst>
          </p:cNvPr>
          <p:cNvSpPr/>
          <p:nvPr/>
        </p:nvSpPr>
        <p:spPr>
          <a:xfrm>
            <a:off x="109268" y="271091"/>
            <a:ext cx="11931684" cy="6314536"/>
          </a:xfrm>
          <a:prstGeom prst="roundRect">
            <a:avLst/>
          </a:prstGeom>
          <a:solidFill>
            <a:schemeClr val="bg1">
              <a:lumMod val="95000"/>
              <a:alpha val="95000"/>
            </a:schemeClr>
          </a:solidFill>
          <a:ln w="3492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+mn-cs"/>
              <a:sym typeface="思源黑体 CN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/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9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𝟑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79871A-AE60-8B68-1DE7-BECAE40B4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741224"/>
                <a:ext cx="7087881" cy="1323439"/>
              </a:xfrm>
              <a:prstGeom prst="rect">
                <a:avLst/>
              </a:prstGeom>
              <a:blipFill>
                <a:blip r:embed="rId5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/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𝟗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𝟏𝟎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91EECE-86B4-E035-0432-4FB932A0B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84" y="2534795"/>
                <a:ext cx="8527046" cy="1323439"/>
              </a:xfrm>
              <a:prstGeom prst="rect">
                <a:avLst/>
              </a:prstGeom>
              <a:blipFill>
                <a:blip r:embed="rId6"/>
                <a:stretch>
                  <a:fillRect l="-6076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/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11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−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𝟐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=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19F7112-32E1-6850-FB10-589B26F7D2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579" y="4129325"/>
                <a:ext cx="7087881" cy="1323439"/>
              </a:xfrm>
              <a:prstGeom prst="rect">
                <a:avLst/>
              </a:prstGeom>
              <a:blipFill>
                <a:blip r:embed="rId7"/>
                <a:stretch>
                  <a:fillRect l="-7309" t="-19816" b="-419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0230E6B-4F1C-CDDC-EB69-3F871C7E50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41" b="96289" l="1266" r="96203">
                        <a14:foregroundMark x1="40253" y1="10547" x2="41519" y2="10156"/>
                        <a14:foregroundMark x1="41519" y1="10156" x2="55190" y2="23828"/>
                        <a14:foregroundMark x1="55190" y1="23828" x2="54937" y2="30664"/>
                        <a14:foregroundMark x1="90633" y1="57227" x2="81519" y2="64844"/>
                        <a14:foregroundMark x1="81519" y1="64844" x2="95949" y2="61133"/>
                        <a14:foregroundMark x1="95949" y1="61133" x2="96203" y2="57422"/>
                        <a14:foregroundMark x1="11392" y1="41602" x2="1772" y2="86328"/>
                        <a14:foregroundMark x1="1772" y1="86328" x2="13165" y2="56641"/>
                        <a14:foregroundMark x1="13165" y1="56641" x2="13165" y2="41992"/>
                        <a14:foregroundMark x1="13165" y1="41992" x2="13671" y2="41211"/>
                        <a14:foregroundMark x1="1266" y1="87500" x2="14937" y2="68945"/>
                        <a14:foregroundMark x1="14937" y1="68945" x2="73165" y2="63672"/>
                        <a14:foregroundMark x1="73165" y1="63672" x2="85063" y2="83203"/>
                        <a14:foregroundMark x1="85063" y1="83203" x2="71899" y2="88281"/>
                        <a14:foregroundMark x1="71899" y1="88281" x2="71899" y2="87891"/>
                        <a14:foregroundMark x1="20000" y1="91406" x2="37722" y2="94727"/>
                        <a14:foregroundMark x1="37722" y1="94727" x2="69620" y2="89844"/>
                        <a14:foregroundMark x1="69620" y1="89844" x2="71392" y2="89063"/>
                        <a14:foregroundMark x1="51139" y1="95703" x2="86582" y2="89258"/>
                        <a14:foregroundMark x1="36456" y1="98242" x2="55190" y2="96484"/>
                        <a14:foregroundMark x1="55190" y1="96484" x2="55443" y2="96484"/>
                        <a14:foregroundMark x1="39747" y1="6641" x2="40253" y2="17188"/>
                        <a14:foregroundMark x1="14430" y1="34180" x2="14430" y2="28516"/>
                        <a14:foregroundMark x1="7089" y1="88672" x2="8101" y2="87500"/>
                        <a14:foregroundMark x1="87342" y1="49414" x2="92405" y2="63281"/>
                        <a14:foregroundMark x1="92405" y1="63281" x2="86835" y2="72852"/>
                        <a14:foregroundMark x1="86835" y1="72852" x2="89367" y2="48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0573" y="4995099"/>
            <a:ext cx="1417647" cy="1837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566EAC-CEAA-34D0-EAA7-F1117CC3CE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18" b="94969" l="0" r="98361">
                        <a14:foregroundMark x1="16393" y1="53459" x2="46721" y2="84906"/>
                        <a14:foregroundMark x1="46721" y1="84906" x2="73770" y2="75472"/>
                        <a14:foregroundMark x1="13115" y1="54717" x2="41803" y2="93711"/>
                        <a14:foregroundMark x1="41803" y1="93711" x2="87705" y2="82390"/>
                        <a14:foregroundMark x1="87705" y1="82390" x2="54098" y2="61635"/>
                        <a14:foregroundMark x1="54098" y1="61635" x2="45902" y2="62893"/>
                        <a14:foregroundMark x1="0" y1="71069" x2="63934" y2="16352"/>
                        <a14:foregroundMark x1="63934" y1="16352" x2="63934" y2="16352"/>
                        <a14:foregroundMark x1="33607" y1="19497" x2="64754" y2="19497"/>
                        <a14:foregroundMark x1="47541" y1="42138" x2="57377" y2="9434"/>
                        <a14:foregroundMark x1="57377" y1="9434" x2="59016" y2="8176"/>
                        <a14:foregroundMark x1="59016" y1="8176" x2="94262" y2="70440"/>
                        <a14:foregroundMark x1="94262" y1="70440" x2="99180" y2="71069"/>
                        <a14:foregroundMark x1="93443" y1="66038" x2="54098" y2="97484"/>
                        <a14:foregroundMark x1="54098" y1="97484" x2="2459" y2="94969"/>
                        <a14:foregroundMark x1="2459" y1="94969" x2="0" y2="937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54738">
            <a:off x="-135912" y="5447230"/>
            <a:ext cx="1044132" cy="1360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C09A36-5D9F-653A-AEED-7D4AA943F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091" b="97403" l="1613" r="92742">
                        <a14:foregroundMark x1="21774" y1="17532" x2="8065" y2="53896"/>
                        <a14:foregroundMark x1="8065" y1="53896" x2="12097" y2="88312"/>
                        <a14:foregroundMark x1="12097" y1="88312" x2="62903" y2="97403"/>
                        <a14:foregroundMark x1="62903" y1="97403" x2="93548" y2="96104"/>
                        <a14:foregroundMark x1="1613" y1="43506" x2="9677" y2="96104"/>
                        <a14:foregroundMark x1="74194" y1="57143" x2="70161" y2="324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45328" y="-62851"/>
            <a:ext cx="1052076" cy="1306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/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𝟔</m:t>
                    </m:r>
                    <m:r>
                      <a:rPr kumimoji="0" lang="en-US" sz="8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36F9407-1B3D-06E4-106B-8E6AC4727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371" y="664805"/>
                <a:ext cx="2549747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/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3561F6B-27FC-C4CA-2DE6-1ED685EC4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052" y="2444018"/>
                <a:ext cx="2549747" cy="1323439"/>
              </a:xfrm>
              <a:prstGeom prst="rect">
                <a:avLst/>
              </a:prstGeom>
              <a:blipFill>
                <a:blip r:embed="rId15"/>
                <a:stretch>
                  <a:fillRect l="-20286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/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等线" panose="020F0502020204030204"/>
                    <a:ea typeface="Cambria" panose="02040503050406030204" pitchFamily="18" charset="0"/>
                    <a:cs typeface="+mn-cs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𝒍</m:t>
                    </m:r>
                    <m:r>
                      <a:rPr kumimoji="0" lang="en-US" sz="8000" b="1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cs typeface="+mn-cs"/>
                      </a:rPr>
                      <m:t>  </m:t>
                    </m:r>
                  </m:oMath>
                </a14:m>
                <a:endParaRPr kumimoji="0" lang="vi-V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527129-ABE0-D4E0-AA06-79D133575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3198" y="4056008"/>
                <a:ext cx="2549747" cy="1323439"/>
              </a:xfrm>
              <a:prstGeom prst="rect">
                <a:avLst/>
              </a:prstGeom>
              <a:blipFill>
                <a:blip r:embed="rId16"/>
                <a:stretch>
                  <a:fillRect l="-20574" t="-18894" b="-4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3899A3-B321-D113-5867-2D889DAAE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917991" y="4700816"/>
            <a:ext cx="1032668" cy="1032668"/>
          </a:xfrm>
          <a:prstGeom prst="rect">
            <a:avLst/>
          </a:prstGeom>
        </p:spPr>
      </p:pic>
      <p:pic>
        <p:nvPicPr>
          <p:cNvPr id="8" name="Picture 7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4FB9DE54-BA15-DF07-BF53-CAADA953D8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16" y="483231"/>
            <a:ext cx="2256699" cy="1825241"/>
          </a:xfrm>
          <a:prstGeom prst="rect">
            <a:avLst/>
          </a:prstGeom>
        </p:spPr>
      </p:pic>
      <p:pic>
        <p:nvPicPr>
          <p:cNvPr id="10" name="Picture 9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23BFD257-CB39-EF86-7F2F-CA7B0BA161A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136" y="2283893"/>
            <a:ext cx="2256699" cy="1825241"/>
          </a:xfrm>
          <a:prstGeom prst="rect">
            <a:avLst/>
          </a:prstGeom>
        </p:spPr>
      </p:pic>
      <p:pic>
        <p:nvPicPr>
          <p:cNvPr id="15" name="Picture 14" descr="A picture containing food, butter&#10;&#10;Description automatically generated">
            <a:extLst>
              <a:ext uri="{FF2B5EF4-FFF2-40B4-BE49-F238E27FC236}">
                <a16:creationId xmlns:a16="http://schemas.microsoft.com/office/drawing/2014/main" id="{E763A9BC-45DE-BDCE-7D00-A1E474FE08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23" b="91148" l="7619" r="97384">
                        <a14:foregroundMark x1="30608" y1="10307" x2="50785" y2="17542"/>
                        <a14:foregroundMark x1="50785" y1="17542" x2="74886" y2="36621"/>
                        <a14:foregroundMark x1="74886" y1="36621" x2="76095" y2="49757"/>
                        <a14:foregroundMark x1="76095" y1="49757" x2="61282" y2="28577"/>
                        <a14:foregroundMark x1="61282" y1="28577" x2="56246" y2="14349"/>
                        <a14:foregroundMark x1="56246" y1="14349" x2="56246" y2="14349"/>
                        <a14:foregroundMark x1="35677" y1="6023" x2="97384" y2="49475"/>
                        <a14:foregroundMark x1="97384" y1="49475" x2="81589" y2="65441"/>
                        <a14:foregroundMark x1="81589" y1="65441" x2="85088" y2="29588"/>
                        <a14:foregroundMark x1="85088" y1="29588" x2="88391" y2="22393"/>
                        <a14:foregroundMark x1="8012" y1="50081" x2="9058" y2="16249"/>
                        <a14:foregroundMark x1="9058" y1="16249" x2="14617" y2="6184"/>
                        <a14:foregroundMark x1="14617" y1="6184" x2="81262" y2="14753"/>
                        <a14:foregroundMark x1="81262" y1="14753" x2="85579" y2="32215"/>
                        <a14:foregroundMark x1="85579" y1="32215" x2="86364" y2="33468"/>
                        <a14:foregroundMark x1="46272" y1="6023" x2="93231" y2="30194"/>
                        <a14:foregroundMark x1="93231" y1="30194" x2="88587" y2="16613"/>
                        <a14:foregroundMark x1="88587" y1="16613" x2="88391" y2="16370"/>
                        <a14:foregroundMark x1="10464" y1="50566" x2="7325" y2="60024"/>
                        <a14:foregroundMark x1="7325" y1="60024" x2="11609" y2="75465"/>
                        <a14:foregroundMark x1="11609" y1="75465" x2="19850" y2="83266"/>
                        <a14:foregroundMark x1="19850" y1="83266" x2="22335" y2="91471"/>
                        <a14:foregroundMark x1="22335" y1="91471" x2="9026" y2="80113"/>
                        <a14:foregroundMark x1="9026" y1="80113" x2="13407" y2="56346"/>
                        <a14:foregroundMark x1="13407" y1="56346" x2="15533" y2="51819"/>
                        <a14:foregroundMark x1="42184" y1="87308" x2="55657" y2="93573"/>
                        <a14:foregroundMark x1="55657" y1="93573" x2="72139" y2="91188"/>
                        <a14:foregroundMark x1="72139" y1="91188" x2="74362" y2="88804"/>
                        <a14:foregroundMark x1="76194" y1="82498" x2="79431" y2="76435"/>
                        <a14:foregroundMark x1="79431" y1="76435" x2="88555" y2="73323"/>
                        <a14:foregroundMark x1="88555" y1="73323" x2="94866" y2="63339"/>
                        <a14:foregroundMark x1="94866" y1="63339" x2="94277" y2="30437"/>
                        <a14:foregroundMark x1="94277" y1="30437" x2="94277" y2="30437"/>
                        <a14:foregroundMark x1="95095" y1="23403" x2="93067" y2="74535"/>
                        <a14:foregroundMark x1="93067" y1="74535" x2="73937" y2="83023"/>
                        <a14:foregroundMark x1="5559" y1="53314" x2="7652" y2="74212"/>
                        <a14:foregroundMark x1="7652" y1="74212" x2="7619" y2="7498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970" y="4129587"/>
            <a:ext cx="2256699" cy="18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/>
      <p:bldP spid="4" grpId="0"/>
      <p:bldP spid="5" grpId="0"/>
      <p:bldP spid="12" grpId="0"/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4089349-BFB4-4968-9081-CF89A7B8FB31}"/>
  <p:tag name="ISPRING_RESOURCE_FOLDER" val="C:\Users\asus\Desktop\Tuan9_T2_Luyentap_Tr64,64_MNT\"/>
  <p:tag name="ISPRING_PRESENTATION_PATH" val="C:\Users\asus\Desktop\Tuan9_T2_Luyentap_Tr64,64_MNT.pptx"/>
  <p:tag name="ISPRING_PROJECT_VERSION" val="9.3"/>
  <p:tag name="ISPRING_PROJECT_FOLDER_UPDATED" val="1"/>
  <p:tag name="ISPRING_SCREEN_RECS_UPDATED" val="C:\Users\asus\Desktop\Tuan9_T2_Luyentap_Tr64,64_MNT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95713;#7170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6868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66868;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58445"/>
        </a:solidFill>
        <a:ln>
          <a:noFill/>
        </a:ln>
      </a:spPr>
      <a:bodyPr wrap="square" rtlCol="0" anchor="ctr">
        <a:no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思源黑体 CN" panose="020B0500000000000000" pitchFamily="34" charset="-122"/>
            <a:ea typeface="思源黑体 CN" panose="020B0500000000000000" pitchFamily="34" charset="-122"/>
            <a:sym typeface="思源黑体 CN" panose="020B0500000000000000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Widescreen</PresentationFormat>
  <Paragraphs>76</Paragraphs>
  <Slides>32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55" baseType="lpstr">
      <vt:lpstr>等线</vt:lpstr>
      <vt:lpstr>#9Slide07 Altus</vt:lpstr>
      <vt:lpstr>#9Slide07 HoneyCream</vt:lpstr>
      <vt:lpstr>#9Slide07 IcielBC Cubano Normal</vt:lpstr>
      <vt:lpstr>#9Slide07 IcielPony</vt:lpstr>
      <vt:lpstr>Arial</vt:lpstr>
      <vt:lpstr>Book Antiqua</vt:lpstr>
      <vt:lpstr>Cambria</vt:lpstr>
      <vt:lpstr>Cambria Math</vt:lpstr>
      <vt:lpstr>Fredoka One</vt:lpstr>
      <vt:lpstr>M PLUS Rounded 1c</vt:lpstr>
      <vt:lpstr>SVN-Dancing Script</vt:lpstr>
      <vt:lpstr>SVN-Gretoon</vt:lpstr>
      <vt:lpstr>SVN-Newton</vt:lpstr>
      <vt:lpstr>SVN-Poky's</vt:lpstr>
      <vt:lpstr>Times New Roman</vt:lpstr>
      <vt:lpstr>UTM Avo</vt:lpstr>
      <vt:lpstr>UTM Beautiful Caps</vt:lpstr>
      <vt:lpstr>UTM Cookies</vt:lpstr>
      <vt:lpstr>Wingdings</vt:lpstr>
      <vt:lpstr>思源黑体 CN</vt:lpstr>
      <vt:lpstr>1_Office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subject>MANG NON</dc:subject>
  <dc:creator/>
  <cp:keywords>MANG NON</cp:keywords>
  <dc:description>MANG NON</dc:description>
  <cp:lastModifiedBy/>
  <cp:revision>1</cp:revision>
  <dcterms:created xsi:type="dcterms:W3CDTF">2022-02-22T11:00:15Z</dcterms:created>
  <dcterms:modified xsi:type="dcterms:W3CDTF">2022-10-10T03:37:30Z</dcterms:modified>
  <cp:category>MANG NON</cp:category>
  <cp:version>MANG NON</cp:version>
</cp:coreProperties>
</file>