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</p:sldMasterIdLst>
  <p:sldIdLst>
    <p:sldId id="256" r:id="rId4"/>
    <p:sldId id="271" r:id="rId5"/>
    <p:sldId id="260" r:id="rId6"/>
    <p:sldId id="278" r:id="rId7"/>
    <p:sldId id="275" r:id="rId8"/>
    <p:sldId id="276" r:id="rId9"/>
    <p:sldId id="277" r:id="rId10"/>
    <p:sldId id="279" r:id="rId11"/>
    <p:sldId id="280" r:id="rId12"/>
    <p:sldId id="285" r:id="rId13"/>
    <p:sldId id="281" r:id="rId14"/>
    <p:sldId id="283" r:id="rId15"/>
    <p:sldId id="286" r:id="rId16"/>
    <p:sldId id="282" r:id="rId17"/>
    <p:sldId id="287" r:id="rId18"/>
    <p:sldId id="288" r:id="rId19"/>
    <p:sldId id="289" r:id="rId20"/>
    <p:sldId id="268" r:id="rId2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4B2"/>
    <a:srgbClr val="8DC73F"/>
    <a:srgbClr val="B4CD5F"/>
    <a:srgbClr val="A2C8E0"/>
    <a:srgbClr val="CBE86B"/>
    <a:srgbClr val="F5C0C8"/>
    <a:srgbClr val="2A4925"/>
    <a:srgbClr val="E73E3C"/>
    <a:srgbClr val="E5403C"/>
    <a:srgbClr val="BBD6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58" autoAdjust="0"/>
    <p:restoredTop sz="94660"/>
  </p:normalViewPr>
  <p:slideViewPr>
    <p:cSldViewPr snapToGrid="0">
      <p:cViewPr varScale="1">
        <p:scale>
          <a:sx n="71" d="100"/>
          <a:sy n="71" d="100"/>
        </p:scale>
        <p:origin x="600" y="-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75FA4C53-01FA-480C-B52E-833CE86DCC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958">
            <a:off x="1609725" y="5648768"/>
            <a:ext cx="445009" cy="249937"/>
          </a:xfrm>
          <a:prstGeom prst="rect">
            <a:avLst/>
          </a:prstGeom>
        </p:spPr>
      </p:pic>
      <p:sp>
        <p:nvSpPr>
          <p:cNvPr id="6" name="Tiêu đề 5">
            <a:extLst>
              <a:ext uri="{FF2B5EF4-FFF2-40B4-BE49-F238E27FC236}">
                <a16:creationId xmlns:a16="http://schemas.microsoft.com/office/drawing/2014/main" id="{5F88B2E1-E4DE-054F-3D52-8CE5C0C0E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0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696948-E45C-87B4-AAC0-95DF73FDD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4CE5BF8-4E89-78F6-2FC5-BFE24C806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2F57616-9E4E-AA57-18F6-0FA75BAC5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5E7CD11-FE62-D036-27B6-77C1449F9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B827AE3-1496-E535-9861-59E94172A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070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C7A91E-FB71-C415-91CD-9ACA6764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681D7BF-937C-9C5D-77E9-B02823C5B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C3809-37CE-7D38-4A1E-D39C56A92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12272DF-3634-2BE8-392D-D764DF23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4D45299-8D15-38B1-E3B9-466EE6942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10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E127DBE-E13E-225C-689B-73B2667CB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796C751-E9DA-3EC1-780B-5866C16A58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B96E334-74A3-1478-1383-C85BD3E02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DEB9246-AEC5-25FB-6142-5FE6DFDF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44D8B1-682C-43EB-8D48-6292C1774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6D41BC7-E6DD-E78E-9449-279B43005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83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108E4F-7DF7-48ED-87FD-658211745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9425A7F-EDBD-16F7-CD47-2779FCEAC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2E96EAE-36FB-CF60-C62C-66E3EAE1C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165AC60-9FEE-71C2-2DD0-C6E8775027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C17BEC2-F514-43E6-387E-AC8CB8301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3AD2D7E-40A8-7DBC-2736-D276C6310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0F88ED5-D2F7-12BF-2EE1-EEF4508C3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B148588-8CD8-7101-F8E0-8C7CAE286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14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7D4C628-042C-20CE-3915-471E63EB3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04E4CBC-2093-6BAA-9856-4AD077ED1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DDE5BB-6607-235E-F739-87419B589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99D16D2-6BEC-F84B-CBFB-4D8525C9C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40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3415AD3-029C-98F5-3A97-7455F81B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72980C6-7A15-A1D2-28E8-238B09236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029F516-C9E7-40FD-919A-1F68BB858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77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3448B5B-ECD6-AD48-2276-1223020CD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E7BAD40-8971-7A37-EB84-50CDC13DD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E4EEA16-FB68-8FAC-4B87-57701CF8F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6374760-4FC8-55A5-6891-395FA5BD6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014BA3-7639-8B84-F015-70B659C4D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6D099FD-D213-D6B8-7B45-452705571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792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ECD34F-9CF3-8C26-2F78-E7CDE1E48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00F04ED-3132-155E-4C7D-1FDAAB765F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8522751-7467-1DCA-4B4C-DDCC935A6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2093CC8-1C80-187F-8540-670AB040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B83453-F5AA-8FDD-3AC4-534561F41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B5EF887-6D2A-44DC-DFD6-8B53B94A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06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A9591F-811E-692D-B085-13BB51A72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F9100AB-27B9-AAF3-03C1-29FAAE471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E76500-A2A0-FFDA-7442-C825AF658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D26FA64-C2C8-D5E9-9269-BE8666335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D3061FC-0D7C-81DB-90B0-0D680A19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73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BE843CC-B513-BDB0-5CE8-8D423FA84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A9A1717-35B1-F8B8-2133-A281EFFDB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09AB52-9BA7-08D0-60AD-B10100DAD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5C5AAF7-978A-7D79-6861-5B96723AD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2841D0-D429-AA02-2F42-8A8FE5A3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2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8E369581-2CA9-4D66-91DF-8902B68647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3813">
            <a:off x="190500" y="1352993"/>
            <a:ext cx="445009" cy="249937"/>
          </a:xfrm>
          <a:prstGeom prst="rect">
            <a:avLst/>
          </a:prstGeom>
        </p:spPr>
      </p:pic>
      <p:sp>
        <p:nvSpPr>
          <p:cNvPr id="4" name="Tiêu đề 3">
            <a:extLst>
              <a:ext uri="{FF2B5EF4-FFF2-40B4-BE49-F238E27FC236}">
                <a16:creationId xmlns:a16="http://schemas.microsoft.com/office/drawing/2014/main" id="{AA790189-8EB9-4D15-F188-76045ADEE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03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218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025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158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E6F8B9F8-99A8-43ED-B731-2776B2660037}"/>
              </a:ext>
            </a:extLst>
          </p:cNvPr>
          <p:cNvSpPr/>
          <p:nvPr userDrawn="1"/>
        </p:nvSpPr>
        <p:spPr>
          <a:xfrm>
            <a:off x="2209815" y="38477"/>
            <a:ext cx="8202967" cy="1873188"/>
          </a:xfrm>
          <a:prstGeom prst="rect">
            <a:avLst/>
          </a:prstGeom>
          <a:solidFill>
            <a:srgbClr val="BBD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6099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2EA0D6B4-952A-4E44-A0DA-E744351342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958">
            <a:off x="1609725" y="5648768"/>
            <a:ext cx="445009" cy="24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46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FBDA719-E338-6DE9-62D0-C409B4217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A8B296D-6F56-09DB-205D-952909889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3251E-8B67-46C0-872E-D8AC23C23294}" type="datetimeFigureOut">
              <a:rPr lang="ko-KR" altLang="en-US" smtClean="0"/>
              <a:t>2022-11-14</a:t>
            </a:fld>
            <a:endParaRPr lang="ko-KR" alt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BA49A81-E619-938C-A7CE-6E45AE074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D4FF3A-8E06-7B5D-3146-BD42C0CDA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B84A3-8754-43E7-9771-B3363E73E09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5168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B978A7B-9E1E-0368-7A4C-CD503706A3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2CF72E1-A267-B825-90C4-09E30E266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F50681-5681-71B0-F091-302406A69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88DD-3609-48F2-AADA-B9FFF33A71A1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2E838D8-72DE-1B12-EC34-82A13500A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547C72-7161-4F4B-0EC8-10517D3B1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59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184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6014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F471E39-A676-4CB0-9151-C07254788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3251E-8B67-46C0-872E-D8AC23C23294}" type="datetimeFigureOut">
              <a:rPr lang="ko-KR" altLang="en-US" smtClean="0"/>
              <a:t>2022-11-14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2CF6508-7DF3-4D9B-BDEA-E3D3918C5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A066BF7-C28A-47AF-9285-2972CCB96A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B84A3-8754-43E7-9771-B3363E73E098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DC06C1D-5F8E-AF5F-9FC0-C94014D3926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F10B04C9-5134-E034-9AC5-323A13A6B30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4BCA9091-E138-4833-A7DD-69202A3D230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9FC47B50-74C4-17B5-A5DE-1E71E726364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B0870A0-C196-BFBF-6925-E3D079150B1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5C91EE-E0B1-CF72-F6B1-538092D7E38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5489123" y="-301137"/>
            <a:ext cx="2188654" cy="2658086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B6973971-17C8-081E-3AE7-EA7518E2E16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192000" y="-1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38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0" r:id="rId4"/>
    <p:sldLayoutId id="2147483657" r:id="rId5"/>
    <p:sldLayoutId id="2147483680" r:id="rId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E9FC2128-6D31-A98F-98AF-E395CDCAA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02FBAAF-208E-9E90-B3A7-4D38D788E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811FE0-E5CF-241C-3935-57096F446D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788DD-3609-48F2-AADA-B9FFF33A71A1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74E2A5A-1B0B-9888-84D0-87E7804F6D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E5A61A-B738-5BA2-0A23-A43A57ADE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21FBD-2E39-4645-8801-E4D30BCAB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2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3" r:id="rId2"/>
    <p:sldLayoutId id="2147483674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3837860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12" Type="http://schemas.microsoft.com/office/2007/relationships/hdphoto" Target="../media/hdphoto2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microsoft.com/office/2007/relationships/hdphoto" Target="../media/hdphoto1.wdp"/><Relationship Id="rId9" Type="http://schemas.openxmlformats.org/officeDocument/2006/relationships/image" Target="../media/image46.jpeg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slide" Target="slide6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EA5A0FD2-887E-40BF-A01E-4CCD2A614AE5}"/>
              </a:ext>
            </a:extLst>
          </p:cNvPr>
          <p:cNvSpPr/>
          <p:nvPr/>
        </p:nvSpPr>
        <p:spPr>
          <a:xfrm>
            <a:off x="2135999" y="3186782"/>
            <a:ext cx="7920000" cy="176212"/>
          </a:xfrm>
          <a:prstGeom prst="rect">
            <a:avLst/>
          </a:prstGeom>
          <a:solidFill>
            <a:srgbClr val="CBE8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 descr="개체이(가) 표시된 사진&#10;&#10;자동 생성된 설명">
            <a:extLst>
              <a:ext uri="{FF2B5EF4-FFF2-40B4-BE49-F238E27FC236}">
                <a16:creationId xmlns:a16="http://schemas.microsoft.com/office/drawing/2014/main" id="{2C56812B-563A-467F-B163-D0ED20C0D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870" y="908299"/>
            <a:ext cx="1173482" cy="252070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3D6ECC1E-0E15-4EDF-AE7E-D7FCF4DDC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43" y="679698"/>
            <a:ext cx="1118618" cy="274930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84D94D3-15F4-39C8-1216-BA9109D943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399"/>
          <a:stretch/>
        </p:blipFill>
        <p:spPr>
          <a:xfrm>
            <a:off x="1214752" y="1299020"/>
            <a:ext cx="10019763" cy="1219699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D3A613DD-ACBA-0FB0-1F4D-626A2BAEE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269" y="255954"/>
            <a:ext cx="5895461" cy="1119046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A61B14F-4098-DEC6-1102-A5EE8E4542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4338" y="2525015"/>
            <a:ext cx="2283321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83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F82EDA2-D21E-A1B1-186E-822679FD261D}"/>
              </a:ext>
            </a:extLst>
          </p:cNvPr>
          <p:cNvSpPr txBox="1"/>
          <p:nvPr/>
        </p:nvSpPr>
        <p:spPr>
          <a:xfrm>
            <a:off x="2901568" y="934604"/>
            <a:ext cx="6388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9" name="Bảng 9">
            <a:extLst>
              <a:ext uri="{FF2B5EF4-FFF2-40B4-BE49-F238E27FC236}">
                <a16:creationId xmlns:a16="http://schemas.microsoft.com/office/drawing/2014/main" id="{C0E17709-0D9D-D040-2F42-83C5F929AC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595662"/>
              </p:ext>
            </p:extLst>
          </p:nvPr>
        </p:nvGraphicFramePr>
        <p:xfrm>
          <a:off x="673100" y="1697566"/>
          <a:ext cx="10845801" cy="3462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8633">
                  <a:extLst>
                    <a:ext uri="{9D8B030D-6E8A-4147-A177-3AD203B41FA5}">
                      <a16:colId xmlns:a16="http://schemas.microsoft.com/office/drawing/2014/main" val="1223364783"/>
                    </a:ext>
                  </a:extLst>
                </a:gridCol>
                <a:gridCol w="7197168">
                  <a:extLst>
                    <a:ext uri="{9D8B030D-6E8A-4147-A177-3AD203B41FA5}">
                      <a16:colId xmlns:a16="http://schemas.microsoft.com/office/drawing/2014/main" val="3652163738"/>
                    </a:ext>
                  </a:extLst>
                </a:gridCol>
              </a:tblGrid>
              <a:tr h="690457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mang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6399039"/>
                  </a:ext>
                </a:extLst>
              </a:tr>
              <a:tr h="690457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xanh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hồng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thủy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tiên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9361786"/>
                  </a:ext>
                </a:extLst>
              </a:tr>
              <a:tr h="690457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chăm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sóc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ưới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thường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xuyên,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dọn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dẹp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vệ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sinh nơi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cây,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nhổ</a:t>
                      </a:r>
                      <a:r>
                        <a:rPr lang="vi-VN" sz="20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cỏ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982838"/>
                  </a:ext>
                </a:extLst>
              </a:tr>
              <a:tr h="69045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Cây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sâu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bệnh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775887"/>
                  </a:ext>
                </a:extLst>
              </a:tr>
              <a:tr h="690457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nhận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em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rất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vui khi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trồng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cây xanh,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góp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phần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vào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cho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trường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thêm xanh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sạch</a:t>
                      </a:r>
                      <a:r>
                        <a:rPr lang="vi-VN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vi-VN" sz="20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đẹp</a:t>
                      </a:r>
                      <a:endParaRPr lang="en-US" sz="20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123515"/>
                  </a:ext>
                </a:extLst>
              </a:tr>
            </a:tbl>
          </a:graphicData>
        </a:graphic>
      </p:graphicFrame>
      <p:pic>
        <p:nvPicPr>
          <p:cNvPr id="10" name="그림 9">
            <a:extLst>
              <a:ext uri="{FF2B5EF4-FFF2-40B4-BE49-F238E27FC236}">
                <a16:creationId xmlns:a16="http://schemas.microsoft.com/office/drawing/2014/main" id="{3F89C0BA-09DF-C609-C26F-D831F05EE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04">
            <a:off x="2137026" y="445542"/>
            <a:ext cx="736768" cy="978123"/>
          </a:xfrm>
          <a:prstGeom prst="rect">
            <a:avLst/>
          </a:prstGeom>
        </p:spPr>
      </p:pic>
      <p:pic>
        <p:nvPicPr>
          <p:cNvPr id="11" name="그림 8">
            <a:extLst>
              <a:ext uri="{FF2B5EF4-FFF2-40B4-BE49-F238E27FC236}">
                <a16:creationId xmlns:a16="http://schemas.microsoft.com/office/drawing/2014/main" id="{0DDE51A6-A65C-AC7B-B192-DFE9FF25E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176" y="498185"/>
            <a:ext cx="494349" cy="87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76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A4075185-9170-7282-2981-B31602E7EF7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51" y="1178561"/>
            <a:ext cx="6845299" cy="4382620"/>
          </a:xfrm>
          <a:prstGeom prst="rect">
            <a:avLst/>
          </a:prstGeom>
          <a:ln w="19050">
            <a:solidFill>
              <a:srgbClr val="B4CD5F"/>
            </a:solidFill>
            <a:prstDash val="sysDash"/>
          </a:ln>
        </p:spPr>
      </p:pic>
      <p:sp>
        <p:nvSpPr>
          <p:cNvPr id="9" name="Hộp chú thích: Đường với Viền và Thanh có Điểm nhấn 8">
            <a:extLst>
              <a:ext uri="{FF2B5EF4-FFF2-40B4-BE49-F238E27FC236}">
                <a16:creationId xmlns:a16="http://schemas.microsoft.com/office/drawing/2014/main" id="{30137029-8C44-450C-776C-16DF55451667}"/>
              </a:ext>
            </a:extLst>
          </p:cNvPr>
          <p:cNvSpPr/>
          <p:nvPr/>
        </p:nvSpPr>
        <p:spPr>
          <a:xfrm>
            <a:off x="1132840" y="5733902"/>
            <a:ext cx="9926320" cy="934720"/>
          </a:xfrm>
          <a:prstGeom prst="accentBorderCallout1">
            <a:avLst>
              <a:gd name="adj1" fmla="val 25272"/>
              <a:gd name="adj2" fmla="val -2644"/>
              <a:gd name="adj3" fmla="val 136413"/>
              <a:gd name="adj4" fmla="val -13880"/>
            </a:avLst>
          </a:prstGeom>
          <a:solidFill>
            <a:srgbClr val="D9E4B2"/>
          </a:solidFill>
          <a:ln w="19050">
            <a:solidFill>
              <a:srgbClr val="B4CD5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tơi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xốp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Tùy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endParaRPr lang="en-US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Hình ảnh 29">
            <a:extLst>
              <a:ext uri="{FF2B5EF4-FFF2-40B4-BE49-F238E27FC236}">
                <a16:creationId xmlns:a16="http://schemas.microsoft.com/office/drawing/2014/main" id="{3222B7E8-F670-7F18-830F-FCC09591C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95" y="-22455"/>
            <a:ext cx="9992210" cy="1201016"/>
          </a:xfrm>
          <a:prstGeom prst="rect">
            <a:avLst/>
          </a:prstGeom>
        </p:spPr>
      </p:pic>
      <p:pic>
        <p:nvPicPr>
          <p:cNvPr id="31" name="내용 개체 틀 5">
            <a:extLst>
              <a:ext uri="{FF2B5EF4-FFF2-40B4-BE49-F238E27FC236}">
                <a16:creationId xmlns:a16="http://schemas.microsoft.com/office/drawing/2014/main" id="{1F2B22C8-6980-821D-3DF4-818E534B7E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92105" y="5199741"/>
            <a:ext cx="1017104" cy="1658259"/>
          </a:xfrm>
          <a:prstGeom prst="rect">
            <a:avLst/>
          </a:prstGeom>
        </p:spPr>
      </p:pic>
      <p:pic>
        <p:nvPicPr>
          <p:cNvPr id="32" name="그림 8">
            <a:extLst>
              <a:ext uri="{FF2B5EF4-FFF2-40B4-BE49-F238E27FC236}">
                <a16:creationId xmlns:a16="http://schemas.microsoft.com/office/drawing/2014/main" id="{0CC59679-10A3-4392-E3D6-0B7F7EF4C3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03" y="5422573"/>
            <a:ext cx="812985" cy="143542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C91578A-A0D6-B390-2D86-2FAD4A2A2FAF}"/>
              </a:ext>
            </a:extLst>
          </p:cNvPr>
          <p:cNvSpPr txBox="1"/>
          <p:nvPr/>
        </p:nvSpPr>
        <p:spPr>
          <a:xfrm>
            <a:off x="2470727" y="399703"/>
            <a:ext cx="8290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826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8">
            <a:extLst>
              <a:ext uri="{FF2B5EF4-FFF2-40B4-BE49-F238E27FC236}">
                <a16:creationId xmlns:a16="http://schemas.microsoft.com/office/drawing/2014/main" id="{F307120D-7714-B80C-01DE-C8E76C5BE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83" y="73888"/>
            <a:ext cx="8034905" cy="1301459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692F91D-F9B8-0A7C-D51B-E1B39A5CDF50}"/>
              </a:ext>
            </a:extLst>
          </p:cNvPr>
          <p:cNvSpPr txBox="1"/>
          <p:nvPr/>
        </p:nvSpPr>
        <p:spPr>
          <a:xfrm>
            <a:off x="2402521" y="503017"/>
            <a:ext cx="7237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F767AE8-C362-03A6-48DE-7FCA941F27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195" y="1581802"/>
            <a:ext cx="6755611" cy="479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7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090796A-3941-352F-77CE-3770C0EED8D8}"/>
              </a:ext>
            </a:extLst>
          </p:cNvPr>
          <p:cNvSpPr txBox="1"/>
          <p:nvPr/>
        </p:nvSpPr>
        <p:spPr>
          <a:xfrm>
            <a:off x="609138" y="429443"/>
            <a:ext cx="10973724" cy="991731"/>
          </a:xfrm>
          <a:prstGeom prst="snip2DiagRect">
            <a:avLst/>
          </a:prstGeom>
          <a:solidFill>
            <a:srgbClr val="D9E4B2"/>
          </a:solidFill>
          <a:ln w="190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pSp>
        <p:nvGrpSpPr>
          <p:cNvPr id="32" name="Hình 1">
            <a:extLst>
              <a:ext uri="{FF2B5EF4-FFF2-40B4-BE49-F238E27FC236}">
                <a16:creationId xmlns:a16="http://schemas.microsoft.com/office/drawing/2014/main" id="{4EE264A5-5A3A-DABD-CB3B-1BE6B90E74B0}"/>
              </a:ext>
            </a:extLst>
          </p:cNvPr>
          <p:cNvGrpSpPr/>
          <p:nvPr/>
        </p:nvGrpSpPr>
        <p:grpSpPr>
          <a:xfrm>
            <a:off x="1655974" y="1339062"/>
            <a:ext cx="2844094" cy="2716617"/>
            <a:chOff x="1655974" y="1339062"/>
            <a:chExt cx="2844094" cy="2716617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AA8BE913-8D8E-5A8A-EBFD-07D6F94723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9" r="8406"/>
            <a:stretch/>
          </p:blipFill>
          <p:spPr>
            <a:xfrm>
              <a:off x="2108464" y="1715679"/>
              <a:ext cx="2391604" cy="23400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F0DA10A0-2905-CCF3-BDE1-E63DA0DD0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6" b="13066" l="46818" r="54045">
                          <a14:foregroundMark x1="47087" y1="9223" x2="46818" y2="7403"/>
                          <a14:foregroundMark x1="50485" y1="10032" x2="50135" y2="5380"/>
                          <a14:foregroundMark x1="50944" y1="10599" x2="49569" y2="4935"/>
                          <a14:foregroundMark x1="50485" y1="4935" x2="49757" y2="10437"/>
                          <a14:foregroundMark x1="54072" y1="6877" x2="51268" y2="12621"/>
                          <a14:foregroundMark x1="51268" y1="12621" x2="46818" y2="8495"/>
                          <a14:foregroundMark x1="46818" y1="8495" x2="50351" y2="2913"/>
                          <a14:foregroundMark x1="50351" y1="2913" x2="53964" y2="5906"/>
                          <a14:foregroundMark x1="50485" y1="12662" x2="51214" y2="1306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90" r="45112" b="85539"/>
            <a:stretch/>
          </p:blipFill>
          <p:spPr>
            <a:xfrm>
              <a:off x="1655974" y="1339062"/>
              <a:ext cx="904974" cy="991731"/>
            </a:xfrm>
            <a:prstGeom prst="rect">
              <a:avLst/>
            </a:prstGeom>
          </p:spPr>
        </p:pic>
      </p:grpSp>
      <p:grpSp>
        <p:nvGrpSpPr>
          <p:cNvPr id="33" name="Hình 2">
            <a:extLst>
              <a:ext uri="{FF2B5EF4-FFF2-40B4-BE49-F238E27FC236}">
                <a16:creationId xmlns:a16="http://schemas.microsoft.com/office/drawing/2014/main" id="{CA65D390-9295-A998-9A89-655DC0198510}"/>
              </a:ext>
            </a:extLst>
          </p:cNvPr>
          <p:cNvGrpSpPr/>
          <p:nvPr/>
        </p:nvGrpSpPr>
        <p:grpSpPr>
          <a:xfrm>
            <a:off x="7004115" y="1339061"/>
            <a:ext cx="3079424" cy="2716618"/>
            <a:chOff x="7004115" y="1339061"/>
            <a:chExt cx="3079424" cy="2716618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917F34FD-6E74-8672-A68D-DB5D8F9CE8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572" r="-341"/>
            <a:stretch/>
          </p:blipFill>
          <p:spPr>
            <a:xfrm>
              <a:off x="7383539" y="1715679"/>
              <a:ext cx="2700000" cy="23400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196A807A-91A3-A987-BA69-E5533C7D6F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16" b="12985" l="55529" r="62621">
                          <a14:foregroundMark x1="55717" y1="6877" x2="55529" y2="6311"/>
                          <a14:foregroundMark x1="59385" y1="10154" x2="59924" y2="4126"/>
                          <a14:foregroundMark x1="58360" y1="4531" x2="59277" y2="4814"/>
                          <a14:foregroundMark x1="60653" y1="9628" x2="58549" y2="8536"/>
                          <a14:foregroundMark x1="60949" y1="10599" x2="58657" y2="9466"/>
                          <a14:foregroundMark x1="59736" y1="12217" x2="59196" y2="12379"/>
                          <a14:foregroundMark x1="60572" y1="12783" x2="58091" y2="12379"/>
                          <a14:foregroundMark x1="60491" y1="12500" x2="59655" y2="12783"/>
                          <a14:foregroundMark x1="58657" y1="12379" x2="59385" y2="129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05" r="36497" b="85539"/>
            <a:stretch/>
          </p:blipFill>
          <p:spPr>
            <a:xfrm>
              <a:off x="7004115" y="1339061"/>
              <a:ext cx="904974" cy="991731"/>
            </a:xfrm>
            <a:prstGeom prst="rect">
              <a:avLst/>
            </a:prstGeom>
          </p:spPr>
        </p:pic>
      </p:grpSp>
      <p:grpSp>
        <p:nvGrpSpPr>
          <p:cNvPr id="34" name="Hình 3">
            <a:extLst>
              <a:ext uri="{FF2B5EF4-FFF2-40B4-BE49-F238E27FC236}">
                <a16:creationId xmlns:a16="http://schemas.microsoft.com/office/drawing/2014/main" id="{401A6E16-ED4E-0344-2CE9-14AE2E3CBDF6}"/>
              </a:ext>
            </a:extLst>
          </p:cNvPr>
          <p:cNvGrpSpPr/>
          <p:nvPr/>
        </p:nvGrpSpPr>
        <p:grpSpPr>
          <a:xfrm>
            <a:off x="1396737" y="4031342"/>
            <a:ext cx="3103329" cy="2540802"/>
            <a:chOff x="1396737" y="4031342"/>
            <a:chExt cx="3103329" cy="2540802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306DFE3D-C9FC-FC63-A03C-8F7F9FA7E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06" t="-21" r="2" b="21"/>
            <a:stretch/>
          </p:blipFill>
          <p:spPr>
            <a:xfrm>
              <a:off x="2108461" y="4232144"/>
              <a:ext cx="2391605" cy="23400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11C752F7-6B5F-0ECC-4EFE-D00355E370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773" b="89968" l="9951" r="89995">
                          <a14:foregroundMark x1="67530" y1="8536" x2="66990" y2="8536"/>
                          <a14:foregroundMark x1="71467" y1="8657" x2="65588" y2="4773"/>
                          <a14:foregroundMark x1="65588" y1="4773" x2="68635" y2="6068"/>
                          <a14:foregroundMark x1="67179" y1="10437" x2="67179" y2="10437"/>
                          <a14:backgroundMark x1="14024" y1="34790" x2="38403" y2="27832"/>
                          <a14:backgroundMark x1="38403" y1="27832" x2="65912" y2="31958"/>
                          <a14:backgroundMark x1="65912" y1="31958" x2="73652" y2="40210"/>
                          <a14:backgroundMark x1="73652" y1="40210" x2="68420" y2="64239"/>
                          <a14:backgroundMark x1="68420" y1="64239" x2="54180" y2="80987"/>
                          <a14:backgroundMark x1="54180" y1="80987" x2="51510" y2="801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18" r="27332" b="85539"/>
            <a:stretch/>
          </p:blipFill>
          <p:spPr>
            <a:xfrm>
              <a:off x="1396737" y="4031342"/>
              <a:ext cx="1044024" cy="991731"/>
            </a:xfrm>
            <a:prstGeom prst="rect">
              <a:avLst/>
            </a:prstGeom>
          </p:spPr>
        </p:pic>
      </p:grpSp>
      <p:grpSp>
        <p:nvGrpSpPr>
          <p:cNvPr id="35" name="Hình 4">
            <a:extLst>
              <a:ext uri="{FF2B5EF4-FFF2-40B4-BE49-F238E27FC236}">
                <a16:creationId xmlns:a16="http://schemas.microsoft.com/office/drawing/2014/main" id="{19DF04F9-2387-FB4A-B0DA-0F5A2598955A}"/>
              </a:ext>
            </a:extLst>
          </p:cNvPr>
          <p:cNvGrpSpPr/>
          <p:nvPr/>
        </p:nvGrpSpPr>
        <p:grpSpPr>
          <a:xfrm>
            <a:off x="6997040" y="4031341"/>
            <a:ext cx="3086499" cy="2540803"/>
            <a:chOff x="6997040" y="4031341"/>
            <a:chExt cx="3086499" cy="2540803"/>
          </a:xfrm>
        </p:grpSpPr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C01870BF-E20C-22B0-8DBA-C7CBA4C5A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00" t="18007" r="14080" b="17526"/>
            <a:stretch/>
          </p:blipFill>
          <p:spPr>
            <a:xfrm>
              <a:off x="7383539" y="4375731"/>
              <a:ext cx="2700000" cy="219641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7206A41A-2BF3-4C74-4FC6-F9828A395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72" b="89968" l="9951" r="89995">
                          <a14:foregroundMark x1="80367" y1="8252" x2="76214" y2="12662"/>
                          <a14:foregroundMark x1="76214" y1="12662" x2="74569" y2="4652"/>
                          <a14:foregroundMark x1="74569" y1="4652" x2="80583" y2="6351"/>
                          <a14:foregroundMark x1="80583" y1="6351" x2="80097" y2="10437"/>
                          <a14:foregroundMark x1="75701" y1="4248" x2="77805" y2="2872"/>
                          <a14:backgroundMark x1="73867" y1="61853" x2="79827" y2="62783"/>
                          <a14:backgroundMark x1="79827" y1="62783" x2="79746" y2="50647"/>
                          <a14:backgroundMark x1="79746" y1="50647" x2="77292" y2="39563"/>
                          <a14:backgroundMark x1="77292" y1="39563" x2="70146" y2="31715"/>
                          <a14:backgroundMark x1="70146" y1="31715" x2="43042" y2="28722"/>
                          <a14:backgroundMark x1="43042" y1="28722" x2="20092" y2="36772"/>
                          <a14:backgroundMark x1="20092" y1="36772" x2="7902" y2="54854"/>
                          <a14:backgroundMark x1="7902" y1="54854" x2="10059" y2="81958"/>
                          <a14:backgroundMark x1="10059" y1="81958" x2="28074" y2="96036"/>
                          <a14:backgroundMark x1="28074" y1="96036" x2="58495" y2="90372"/>
                          <a14:backgroundMark x1="58495" y1="90372" x2="78425" y2="75647"/>
                          <a14:backgroundMark x1="78425" y1="75647" x2="83118" y2="65291"/>
                          <a14:backgroundMark x1="69094" y1="67071" x2="65399" y2="76214"/>
                          <a14:backgroundMark x1="65399" y1="76214" x2="50243" y2="91505"/>
                          <a14:backgroundMark x1="50243" y1="91505" x2="8441" y2="76901"/>
                          <a14:backgroundMark x1="8441" y1="76901" x2="6796" y2="53843"/>
                          <a14:backgroundMark x1="6796" y1="53843" x2="30448" y2="38552"/>
                          <a14:backgroundMark x1="30448" y1="38552" x2="52400" y2="52387"/>
                          <a14:backgroundMark x1="52400" y1="52387" x2="60005" y2="74636"/>
                          <a14:backgroundMark x1="60005" y1="74636" x2="60572" y2="81796"/>
                          <a14:backgroundMark x1="38026" y1="66950" x2="30124" y2="67840"/>
                          <a14:backgroundMark x1="30124" y1="67840" x2="10086" y2="59345"/>
                          <a14:backgroundMark x1="10086" y1="59345" x2="12810" y2="37783"/>
                          <a14:backgroundMark x1="12810" y1="37783" x2="28830" y2="35963"/>
                          <a14:backgroundMark x1="28830" y1="35963" x2="36273" y2="58981"/>
                          <a14:backgroundMark x1="36273" y1="58981" x2="36192" y2="61570"/>
                          <a14:backgroundMark x1="72222" y1="14037" x2="72762" y2="6513"/>
                          <a14:backgroundMark x1="72762" y1="6513" x2="70469" y2="202"/>
                          <a14:backgroundMark x1="70469" y1="202" x2="61704" y2="7201"/>
                          <a14:backgroundMark x1="61704" y1="7201" x2="65291" y2="13956"/>
                          <a14:backgroundMark x1="65291" y1="13956" x2="71251" y2="14199"/>
                          <a14:backgroundMark x1="71251" y1="14199" x2="72384" y2="133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40" r="17961" b="85539"/>
            <a:stretch/>
          </p:blipFill>
          <p:spPr>
            <a:xfrm>
              <a:off x="6997040" y="4031341"/>
              <a:ext cx="904974" cy="991731"/>
            </a:xfrm>
            <a:prstGeom prst="rect">
              <a:avLst/>
            </a:prstGeom>
          </p:spPr>
        </p:pic>
      </p:grpSp>
      <p:pic>
        <p:nvPicPr>
          <p:cNvPr id="27" name="Đáp án 1">
            <a:extLst>
              <a:ext uri="{FF2B5EF4-FFF2-40B4-BE49-F238E27FC236}">
                <a16:creationId xmlns:a16="http://schemas.microsoft.com/office/drawing/2014/main" id="{822C21C3-DD41-E5CC-75EE-FB5BEFA81AF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3905" y1="23910" x2="28823" y2="17084"/>
                        <a14:foregroundMark x1="28823" y1="17084" x2="36145" y2="26454"/>
                        <a14:foregroundMark x1="36145" y1="26454" x2="28571" y2="33926"/>
                        <a14:foregroundMark x1="28571" y1="33926" x2="22900" y2="29685"/>
                        <a14:foregroundMark x1="24623" y1="25848" x2="33417" y2="25283"/>
                        <a14:foregroundMark x1="33417" y1="25283" x2="36612" y2="22132"/>
                        <a14:foregroundMark x1="35140" y1="20638" x2="29648" y2="28716"/>
                        <a14:foregroundMark x1="29648" y1="28716" x2="24515" y2="25848"/>
                        <a14:backgroundMark x1="78643" y1="26252" x2="64501" y2="17165"/>
                        <a14:backgroundMark x1="64501" y1="17165" x2="71895" y2="21729"/>
                        <a14:backgroundMark x1="71895" y1="21729" x2="72290" y2="31220"/>
                        <a14:backgroundMark x1="72290" y1="31220" x2="72290" y2="31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9210" r="56680" b="60550"/>
          <a:stretch/>
        </p:blipFill>
        <p:spPr>
          <a:xfrm>
            <a:off x="4117949" y="1474303"/>
            <a:ext cx="559770" cy="588431"/>
          </a:xfrm>
          <a:prstGeom prst="rect">
            <a:avLst/>
          </a:prstGeom>
        </p:spPr>
      </p:pic>
      <p:pic>
        <p:nvPicPr>
          <p:cNvPr id="28" name="Đáp án 2">
            <a:extLst>
              <a:ext uri="{FF2B5EF4-FFF2-40B4-BE49-F238E27FC236}">
                <a16:creationId xmlns:a16="http://schemas.microsoft.com/office/drawing/2014/main" id="{BF5812FF-73A5-CF08-C88A-4E85A78289A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3905" y1="23910" x2="28823" y2="17084"/>
                        <a14:foregroundMark x1="28823" y1="17084" x2="36145" y2="26454"/>
                        <a14:foregroundMark x1="36145" y1="26454" x2="28571" y2="33926"/>
                        <a14:foregroundMark x1="28571" y1="33926" x2="22900" y2="29685"/>
                        <a14:foregroundMark x1="24623" y1="25848" x2="33417" y2="25283"/>
                        <a14:foregroundMark x1="33417" y1="25283" x2="36612" y2="22132"/>
                        <a14:foregroundMark x1="35140" y1="20638" x2="29648" y2="28716"/>
                        <a14:foregroundMark x1="29648" y1="28716" x2="24515" y2="25848"/>
                        <a14:backgroundMark x1="78643" y1="26252" x2="64501" y2="17165"/>
                        <a14:backgroundMark x1="64501" y1="17165" x2="71895" y2="21729"/>
                        <a14:backgroundMark x1="71895" y1="21729" x2="72290" y2="31220"/>
                        <a14:backgroundMark x1="72290" y1="31220" x2="72290" y2="31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9210" r="56680" b="60550"/>
          <a:stretch/>
        </p:blipFill>
        <p:spPr>
          <a:xfrm>
            <a:off x="9803651" y="1474303"/>
            <a:ext cx="559770" cy="588431"/>
          </a:xfrm>
          <a:prstGeom prst="rect">
            <a:avLst/>
          </a:prstGeom>
        </p:spPr>
      </p:pic>
      <p:pic>
        <p:nvPicPr>
          <p:cNvPr id="29" name="Đáp án 3">
            <a:extLst>
              <a:ext uri="{FF2B5EF4-FFF2-40B4-BE49-F238E27FC236}">
                <a16:creationId xmlns:a16="http://schemas.microsoft.com/office/drawing/2014/main" id="{4E302393-1386-0C74-E992-F981742D979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23905" y1="23910" x2="28823" y2="17084"/>
                        <a14:foregroundMark x1="28823" y1="17084" x2="36145" y2="26454"/>
                        <a14:foregroundMark x1="36145" y1="26454" x2="28571" y2="33926"/>
                        <a14:foregroundMark x1="28571" y1="33926" x2="22900" y2="29685"/>
                        <a14:foregroundMark x1="24623" y1="25848" x2="33417" y2="25283"/>
                        <a14:foregroundMark x1="33417" y1="25283" x2="36612" y2="22132"/>
                        <a14:foregroundMark x1="35140" y1="20638" x2="29648" y2="28716"/>
                        <a14:foregroundMark x1="29648" y1="28716" x2="24515" y2="25848"/>
                        <a14:backgroundMark x1="78643" y1="26252" x2="64501" y2="17165"/>
                        <a14:backgroundMark x1="64501" y1="17165" x2="71895" y2="21729"/>
                        <a14:backgroundMark x1="71895" y1="21729" x2="72290" y2="31220"/>
                        <a14:backgroundMark x1="72290" y1="31220" x2="72290" y2="31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9210" r="56680" b="60550"/>
          <a:stretch/>
        </p:blipFill>
        <p:spPr>
          <a:xfrm>
            <a:off x="4220181" y="4081515"/>
            <a:ext cx="559770" cy="588431"/>
          </a:xfrm>
          <a:prstGeom prst="rect">
            <a:avLst/>
          </a:prstGeom>
        </p:spPr>
      </p:pic>
      <p:pic>
        <p:nvPicPr>
          <p:cNvPr id="31" name="Đáp án 4">
            <a:extLst>
              <a:ext uri="{FF2B5EF4-FFF2-40B4-BE49-F238E27FC236}">
                <a16:creationId xmlns:a16="http://schemas.microsoft.com/office/drawing/2014/main" id="{46872224-6EA3-8A4A-36E0-71C1DFB6DE0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6906" y1="27625" x2="70208" y2="22536"/>
                        <a14:foregroundMark x1="67014" y1="21567" x2="72757" y2="28029"/>
                        <a14:foregroundMark x1="71536" y1="23223" x2="74372" y2="20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499" t="9897" r="16356" b="60687"/>
          <a:stretch/>
        </p:blipFill>
        <p:spPr>
          <a:xfrm>
            <a:off x="9842077" y="4081515"/>
            <a:ext cx="588333" cy="58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6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14">
            <a:extLst>
              <a:ext uri="{FF2B5EF4-FFF2-40B4-BE49-F238E27FC236}">
                <a16:creationId xmlns:a16="http://schemas.microsoft.com/office/drawing/2014/main" id="{332D5D68-E81B-4F53-AB47-735BF4772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167" y="2505649"/>
            <a:ext cx="8159781" cy="107708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421C6E82-E53D-F75E-E621-934C38221C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585"/>
          <a:stretch/>
        </p:blipFill>
        <p:spPr>
          <a:xfrm>
            <a:off x="1786106" y="1457769"/>
            <a:ext cx="8093035" cy="296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52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40F8C59-41C3-8E32-6E9B-A9348FC9AB59}"/>
              </a:ext>
            </a:extLst>
          </p:cNvPr>
          <p:cNvSpPr txBox="1"/>
          <p:nvPr/>
        </p:nvSpPr>
        <p:spPr>
          <a:xfrm>
            <a:off x="321732" y="1483621"/>
            <a:ext cx="732960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2938" indent="-457200" latinLnBrk="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642938" indent="-457200" latinLnBrk="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rủi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642938" indent="-457200" latinLnBrk="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atinLnBrk="0"/>
            <a:endParaRPr lang="en-US" sz="2800" dirty="0"/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4B503707-43BD-33CA-A6C9-2CB4C2BFD6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13" b="99212" l="273" r="33879">
                        <a14:foregroundMark x1="7771" y1="23227" x2="2090" y2="19842"/>
                        <a14:foregroundMark x1="13883" y1="16690" x2="20132" y2="7093"/>
                        <a14:foregroundMark x1="20132" y1="7093" x2="20564" y2="7093"/>
                        <a14:foregroundMark x1="1522" y1="23505" x2="273" y2="23227"/>
                        <a14:foregroundMark x1="17360" y1="1994" x2="20132" y2="1113"/>
                        <a14:foregroundMark x1="30561" y1="60640" x2="33879" y2="67130"/>
                        <a14:foregroundMark x1="25267" y1="92072" x2="26380" y2="98331"/>
                        <a14:foregroundMark x1="18882" y1="97728" x2="19314" y2="98006"/>
                        <a14:foregroundMark x1="20973" y1="96894" x2="23608" y2="96894"/>
                        <a14:foregroundMark x1="13202" y1="95781" x2="17496" y2="97172"/>
                        <a14:foregroundMark x1="9589" y1="95781" x2="31107" y2="99212"/>
                        <a14:foregroundMark x1="31107" y1="99212" x2="29584" y2="96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711" r="63889"/>
          <a:stretch/>
        </p:blipFill>
        <p:spPr>
          <a:xfrm>
            <a:off x="7651341" y="643466"/>
            <a:ext cx="4218926" cy="5824743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E2DBA11-0009-B08F-E0FB-B6D9E7AF1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08" y="470432"/>
            <a:ext cx="406638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6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41AA4B3-318D-904C-56FE-1D5C6FF7D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53" b="95752" l="0" r="89933">
                        <a14:foregroundMark x1="50559" y1="92974" x2="58613" y2="95915"/>
                        <a14:foregroundMark x1="12081" y1="42484" x2="7159" y2="33660"/>
                        <a14:foregroundMark x1="7159" y1="33660" x2="7159" y2="33333"/>
                        <a14:foregroundMark x1="3330" y1="37110" x2="0" y2="39542"/>
                        <a14:foregroundMark x1="8054" y1="33660" x2="5118" y2="35804"/>
                        <a14:foregroundMark x1="12528" y1="14379" x2="21029" y2="7353"/>
                        <a14:foregroundMark x1="76734" y1="34804" x2="73154" y2="33987"/>
                        <a14:foregroundMark x1="75839" y1="33007" x2="77852" y2="34477"/>
                        <a14:foregroundMark x1="75615" y1="34804" x2="78300" y2="36275"/>
                        <a14:foregroundMark x1="80313" y1="34150" x2="84116" y2="36601"/>
                        <a14:foregroundMark x1="83669" y1="30065" x2="83669" y2="32190"/>
                        <a14:backgroundMark x1="224" y1="27614" x2="895" y2="31699"/>
                        <a14:backgroundMark x1="671" y1="32843" x2="224" y2="369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9000" y="241403"/>
            <a:ext cx="4656391" cy="63751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1BF5648-FDC1-2650-F6C6-41433A77CA17}"/>
              </a:ext>
            </a:extLst>
          </p:cNvPr>
          <p:cNvSpPr txBox="1"/>
          <p:nvPr/>
        </p:nvSpPr>
        <p:spPr>
          <a:xfrm>
            <a:off x="746760" y="800963"/>
            <a:ext cx="6004560" cy="1994714"/>
          </a:xfrm>
          <a:prstGeom prst="roundRect">
            <a:avLst>
              <a:gd name="adj" fmla="val 37127"/>
            </a:avLst>
          </a:prstGeom>
          <a:noFill/>
          <a:ln w="28575">
            <a:noFill/>
            <a:prstDash val="dash"/>
          </a:ln>
        </p:spPr>
        <p:txBody>
          <a:bodyPr wrap="square" rtlCol="0" anchor="ctr">
            <a:spAutoFit/>
          </a:bodyPr>
          <a:lstStyle/>
          <a:p>
            <a:pPr latinLnBrk="0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nhở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5E96B30-34B2-B23A-186C-DB02AD3C415C}"/>
              </a:ext>
            </a:extLst>
          </p:cNvPr>
          <p:cNvSpPr txBox="1"/>
          <p:nvPr/>
        </p:nvSpPr>
        <p:spPr>
          <a:xfrm>
            <a:off x="746760" y="2752071"/>
            <a:ext cx="6004560" cy="2620506"/>
          </a:xfrm>
          <a:prstGeom prst="roundRect">
            <a:avLst>
              <a:gd name="adj" fmla="val 37127"/>
            </a:avLst>
          </a:prstGeom>
          <a:solidFill>
            <a:srgbClr val="D9E4B2"/>
          </a:solidFill>
          <a:ln w="28575">
            <a:solidFill>
              <a:srgbClr val="8DC73F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 latinLnBrk="0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nhở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93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41AA4B3-318D-904C-56FE-1D5C6FF7D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53" b="95752" l="0" r="89933">
                        <a14:foregroundMark x1="50559" y1="92974" x2="58613" y2="95915"/>
                        <a14:foregroundMark x1="12081" y1="42484" x2="7159" y2="33660"/>
                        <a14:foregroundMark x1="7159" y1="33660" x2="7159" y2="33333"/>
                        <a14:foregroundMark x1="3330" y1="37110" x2="0" y2="39542"/>
                        <a14:foregroundMark x1="8054" y1="33660" x2="5118" y2="35804"/>
                        <a14:foregroundMark x1="12528" y1="14379" x2="21029" y2="7353"/>
                        <a14:foregroundMark x1="76734" y1="34804" x2="73154" y2="33987"/>
                        <a14:foregroundMark x1="75839" y1="33007" x2="77852" y2="34477"/>
                        <a14:foregroundMark x1="75615" y1="34804" x2="78300" y2="36275"/>
                        <a14:foregroundMark x1="80313" y1="34150" x2="84116" y2="36601"/>
                        <a14:foregroundMark x1="83669" y1="30065" x2="83669" y2="32190"/>
                        <a14:backgroundMark x1="224" y1="27614" x2="895" y2="31699"/>
                        <a14:backgroundMark x1="671" y1="32843" x2="224" y2="369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9000" y="241403"/>
            <a:ext cx="4656391" cy="63751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5E96B30-34B2-B23A-186C-DB02AD3C415C}"/>
              </a:ext>
            </a:extLst>
          </p:cNvPr>
          <p:cNvSpPr txBox="1"/>
          <p:nvPr/>
        </p:nvSpPr>
        <p:spPr>
          <a:xfrm>
            <a:off x="853440" y="2431643"/>
            <a:ext cx="6004560" cy="1994714"/>
          </a:xfrm>
          <a:prstGeom prst="roundRect">
            <a:avLst>
              <a:gd name="adj" fmla="val 37127"/>
            </a:avLst>
          </a:prstGeom>
          <a:noFill/>
          <a:ln w="28575">
            <a:solidFill>
              <a:srgbClr val="8DC73F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 latinLnBrk="0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khuyên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91190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0F2FBF2A-42E4-C06D-D406-C0AEF3A3683F}"/>
              </a:ext>
            </a:extLst>
          </p:cNvPr>
          <p:cNvGrpSpPr/>
          <p:nvPr/>
        </p:nvGrpSpPr>
        <p:grpSpPr>
          <a:xfrm>
            <a:off x="807250" y="1048920"/>
            <a:ext cx="11070541" cy="2962839"/>
            <a:chOff x="-1099371" y="1066677"/>
            <a:chExt cx="11070541" cy="2962839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CF556F79-C6E8-4337-B144-105F0F67675A}"/>
                </a:ext>
              </a:extLst>
            </p:cNvPr>
            <p:cNvSpPr/>
            <p:nvPr/>
          </p:nvSpPr>
          <p:spPr>
            <a:xfrm>
              <a:off x="-1099371" y="3429000"/>
              <a:ext cx="10671278" cy="218550"/>
            </a:xfrm>
            <a:prstGeom prst="rect">
              <a:avLst/>
            </a:prstGeom>
            <a:solidFill>
              <a:srgbClr val="CBE8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" name="그림 5" descr="개체이(가) 표시된 사진&#10;&#10;자동 생성된 설명">
              <a:extLst>
                <a:ext uri="{FF2B5EF4-FFF2-40B4-BE49-F238E27FC236}">
                  <a16:creationId xmlns:a16="http://schemas.microsoft.com/office/drawing/2014/main" id="{1E5AAA5D-138C-4D87-AAA7-E07EBAF81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70067">
              <a:off x="7517872" y="1178178"/>
              <a:ext cx="1285861" cy="2851338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A3D3F3F8-B395-47C1-A27D-BFE204675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8792">
              <a:off x="8766213" y="1066677"/>
              <a:ext cx="1204957" cy="2961503"/>
            </a:xfrm>
            <a:prstGeom prst="rect">
              <a:avLst/>
            </a:prstGeom>
          </p:spPr>
        </p:pic>
      </p:grp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730B3D0-9BDA-A290-3897-F9440A9B8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550" y="1977198"/>
            <a:ext cx="10671278" cy="1859137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1FEE829-A32E-1A05-B978-444E61F23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0907" y="1329573"/>
            <a:ext cx="4519459" cy="86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내용 개체 틀 8">
            <a:extLst>
              <a:ext uri="{FF2B5EF4-FFF2-40B4-BE49-F238E27FC236}">
                <a16:creationId xmlns:a16="http://schemas.microsoft.com/office/drawing/2014/main" id="{9B216E9B-3B75-42F1-ADD9-7CE0465F6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45" y="171618"/>
            <a:ext cx="8183713" cy="1325562"/>
          </a:xfrm>
          <a:prstGeom prst="rect">
            <a:avLst/>
          </a:prstGeom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B3D2AC0E-C6B1-A2F1-D59F-A20BF4B30A8A}"/>
              </a:ext>
            </a:extLst>
          </p:cNvPr>
          <p:cNvSpPr txBox="1"/>
          <p:nvPr/>
        </p:nvSpPr>
        <p:spPr>
          <a:xfrm>
            <a:off x="321597" y="1635720"/>
            <a:ext cx="11548807" cy="4721164"/>
          </a:xfrm>
          <a:prstGeom prst="rect">
            <a:avLst/>
          </a:prstGeom>
          <a:solidFill>
            <a:srgbClr val="ECC755">
              <a:alpha val="37000"/>
            </a:srgbClr>
          </a:solidFill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1. Năng lực đặc thù:</a:t>
            </a:r>
            <a:endParaRPr lang="en-US" sz="2000" dirty="0"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Nhận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biết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được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sự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cần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thiết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phải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trồng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cây xanh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góp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phần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làm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xanh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trường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lớp</a:t>
            </a:r>
            <a:endParaRPr lang="en-US" sz="2000" dirty="0"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Trao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đổi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hợp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tác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cùng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tổng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hợp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kết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quả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thực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hiện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dự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án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để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viết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báo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cáo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dự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án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“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Làm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xanh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trường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lớp</a:t>
            </a:r>
            <a:r>
              <a:rPr lang="en-US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”</a:t>
            </a: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Chia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sẻ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nội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dung yêu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thích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trong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chủ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đề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Trường</a:t>
            </a:r>
            <a:r>
              <a:rPr lang="vi-VN" sz="2000" dirty="0"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vi-VN" sz="20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endParaRPr lang="vi-VN" sz="2000" dirty="0"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2.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chung</a:t>
            </a: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Năng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lực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tự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chủ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và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tự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học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: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Tự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giác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hoàn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thành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nhiệm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vụ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học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tập</a:t>
            </a:r>
            <a:endParaRPr lang="en-US" altLang="ko-KR" sz="2000" dirty="0">
              <a:latin typeface="Cambria" panose="02040503050406030204" pitchFamily="18" charset="0"/>
              <a:cs typeface="#9Slide03 IcielSamsung Sharp Bo" pitchFamily="2" charset="-93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Năng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lực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giao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tiếp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và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hợp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tác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: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Biết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chia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sẻ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,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tư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vấn</a:t>
            </a:r>
            <a:endParaRPr lang="en-US" altLang="ko-KR" sz="2000" dirty="0">
              <a:latin typeface="Cambria" panose="02040503050406030204" pitchFamily="18" charset="0"/>
              <a:cs typeface="#9Slide03 IcielSamsung Sharp Bo" pitchFamily="2" charset="-93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Năng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lực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giải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quyết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vấn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đề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và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sáng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tạo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: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Giải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quyết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nhiệm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vụ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học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tập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theo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hướng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dẫn</a:t>
            </a:r>
            <a:endParaRPr lang="en-US" altLang="ko-KR" sz="2000" dirty="0">
              <a:latin typeface="Cambria" panose="02040503050406030204" pitchFamily="18" charset="0"/>
              <a:cs typeface="#9Slide03 IcielSamsung Sharp Bo" pitchFamily="2" charset="-93"/>
            </a:endParaRPr>
          </a:p>
          <a:p>
            <a:pPr marL="0" marR="0"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3.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Yêu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quý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trường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lớp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,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bạn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bè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,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thầy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cô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và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tích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cực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tham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gia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các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hoạt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động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ở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trường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một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cách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an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toàn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góp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phần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hình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thành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phẩm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chất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yêu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nước</a:t>
            </a:r>
            <a:endParaRPr lang="en-US" altLang="ko-KR" sz="2000" dirty="0">
              <a:latin typeface="Cambria" panose="02040503050406030204" pitchFamily="18" charset="0"/>
              <a:cs typeface="#9Slide03 IcielSamsung Sharp Bo" pitchFamily="2" charset="-93"/>
            </a:endParaRPr>
          </a:p>
          <a:p>
            <a:pPr marL="342900" marR="0" indent="-3429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Tx/>
              <a:buChar char="-"/>
            </a:pP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Tích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cực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trồng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và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chăm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sóc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cây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xanh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góp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phần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hình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thành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phẩm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chất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trách</a:t>
            </a:r>
            <a:r>
              <a:rPr lang="en-US" altLang="ko-KR" sz="2000" dirty="0">
                <a:latin typeface="Cambria" panose="02040503050406030204" pitchFamily="18" charset="0"/>
                <a:cs typeface="#9Slide03 IcielSamsung Sharp Bo" pitchFamily="2" charset="-93"/>
              </a:rPr>
              <a:t> </a:t>
            </a:r>
            <a:r>
              <a:rPr lang="en-US" altLang="ko-KR" sz="2000" dirty="0" err="1">
                <a:latin typeface="Cambria" panose="02040503050406030204" pitchFamily="18" charset="0"/>
                <a:cs typeface="#9Slide03 IcielSamsung Sharp Bo" pitchFamily="2" charset="-93"/>
              </a:rPr>
              <a:t>nhiệm</a:t>
            </a:r>
            <a:endParaRPr lang="ko-KR" altLang="en-US" sz="2000" dirty="0">
              <a:latin typeface="Cambria" panose="02040503050406030204" pitchFamily="18" charset="0"/>
              <a:cs typeface="#9Slide03 IcielSamsung Sharp Bo" pitchFamily="2" charset="-93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6D46943-1006-B141-85AA-0C4DB9D5A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483" y="352773"/>
            <a:ext cx="398103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9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14">
            <a:extLst>
              <a:ext uri="{FF2B5EF4-FFF2-40B4-BE49-F238E27FC236}">
                <a16:creationId xmlns:a16="http://schemas.microsoft.com/office/drawing/2014/main" id="{332D5D68-E81B-4F53-AB47-735BF4772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68" y="2954752"/>
            <a:ext cx="7185597" cy="94849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12E43E75-AED4-239E-C2ED-9112F91DAB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6" r="5441"/>
          <a:stretch/>
        </p:blipFill>
        <p:spPr>
          <a:xfrm>
            <a:off x="2029691" y="1586196"/>
            <a:ext cx="9045011" cy="316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3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hlinkClick r:id="rId2" action="ppaction://hlinksldjump"/>
            <a:extLst>
              <a:ext uri="{FF2B5EF4-FFF2-40B4-BE49-F238E27FC236}">
                <a16:creationId xmlns:a16="http://schemas.microsoft.com/office/drawing/2014/main" id="{C69262DF-56DD-393C-83EE-A598C957734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41" y="4106445"/>
            <a:ext cx="3639386" cy="2061177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C00DDC05-E94C-C040-0EFD-EAE03BE02D03}"/>
              </a:ext>
            </a:extLst>
          </p:cNvPr>
          <p:cNvGrpSpPr/>
          <p:nvPr/>
        </p:nvGrpSpPr>
        <p:grpSpPr>
          <a:xfrm>
            <a:off x="251382" y="443061"/>
            <a:ext cx="11840066" cy="4430856"/>
            <a:chOff x="1845892" y="1899243"/>
            <a:chExt cx="8500216" cy="3059514"/>
          </a:xfrm>
        </p:grpSpPr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218814C2-28F6-EAFD-DF03-AA238223B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5892" y="1899243"/>
              <a:ext cx="8500216" cy="3059514"/>
            </a:xfrm>
            <a:prstGeom prst="rect">
              <a:avLst/>
            </a:prstGeom>
          </p:spPr>
        </p:pic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E0980970-4C26-CB69-3493-2F1CD1042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8633" y="2585360"/>
              <a:ext cx="6614733" cy="1835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82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AE1EA1F-239F-7CFF-CA59-99711DFD6FAB}"/>
              </a:ext>
            </a:extLst>
          </p:cNvPr>
          <p:cNvSpPr txBox="1"/>
          <p:nvPr/>
        </p:nvSpPr>
        <p:spPr>
          <a:xfrm>
            <a:off x="8128000" y="246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4" name="Em yêu cây xanh- Bài hát cực hay cho thiếu nhi về môi trường">
            <a:hlinkClick r:id="" action="ppaction://media"/>
            <a:extLst>
              <a:ext uri="{FF2B5EF4-FFF2-40B4-BE49-F238E27FC236}">
                <a16:creationId xmlns:a16="http://schemas.microsoft.com/office/drawing/2014/main" id="{1B86FF1B-4A16-87BA-B9C0-593DF1B0B0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255" y="0"/>
            <a:ext cx="8659235" cy="6866984"/>
          </a:xfrm>
          <a:prstGeom prst="rect">
            <a:avLst/>
          </a:prstGeom>
        </p:spPr>
      </p:pic>
      <p:pic>
        <p:nvPicPr>
          <p:cNvPr id="3" name="Hình ảnh 2">
            <a:hlinkClick r:id="rId5" action="ppaction://hlinksldjump"/>
            <a:extLst>
              <a:ext uri="{FF2B5EF4-FFF2-40B4-BE49-F238E27FC236}">
                <a16:creationId xmlns:a16="http://schemas.microsoft.com/office/drawing/2014/main" id="{CC9DBDDB-E768-8E71-6701-B235ABD2E0F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980" y="6234158"/>
            <a:ext cx="506223" cy="5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12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2AE1EA1F-239F-7CFF-CA59-99711DFD6FAB}"/>
              </a:ext>
            </a:extLst>
          </p:cNvPr>
          <p:cNvSpPr txBox="1"/>
          <p:nvPr/>
        </p:nvSpPr>
        <p:spPr>
          <a:xfrm>
            <a:off x="8128000" y="2468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자유형: 도형 18">
            <a:extLst>
              <a:ext uri="{FF2B5EF4-FFF2-40B4-BE49-F238E27FC236}">
                <a16:creationId xmlns:a16="http://schemas.microsoft.com/office/drawing/2014/main" id="{80440FA6-8715-D35F-5C88-71AD7CFD3143}"/>
              </a:ext>
            </a:extLst>
          </p:cNvPr>
          <p:cNvSpPr/>
          <p:nvPr/>
        </p:nvSpPr>
        <p:spPr>
          <a:xfrm flipH="1">
            <a:off x="9663819" y="5841222"/>
            <a:ext cx="4492487" cy="1220743"/>
          </a:xfrm>
          <a:custGeom>
            <a:avLst/>
            <a:gdLst>
              <a:gd name="connsiteX0" fmla="*/ 4492487 w 4492487"/>
              <a:gd name="connsiteY0" fmla="*/ 0 h 934278"/>
              <a:gd name="connsiteX1" fmla="*/ 3717235 w 4492487"/>
              <a:gd name="connsiteY1" fmla="*/ 516834 h 934278"/>
              <a:gd name="connsiteX2" fmla="*/ 0 w 4492487"/>
              <a:gd name="connsiteY2" fmla="*/ 934278 h 934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92487" h="934278">
                <a:moveTo>
                  <a:pt x="4492487" y="0"/>
                </a:moveTo>
                <a:cubicBezTo>
                  <a:pt x="4479235" y="180560"/>
                  <a:pt x="4465983" y="361121"/>
                  <a:pt x="3717235" y="516834"/>
                </a:cubicBezTo>
                <a:cubicBezTo>
                  <a:pt x="2968487" y="672547"/>
                  <a:pt x="1484243" y="803412"/>
                  <a:pt x="0" y="934278"/>
                </a:cubicBezTo>
              </a:path>
            </a:pathLst>
          </a:cu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내용 개체 틀 6">
            <a:extLst>
              <a:ext uri="{FF2B5EF4-FFF2-40B4-BE49-F238E27FC236}">
                <a16:creationId xmlns:a16="http://schemas.microsoft.com/office/drawing/2014/main" id="{7F747D71-E06E-1B90-F5E3-9629BE4A8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1802583"/>
            <a:ext cx="3260032" cy="4106899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971DBE72-F600-426E-603B-B090FFE218E0}"/>
              </a:ext>
            </a:extLst>
          </p:cNvPr>
          <p:cNvSpPr/>
          <p:nvPr/>
        </p:nvSpPr>
        <p:spPr>
          <a:xfrm>
            <a:off x="1040828" y="5578893"/>
            <a:ext cx="6046346" cy="661178"/>
          </a:xfrm>
          <a:prstGeom prst="roundRect">
            <a:avLst/>
          </a:prstGeom>
          <a:solidFill>
            <a:srgbClr val="D9E4B2"/>
          </a:solidFill>
          <a:ln w="28575">
            <a:solidFill>
              <a:srgbClr val="B4CD5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2893BBD8-6E2C-1494-3A55-2F8C874927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0" r="2974"/>
          <a:stretch/>
        </p:blipFill>
        <p:spPr>
          <a:xfrm>
            <a:off x="361118" y="513757"/>
            <a:ext cx="7303627" cy="4821890"/>
          </a:xfrm>
          <a:prstGeom prst="rect">
            <a:avLst/>
          </a:prstGeom>
          <a:ln w="19050">
            <a:solidFill>
              <a:srgbClr val="B4CD5F"/>
            </a:solidFill>
            <a:prstDash val="sysDash"/>
          </a:ln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5ED921F-9B07-16CA-743E-B93BE9D93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345" y="2779396"/>
            <a:ext cx="2737341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5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내용 개체 틀 14">
            <a:extLst>
              <a:ext uri="{FF2B5EF4-FFF2-40B4-BE49-F238E27FC236}">
                <a16:creationId xmlns:a16="http://schemas.microsoft.com/office/drawing/2014/main" id="{332D5D68-E81B-4F53-AB47-735BF4772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434" y="2712550"/>
            <a:ext cx="8234901" cy="108700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C6B97BB-BF9E-2CD9-6F90-F989CD9E5F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8" r="10625"/>
          <a:stretch/>
        </p:blipFill>
        <p:spPr>
          <a:xfrm>
            <a:off x="1679042" y="1335709"/>
            <a:ext cx="8700655" cy="316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4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4190E60-EA04-0F13-F14E-9B5B1A3A5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929" y="234517"/>
            <a:ext cx="9102117" cy="1591194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FB60BA0C-E1C8-BED4-AB1E-195ACE14D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613" y="1548807"/>
            <a:ext cx="7189028" cy="4002799"/>
          </a:xfrm>
          <a:prstGeom prst="rect">
            <a:avLst/>
          </a:prstGeom>
        </p:spPr>
      </p:pic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31A13EB6-062F-B9BC-3DF8-971A38FB54E2}"/>
              </a:ext>
            </a:extLst>
          </p:cNvPr>
          <p:cNvSpPr/>
          <p:nvPr/>
        </p:nvSpPr>
        <p:spPr>
          <a:xfrm>
            <a:off x="1017104" y="5668346"/>
            <a:ext cx="10075769" cy="589176"/>
          </a:xfrm>
          <a:prstGeom prst="roundRect">
            <a:avLst>
              <a:gd name="adj" fmla="val 50000"/>
            </a:avLst>
          </a:prstGeom>
          <a:solidFill>
            <a:srgbClr val="D9E4B2"/>
          </a:solidFill>
          <a:ln w="19050">
            <a:solidFill>
              <a:srgbClr val="B4CD5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nhổ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7" name="내용 개체 틀 5">
            <a:extLst>
              <a:ext uri="{FF2B5EF4-FFF2-40B4-BE49-F238E27FC236}">
                <a16:creationId xmlns:a16="http://schemas.microsoft.com/office/drawing/2014/main" id="{8A4A4F19-7D03-6969-EE48-E536092C9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259375"/>
            <a:ext cx="1017104" cy="1658259"/>
          </a:xfrm>
          <a:prstGeom prst="rect">
            <a:avLst/>
          </a:prstGeom>
        </p:spPr>
      </p:pic>
      <p:pic>
        <p:nvPicPr>
          <p:cNvPr id="18" name="내용 개체 틀 5">
            <a:extLst>
              <a:ext uri="{FF2B5EF4-FFF2-40B4-BE49-F238E27FC236}">
                <a16:creationId xmlns:a16="http://schemas.microsoft.com/office/drawing/2014/main" id="{84A53C48-E352-62EF-BDD1-BB3B58F63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557" y="4790172"/>
            <a:ext cx="1315327" cy="2144474"/>
          </a:xfrm>
          <a:prstGeom prst="rect">
            <a:avLst/>
          </a:prstGeom>
        </p:spPr>
      </p:pic>
      <p:pic>
        <p:nvPicPr>
          <p:cNvPr id="19" name="그림 9">
            <a:extLst>
              <a:ext uri="{FF2B5EF4-FFF2-40B4-BE49-F238E27FC236}">
                <a16:creationId xmlns:a16="http://schemas.microsoft.com/office/drawing/2014/main" id="{A52EAC8A-589E-E9C2-E455-414AE2641D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04">
            <a:off x="536325" y="255080"/>
            <a:ext cx="736768" cy="97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5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2554CB1-4EB4-7C56-8E1D-995DD72B7918}"/>
              </a:ext>
            </a:extLst>
          </p:cNvPr>
          <p:cNvSpPr txBox="1"/>
          <p:nvPr/>
        </p:nvSpPr>
        <p:spPr>
          <a:xfrm>
            <a:off x="4486425" y="270215"/>
            <a:ext cx="3219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03C8CB5-9825-59E5-E8EA-4D8D683B86E9}"/>
              </a:ext>
            </a:extLst>
          </p:cNvPr>
          <p:cNvSpPr txBox="1"/>
          <p:nvPr/>
        </p:nvSpPr>
        <p:spPr>
          <a:xfrm>
            <a:off x="445989" y="1950374"/>
            <a:ext cx="11080277" cy="30593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P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Nhóm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trồng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bao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nhiêu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xanh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?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Đó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những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?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P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chăm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sóc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loại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nhóm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đã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trồng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?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P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Kết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quả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đạt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thế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?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 2" panose="05020102010507070707" pitchFamily="18" charset="2"/>
              <a:buChar char="P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Cảm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nhận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sau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khi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thực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hiện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dự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99BCD3DA-F9E5-72B5-E438-9EEB8A2FB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460" y="740432"/>
            <a:ext cx="701100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4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uiExpand="1" build="p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5">
      <a:majorFont>
        <a:latin typeface="경기천년제목OTF Bold"/>
        <a:ea typeface="나눔스퀘어 ExtraBold"/>
        <a:cs typeface=""/>
      </a:majorFont>
      <a:minorFont>
        <a:latin typeface="맑은 고딕"/>
        <a:ea typeface="나눔스퀘어 Extra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528</Words>
  <Application>Microsoft Office PowerPoint</Application>
  <PresentationFormat>Widescreen</PresentationFormat>
  <Paragraphs>39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맑은 고딕</vt:lpstr>
      <vt:lpstr>#9Slide03 IcielSamsung Sharp Bo</vt:lpstr>
      <vt:lpstr>#9Slide05 Bodega Script</vt:lpstr>
      <vt:lpstr>#9Slide07 HoneyCream</vt:lpstr>
      <vt:lpstr>Arial</vt:lpstr>
      <vt:lpstr>Calibri</vt:lpstr>
      <vt:lpstr>Calibri Light</vt:lpstr>
      <vt:lpstr>Cambria</vt:lpstr>
      <vt:lpstr>Fredoka One</vt:lpstr>
      <vt:lpstr>M PLUS Rounded 1c</vt:lpstr>
      <vt:lpstr>SVN-Newton</vt:lpstr>
      <vt:lpstr>SVN-Ready</vt:lpstr>
      <vt:lpstr>Times New Roman</vt:lpstr>
      <vt:lpstr>UTM Avo</vt:lpstr>
      <vt:lpstr>Wingdings 2</vt:lpstr>
      <vt:lpstr>경기천년제목OTF Bold</vt:lpstr>
      <vt:lpstr>나눔스퀘어 ExtraBold</vt:lpstr>
      <vt:lpstr>Office 테마</vt:lpstr>
      <vt:lpstr>Thiết kế Tùy chỉnh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T11_TNXH_Ontapvetruonghoc (TT)_MNT</dc:title>
  <dc:creator>Minh Hạnh Ngô</dc:creator>
  <cp:lastModifiedBy>Techsi.vn</cp:lastModifiedBy>
  <cp:revision>25</cp:revision>
  <dcterms:created xsi:type="dcterms:W3CDTF">2019-09-24T02:46:48Z</dcterms:created>
  <dcterms:modified xsi:type="dcterms:W3CDTF">2022-11-14T19:10:47Z</dcterms:modified>
</cp:coreProperties>
</file>