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6" r:id="rId4"/>
    <p:sldId id="277" r:id="rId5"/>
    <p:sldId id="286" r:id="rId6"/>
    <p:sldId id="279" r:id="rId7"/>
    <p:sldId id="289" r:id="rId8"/>
    <p:sldId id="290" r:id="rId9"/>
    <p:sldId id="291" r:id="rId10"/>
    <p:sldId id="292" r:id="rId11"/>
    <p:sldId id="293" r:id="rId12"/>
    <p:sldId id="264" r:id="rId13"/>
    <p:sldId id="267" r:id="rId14"/>
    <p:sldId id="283" r:id="rId15"/>
    <p:sldId id="287" r:id="rId16"/>
    <p:sldId id="280" r:id="rId17"/>
    <p:sldId id="265" r:id="rId18"/>
    <p:sldId id="270" r:id="rId19"/>
    <p:sldId id="281" r:id="rId20"/>
    <p:sldId id="294" r:id="rId21"/>
    <p:sldId id="272" r:id="rId22"/>
    <p:sldId id="288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1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pPr>
                <a:defRPr/>
              </a:pPr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005" y="417515"/>
            <a:ext cx="817483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 TRUNG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066800"/>
            <a:ext cx="8915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ĐẠO ĐỨC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Administrator\Desktop\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7703"/>
            <a:ext cx="8686800" cy="30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990600" y="-113338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0" y="2590800"/>
            <a:ext cx="816725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56719" y="-865772"/>
            <a:ext cx="1025510" cy="27570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680" y="-85334"/>
            <a:ext cx="26670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80519" y="-789572"/>
            <a:ext cx="1025510" cy="2604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926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8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?</a:t>
            </a:r>
            <a:r>
              <a:rPr lang="en-US" sz="4800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endParaRPr lang="en-US" altLang="en-US" sz="5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Administrator\Desktop\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39" y="1383569"/>
            <a:ext cx="6096000" cy="183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3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53400" cy="59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:\Users\Administrator\Desktop\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945" y="4595842"/>
            <a:ext cx="8697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C:\Users\Administrator\Desktop\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esktop\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0"/>
            <a:ext cx="9155361" cy="684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9" name="Picture 3" descr="C:\Users\Administrator\Desktop\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76" y="1457116"/>
            <a:ext cx="896751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những việc em đã làm để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53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endParaRPr lang="en-US" altLang="en-US" sz="5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015" y="3754438"/>
            <a:ext cx="83691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 descr="C:\Users\Administrator\Desktop\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19224"/>
            <a:ext cx="633095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524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53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5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9" descr="Large checker board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861218" y="1295400"/>
            <a:ext cx="7543800" cy="3733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2931"/>
              </a:avLst>
            </a:prstTxWarp>
          </a:bodyPr>
          <a:lstStyle/>
          <a:p>
            <a:pPr algn="ctr"/>
            <a:r>
              <a:rPr lang="en-US" sz="8000" kern="10" spc="-800" dirty="0" err="1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8000" kern="10" spc="-800" dirty="0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.VnAristote" panose="020B7200000000000000" pitchFamily="34" charset="0"/>
              </a:rPr>
              <a:t>  </a:t>
            </a:r>
            <a:r>
              <a:rPr lang="en-US" sz="8000" kern="10" spc="-800" dirty="0" err="1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kern="10" spc="-800" dirty="0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8000" kern="10" spc="-800" dirty="0" err="1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000" kern="10" spc="-800" dirty="0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kern="10" spc="-800" dirty="0"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09600" y="3485147"/>
            <a:ext cx="80470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 smtClean="0">
                <a:solidFill>
                  <a:srgbClr val="FF0000"/>
                </a:solidFill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–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Chóc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c¸c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häc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giái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chăm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ngoan</a:t>
            </a:r>
            <a:r>
              <a:rPr lang="en-US" sz="3600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.VnTime" pitchFamily="34" charset="0"/>
                <a:cs typeface="Arial" charset="0"/>
              </a:rPr>
              <a:t>	</a:t>
            </a:r>
            <a:endParaRPr lang="en-US" sz="5400" dirty="0">
              <a:solidFill>
                <a:srgbClr val="0000FF"/>
              </a:solidFill>
              <a:latin typeface=".VnTime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endParaRPr lang="en-US" altLang="en-US" sz="5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015" y="3754438"/>
            <a:ext cx="83691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Administrator\Desktop\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295400"/>
            <a:ext cx="6175375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4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" y="1143000"/>
            <a:ext cx="83058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61292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Đạo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đức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Đạo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đức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4 – </a:t>
            </a:r>
            <a:r>
              <a:rPr lang="en-US" dirty="0" err="1" smtClean="0">
                <a:solidFill>
                  <a:srgbClr val="FF0000"/>
                </a:solidFill>
              </a:rPr>
              <a:t>Yêu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quý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bè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dministrator\Desktop\A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4" y="1600200"/>
            <a:ext cx="821735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3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A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376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Đạo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đức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4 – </a:t>
            </a:r>
            <a:r>
              <a:rPr lang="en-US" dirty="0" err="1" smtClean="0">
                <a:solidFill>
                  <a:srgbClr val="FF0000"/>
                </a:solidFill>
              </a:rPr>
              <a:t>Yêu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quý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bè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dministrator\Desktop\A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29600" cy="33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Desktop\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8001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023864"/>
            <a:ext cx="44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Dấu</a:t>
            </a:r>
            <a:r>
              <a:rPr lang="en-US" dirty="0" smtClean="0">
                <a:solidFill>
                  <a:srgbClr val="FF0000"/>
                </a:solidFill>
              </a:rPr>
              <a:t> ban </a:t>
            </a:r>
            <a:r>
              <a:rPr lang="en-US" dirty="0" err="1" smtClean="0">
                <a:solidFill>
                  <a:srgbClr val="FF0000"/>
                </a:solidFill>
              </a:rPr>
              <a:t>ăn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rồi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quăng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chiếc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hộp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707" y="5393196"/>
            <a:ext cx="7423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Chích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kiếm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mòi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nhặt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được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những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còn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sót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gói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chiếc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chạy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tìm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Sẻ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người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cùng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ăn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99" y="6139934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Sẻ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xấu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nhận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từ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istrator\Desktop\A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199" cy="48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116324"/>
            <a:ext cx="5079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en-US" sz="2800" dirty="0" smtClean="0"/>
              <a:t> </a:t>
            </a:r>
            <a:r>
              <a:rPr lang="en-US" sz="2800" dirty="0" err="1" smtClean="0"/>
              <a:t>đang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52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Administrator\Desktop\A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229600" cy="37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303</Words>
  <Application>Microsoft Office PowerPoint</Application>
  <PresentationFormat>On-screen Show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Đạo đức: Bài 4 – Yêu quý bạn bè</vt:lpstr>
      <vt:lpstr>Đạo đức: Bài 4 – Yêu quý bạn bè</vt:lpstr>
      <vt:lpstr>PowerPoint Presentation</vt:lpstr>
      <vt:lpstr>PowerPoint Presentation</vt:lpstr>
      <vt:lpstr>PowerPoint Presentation</vt:lpstr>
      <vt:lpstr>Khám phá</vt:lpstr>
      <vt:lpstr>Khám phá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PC</cp:lastModifiedBy>
  <cp:revision>61</cp:revision>
  <dcterms:created xsi:type="dcterms:W3CDTF">2006-08-16T00:00:00Z</dcterms:created>
  <dcterms:modified xsi:type="dcterms:W3CDTF">2022-01-18T10:49:05Z</dcterms:modified>
</cp:coreProperties>
</file>