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7" r:id="rId9"/>
    <p:sldId id="26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22" autoAdjust="0"/>
  </p:normalViewPr>
  <p:slideViewPr>
    <p:cSldViewPr>
      <p:cViewPr varScale="1">
        <p:scale>
          <a:sx n="116" d="100"/>
          <a:sy n="116" d="100"/>
        </p:scale>
        <p:origin x="47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14</a:t>
            </a:r>
            <a:r>
              <a: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KH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4767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GIÁO VIÊN: </a:t>
            </a: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2863"/>
            <a:ext cx="9220200" cy="5186363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194310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29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4: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KH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3" descr="D:\ẢNH TV1-T1\41.jpg">
            <a:extLst>
              <a:ext uri="{FF2B5EF4-FFF2-40B4-BE49-F238E27FC236}">
                <a16:creationId xmlns:a16="http://schemas.microsoft.com/office/drawing/2014/main" id="{7F458D09-D3A4-4808-A809-3BC220FB3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2"/>
          <a:stretch/>
        </p:blipFill>
        <p:spPr bwMode="auto">
          <a:xfrm>
            <a:off x="450997" y="1087618"/>
            <a:ext cx="8305803" cy="2857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6D5F85-6D2E-47BA-AEA4-FC95B8DE7BF3}"/>
              </a:ext>
            </a:extLst>
          </p:cNvPr>
          <p:cNvSpPr txBox="1"/>
          <p:nvPr/>
        </p:nvSpPr>
        <p:spPr>
          <a:xfrm>
            <a:off x="1756143" y="41711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ú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uối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1145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ú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i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2121019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ỉ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38C6A-CF6B-45B9-91AE-AC39A0DA20B8}"/>
              </a:ext>
            </a:extLst>
          </p:cNvPr>
          <p:cNvSpPr txBox="1"/>
          <p:nvPr/>
        </p:nvSpPr>
        <p:spPr>
          <a:xfrm>
            <a:off x="263167" y="304167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chè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DF07E-B743-462F-B60C-F50622C80DB6}"/>
              </a:ext>
            </a:extLst>
          </p:cNvPr>
          <p:cNvSpPr txBox="1"/>
          <p:nvPr/>
        </p:nvSpPr>
        <p:spPr>
          <a:xfrm>
            <a:off x="1524919" y="305664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chỉ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64621-D1BC-428A-BF46-316616C13D8B}"/>
              </a:ext>
            </a:extLst>
          </p:cNvPr>
          <p:cNvSpPr txBox="1"/>
          <p:nvPr/>
        </p:nvSpPr>
        <p:spPr>
          <a:xfrm>
            <a:off x="2839278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chợ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22BB79-7BD3-4D07-AC32-6753DCAFF4BA}"/>
              </a:ext>
            </a:extLst>
          </p:cNvPr>
          <p:cNvSpPr txBox="1"/>
          <p:nvPr/>
        </p:nvSpPr>
        <p:spPr>
          <a:xfrm>
            <a:off x="5489112" y="306600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kho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0DA4C-AF0F-442B-9177-5A622177D827}"/>
              </a:ext>
            </a:extLst>
          </p:cNvPr>
          <p:cNvSpPr txBox="1"/>
          <p:nvPr/>
        </p:nvSpPr>
        <p:spPr>
          <a:xfrm>
            <a:off x="4191000" y="309242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khế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3EB1-65DC-4049-A9C6-AD95DCB3022F}"/>
              </a:ext>
            </a:extLst>
          </p:cNvPr>
          <p:cNvSpPr txBox="1"/>
          <p:nvPr/>
        </p:nvSpPr>
        <p:spPr>
          <a:xfrm>
            <a:off x="6786113" y="308306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khô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82B1BA-E05F-496B-AB79-FB126B75E183}"/>
              </a:ext>
            </a:extLst>
          </p:cNvPr>
          <p:cNvSpPr txBox="1"/>
          <p:nvPr/>
        </p:nvSpPr>
        <p:spPr>
          <a:xfrm>
            <a:off x="258854" y="303386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C4835-21A5-413A-B3FA-594222C9E7EE}"/>
              </a:ext>
            </a:extLst>
          </p:cNvPr>
          <p:cNvSpPr txBox="1"/>
          <p:nvPr/>
        </p:nvSpPr>
        <p:spPr>
          <a:xfrm>
            <a:off x="1520606" y="304883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ỉ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3C04CB-D970-412F-8593-EFB34E519C3B}"/>
              </a:ext>
            </a:extLst>
          </p:cNvPr>
          <p:cNvSpPr txBox="1"/>
          <p:nvPr/>
        </p:nvSpPr>
        <p:spPr>
          <a:xfrm>
            <a:off x="2834965" y="30582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ợ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0FDFC4-320D-4A49-9228-9D5444D0D1C9}"/>
              </a:ext>
            </a:extLst>
          </p:cNvPr>
          <p:cNvSpPr txBox="1"/>
          <p:nvPr/>
        </p:nvSpPr>
        <p:spPr>
          <a:xfrm>
            <a:off x="5484799" y="30582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o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9BB67F-4078-4979-8971-005C87DDBBEC}"/>
              </a:ext>
            </a:extLst>
          </p:cNvPr>
          <p:cNvSpPr txBox="1"/>
          <p:nvPr/>
        </p:nvSpPr>
        <p:spPr>
          <a:xfrm>
            <a:off x="4186687" y="308461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2B7555-9373-4843-8BB3-61613D0B2E11}"/>
              </a:ext>
            </a:extLst>
          </p:cNvPr>
          <p:cNvSpPr txBox="1"/>
          <p:nvPr/>
        </p:nvSpPr>
        <p:spPr>
          <a:xfrm>
            <a:off x="6781800" y="307526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ô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2" grpId="0"/>
      <p:bldP spid="17" grpId="0"/>
      <p:bldP spid="18" grpId="0"/>
      <p:bldP spid="19" grpId="0"/>
      <p:bldP spid="20" grpId="0"/>
      <p:bldP spid="21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266976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E0B2D-8E8F-4E96-9E54-6BD0A17FF1E9}"/>
              </a:ext>
            </a:extLst>
          </p:cNvPr>
          <p:cNvSpPr txBox="1"/>
          <p:nvPr/>
        </p:nvSpPr>
        <p:spPr>
          <a:xfrm>
            <a:off x="3886200" y="270400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khỉ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554E2-E04E-493F-98E7-A6F20B43DE34}"/>
              </a:ext>
            </a:extLst>
          </p:cNvPr>
          <p:cNvSpPr txBox="1"/>
          <p:nvPr/>
        </p:nvSpPr>
        <p:spPr>
          <a:xfrm>
            <a:off x="6808381" y="275533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5" name="Picture 2" descr="D:\ẢNH TV1-T1\41.jpg">
            <a:extLst>
              <a:ext uri="{FF2B5EF4-FFF2-40B4-BE49-F238E27FC236}">
                <a16:creationId xmlns:a16="http://schemas.microsoft.com/office/drawing/2014/main" id="{343435D6-7EF3-4A51-B10A-80A763C96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59518" r="59407" b="26465"/>
          <a:stretch/>
        </p:blipFill>
        <p:spPr bwMode="auto">
          <a:xfrm>
            <a:off x="250636" y="156807"/>
            <a:ext cx="2921598" cy="23297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V1-T1\41.jpg">
            <a:extLst>
              <a:ext uri="{FF2B5EF4-FFF2-40B4-BE49-F238E27FC236}">
                <a16:creationId xmlns:a16="http://schemas.microsoft.com/office/drawing/2014/main" id="{F78292FA-BFB2-4731-B6ED-1D6ECFB63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9" t="61940" r="33908" b="26172"/>
          <a:stretch/>
        </p:blipFill>
        <p:spPr bwMode="auto">
          <a:xfrm>
            <a:off x="3186221" y="156808"/>
            <a:ext cx="2819400" cy="23297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ẢNH TV1-T1\41.jpg">
            <a:extLst>
              <a:ext uri="{FF2B5EF4-FFF2-40B4-BE49-F238E27FC236}">
                <a16:creationId xmlns:a16="http://schemas.microsoft.com/office/drawing/2014/main" id="{85A5418C-532A-4BBF-8F62-D271FD8A9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8" t="61940" r="6896" b="26049"/>
          <a:stretch/>
        </p:blipFill>
        <p:spPr bwMode="auto">
          <a:xfrm>
            <a:off x="6031428" y="156809"/>
            <a:ext cx="2905233" cy="232977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02FC83-4F6E-4BD8-9C43-BF1B3A510AF5}"/>
              </a:ext>
            </a:extLst>
          </p:cNvPr>
          <p:cNvSpPr txBox="1"/>
          <p:nvPr/>
        </p:nvSpPr>
        <p:spPr>
          <a:xfrm>
            <a:off x="838200" y="266976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18A001-84EE-4D1D-9177-ED026462E8E0}"/>
              </a:ext>
            </a:extLst>
          </p:cNvPr>
          <p:cNvSpPr txBox="1"/>
          <p:nvPr/>
        </p:nvSpPr>
        <p:spPr>
          <a:xfrm>
            <a:off x="3886200" y="270400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ú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ỉ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28E286-87D5-4B25-9BDD-6E9E418A00A8}"/>
              </a:ext>
            </a:extLst>
          </p:cNvPr>
          <p:cNvSpPr txBox="1"/>
          <p:nvPr/>
        </p:nvSpPr>
        <p:spPr>
          <a:xfrm>
            <a:off x="6808381" y="2755331"/>
            <a:ext cx="218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ợ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92E17-5C3D-4A08-BC7A-0F8905721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39591" r="7517" b="21852"/>
          <a:stretch/>
        </p:blipFill>
        <p:spPr>
          <a:xfrm>
            <a:off x="533400" y="66675"/>
            <a:ext cx="7315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195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Chị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khế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2" descr="D:\ẢNH TV1-T1\42.jpg">
            <a:extLst>
              <a:ext uri="{FF2B5EF4-FFF2-40B4-BE49-F238E27FC236}">
                <a16:creationId xmlns:a16="http://schemas.microsoft.com/office/drawing/2014/main" id="{EC747211-73B6-4668-83DB-3049D3A59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2"/>
          <a:stretch/>
        </p:blipFill>
        <p:spPr bwMode="auto">
          <a:xfrm>
            <a:off x="0" y="14919"/>
            <a:ext cx="9144000" cy="361603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4FB7A6-99FF-4C0B-8DC1-FC234682D9BC}"/>
              </a:ext>
            </a:extLst>
          </p:cNvPr>
          <p:cNvSpPr txBox="1"/>
          <p:nvPr/>
        </p:nvSpPr>
        <p:spPr>
          <a:xfrm>
            <a:off x="457200" y="40195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ị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ế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ẢNH TV1-T1\42.jpg">
            <a:extLst>
              <a:ext uri="{FF2B5EF4-FFF2-40B4-BE49-F238E27FC236}">
                <a16:creationId xmlns:a16="http://schemas.microsoft.com/office/drawing/2014/main" id="{16D209DE-91CC-4539-90A3-E5CC179F4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8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96</Words>
  <Application>Microsoft Office PowerPoint</Application>
  <PresentationFormat>Trình chiếu Trên màn hình (16:9)</PresentationFormat>
  <Paragraphs>35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Arial-SGK-TV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PC</cp:lastModifiedBy>
  <cp:revision>78</cp:revision>
  <dcterms:created xsi:type="dcterms:W3CDTF">2020-08-17T06:39:59Z</dcterms:created>
  <dcterms:modified xsi:type="dcterms:W3CDTF">2022-01-14T10:40:14Z</dcterms:modified>
</cp:coreProperties>
</file>