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17" r:id="rId5"/>
    <p:sldId id="318" r:id="rId6"/>
    <p:sldId id="322" r:id="rId7"/>
    <p:sldId id="338" r:id="rId8"/>
    <p:sldId id="337" r:id="rId9"/>
    <p:sldId id="327" r:id="rId10"/>
    <p:sldId id="340" r:id="rId11"/>
    <p:sldId id="339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>
        <p:scale>
          <a:sx n="60" d="100"/>
          <a:sy n="60" d="100"/>
        </p:scale>
        <p:origin x="-1086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304800" y="1295400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559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4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vi-VN" sz="4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Vũ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Hải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Phong</a:t>
            </a:r>
            <a:endParaRPr lang="vi-VN" sz="44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259" y="-76200"/>
            <a:ext cx="327685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 dirty="0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</a:t>
            </a:r>
            <a:r>
              <a:rPr lang="en-US" sz="5500" b="1" dirty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2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864855" cy="1864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C6539B5-7AB2-46E8-83AA-C2007623AB17}"/>
              </a:ext>
            </a:extLst>
          </p:cNvPr>
          <p:cNvSpPr/>
          <p:nvPr/>
        </p:nvSpPr>
        <p:spPr>
          <a:xfrm>
            <a:off x="1066800" y="1143000"/>
            <a:ext cx="10820401" cy="4724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2790</TotalTime>
  <Words>141</Words>
  <Application>Microsoft Office PowerPoint</Application>
  <PresentationFormat>Custom</PresentationFormat>
  <Paragraphs>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MTC</cp:lastModifiedBy>
  <cp:revision>154</cp:revision>
  <dcterms:created xsi:type="dcterms:W3CDTF">2005-08-24T23:19:40Z</dcterms:created>
  <dcterms:modified xsi:type="dcterms:W3CDTF">2020-08-25T10:37:55Z</dcterms:modified>
</cp:coreProperties>
</file>