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8" r:id="rId1"/>
  </p:sldMasterIdLst>
  <p:notesMasterIdLst>
    <p:notesMasterId r:id="rId15"/>
  </p:notesMasterIdLst>
  <p:sldIdLst>
    <p:sldId id="277" r:id="rId2"/>
    <p:sldId id="281" r:id="rId3"/>
    <p:sldId id="257" r:id="rId4"/>
    <p:sldId id="258" r:id="rId5"/>
    <p:sldId id="259" r:id="rId6"/>
    <p:sldId id="260" r:id="rId7"/>
    <p:sldId id="278" r:id="rId8"/>
    <p:sldId id="280" r:id="rId9"/>
    <p:sldId id="261" r:id="rId10"/>
    <p:sldId id="262" r:id="rId11"/>
    <p:sldId id="263" r:id="rId12"/>
    <p:sldId id="264" r:id="rId13"/>
    <p:sldId id="265" r:id="rId14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54BFC-1945-4533-A629-15FF346DDFA7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B76163-DA77-49B9-A0A3-E044A3618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04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5550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749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8308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10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844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5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899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689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1492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97977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141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D53FD-A7D4-447B-9408-7712CA8E2D1D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82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b="1" smtClean="0">
                <a:solidFill>
                  <a:srgbClr val="0000FF"/>
                </a:solidFill>
              </a:rPr>
              <a:t>KHỞI ĐỘNG</a:t>
            </a:r>
            <a:endParaRPr lang="en-US" sz="6600" b="1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05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" t="67500" r="61578" b="22659"/>
          <a:stretch/>
        </p:blipFill>
        <p:spPr>
          <a:xfrm>
            <a:off x="195943" y="232230"/>
            <a:ext cx="2939143" cy="13643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" t="3888" r="81717" b="88281"/>
          <a:stretch/>
        </p:blipFill>
        <p:spPr>
          <a:xfrm>
            <a:off x="780585" y="1870892"/>
            <a:ext cx="1226635" cy="10172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7" t="10002" r="52637" b="78754"/>
          <a:stretch/>
        </p:blipFill>
        <p:spPr>
          <a:xfrm>
            <a:off x="2698594" y="2379529"/>
            <a:ext cx="2341757" cy="14608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98" t="10002" r="20896" b="78754"/>
          <a:stretch/>
        </p:blipFill>
        <p:spPr>
          <a:xfrm>
            <a:off x="5583568" y="2379529"/>
            <a:ext cx="2341757" cy="146081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46809" y="4075510"/>
            <a:ext cx="258708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+   ?   =   ?  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64450" y="4083677"/>
            <a:ext cx="548640" cy="54864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97999" y="4079936"/>
            <a:ext cx="580568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58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uiExpand="1" animBg="1"/>
      <p:bldP spid="14" grpId="0" uiExpan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" t="67500" r="61578" b="22659"/>
          <a:stretch/>
        </p:blipFill>
        <p:spPr>
          <a:xfrm>
            <a:off x="195943" y="232230"/>
            <a:ext cx="2939143" cy="13643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" t="29402" r="7480" b="45876"/>
          <a:stretch/>
        </p:blipFill>
        <p:spPr>
          <a:xfrm>
            <a:off x="348131" y="1870891"/>
            <a:ext cx="8110069" cy="32119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97569" y="4463660"/>
            <a:ext cx="548640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31118" y="4459919"/>
            <a:ext cx="580568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81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animBg="1"/>
      <p:bldP spid="11" grpId="0" uiExpan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" t="67500" r="61578" b="22659"/>
          <a:stretch/>
        </p:blipFill>
        <p:spPr>
          <a:xfrm>
            <a:off x="195943" y="232230"/>
            <a:ext cx="2939143" cy="13643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8" t="54915" r="6011" b="20363"/>
          <a:stretch/>
        </p:blipFill>
        <p:spPr>
          <a:xfrm>
            <a:off x="348131" y="1870891"/>
            <a:ext cx="8110069" cy="32119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31118" y="3875144"/>
            <a:ext cx="548640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36218" y="3871588"/>
            <a:ext cx="580568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25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animBg="1"/>
      <p:bldP spid="11" grpId="0" uiExpan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" t="67500" r="61578" b="22659"/>
          <a:stretch/>
        </p:blipFill>
        <p:spPr>
          <a:xfrm>
            <a:off x="195943" y="232230"/>
            <a:ext cx="2939143" cy="13643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8" t="75589" r="6221" b="5967"/>
          <a:stretch/>
        </p:blipFill>
        <p:spPr>
          <a:xfrm>
            <a:off x="348131" y="1870891"/>
            <a:ext cx="8110069" cy="239630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48346" y="3636350"/>
            <a:ext cx="548640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6917" y="3636349"/>
            <a:ext cx="580568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55772" y="3636348"/>
            <a:ext cx="580568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19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animBg="1"/>
      <p:bldP spid="11" grpId="0" uiExpand="1" animBg="1"/>
      <p:bldP spid="7" grpId="0" uiExpan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94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285" y="553812"/>
            <a:ext cx="8679543" cy="2450645"/>
          </a:xfrm>
        </p:spPr>
        <p:txBody>
          <a:bodyPr>
            <a:norm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3: </a:t>
            </a:r>
            <a:b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cộng, phép trừ trong phạm vi 10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10</a:t>
            </a:r>
            <a:br>
              <a:rPr lang="en-US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CỘNG TRONG PHẠM VI 10</a:t>
            </a:r>
            <a:endParaRPr lang="en-US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30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7" r="3099" b="77072"/>
          <a:stretch/>
        </p:blipFill>
        <p:spPr>
          <a:xfrm>
            <a:off x="304800" y="388256"/>
            <a:ext cx="8606972" cy="317871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3335113"/>
            <a:ext cx="8679543" cy="1560738"/>
          </a:xfrm>
        </p:spPr>
        <p:txBody>
          <a:bodyPr>
            <a:norm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  <a:endParaRPr lang="en-US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35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" t="23870" r="62962" b="68474"/>
          <a:stretch/>
        </p:blipFill>
        <p:spPr>
          <a:xfrm>
            <a:off x="304800" y="388256"/>
            <a:ext cx="2806390" cy="10614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59199" y="3245006"/>
            <a:ext cx="4775199" cy="15081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3 + 2 = 5</a:t>
            </a:r>
          </a:p>
          <a:p>
            <a:pPr algn="ctr"/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Ba cộng hai bằng năm. Dấu cộng: +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9" t="39322" r="60365" b="45557"/>
          <a:stretch/>
        </p:blipFill>
        <p:spPr>
          <a:xfrm>
            <a:off x="1048215" y="1851103"/>
            <a:ext cx="2062975" cy="2096429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4638907" y="2531327"/>
            <a:ext cx="379142" cy="3791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218770" y="2531327"/>
            <a:ext cx="379142" cy="3791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798633" y="2531327"/>
            <a:ext cx="379142" cy="3791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657278" y="2509025"/>
            <a:ext cx="379142" cy="379142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280684" y="2531327"/>
            <a:ext cx="379142" cy="379142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278970" y="2152186"/>
            <a:ext cx="3735659" cy="109282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190689" y="2081896"/>
            <a:ext cx="3974170" cy="121818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Nam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3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quả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bóng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bay,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Mai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2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quả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bóng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bay.</a:t>
            </a:r>
            <a:endParaRPr lang="en-US" sz="28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244601" y="4171230"/>
            <a:ext cx="6415226" cy="90155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Gộp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lại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cả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hai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bao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nhiêu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quả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bóng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bay?</a:t>
            </a:r>
            <a:endParaRPr lang="en-US" sz="28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244600" y="5374550"/>
            <a:ext cx="6415226" cy="9015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3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quả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bóng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2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quả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bóng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5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quả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bóng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.</a:t>
            </a:r>
            <a:endParaRPr lang="en-US" sz="28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16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  <p:bldP spid="2" grpId="0" animBg="1"/>
      <p:bldP spid="8" grpId="0" animBg="1"/>
      <p:bldP spid="9" grpId="0" animBg="1"/>
      <p:bldP spid="10" grpId="0" animBg="1"/>
      <p:bldP spid="11" grpId="0" animBg="1"/>
      <p:bldP spid="3" grpId="0" animBg="1"/>
      <p:bldP spid="7" grpId="0" animBg="1"/>
      <p:bldP spid="7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1" t="55827" r="375" b="32971"/>
          <a:stretch/>
        </p:blipFill>
        <p:spPr>
          <a:xfrm>
            <a:off x="195943" y="2002972"/>
            <a:ext cx="8606972" cy="15530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28345" y="2179321"/>
            <a:ext cx="337457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 + 3 = 4</a:t>
            </a:r>
          </a:p>
          <a:p>
            <a:pPr algn="ctr"/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cộng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ba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bằng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bốn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.</a:t>
            </a:r>
          </a:p>
          <a:p>
            <a:pPr algn="ctr"/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" t="22378" r="61578" b="67781"/>
          <a:stretch/>
        </p:blipFill>
        <p:spPr>
          <a:xfrm>
            <a:off x="195943" y="232230"/>
            <a:ext cx="2939143" cy="1364341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147617" y="3753568"/>
            <a:ext cx="6957291" cy="60909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1 ô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tô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màu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vàng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3 ô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tô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màu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đỏ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4 ô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tô</a:t>
            </a:r>
            <a:endParaRPr lang="en-US" sz="28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25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b="1" smtClean="0">
                <a:solidFill>
                  <a:srgbClr val="0000FF"/>
                </a:solidFill>
              </a:rPr>
              <a:t>THƯ GIÃN</a:t>
            </a:r>
            <a:endParaRPr lang="en-US" sz="6600" b="1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hu-Voi-Con-O-Ban-Don-Yen-Hu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63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3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87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0" t="77812" r="3779" b="6275"/>
          <a:stretch/>
        </p:blipFill>
        <p:spPr>
          <a:xfrm>
            <a:off x="195943" y="2177143"/>
            <a:ext cx="8512628" cy="22061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73719" y="2743199"/>
            <a:ext cx="548640" cy="54864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" t="67500" r="61578" b="22659"/>
          <a:stretch/>
        </p:blipFill>
        <p:spPr>
          <a:xfrm>
            <a:off x="195943" y="232230"/>
            <a:ext cx="2939143" cy="13643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00135" y="2683039"/>
            <a:ext cx="580568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85333" y="3696135"/>
            <a:ext cx="580568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29163" y="3734670"/>
            <a:ext cx="580568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97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animBg="1"/>
      <p:bldP spid="7" grpId="0" uiExpand="1" animBg="1"/>
      <p:bldP spid="8" grpId="0" uiExpand="1" animBg="1"/>
      <p:bldP spid="9" grpId="0" uiExpan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Chủ đề 3: Phép cộng, phép trừ trong phạm vi 10  Bài 10 PHÉP CỘNG TRONG PHẠM VI 10&amp;quot;&quot;/&gt;&lt;property id=&quot;20307&quot; value=&quot;257&quot;/&gt;&lt;/object&gt;&lt;object type=&quot;3&quot; unique_id=&quot;10004&quot;&gt;&lt;property id=&quot;20148&quot; value=&quot;5&quot;/&gt;&lt;property id=&quot;20300&quot; value=&quot;Slide 2 - &amp;quot;Tiết 1&amp;quot;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1&quot;/&gt;&lt;/object&gt;&lt;object type=&quot;3&quot; unique_id=&quot;10008&quot;&gt;&lt;property id=&quot;20148&quot; value=&quot;5&quot;/&gt;&lt;property id=&quot;20300&quot; value=&quot;Slide 6&quot;/&gt;&lt;property id=&quot;20307&quot; value=&quot;262&quot;/&gt;&lt;/object&gt;&lt;object type=&quot;3&quot; unique_id=&quot;10009&quot;&gt;&lt;property id=&quot;20148&quot; value=&quot;5&quot;/&gt;&lt;property id=&quot;20300&quot; value=&quot;Slide 7&quot;/&gt;&lt;property id=&quot;20307&quot; value=&quot;263&quot;/&gt;&lt;/object&gt;&lt;object type=&quot;3&quot; unique_id=&quot;10010&quot;&gt;&lt;property id=&quot;20148&quot; value=&quot;5&quot;/&gt;&lt;property id=&quot;20300&quot; value=&quot;Slide 8&quot;/&gt;&lt;property id=&quot;20307&quot; value=&quot;264&quot;/&gt;&lt;/object&gt;&lt;object type=&quot;3&quot; unique_id=&quot;10011&quot;&gt;&lt;property id=&quot;20148&quot; value=&quot;5&quot;/&gt;&lt;property id=&quot;20300&quot; value=&quot;Slide 9&quot;/&gt;&lt;property id=&quot;20307&quot; value=&quot;265&quot;/&gt;&lt;/object&gt;&lt;object type=&quot;3&quot; unique_id=&quot;10012&quot;&gt;&lt;property id=&quot;20148&quot; value=&quot;5&quot;/&gt;&lt;property id=&quot;20300&quot; value=&quot;Slide 10 - &amp;quot;Tiết 2&amp;quot;&quot;/&gt;&lt;property id=&quot;20307&quot; value=&quot;266&quot;/&gt;&lt;/object&gt;&lt;object type=&quot;3&quot; unique_id=&quot;10013&quot;&gt;&lt;property id=&quot;20148&quot; value=&quot;5&quot;/&gt;&lt;property id=&quot;20300&quot; value=&quot;Slide 11&quot;/&gt;&lt;property id=&quot;20307&quot; value=&quot;267&quot;/&gt;&lt;/object&gt;&lt;object type=&quot;3&quot; unique_id=&quot;10014&quot;&gt;&lt;property id=&quot;20148&quot; value=&quot;5&quot;/&gt;&lt;property id=&quot;20300&quot; value=&quot;Slide 12&quot;/&gt;&lt;property id=&quot;20307&quot; value=&quot;268&quot;/&gt;&lt;/object&gt;&lt;object type=&quot;3&quot; unique_id=&quot;10015&quot;&gt;&lt;property id=&quot;20148&quot; value=&quot;5&quot;/&gt;&lt;property id=&quot;20300&quot; value=&quot;Slide 13&quot;/&gt;&lt;property id=&quot;20307&quot; value=&quot;269&quot;/&gt;&lt;/object&gt;&lt;object type=&quot;3&quot; unique_id=&quot;10016&quot;&gt;&lt;property id=&quot;20148&quot; value=&quot;5&quot;/&gt;&lt;property id=&quot;20300&quot; value=&quot;Slide 14&quot;/&gt;&lt;property id=&quot;20307&quot; value=&quot;270&quot;/&gt;&lt;/object&gt;&lt;object type=&quot;3&quot; unique_id=&quot;10017&quot;&gt;&lt;property id=&quot;20148&quot; value=&quot;5&quot;/&gt;&lt;property id=&quot;20300&quot; value=&quot;Slide 15 - &amp;quot;Tiết 3&amp;quot;&quot;/&gt;&lt;property id=&quot;20307&quot; value=&quot;272&quot;/&gt;&lt;/object&gt;&lt;object type=&quot;3&quot; unique_id=&quot;10018&quot;&gt;&lt;property id=&quot;20148&quot; value=&quot;5&quot;/&gt;&lt;property id=&quot;20300&quot; value=&quot;Slide 16 - &amp;quot;Thêm vào thì bằng mấy?&amp;quot;&quot;/&gt;&lt;property id=&quot;20307&quot; value=&quot;271&quot;/&gt;&lt;/object&gt;&lt;object type=&quot;3&quot; unique_id=&quot;10019&quot;&gt;&lt;property id=&quot;20148&quot; value=&quot;5&quot;/&gt;&lt;property id=&quot;20300&quot; value=&quot;Slide 17&quot;/&gt;&lt;property id=&quot;20307&quot; value=&quot;273&quot;/&gt;&lt;/object&gt;&lt;object type=&quot;3&quot; unique_id=&quot;10020&quot;&gt;&lt;property id=&quot;20148&quot; value=&quot;5&quot;/&gt;&lt;property id=&quot;20300&quot; value=&quot;Slide 18&quot;/&gt;&lt;property id=&quot;20307&quot; value=&quot;274&quot;/&gt;&lt;/object&gt;&lt;object type=&quot;3&quot; unique_id=&quot;10021&quot;&gt;&lt;property id=&quot;20148&quot; value=&quot;5&quot;/&gt;&lt;property id=&quot;20300&quot; value=&quot;Slide 19&quot;/&gt;&lt;property id=&quot;20307&quot; value=&quot;275&quot;/&gt;&lt;/object&gt;&lt;object type=&quot;3&quot; unique_id=&quot;10022&quot;&gt;&lt;property id=&quot;20148&quot; value=&quot;5&quot;/&gt;&lt;property id=&quot;20300&quot; value=&quot;Slide 20&quot;/&gt;&lt;property id=&quot;20307&quot; value=&quot;276&quot;/&gt;&lt;/object&gt;&lt;/object&gt;&lt;object type=&quot;8&quot; unique_id=&quot;1004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</TotalTime>
  <Words>113</Words>
  <Application>Microsoft Office PowerPoint</Application>
  <PresentationFormat>On-screen Show (4:3)</PresentationFormat>
  <Paragraphs>27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Arial-SGK-TV</vt:lpstr>
      <vt:lpstr>Calibri</vt:lpstr>
      <vt:lpstr>Calibri Light</vt:lpstr>
      <vt:lpstr>Times New Roman</vt:lpstr>
      <vt:lpstr>Office Theme</vt:lpstr>
      <vt:lpstr>KHỞI ĐỘNG</vt:lpstr>
      <vt:lpstr>PowerPoint Presentation</vt:lpstr>
      <vt:lpstr>Chủ đề 3:  Phép cộng, phép trừ trong phạm vi 10  Bài 10 PHÉP CỘNG TRONG PHẠM VI 10</vt:lpstr>
      <vt:lpstr>Tiết 1</vt:lpstr>
      <vt:lpstr>PowerPoint Presentation</vt:lpstr>
      <vt:lpstr>PowerPoint Presentation</vt:lpstr>
      <vt:lpstr>THƯ GIÃN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 3: Phép cộng, phép trừ trong phạm vi 10  Bài 10 PHÉP CỘNG TRONG PHẠM VI 10</dc:title>
  <dc:creator>Administrator</dc:creator>
  <cp:lastModifiedBy>laptop</cp:lastModifiedBy>
  <cp:revision>23</cp:revision>
  <dcterms:created xsi:type="dcterms:W3CDTF">2020-08-11T08:01:10Z</dcterms:created>
  <dcterms:modified xsi:type="dcterms:W3CDTF">2022-11-14T09:25:33Z</dcterms:modified>
</cp:coreProperties>
</file>