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85" r:id="rId3"/>
    <p:sldId id="289" r:id="rId4"/>
    <p:sldId id="257" r:id="rId5"/>
    <p:sldId id="259" r:id="rId6"/>
    <p:sldId id="258" r:id="rId7"/>
    <p:sldId id="263" r:id="rId8"/>
    <p:sldId id="260" r:id="rId9"/>
    <p:sldId id="293" r:id="rId10"/>
    <p:sldId id="294" r:id="rId11"/>
    <p:sldId id="261" r:id="rId12"/>
    <p:sldId id="262" r:id="rId13"/>
    <p:sldId id="264" r:id="rId14"/>
    <p:sldId id="265" r:id="rId15"/>
    <p:sldId id="283" r:id="rId16"/>
    <p:sldId id="266" r:id="rId17"/>
    <p:sldId id="286" r:id="rId18"/>
    <p:sldId id="290" r:id="rId19"/>
    <p:sldId id="267" r:id="rId20"/>
    <p:sldId id="268" r:id="rId21"/>
    <p:sldId id="269" r:id="rId22"/>
    <p:sldId id="274" r:id="rId23"/>
    <p:sldId id="270" r:id="rId24"/>
    <p:sldId id="271" r:id="rId25"/>
    <p:sldId id="272" r:id="rId26"/>
    <p:sldId id="273" r:id="rId27"/>
    <p:sldId id="275" r:id="rId28"/>
    <p:sldId id="284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3213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03" autoAdjust="0"/>
    <p:restoredTop sz="94660"/>
  </p:normalViewPr>
  <p:slideViewPr>
    <p:cSldViewPr>
      <p:cViewPr varScale="1">
        <p:scale>
          <a:sx n="69" d="100"/>
          <a:sy n="69" d="100"/>
        </p:scale>
        <p:origin x="149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4333CA-625E-44BB-9823-B670085EB766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B5D5C9-4F4D-4F52-80CB-4408BA44E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547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55541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5554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2134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561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5304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2283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392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762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437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416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978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4501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750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487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9CB850-4F5D-4C6B-88CA-104DDEA230C3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885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7.png"/><Relationship Id="rId4" Type="http://schemas.openxmlformats.org/officeDocument/2006/relationships/image" Target="../media/image2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image" Target="../media/image9.gif"/><Relationship Id="rId7" Type="http://schemas.openxmlformats.org/officeDocument/2006/relationships/image" Target="../media/image1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gif"/><Relationship Id="rId10" Type="http://schemas.openxmlformats.org/officeDocument/2006/relationships/image" Target="../media/image16.gif"/><Relationship Id="rId4" Type="http://schemas.openxmlformats.org/officeDocument/2006/relationships/image" Target="../media/image10.gif"/><Relationship Id="rId9" Type="http://schemas.openxmlformats.org/officeDocument/2006/relationships/image" Target="../media/image15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1.png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gif"/><Relationship Id="rId12" Type="http://schemas.openxmlformats.org/officeDocument/2006/relationships/image" Target="../media/image16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gif"/><Relationship Id="rId11" Type="http://schemas.openxmlformats.org/officeDocument/2006/relationships/image" Target="../media/image15.gif"/><Relationship Id="rId5" Type="http://schemas.openxmlformats.org/officeDocument/2006/relationships/image" Target="../media/image9.gif"/><Relationship Id="rId10" Type="http://schemas.openxmlformats.org/officeDocument/2006/relationships/image" Target="../media/image14.gif"/><Relationship Id="rId4" Type="http://schemas.openxmlformats.org/officeDocument/2006/relationships/audio" Target="../media/audio1.wav"/><Relationship Id="rId9" Type="http://schemas.openxmlformats.org/officeDocument/2006/relationships/image" Target="../media/image13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05774" y="1828800"/>
            <a:ext cx="593245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BÀI 10: PHÉP CỘNG </a:t>
            </a:r>
          </a:p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TRONG PHẠM VI 10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75028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6553200" y="2873514"/>
            <a:ext cx="2286000" cy="276528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/>
          <p:cNvSpPr/>
          <p:nvPr/>
        </p:nvSpPr>
        <p:spPr>
          <a:xfrm>
            <a:off x="3429000" y="2819400"/>
            <a:ext cx="2286000" cy="276528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>
            <a:off x="609600" y="2819400"/>
            <a:ext cx="2286000" cy="276528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" t="43267" r="58636" b="26680"/>
          <a:stretch/>
        </p:blipFill>
        <p:spPr>
          <a:xfrm>
            <a:off x="-6927" y="0"/>
            <a:ext cx="3685309" cy="15450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042" r="76970" b="15909"/>
          <a:stretch/>
        </p:blipFill>
        <p:spPr>
          <a:xfrm>
            <a:off x="457200" y="1981200"/>
            <a:ext cx="2362200" cy="685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9601" y="2971800"/>
            <a:ext cx="16763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0 + 4 =</a:t>
            </a:r>
            <a:endParaRPr lang="en-US" sz="4000" b="1" dirty="0">
              <a:solidFill>
                <a:srgbClr val="3213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" y="3810000"/>
            <a:ext cx="182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3 + 1 =</a:t>
            </a:r>
            <a:endParaRPr lang="en-US" sz="4000" b="1" dirty="0">
              <a:solidFill>
                <a:srgbClr val="3213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600" y="4648200"/>
            <a:ext cx="167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2 + 2 =</a:t>
            </a:r>
            <a:endParaRPr lang="en-US" sz="4000" b="1" dirty="0">
              <a:solidFill>
                <a:srgbClr val="3213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81401" y="2895600"/>
            <a:ext cx="16763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4000" b="1" dirty="0" smtClean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 + 3 =</a:t>
            </a:r>
            <a:endParaRPr lang="en-US" sz="4000" b="1" dirty="0">
              <a:solidFill>
                <a:srgbClr val="3213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81400" y="3733800"/>
            <a:ext cx="182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4000" b="1" dirty="0" smtClean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 + 5 =</a:t>
            </a:r>
            <a:endParaRPr lang="en-US" sz="4000" b="1" dirty="0">
              <a:solidFill>
                <a:srgbClr val="3213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81400" y="4572000"/>
            <a:ext cx="167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4000" b="1" dirty="0" smtClean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 + 4 =</a:t>
            </a:r>
            <a:endParaRPr lang="en-US" sz="4000" b="1" dirty="0">
              <a:solidFill>
                <a:srgbClr val="3213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29401" y="2895600"/>
            <a:ext cx="16763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3 + 3 =</a:t>
            </a:r>
            <a:endParaRPr lang="en-US" sz="4000" b="1" dirty="0">
              <a:solidFill>
                <a:srgbClr val="3213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29400" y="3733800"/>
            <a:ext cx="182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4 + 2 =</a:t>
            </a:r>
            <a:endParaRPr lang="en-US" sz="4000" b="1" dirty="0">
              <a:solidFill>
                <a:srgbClr val="3213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29400" y="4572000"/>
            <a:ext cx="167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6 + 0 =</a:t>
            </a:r>
            <a:endParaRPr lang="en-US" sz="4000" b="1" dirty="0">
              <a:solidFill>
                <a:srgbClr val="3213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27564" y="2971800"/>
            <a:ext cx="568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 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51364" y="3787914"/>
            <a:ext cx="568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 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51364" y="4648200"/>
            <a:ext cx="568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 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23164" y="2873514"/>
            <a:ext cx="568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223164" y="3657600"/>
            <a:ext cx="568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223164" y="4549914"/>
            <a:ext cx="568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305800" y="2895600"/>
            <a:ext cx="568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 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271164" y="3733800"/>
            <a:ext cx="568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 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305800" y="4549914"/>
            <a:ext cx="568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 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7669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" t="43267" r="58636" b="26680"/>
          <a:stretch/>
        </p:blipFill>
        <p:spPr>
          <a:xfrm>
            <a:off x="-6927" y="0"/>
            <a:ext cx="3685309" cy="15450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2" t="42050" r="71515" b="48249"/>
          <a:stretch/>
        </p:blipFill>
        <p:spPr>
          <a:xfrm>
            <a:off x="789707" y="1676400"/>
            <a:ext cx="1583267" cy="838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94" t="50674" r="15000" b="20077"/>
          <a:stretch/>
        </p:blipFill>
        <p:spPr>
          <a:xfrm>
            <a:off x="20782" y="2667000"/>
            <a:ext cx="8982929" cy="3276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98" t="70307" r="60528" b="24004"/>
          <a:stretch/>
        </p:blipFill>
        <p:spPr>
          <a:xfrm>
            <a:off x="2691628" y="4876800"/>
            <a:ext cx="633462" cy="6373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98" t="70307" r="60528" b="24004"/>
          <a:stretch/>
        </p:blipFill>
        <p:spPr>
          <a:xfrm>
            <a:off x="3733800" y="4876800"/>
            <a:ext cx="633462" cy="6373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98" t="70307" r="60528" b="24004"/>
          <a:stretch/>
        </p:blipFill>
        <p:spPr>
          <a:xfrm>
            <a:off x="5843538" y="4876800"/>
            <a:ext cx="633462" cy="6373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98" t="70307" r="60528" b="24004"/>
          <a:stretch/>
        </p:blipFill>
        <p:spPr>
          <a:xfrm>
            <a:off x="6910338" y="4876800"/>
            <a:ext cx="633462" cy="637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298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" t="43267" r="58636" b="26680"/>
          <a:stretch/>
        </p:blipFill>
        <p:spPr>
          <a:xfrm>
            <a:off x="-6927" y="0"/>
            <a:ext cx="3685309" cy="15450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9" t="36121" r="70303" b="53099"/>
          <a:stretch/>
        </p:blipFill>
        <p:spPr>
          <a:xfrm>
            <a:off x="381000" y="1670177"/>
            <a:ext cx="2209800" cy="9019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1" t="29114" r="42727" b="35443"/>
          <a:stretch/>
        </p:blipFill>
        <p:spPr>
          <a:xfrm>
            <a:off x="3276600" y="1545020"/>
            <a:ext cx="3751118" cy="18221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27" t="40233" r="3978" b="36605"/>
          <a:stretch/>
        </p:blipFill>
        <p:spPr>
          <a:xfrm>
            <a:off x="2067561" y="3096967"/>
            <a:ext cx="5078149" cy="1828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33" t="38556" r="45455" b="48927"/>
          <a:stretch/>
        </p:blipFill>
        <p:spPr>
          <a:xfrm>
            <a:off x="4191000" y="3748846"/>
            <a:ext cx="568036" cy="6435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65" t="37950" r="34323" b="49533"/>
          <a:stretch/>
        </p:blipFill>
        <p:spPr>
          <a:xfrm>
            <a:off x="2708564" y="3730195"/>
            <a:ext cx="568036" cy="6435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65" t="37950" r="34323" b="49533"/>
          <a:stretch/>
        </p:blipFill>
        <p:spPr>
          <a:xfrm>
            <a:off x="5562600" y="3748846"/>
            <a:ext cx="568036" cy="6435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27" t="40233" r="3978" b="36605"/>
          <a:stretch/>
        </p:blipFill>
        <p:spPr>
          <a:xfrm>
            <a:off x="2088343" y="4730340"/>
            <a:ext cx="5078149" cy="1828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33" t="38556" r="45455" b="48927"/>
          <a:stretch/>
        </p:blipFill>
        <p:spPr>
          <a:xfrm>
            <a:off x="2819400" y="5395667"/>
            <a:ext cx="568036" cy="64353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65" t="37950" r="34323" b="49533"/>
          <a:stretch/>
        </p:blipFill>
        <p:spPr>
          <a:xfrm>
            <a:off x="4191000" y="5322974"/>
            <a:ext cx="568036" cy="6435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65" t="37950" r="34323" b="49533"/>
          <a:stretch/>
        </p:blipFill>
        <p:spPr>
          <a:xfrm>
            <a:off x="5630255" y="5420687"/>
            <a:ext cx="568036" cy="643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446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" t="43267" r="58636" b="26680"/>
          <a:stretch/>
        </p:blipFill>
        <p:spPr>
          <a:xfrm>
            <a:off x="-6927" y="0"/>
            <a:ext cx="3685309" cy="15450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9" t="36121" r="70303" b="53099"/>
          <a:stretch/>
        </p:blipFill>
        <p:spPr>
          <a:xfrm>
            <a:off x="381000" y="1670177"/>
            <a:ext cx="2209800" cy="9019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27" t="40233" r="3978" b="36605"/>
          <a:stretch/>
        </p:blipFill>
        <p:spPr>
          <a:xfrm>
            <a:off x="1870363" y="3886201"/>
            <a:ext cx="5078149" cy="1828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84" t="54630" r="35304" b="32853"/>
          <a:stretch/>
        </p:blipFill>
        <p:spPr>
          <a:xfrm>
            <a:off x="4038600" y="4478835"/>
            <a:ext cx="568036" cy="6435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24" t="22705" r="34164" b="64778"/>
          <a:stretch/>
        </p:blipFill>
        <p:spPr>
          <a:xfrm>
            <a:off x="2569029" y="4478835"/>
            <a:ext cx="568036" cy="6435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6" t="23941" r="37651" b="23941"/>
          <a:stretch/>
        </p:blipFill>
        <p:spPr>
          <a:xfrm>
            <a:off x="3144550" y="765583"/>
            <a:ext cx="4531300" cy="288508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98" t="70307" r="60528" b="24004"/>
          <a:stretch/>
        </p:blipFill>
        <p:spPr>
          <a:xfrm>
            <a:off x="5398268" y="4512767"/>
            <a:ext cx="633462" cy="637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113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" t="43267" r="58636" b="26680"/>
          <a:stretch/>
        </p:blipFill>
        <p:spPr>
          <a:xfrm>
            <a:off x="-6927" y="0"/>
            <a:ext cx="3359727" cy="1295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7" t="27228" r="68940" b="40972"/>
          <a:stretch/>
        </p:blipFill>
        <p:spPr>
          <a:xfrm>
            <a:off x="983673" y="1929740"/>
            <a:ext cx="1529486" cy="13468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0" t="30861" r="63788" b="58595"/>
          <a:stretch/>
        </p:blipFill>
        <p:spPr>
          <a:xfrm>
            <a:off x="457200" y="1219200"/>
            <a:ext cx="3792924" cy="6966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48" t="27228" r="39848" b="40972"/>
          <a:stretch/>
        </p:blipFill>
        <p:spPr>
          <a:xfrm>
            <a:off x="3657600" y="1905000"/>
            <a:ext cx="1529486" cy="13468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84" t="27571" r="9213" b="40629"/>
          <a:stretch/>
        </p:blipFill>
        <p:spPr>
          <a:xfrm>
            <a:off x="6477000" y="1929740"/>
            <a:ext cx="1529486" cy="13468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1" t="62509" r="4462" b="10060"/>
          <a:stretch/>
        </p:blipFill>
        <p:spPr>
          <a:xfrm>
            <a:off x="1295400" y="3714996"/>
            <a:ext cx="6539344" cy="11618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7" t="55525" r="70000" b="11597"/>
          <a:stretch/>
        </p:blipFill>
        <p:spPr>
          <a:xfrm>
            <a:off x="868890" y="4876800"/>
            <a:ext cx="1484772" cy="14263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4" t="53693" r="40160" b="12933"/>
          <a:stretch/>
        </p:blipFill>
        <p:spPr>
          <a:xfrm>
            <a:off x="2854036" y="4876799"/>
            <a:ext cx="2327564" cy="144780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95" t="55663" r="9562" b="11459"/>
          <a:stretch/>
        </p:blipFill>
        <p:spPr>
          <a:xfrm>
            <a:off x="6477000" y="4898283"/>
            <a:ext cx="1484772" cy="1426317"/>
          </a:xfrm>
          <a:prstGeom prst="rect">
            <a:avLst/>
          </a:prstGeom>
        </p:spPr>
      </p:pic>
      <p:cxnSp>
        <p:nvCxnSpPr>
          <p:cNvPr id="13" name="Curved Connector 12"/>
          <p:cNvCxnSpPr/>
          <p:nvPr/>
        </p:nvCxnSpPr>
        <p:spPr>
          <a:xfrm flipV="1">
            <a:off x="2209800" y="4876799"/>
            <a:ext cx="2040324" cy="734642"/>
          </a:xfrm>
          <a:prstGeom prst="curvedConnector3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7086600" y="4876799"/>
            <a:ext cx="0" cy="73464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905000" y="3124200"/>
            <a:ext cx="0" cy="8382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urved Connector 18"/>
          <p:cNvCxnSpPr/>
          <p:nvPr/>
        </p:nvCxnSpPr>
        <p:spPr>
          <a:xfrm>
            <a:off x="4565072" y="3048000"/>
            <a:ext cx="1683328" cy="914400"/>
          </a:xfrm>
          <a:prstGeom prst="curvedConnector3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urved Connector 22"/>
          <p:cNvCxnSpPr/>
          <p:nvPr/>
        </p:nvCxnSpPr>
        <p:spPr>
          <a:xfrm rot="10800000" flipV="1">
            <a:off x="5181600" y="3048000"/>
            <a:ext cx="1905000" cy="914400"/>
          </a:xfrm>
          <a:prstGeom prst="curvedConnector3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0297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333022" y="1600200"/>
            <a:ext cx="5401338" cy="4251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Arial"/>
              </a:rPr>
              <a:t>CỦNG</a:t>
            </a:r>
            <a:r>
              <a:rPr lang="en-GB" sz="8000" b="1" kern="0" spc="13" dirty="0">
                <a:solidFill>
                  <a:srgbClr val="00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Arial"/>
              </a:rPr>
              <a:t>CỐ</a:t>
            </a:r>
            <a:r>
              <a:rPr lang="en-GB" sz="8000" b="1" kern="0" spc="13" dirty="0">
                <a:solidFill>
                  <a:srgbClr val="00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Arial"/>
              </a:rPr>
              <a:t> </a:t>
            </a:r>
          </a:p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Arial"/>
              </a:rPr>
              <a:t>BÀI</a:t>
            </a:r>
            <a:r>
              <a:rPr lang="en-GB" sz="8000" b="1" kern="0" spc="13" dirty="0">
                <a:solidFill>
                  <a:srgbClr val="00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Arial"/>
              </a:rPr>
              <a:t>HỌC</a:t>
            </a:r>
            <a:r>
              <a:rPr lang="en-GB" sz="8000" b="1" kern="0" spc="13" dirty="0">
                <a:solidFill>
                  <a:srgbClr val="00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Arial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1481" y="3969219"/>
            <a:ext cx="2952520" cy="28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578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28966" y="3505200"/>
            <a:ext cx="2779736" cy="78483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5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LUYỆN TẬP</a:t>
            </a:r>
            <a:endParaRPr lang="en-US" sz="4500" b="1" cap="none" spc="0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055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828800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b="1" smtClean="0">
                <a:solidFill>
                  <a:srgbClr val="0000FF"/>
                </a:solidFill>
              </a:rPr>
              <a:t>KHỞI ĐỘNG</a:t>
            </a:r>
            <a:endParaRPr lang="en-US" sz="6000" b="1">
              <a:solidFill>
                <a:srgbClr val="0000FF"/>
              </a:solidFill>
            </a:endParaRPr>
          </a:p>
        </p:txBody>
      </p:sp>
      <p:pic>
        <p:nvPicPr>
          <p:cNvPr id="3" name="Chu-Voi-Con-O-Ban-Don-Yen-Huo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69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730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5" t="33696" r="60455" b="44466"/>
          <a:stretch/>
        </p:blipFill>
        <p:spPr>
          <a:xfrm>
            <a:off x="0" y="0"/>
            <a:ext cx="3429000" cy="1371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99" r="81250" b="68191"/>
          <a:stretch/>
        </p:blipFill>
        <p:spPr>
          <a:xfrm>
            <a:off x="533399" y="1371600"/>
            <a:ext cx="2176097" cy="685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1" t="35538" r="37473" b="27760"/>
          <a:stretch/>
        </p:blipFill>
        <p:spPr>
          <a:xfrm>
            <a:off x="228600" y="2590800"/>
            <a:ext cx="5943600" cy="2895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78" t="67723" r="12121" b="23525"/>
          <a:stretch/>
        </p:blipFill>
        <p:spPr>
          <a:xfrm>
            <a:off x="2228990" y="4597703"/>
            <a:ext cx="590410" cy="6600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23" t="38962" r="6292" b="31185"/>
          <a:stretch/>
        </p:blipFill>
        <p:spPr>
          <a:xfrm>
            <a:off x="6324600" y="2798618"/>
            <a:ext cx="2493817" cy="23552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78" t="67723" r="12121" b="23525"/>
          <a:stretch/>
        </p:blipFill>
        <p:spPr>
          <a:xfrm>
            <a:off x="5105400" y="4607090"/>
            <a:ext cx="590410" cy="6600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78" t="67723" r="12121" b="23525"/>
          <a:stretch/>
        </p:blipFill>
        <p:spPr>
          <a:xfrm>
            <a:off x="8001000" y="3530903"/>
            <a:ext cx="590410" cy="660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80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828800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b="1" smtClean="0">
                <a:solidFill>
                  <a:srgbClr val="0000FF"/>
                </a:solidFill>
              </a:rPr>
              <a:t>KHỞI ĐỘNG</a:t>
            </a:r>
            <a:endParaRPr lang="en-US" sz="6000" b="1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667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5" t="33696" r="60455" b="44466"/>
          <a:stretch/>
        </p:blipFill>
        <p:spPr>
          <a:xfrm>
            <a:off x="0" y="0"/>
            <a:ext cx="3429000" cy="1371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99" r="81250" b="68191"/>
          <a:stretch/>
        </p:blipFill>
        <p:spPr>
          <a:xfrm>
            <a:off x="533399" y="1371600"/>
            <a:ext cx="2176097" cy="685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1" t="42231" r="6955" b="20847"/>
          <a:stretch/>
        </p:blipFill>
        <p:spPr>
          <a:xfrm>
            <a:off x="235772" y="2344271"/>
            <a:ext cx="8755828" cy="27611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99" t="73010" r="57648" b="17033"/>
          <a:stretch/>
        </p:blipFill>
        <p:spPr>
          <a:xfrm>
            <a:off x="1918447" y="4212515"/>
            <a:ext cx="443753" cy="5118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99" t="73010" r="57648" b="17033"/>
          <a:stretch/>
        </p:blipFill>
        <p:spPr>
          <a:xfrm>
            <a:off x="4661647" y="4191000"/>
            <a:ext cx="443753" cy="51188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99" t="73010" r="57648" b="17033"/>
          <a:stretch/>
        </p:blipFill>
        <p:spPr>
          <a:xfrm>
            <a:off x="8382000" y="3374315"/>
            <a:ext cx="443753" cy="511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786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5" t="33696" r="60455" b="44466"/>
          <a:stretch/>
        </p:blipFill>
        <p:spPr>
          <a:xfrm>
            <a:off x="0" y="0"/>
            <a:ext cx="3429000" cy="1371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99" r="81250" b="68191"/>
          <a:stretch/>
        </p:blipFill>
        <p:spPr>
          <a:xfrm>
            <a:off x="533399" y="1371600"/>
            <a:ext cx="2176097" cy="685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6" t="47014" r="38727" b="15821"/>
          <a:stretch/>
        </p:blipFill>
        <p:spPr>
          <a:xfrm>
            <a:off x="0" y="2057400"/>
            <a:ext cx="5943600" cy="30138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8" t="38980" r="87999" b="52459"/>
          <a:stretch/>
        </p:blipFill>
        <p:spPr>
          <a:xfrm>
            <a:off x="2057400" y="4343400"/>
            <a:ext cx="565446" cy="4401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87" t="47014" r="7164" b="15821"/>
          <a:stretch/>
        </p:blipFill>
        <p:spPr>
          <a:xfrm>
            <a:off x="6400800" y="2209800"/>
            <a:ext cx="2505502" cy="301388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8" t="38980" r="87999" b="52459"/>
          <a:stretch/>
        </p:blipFill>
        <p:spPr>
          <a:xfrm>
            <a:off x="5078104" y="4343400"/>
            <a:ext cx="565446" cy="44014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8" t="38980" r="87999" b="52459"/>
          <a:stretch/>
        </p:blipFill>
        <p:spPr>
          <a:xfrm>
            <a:off x="8153400" y="3522260"/>
            <a:ext cx="565446" cy="44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236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suongdongl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4533" name="WordArt 5" descr="catanim[1]"/>
          <p:cNvSpPr>
            <a:spLocks noChangeArrowheads="1" noChangeShapeType="1" noTextEdit="1"/>
          </p:cNvSpPr>
          <p:nvPr/>
        </p:nvSpPr>
        <p:spPr bwMode="auto">
          <a:xfrm rot="242481">
            <a:off x="914400" y="533400"/>
            <a:ext cx="6919913" cy="1754188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92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r>
              <a:rPr lang="vi-VN" sz="3600" kern="10">
                <a:ln w="9525">
                  <a:round/>
                  <a:headEnd/>
                  <a:tailEnd/>
                </a:ln>
                <a:blipFill dpi="0" rotWithShape="0">
                  <a:blip r:embed="rId4"/>
                  <a:srcRect/>
                  <a:stretch>
                    <a:fillRect/>
                  </a:stretch>
                </a:blipFill>
                <a:latin typeface="Ariston"/>
                <a:ea typeface="Ariston"/>
                <a:cs typeface="Ariston"/>
              </a:rPr>
              <a:t>Thư Giãn</a:t>
            </a:r>
            <a:endParaRPr lang="en-US" sz="3600" kern="10">
              <a:ln w="9525">
                <a:round/>
                <a:headEnd/>
                <a:tailEnd/>
              </a:ln>
              <a:blipFill dpi="0" rotWithShape="0">
                <a:blip r:embed="rId4"/>
                <a:srcRect/>
                <a:stretch>
                  <a:fillRect/>
                </a:stretch>
              </a:blipFill>
              <a:latin typeface="Ariston"/>
              <a:ea typeface="Ariston"/>
              <a:cs typeface="Ariston"/>
            </a:endParaRPr>
          </a:p>
        </p:txBody>
      </p:sp>
      <p:pic>
        <p:nvPicPr>
          <p:cNvPr id="6148" name="Picture 6" descr="th_5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30045">
            <a:off x="533400" y="838200"/>
            <a:ext cx="3417888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7" descr="th_5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5113">
            <a:off x="4724400" y="1828800"/>
            <a:ext cx="3429000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267200"/>
            <a:ext cx="8001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51" name="Group 9"/>
          <p:cNvGrpSpPr>
            <a:grpSpLocks/>
          </p:cNvGrpSpPr>
          <p:nvPr/>
        </p:nvGrpSpPr>
        <p:grpSpPr bwMode="auto">
          <a:xfrm>
            <a:off x="12700" y="0"/>
            <a:ext cx="9144000" cy="7010400"/>
            <a:chOff x="0" y="-10"/>
            <a:chExt cx="5760" cy="4330"/>
          </a:xfrm>
        </p:grpSpPr>
        <p:pic>
          <p:nvPicPr>
            <p:cNvPr id="6157" name="Picture 10" descr="Animate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8" name="Picture 11" descr="Animate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9" name="Picture 12" descr="Animate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0" name="Picture 13" descr="Animate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34542" name="Picture 14" descr="17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01967">
            <a:off x="-1600201" y="3352801"/>
            <a:ext cx="893763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3" name="Picture 15" descr="8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228600"/>
            <a:ext cx="912812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4" name="Picture 16" descr="15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-233363"/>
            <a:ext cx="800100" cy="466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5" name="Picture 17" descr="15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762000"/>
            <a:ext cx="8001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9277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13172 C 0.01024 -0.13588 0.01875 -0.14283 0.02812 -0.14561 C 0.03507 -0.14769 0.04896 -0.15116 0.04896 -0.15093 C 0.05851 -0.15093 0.16128 -0.15024 0.19687 -0.14561 C 0.21753 -0.14306 0.23229 -0.12616 0.25104 -0.11783 C 0.26944 -0.10973 0.27934 -0.10857 0.30104 -0.10672 C 0.31892 -0.09885 0.3092 -0.10186 0.33021 -0.09838 C 0.35538 -0.08727 0.33003 -0.09746 0.35521 -0.09005 C 0.36667 -0.08658 0.35642 -0.08843 0.36771 -0.08172 C 0.37378 -0.07825 0.38003 -0.07547 0.38646 -0.07338 C 0.41215 -0.06482 0.43767 -0.05533 0.46354 -0.04838 C 0.48316 -0.03079 0.51805 -0.02616 0.54062 -0.02338 C 0.5658 -0.01667 0.59219 -0.0169 0.61771 -0.01505 C 0.6408 -0.01065 0.66319 -0.00649 0.68646 -0.00394 C 0.76632 -0.00556 0.78976 -0.0044 0.84896 -0.01227 C 0.86979 -0.01922 0.88767 -0.02362 0.90937 -0.02616 C 0.91823 -0.0301 0.93646 -0.0345 0.93646 -0.03426 C 0.9467 -0.04352 0.95 -0.06019 0.95729 -0.07338 C 0.9566 -0.08357 0.95937 -0.10533 0.95104 -0.11505 C 0.93281 -0.13635 0.88611 -0.14746 0.86354 -0.14838 C 0.82118 -0.15 0.77882 -0.15024 0.73646 -0.15116 C 0.71771 -0.1595 0.70278 -0.15556 0.68229 -0.15394 C 0.66024 -0.15672 0.6434 -0.16436 0.62187 -0.16783 C 0.59653 -0.17917 0.56719 -0.1794 0.54062 -0.1845 C 0.52569 -0.19121 0.51059 -0.19121 0.49479 -0.19283 C 0.47743 -0.19746 0.4625 -0.20163 0.44479 -0.20394 C 0.43038 -0.21667 0.43698 -0.21297 0.42604 -0.21783 C 0.42465 -0.22061 0.42292 -0.22315 0.42187 -0.22616 C 0.42014 -0.23149 0.41771 -0.24283 0.41771 -0.2426 C 0.41875 -0.25024 0.41788 -0.25973 0.42187 -0.26505 C 0.44635 -0.29769 0.5033 -0.28913 0.52812 -0.29005 C 0.53802 -0.29329 0.5467 -0.2963 0.55521 -0.30394 C 0.56476 -0.32315 0.56198 -0.31436 0.56562 -0.32894 C 0.56319 -0.3669 0.56354 -0.35116 0.56354 -0.37616 " pathEditMode="relative" rAng="0" ptsTypes="fffffffffffffffffffffffffffffffffA">
                                      <p:cBhvr>
                                        <p:cTn id="10" dur="2000" fill="hold"/>
                                        <p:tgtEl>
                                          <p:spTgt spid="5345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17" y="-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2" presetID="0" presetClass="path" presetSubtype="0" repeatCount="5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417 0.00555 C 0.06997 0.00972 0.08316 0.01759 0.09792 0.025 C 0.10851 0.03032 0.11736 0.0331 0.12709 0.04166 C 0.13473 0.05717 0.14219 0.07291 0.15209 0.08611 C 0.154 0.09398 0.1599 0.10555 0.16459 0.11111 C 0.16841 0.1155 0.17361 0.11759 0.17709 0.12222 C 0.18177 0.12847 0.18455 0.13125 0.1875 0.13888 C 0.18855 0.14143 0.1882 0.1449 0.18959 0.14722 C 0.19115 0.14976 0.19393 0.15069 0.19584 0.15277 C 0.20782 0.16597 0.21771 0.17824 0.23334 0.18333 C 0.24045 0.18958 0.24584 0.19166 0.25417 0.19444 C 0.29011 0.22314 0.32414 0.22731 0.3625 0.24444 C 0.37101 0.24814 0.38056 0.24606 0.38959 0.24722 C 0.44393 0.25347 0.36927 0.24838 0.48125 0.25277 C 0.51632 0.26064 0.52118 0.26064 0.56459 0.25833 C 0.58855 0.24768 0.6125 0.24444 0.6375 0.23888 C 0.64167 0.23796 0.64584 0.23703 0.65 0.23611 C 0.65417 0.23518 0.6625 0.23333 0.6625 0.23333 C 0.69792 0.23425 0.73316 0.23425 0.76875 0.23611 C 0.78403 0.23703 0.81459 0.24166 0.81459 0.24166 C 0.82813 0.24768 0.83959 0.25046 0.85417 0.25277 C 0.87466 0.2618 0.89514 0.26689 0.91667 0.26944 C 0.93629 0.27824 0.9566 0.28032 0.97709 0.28333 C 1.12882 0.28101 1.12014 0.2831 1.21042 0.27222 C 1.21858 0.26851 1.22709 0.26666 1.23542 0.26388 C 1.24289 0.25717 1.23941 0.25972 1.24584 0.25555 " pathEditMode="relative" ptsTypes="fffffffffffffffffffffffffA">
                                      <p:cBhvr>
                                        <p:cTn id="13" dur="5000" fill="hold"/>
                                        <p:tgtEl>
                                          <p:spTgt spid="5345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2963 C -0.01614 0.02269 -0.03645 0.03426 -0.05 0.0463 C -0.05989 0.06597 -0.04705 0.04236 -0.0625 0.06296 C -0.07343 0.07755 -0.0783 0.0956 -0.09166 0.10741 C -0.09583 0.12431 -0.10086 0.13981 -0.10416 0.15741 C -0.10729 0.17407 -0.10677 0.19491 -0.1125 0.21019 C -0.1158 0.21921 -0.11753 0.22894 -0.12083 0.23796 C -0.12882 0.25903 -0.13593 0.28102 -0.14375 0.30185 C -0.15555 0.33333 -0.14114 0.29838 -0.15 0.32963 C -0.15277 0.33981 -0.15902 0.35 -0.16458 0.35741 C -0.16597 0.36296 -0.16632 0.36921 -0.16875 0.37407 C -0.17291 0.38241 -0.17882 0.38958 -0.18125 0.39907 C -0.18628 0.41921 -0.19514 0.43588 -0.20208 0.45463 C -0.20555 0.46412 -0.2059 0.47523 -0.20833 0.48519 C -0.21128 0.49722 -0.21406 0.50903 -0.21666 0.5213 C -0.21753 0.525 -0.21736 0.52917 -0.21875 0.53241 C -0.22014 0.53588 -0.22326 0.5375 -0.225 0.54074 C -0.23455 0.5588 -0.22309 0.54653 -0.23541 0.55741 C -0.24878 0.59329 -0.26632 0.62685 -0.28541 0.65741 C -0.28889 0.66296 -0.2927 0.66829 -0.29583 0.67407 C -0.30156 0.68495 -0.30173 0.69144 -0.31041 0.69907 C -0.32708 0.73241 -0.30139 0.68333 -0.32083 0.71296 C -0.32413 0.71806 -0.32448 0.72755 -0.32916 0.72963 C -0.33593 0.73264 -0.34097 0.73866 -0.34791 0.74074 C -0.36111 0.74491 -0.37448 0.74745 -0.3875 0.75185 C -0.40989 0.77176 -0.37586 0.74074 -0.4 0.76574 C -0.40885 0.775 -0.4177 0.78056 -0.42708 0.78796 C -0.43142 0.79144 -0.43472 0.79745 -0.43958 0.79907 C -0.45 0.80255 -0.46024 0.80671 -0.47083 0.81019 C -0.47361 0.81111 -0.47916 0.81296 -0.47916 0.81319 C -0.51979 0.81157 -0.55 0.81019 -0.5875 0.80463 C -0.61406 0.79282 -0.64062 0.78218 -0.66875 0.77685 C -0.68368 0.77014 -0.66788 0.77662 -0.69791 0.7713 C -0.70625 0.76991 -0.71458 0.76759 -0.72291 0.76574 C -0.72916 0.76435 -0.73541 0.76389 -0.74166 0.76296 C -0.77569 0.74792 -0.73298 0.76574 -0.76666 0.75463 C -0.77777 0.75093 -0.78663 0.74375 -0.79791 0.74074 C -0.80208 0.73704 -0.80573 0.73218 -0.81041 0.72963 C -0.81597 0.72662 -0.82187 0.72523 -0.82708 0.7213 C -0.83836 0.71296 -0.84357 0.70602 -0.85625 0.70185 C -0.8618 0.69074 -0.86649 0.68889 -0.875 0.68241 C -0.88194 0.67708 -0.89027 0.66759 -0.89583 0.66019 C -0.89757 0.65787 -0.89826 0.65417 -0.9 0.65185 C -0.90173 0.64954 -0.90434 0.64838 -0.90625 0.6463 C -0.91059 0.6419 -0.9151 0.63773 -0.91875 0.63241 C -0.92205 0.62755 -0.92291 0.61944 -0.92708 0.61574 C -0.93125 0.61204 -0.93663 0.60995 -0.93958 0.60463 C -0.94288 0.59884 -0.94739 0.58958 -0.95208 0.58519 C -0.95468 0.58287 -0.95781 0.58194 -0.96041 0.57963 C -0.97378 0.5669 -0.95885 0.57384 -0.975 0.56852 C -0.98055 0.56296 -0.9868 0.55833 -0.99166 0.55185 C -0.99375 0.54907 -0.99566 0.54583 -0.99791 0.54352 C -1.00191 0.53935 -1.01041 0.53241 -1.01041 0.53264 C -1.0118 0.52963 -1.0125 0.52593 -1.01458 0.52407 C -1.01823 0.52106 -1.02291 0.52037 -1.02708 0.51852 C -1.02951 0.51736 -1.0309 0.51412 -1.03333 0.51296 C -1.03732 0.51111 -1.04166 0.51111 -1.04583 0.51019 C -1.06041 0.49861 -1.07014 0.48218 -1.07916 0.46296 C -1.08437 0.45185 -1.08524 0.44537 -1.09375 0.43796 C -1.10052 0.41042 -1.08889 0.45255 -1.10208 0.4213 C -1.10416 0.4162 -1.10382 0.40949 -1.10625 0.40463 C -1.10764 0.40185 -1.10902 0.39907 -1.11041 0.3963 C -1.11267 0.38125 -1.1158 0.36667 -1.11875 0.35185 C -1.12031 0.34444 -1.12291 0.32963 -1.12291 0.32986 C -1.12708 0.2794 -1.12361 0.19606 -1.11041 0.14352 C -1.1092 0.12106 -1.10816 0.10347 -1.10416 0.08241 C -1.10347 0.04722 -1.1033 0.01227 -1.10208 -0.02315 C -1.10156 -0.03542 -1.09218 -0.05903 -1.08333 -0.06204 C -1.075 -0.06481 -1.06961 -0.0669 -1.0625 -0.07315 C -1.0033 -0.07176 -0.96614 -0.0706 -0.91458 -0.06481 C -0.90139 -0.06343 -0.88819 -0.06319 -0.875 -0.06204 C -0.85902 -0.06042 -0.82708 -0.05648 -0.82708 -0.05625 C -0.81909 -0.05301 -0.81423 -0.05231 -0.80833 -0.04537 C -0.80399 -0.04005 -0.79583 -0.02824 -0.79583 -0.02801 C -0.79444 -0.02315 -0.79305 -0.01713 -0.79166 -0.01204 C -0.79097 -0.00926 -0.78958 -0.0037 -0.78958 -0.00347 C -0.78889 0.00278 -0.78871 0.00949 -0.7875 0.01597 C -0.78663 0.01968 -0.7842 0.02315 -0.78333 0.02685 C -0.78211 0.0331 -0.78229 0.03981 -0.78125 0.0463 C -0.7809 0.04907 -0.77986 0.05185 -0.77916 0.05463 C -0.78107 0.13171 -0.78333 0.2081 -0.78541 0.28519 C -0.78576 0.30069 -0.78871 0.36181 -0.8 0.37685 C -0.80382 0.38194 -0.80989 0.38194 -0.81458 0.38519 C -0.81718 0.39537 -0.82048 0.40394 -0.825 0.41296 C -0.82569 0.41759 -0.82586 0.42245 -0.82708 0.42685 C -0.82795 0.43009 -0.83038 0.43194 -0.83125 0.43519 C -0.83246 0.43958 -0.83229 0.44444 -0.83333 0.44907 C -0.83437 0.45394 -0.83611 0.45833 -0.8375 0.46296 C -0.84392 0.56551 -0.83802 0.50116 -0.84375 0.54352 C -0.84444 0.54907 -0.84427 0.55509 -0.84583 0.56019 C -0.84774 0.56644 -0.8526 0.5706 -0.85416 0.57685 C -0.86163 0.60694 -0.86614 0.63727 -0.87083 0.66852 C -0.86996 0.69954 -0.87014 0.74792 -0.86458 0.78241 C -0.86302 0.79259 -0.85764 0.8037 -0.85416 0.81296 C -0.8434 0.84144 -0.8309 0.86968 -0.81041 0.88796 C -0.80104 0.90671 -0.81319 0.88426 -0.79583 0.90741 C -0.79409 0.90972 -0.7934 0.91343 -0.79166 0.91574 C -0.7835 0.92662 -0.7717 0.93472 -0.7625 0.94352 C -0.74913 0.95625 -0.76406 0.94931 -0.74791 0.95463 C -0.72222 0.97731 -0.69479 0.99097 -0.66458 0.99907 C -0.61111 0.99745 -0.58073 1.0 -0.53541 0.98796 C -0.52326 0.97986 -0.50989 0.97662 -0.49791 0.96852 C -0.49566 0.96713 -0.49392 0.96435 -0.49166 0.96296 C -0.48645 0.95995 -0.47274 0.95833 -0.46875 0.95741 C -0.46041 0.95532 -0.45191 0.95278 -0.44375 0.94907 C -0.43229 0.9338 -0.41527 0.93241 -0.4 0.92685 C -0.38732 0.92222 -0.37673 0.91273 -0.36458 0.90741 C -0.35764 0.89815 -0.34895 0.89213 -0.33958 0.88796 C -0.33125 0.87685 -0.32552 0.86505 -0.31458 0.86019 C -0.30711 0.85023 -0.29687 0.84491 -0.28958 0.83519 C -0.28333 0.82685 -0.28125 0.81944 -0.27291 0.81574 C -0.26093 0.7919 -0.27691 0.81991 -0.2625 0.80463 C -0.26059 0.80255 -0.26007 0.79861 -0.25833 0.7963 C -0.25347 0.78981 -0.25017 0.79005 -0.24375 0.78796 C -0.23038 0.77616 -0.23472 0.78148 -0.22916 0.77407 " pathEditMode="relative" rAng="0" ptsTypes="ffffffffffffffffffffffffffffffffffffffffffffffffffffffffffffffffffffffffffffffffffffffffffffffffffffffffffffffffffA">
                                      <p:cBhvr>
                                        <p:cTn id="15" dur="5000" fill="hold"/>
                                        <p:tgtEl>
                                          <p:spTgt spid="5345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354" y="4338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5.55556E-6 C -0.01337 0.00231 -0.02483 0.00555 -0.0375 0.01111 C -0.04028 0.01388 -0.04358 0.01597 -0.04584 0.01944 C -0.04792 0.02268 -0.04844 0.02685 -0.05 0.03055 C -0.05591 0.04421 -0.06007 0.05902 -0.06667 0.07222 C -0.06893 0.08449 -0.07275 0.09606 -0.075 0.10833 C -0.0757 0.11203 -0.0757 0.1162 -0.07709 0.11944 C -0.07848 0.12291 -0.08125 0.12499 -0.08334 0.12777 C -0.08403 0.13333 -0.08403 0.13911 -0.08542 0.14444 C -0.08629 0.14768 -0.08854 0.14976 -0.08959 0.15277 C -0.09254 0.16064 -0.09601 0.16921 -0.09792 0.17777 C -0.09879 0.18148 -0.09879 0.18541 -0.1 0.18888 C -0.10226 0.1949 -0.10834 0.20555 -0.10834 0.20555 C -0.11146 0.22245 -0.11979 0.23564 -0.12709 0.24999 C -0.13056 0.25694 -0.13195 0.26527 -0.13542 0.27222 C -0.13681 0.27499 -0.13854 0.27754 -0.13959 0.28055 C -0.14132 0.28587 -0.14132 0.29236 -0.14375 0.29722 C -0.14514 0.29999 -0.14688 0.30254 -0.14792 0.30555 C -0.14896 0.3081 -0.14896 0.31134 -0.15 0.31388 C -0.15243 0.31967 -0.15677 0.3243 -0.15834 0.33055 C -0.1625 0.34699 -0.16233 0.35995 -0.17292 0.36944 C -0.1757 0.37499 -0.17969 0.37986 -0.18125 0.38611 C -0.18195 0.38888 -0.18212 0.39189 -0.18334 0.39444 C -0.1849 0.39768 -0.18785 0.39953 -0.18959 0.40277 C -0.19132 0.40624 -0.19202 0.41041 -0.19375 0.41388 C -0.19948 0.42476 -0.20035 0.41898 -0.20417 0.43055 C -0.21407 0.46041 -0.20313 0.4368 -0.2125 0.45555 C -0.21684 0.4787 -0.22813 0.49675 -0.2375 0.51666 C -0.24271 0.52777 -0.24358 0.53425 -0.25209 0.54166 C -0.26007 0.55763 -0.26702 0.578 -0.27917 0.58888 C -0.28334 0.60532 -0.29375 0.61574 -0.30417 0.62499 C -0.31094 0.63101 -0.3165 0.64074 -0.32292 0.64722 C -0.37309 0.69907 -0.41441 0.67893 -0.48559 0.68055 C -0.49167 0.68263 -0.49809 0.6831 -0.50417 0.68611 C -0.51563 0.69189 -0.5257 0.703 -0.5375 0.70833 C -0.55764 0.71736 -0.57917 0.71828 -0.6 0.72222 C -0.63403 0.72129 -0.66806 0.72152 -0.70209 0.71944 C -0.73264 0.71759 -0.76511 0.70624 -0.79167 0.68611 C -0.81285 0.67013 -0.829 0.64351 -0.85209 0.63333 C -0.8599 0.62546 -0.86407 0.61736 -0.87084 0.60833 C -0.87691 0.58425 -0.89566 0.57523 -0.90834 0.55833 C -0.91962 0.54328 -0.90886 0.54976 -0.92084 0.54444 C -0.92622 0.53379 -0.92969 0.52152 -0.93542 0.51111 C -0.94618 0.49189 -0.93785 0.51597 -0.94792 0.48888 C -0.94896 0.48634 -0.94879 0.4831 -0.95 0.48055 C -0.95365 0.47268 -0.95886 0.4662 -0.9625 0.45833 C -0.96459 0.4537 -0.96667 0.44907 -0.96875 0.44444 C -0.97205 0.42731 -0.97535 0.4074 -0.98125 0.39166 C -0.98629 0.35138 -0.98629 0.30902 -0.99375 0.26944 C -0.99584 0.24143 -1.00209 0.21643 -1.00625 0.18888 C -1.0092 0.09999 -1.01042 0.07407 -1.01042 -0.03612 C -1.01042 -0.07107 -1.01806 -0.15487 -0.99584 -0.19445 C -0.99427 -0.20093 -0.99358 -0.20741 -0.99167 -0.21366 C -0.9875 -0.22686 -0.97691 -0.23589 -0.97084 -0.24723 C -0.9625 -0.26297 -0.96302 -0.27107 -0.94792 -0.27778 C -0.93907 -0.28658 -0.92657 -0.29237 -0.91875 -0.30278 C -0.91042 -0.31389 -0.91528 -0.31019 -0.90417 -0.31389 C -0.83577 -0.31204 -0.77223 -0.30857 -0.70417 -0.31112 C -0.65851 -0.3213 -0.61077 -0.31181 -0.56459 -0.30834 C -0.55157 -0.30255 -0.56285 -0.30695 -0.53959 -0.30278 C -0.51459 -0.29839 -0.48976 -0.29214 -0.46476 -0.28889 C -0.45348 -0.28403 -0.44254 -0.27964 -0.43125 -0.27501 C -0.42153 -0.27084 -0.41216 -0.26389 -0.40209 -0.26112 C -0.39532 -0.25926 -0.3882 -0.25926 -0.38125 -0.25834 C -0.36754 -0.24005 -0.38177 -0.26089 -0.37084 -0.23889 C -0.36216 -0.2213 -0.34931 -0.2051 -0.33959 -0.18889 C -0.33143 -0.17501 -0.33854 -0.18195 -0.33334 -0.16945 C -0.33091 -0.16366 -0.325 -0.15278 -0.325 -0.15278 C -0.31736 -0.10163 -0.3217 -0.13589 -0.325 -0.02223 C -0.32622 0.02036 -0.34011 0.06365 -0.36459 0.09166 C -0.37327 0.10161 -0.38455 0.10786 -0.39375 0.11666 C -0.40834 0.13055 -0.41823 0.15046 -0.43334 0.16388 C -0.44236 0.18726 -0.46164 0.19907 -0.47726 0.21388 C -0.49358 0.22962 -0.50886 0.25161 -0.52709 0.26388 C -0.53282 0.27546 -0.54011 0.28171 -0.55 0.28611 C -0.55139 0.28888 -0.55209 0.29259 -0.55417 0.29444 C -0.5566 0.29652 -0.5599 0.29583 -0.5625 0.29722 C -0.56476 0.29861 -0.5665 0.30138 -0.56875 0.30277 C -0.57309 0.30555 -0.58143 0.30717 -0.58542 0.30833 C -0.59809 0.31689 -0.6033 0.31712 -0.61875 0.31944 C -0.68195 0.34745 -0.6165 0.31944 -0.80417 0.32499 C -0.81719 0.32546 -0.83525 0.33703 -0.84584 0.34722 C -0.84827 0.34953 -0.84948 0.3537 -0.85209 0.35555 C -0.85591 0.35833 -0.86094 0.35786 -0.86459 0.36111 C -0.87726 0.37245 -0.88733 0.37569 -0.90209 0.38055 C -0.90417 0.3824 -0.9066 0.38379 -0.90834 0.38611 C -0.91007 0.38842 -0.91059 0.39236 -0.9125 0.39444 C -0.92431 0.4081 -0.93889 0.41574 -0.95 0.43055 C -0.9507 0.43333 -0.95052 0.4368 -0.95209 0.43888 C -0.95556 0.44351 -0.96459 0.44999 -0.96459 0.44999 C -0.96979 0.46041 -0.96702 0.45601 -0.97292 0.46388 " pathEditMode="relative" ptsTypes="ffffffffffffffffffffffffffffffffffffffffffffffffffffffffffffffffffffffffffffffffffffffffffA">
                                      <p:cBhvr>
                                        <p:cTn id="17" dur="3000" fill="hold"/>
                                        <p:tgtEl>
                                          <p:spTgt spid="5345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453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5" t="33696" r="60455" b="44466"/>
          <a:stretch/>
        </p:blipFill>
        <p:spPr>
          <a:xfrm>
            <a:off x="0" y="0"/>
            <a:ext cx="3429000" cy="1371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22326" r="66866" b="69710"/>
          <a:stretch/>
        </p:blipFill>
        <p:spPr>
          <a:xfrm>
            <a:off x="839409" y="1371601"/>
            <a:ext cx="2437191" cy="6858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981201" y="2384286"/>
            <a:ext cx="16763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3500" b="1" dirty="0" smtClean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 + 1 =</a:t>
            </a:r>
            <a:endParaRPr lang="en-US" sz="3500" b="1" dirty="0">
              <a:solidFill>
                <a:srgbClr val="3213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81200" y="3222486"/>
            <a:ext cx="18288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smtClean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1 + 7 =</a:t>
            </a:r>
            <a:endParaRPr lang="en-US" sz="3500" b="1" dirty="0">
              <a:solidFill>
                <a:srgbClr val="3213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57801" y="2308086"/>
            <a:ext cx="16763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smtClean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6 + 2 =</a:t>
            </a:r>
            <a:endParaRPr lang="en-US" sz="3500" b="1" dirty="0">
              <a:solidFill>
                <a:srgbClr val="3213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57800" y="3146286"/>
            <a:ext cx="18288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smtClean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2 + 6 =</a:t>
            </a:r>
            <a:endParaRPr lang="en-US" sz="3500" b="1" dirty="0">
              <a:solidFill>
                <a:srgbClr val="3213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81201" y="4626858"/>
            <a:ext cx="16763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3500" b="1" dirty="0" smtClean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 + 3 =</a:t>
            </a:r>
            <a:endParaRPr lang="en-US" sz="3500" b="1" dirty="0">
              <a:solidFill>
                <a:srgbClr val="3213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981200" y="5465058"/>
            <a:ext cx="18288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500" b="1" dirty="0" smtClean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 + 5 =</a:t>
            </a:r>
            <a:endParaRPr lang="en-US" sz="3500" b="1" dirty="0">
              <a:solidFill>
                <a:srgbClr val="3213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657600" y="2362200"/>
            <a:ext cx="5680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622964" y="3200400"/>
            <a:ext cx="5680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 </a:t>
            </a:r>
            <a:endParaRPr lang="en-US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899564" y="2286000"/>
            <a:ext cx="5680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 </a:t>
            </a:r>
            <a:endParaRPr lang="en-US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899564" y="3200400"/>
            <a:ext cx="5680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 </a:t>
            </a:r>
            <a:endParaRPr lang="en-US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657600" y="4626858"/>
            <a:ext cx="5680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622964" y="5465058"/>
            <a:ext cx="5680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257801" y="4648200"/>
            <a:ext cx="16763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smtClean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4 + 4 =</a:t>
            </a:r>
            <a:endParaRPr lang="en-US" sz="3500" b="1" dirty="0">
              <a:solidFill>
                <a:srgbClr val="3213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257800" y="5486400"/>
            <a:ext cx="18288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smtClean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8 + 0 =</a:t>
            </a:r>
            <a:endParaRPr lang="en-US" sz="3500" b="1" dirty="0">
              <a:solidFill>
                <a:srgbClr val="3213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934200" y="4648200"/>
            <a:ext cx="5680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899564" y="5486400"/>
            <a:ext cx="5680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4088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5" t="33696" r="60455" b="44466"/>
          <a:stretch/>
        </p:blipFill>
        <p:spPr>
          <a:xfrm>
            <a:off x="0" y="0"/>
            <a:ext cx="3429000" cy="1371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67" r="72239" b="52987"/>
          <a:stretch/>
        </p:blipFill>
        <p:spPr>
          <a:xfrm>
            <a:off x="1004532" y="1371600"/>
            <a:ext cx="1510068" cy="10119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5" t="46061" r="20313" b="26228"/>
          <a:stretch/>
        </p:blipFill>
        <p:spPr>
          <a:xfrm>
            <a:off x="381000" y="2743200"/>
            <a:ext cx="8503551" cy="234741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33" t="65690" r="55995" b="28349"/>
          <a:stretch/>
        </p:blipFill>
        <p:spPr>
          <a:xfrm>
            <a:off x="3581400" y="4428698"/>
            <a:ext cx="682388" cy="50496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33" t="65690" r="55995" b="28349"/>
          <a:stretch/>
        </p:blipFill>
        <p:spPr>
          <a:xfrm>
            <a:off x="4980296" y="4371833"/>
            <a:ext cx="682388" cy="50496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33" t="65690" r="55995" b="28349"/>
          <a:stretch/>
        </p:blipFill>
        <p:spPr>
          <a:xfrm>
            <a:off x="6376916" y="4399129"/>
            <a:ext cx="682388" cy="50496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33" t="65690" r="55995" b="28349"/>
          <a:stretch/>
        </p:blipFill>
        <p:spPr>
          <a:xfrm>
            <a:off x="7772400" y="4419600"/>
            <a:ext cx="682388" cy="504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987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5" t="33696" r="60455" b="44466"/>
          <a:stretch/>
        </p:blipFill>
        <p:spPr>
          <a:xfrm>
            <a:off x="0" y="0"/>
            <a:ext cx="3429000" cy="1371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20" t="19139" r="72089" b="71569"/>
          <a:stretch/>
        </p:blipFill>
        <p:spPr>
          <a:xfrm>
            <a:off x="1041778" y="1371599"/>
            <a:ext cx="1549021" cy="6862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5" t="26307" r="42538" b="43164"/>
          <a:stretch/>
        </p:blipFill>
        <p:spPr>
          <a:xfrm>
            <a:off x="2292823" y="2210937"/>
            <a:ext cx="4699871" cy="24907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66" t="36395" r="17613" b="46880"/>
          <a:stretch/>
        </p:blipFill>
        <p:spPr>
          <a:xfrm>
            <a:off x="1981200" y="4633557"/>
            <a:ext cx="4355912" cy="17714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78" t="67723" r="12121" b="23525"/>
          <a:stretch/>
        </p:blipFill>
        <p:spPr>
          <a:xfrm>
            <a:off x="5562600" y="5263685"/>
            <a:ext cx="457200" cy="51116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84" t="54630" r="35304" b="32853"/>
          <a:stretch/>
        </p:blipFill>
        <p:spPr>
          <a:xfrm>
            <a:off x="2462184" y="5213852"/>
            <a:ext cx="509616" cy="57734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84" t="54630" r="35304" b="32853"/>
          <a:stretch/>
        </p:blipFill>
        <p:spPr>
          <a:xfrm>
            <a:off x="3986184" y="5257800"/>
            <a:ext cx="509616" cy="577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974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5" t="33696" r="60455" b="44466"/>
          <a:stretch/>
        </p:blipFill>
        <p:spPr>
          <a:xfrm>
            <a:off x="0" y="0"/>
            <a:ext cx="3429000" cy="1371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20" t="19139" r="72089" b="71569"/>
          <a:stretch/>
        </p:blipFill>
        <p:spPr>
          <a:xfrm>
            <a:off x="1041778" y="1371599"/>
            <a:ext cx="1549021" cy="6862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66" t="36395" r="17613" b="46880"/>
          <a:stretch/>
        </p:blipFill>
        <p:spPr>
          <a:xfrm>
            <a:off x="2121088" y="4191000"/>
            <a:ext cx="4355912" cy="17714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18" t="57101" r="42090" b="24581"/>
          <a:stretch/>
        </p:blipFill>
        <p:spPr>
          <a:xfrm>
            <a:off x="1809464" y="2438400"/>
            <a:ext cx="5394177" cy="17639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24" t="22705" r="34164" b="64778"/>
          <a:stretch/>
        </p:blipFill>
        <p:spPr>
          <a:xfrm>
            <a:off x="2663724" y="4800600"/>
            <a:ext cx="460476" cy="52167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17" t="54168" r="62682" b="37080"/>
          <a:stretch/>
        </p:blipFill>
        <p:spPr>
          <a:xfrm>
            <a:off x="4114800" y="4800600"/>
            <a:ext cx="506080" cy="5658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33" t="65690" r="55995" b="28349"/>
          <a:stretch/>
        </p:blipFill>
        <p:spPr>
          <a:xfrm>
            <a:off x="5638800" y="4800600"/>
            <a:ext cx="533400" cy="565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618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9" t="68873" r="77090" b="20726"/>
          <a:stretch/>
        </p:blipFill>
        <p:spPr>
          <a:xfrm>
            <a:off x="685800" y="2349688"/>
            <a:ext cx="1269242" cy="5459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14" t="25665" r="60299" b="57500"/>
          <a:stretch/>
        </p:blipFill>
        <p:spPr>
          <a:xfrm>
            <a:off x="-13648" y="-1"/>
            <a:ext cx="3290248" cy="13910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7" t="55122" r="77612" b="34477"/>
          <a:stretch/>
        </p:blipFill>
        <p:spPr>
          <a:xfrm>
            <a:off x="685800" y="1371600"/>
            <a:ext cx="1269242" cy="5459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2" t="54082" r="61070" b="35517"/>
          <a:stretch/>
        </p:blipFill>
        <p:spPr>
          <a:xfrm>
            <a:off x="2184779" y="1359088"/>
            <a:ext cx="1235122" cy="5459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49" t="68873" r="61070" b="20726"/>
          <a:stretch/>
        </p:blipFill>
        <p:spPr>
          <a:xfrm>
            <a:off x="2150659" y="2349688"/>
            <a:ext cx="1269242" cy="5459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17" t="68635" r="44902" b="20964"/>
          <a:stretch/>
        </p:blipFill>
        <p:spPr>
          <a:xfrm>
            <a:off x="3797489" y="2349688"/>
            <a:ext cx="1269242" cy="5459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65" t="68223" r="28954" b="21376"/>
          <a:stretch/>
        </p:blipFill>
        <p:spPr>
          <a:xfrm>
            <a:off x="5477301" y="2315568"/>
            <a:ext cx="1269242" cy="5459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82" t="67920" r="12237" b="21679"/>
          <a:stretch/>
        </p:blipFill>
        <p:spPr>
          <a:xfrm>
            <a:off x="7112758" y="2299645"/>
            <a:ext cx="1269242" cy="5459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72" t="55122" r="45247" b="34477"/>
          <a:stretch/>
        </p:blipFill>
        <p:spPr>
          <a:xfrm>
            <a:off x="3755409" y="1359088"/>
            <a:ext cx="1269242" cy="54591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14" t="54342" r="28805" b="35257"/>
          <a:stretch/>
        </p:blipFill>
        <p:spPr>
          <a:xfrm>
            <a:off x="5436358" y="1359088"/>
            <a:ext cx="1269242" cy="54591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36" t="53822" r="12983" b="35777"/>
          <a:stretch/>
        </p:blipFill>
        <p:spPr>
          <a:xfrm>
            <a:off x="7036558" y="1359088"/>
            <a:ext cx="1269242" cy="54591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0" t="42500" r="67463" b="49801"/>
          <a:stretch/>
        </p:blipFill>
        <p:spPr>
          <a:xfrm>
            <a:off x="685800" y="3678071"/>
            <a:ext cx="1279479" cy="61414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86" t="51875" r="67497" b="40426"/>
          <a:stretch/>
        </p:blipFill>
        <p:spPr>
          <a:xfrm>
            <a:off x="763706" y="4881349"/>
            <a:ext cx="1279479" cy="61414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50" t="52117" r="57133" b="40184"/>
          <a:stretch/>
        </p:blipFill>
        <p:spPr>
          <a:xfrm>
            <a:off x="2310454" y="4876800"/>
            <a:ext cx="1279479" cy="6141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91" t="52474" r="45491" b="39827"/>
          <a:stretch/>
        </p:blipFill>
        <p:spPr>
          <a:xfrm>
            <a:off x="3962400" y="4881349"/>
            <a:ext cx="1279479" cy="61414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5" t="52474" r="35338" b="39827"/>
          <a:stretch/>
        </p:blipFill>
        <p:spPr>
          <a:xfrm>
            <a:off x="5638800" y="4881349"/>
            <a:ext cx="1279479" cy="61414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05" t="52018" r="24278" b="40283"/>
          <a:stretch/>
        </p:blipFill>
        <p:spPr>
          <a:xfrm>
            <a:off x="7161094" y="4879074"/>
            <a:ext cx="1279479" cy="61414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90" t="42301" r="57093" b="50000"/>
          <a:stretch/>
        </p:blipFill>
        <p:spPr>
          <a:xfrm>
            <a:off x="2239939" y="3655325"/>
            <a:ext cx="1279479" cy="61414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55" t="42301" r="46028" b="50000"/>
          <a:stretch/>
        </p:blipFill>
        <p:spPr>
          <a:xfrm>
            <a:off x="3886200" y="3568889"/>
            <a:ext cx="1279479" cy="61414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52" t="42301" r="35531" b="50000"/>
          <a:stretch/>
        </p:blipFill>
        <p:spPr>
          <a:xfrm>
            <a:off x="5492655" y="3557516"/>
            <a:ext cx="1279479" cy="61414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3" t="42158" r="24470" b="50143"/>
          <a:stretch/>
        </p:blipFill>
        <p:spPr>
          <a:xfrm>
            <a:off x="7159388" y="3557516"/>
            <a:ext cx="1279479" cy="61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205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333022" y="1600200"/>
            <a:ext cx="5401338" cy="4251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Arial"/>
              </a:rPr>
              <a:t>CỦNG</a:t>
            </a:r>
            <a:r>
              <a:rPr lang="en-GB" sz="8000" b="1" kern="0" spc="13" dirty="0">
                <a:solidFill>
                  <a:srgbClr val="00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Arial"/>
              </a:rPr>
              <a:t>CỐ</a:t>
            </a:r>
            <a:r>
              <a:rPr lang="en-GB" sz="8000" b="1" kern="0" spc="13" dirty="0">
                <a:solidFill>
                  <a:srgbClr val="00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Arial"/>
              </a:rPr>
              <a:t> </a:t>
            </a:r>
          </a:p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Arial"/>
              </a:rPr>
              <a:t>BÀI</a:t>
            </a:r>
            <a:r>
              <a:rPr lang="en-GB" sz="8000" b="1" kern="0" spc="13" dirty="0">
                <a:solidFill>
                  <a:srgbClr val="00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Arial"/>
              </a:rPr>
              <a:t>HỌC</a:t>
            </a:r>
            <a:r>
              <a:rPr lang="en-GB" sz="8000" b="1" kern="0" spc="13" dirty="0">
                <a:solidFill>
                  <a:srgbClr val="00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Arial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1481" y="3969219"/>
            <a:ext cx="2952520" cy="28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578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433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275824" y="3505200"/>
            <a:ext cx="4886017" cy="147732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5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SỐ O </a:t>
            </a:r>
          </a:p>
          <a:p>
            <a:pPr algn="ctr"/>
            <a:r>
              <a:rPr lang="en-US" sz="45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TRONG PHÉP CỘNG</a:t>
            </a:r>
            <a:endParaRPr lang="en-US" sz="4500" b="1" cap="none" spc="0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23320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600199" y="1773581"/>
            <a:ext cx="6023263" cy="263881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32" r="62576" b="29104"/>
          <a:stretch/>
        </p:blipFill>
        <p:spPr>
          <a:xfrm>
            <a:off x="0" y="0"/>
            <a:ext cx="3422073" cy="12473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901" b="58724" l="24597" r="456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82" t="28845" r="54545" b="37738"/>
          <a:stretch/>
        </p:blipFill>
        <p:spPr>
          <a:xfrm>
            <a:off x="1752600" y="1981200"/>
            <a:ext cx="2036619" cy="17179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250" b="58073" l="46486" r="677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606" t="28037" r="32121" b="38546"/>
          <a:stretch/>
        </p:blipFill>
        <p:spPr>
          <a:xfrm>
            <a:off x="5278581" y="1960418"/>
            <a:ext cx="2036619" cy="171796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20190" y="4778869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08663" y="4778869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58590" y="4778869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870863" y="4778869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15990" y="4778869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5703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7037E-7 L -1.38889E-6 0.00394 C -1.38889E-6 0.00579 0.02205 0.0081 0.04011 0.0081 L 0.08073 0.0081 " pathEditMode="relative" rAng="0" ptsTypes="AA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28" y="39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04844 -1.11111E-6 C -0.07048 -1.11111E-6 -0.09687 0.00162 -0.09687 0.00324 L -0.09687 0.00671 " pathEditMode="relative" rAng="0" ptsTypes="AA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44" y="32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  <p:bldP spid="9" grpId="0"/>
      <p:bldP spid="10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32" r="62576" b="29104"/>
          <a:stretch/>
        </p:blipFill>
        <p:spPr>
          <a:xfrm>
            <a:off x="0" y="0"/>
            <a:ext cx="3422073" cy="124738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33600" y="4267200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22073" y="4267200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72000" y="4267200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84273" y="4267200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29400" y="4267200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8" t="19951" r="55038" b="20760"/>
          <a:stretch/>
        </p:blipFill>
        <p:spPr>
          <a:xfrm>
            <a:off x="1669473" y="1691663"/>
            <a:ext cx="1759527" cy="242313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18" t="20355" r="31478" b="28600"/>
          <a:stretch/>
        </p:blipFill>
        <p:spPr>
          <a:xfrm>
            <a:off x="4329546" y="1700068"/>
            <a:ext cx="1904795" cy="2258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324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suongdongl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4533" name="WordArt 5" descr="catanim[1]"/>
          <p:cNvSpPr>
            <a:spLocks noChangeArrowheads="1" noChangeShapeType="1" noTextEdit="1"/>
          </p:cNvSpPr>
          <p:nvPr/>
        </p:nvSpPr>
        <p:spPr bwMode="auto">
          <a:xfrm rot="242481">
            <a:off x="914400" y="533400"/>
            <a:ext cx="6919913" cy="1754188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92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r>
              <a:rPr lang="vi-VN" sz="3600" kern="10">
                <a:ln w="9525">
                  <a:round/>
                  <a:headEnd/>
                  <a:tailEnd/>
                </a:ln>
                <a:blipFill dpi="0" rotWithShape="0">
                  <a:blip r:embed="rId6"/>
                  <a:srcRect/>
                  <a:stretch>
                    <a:fillRect/>
                  </a:stretch>
                </a:blipFill>
                <a:latin typeface="Ariston"/>
                <a:ea typeface="Ariston"/>
                <a:cs typeface="Ariston"/>
              </a:rPr>
              <a:t>Thư Giãn</a:t>
            </a:r>
            <a:endParaRPr lang="en-US" sz="3600" kern="10">
              <a:ln w="9525">
                <a:round/>
                <a:headEnd/>
                <a:tailEnd/>
              </a:ln>
              <a:blipFill dpi="0" rotWithShape="0">
                <a:blip r:embed="rId6"/>
                <a:srcRect/>
                <a:stretch>
                  <a:fillRect/>
                </a:stretch>
              </a:blipFill>
              <a:latin typeface="Ariston"/>
              <a:ea typeface="Ariston"/>
              <a:cs typeface="Ariston"/>
            </a:endParaRPr>
          </a:p>
        </p:txBody>
      </p:sp>
      <p:pic>
        <p:nvPicPr>
          <p:cNvPr id="6148" name="Picture 6" descr="th_5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30045">
            <a:off x="533400" y="838200"/>
            <a:ext cx="3417888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7" descr="th_5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5113">
            <a:off x="4724400" y="1828800"/>
            <a:ext cx="3429000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267200"/>
            <a:ext cx="8001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51" name="Group 9"/>
          <p:cNvGrpSpPr>
            <a:grpSpLocks/>
          </p:cNvGrpSpPr>
          <p:nvPr/>
        </p:nvGrpSpPr>
        <p:grpSpPr bwMode="auto">
          <a:xfrm>
            <a:off x="12700" y="0"/>
            <a:ext cx="9144000" cy="7010400"/>
            <a:chOff x="0" y="-10"/>
            <a:chExt cx="5760" cy="4330"/>
          </a:xfrm>
        </p:grpSpPr>
        <p:pic>
          <p:nvPicPr>
            <p:cNvPr id="6157" name="Picture 10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8" name="Picture 11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9" name="Picture 12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0" name="Picture 13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34542" name="Picture 14" descr="17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01967">
            <a:off x="-1600201" y="3352801"/>
            <a:ext cx="893763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3" name="Picture 15" descr="8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228600"/>
            <a:ext cx="912812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4" name="Picture 16" descr="15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-233363"/>
            <a:ext cx="800100" cy="466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5" name="Picture 17" descr="15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762000"/>
            <a:ext cx="8001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en-Voi-Bien-Min-Ch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964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13172 C 0.01024 -0.13588 0.01875 -0.14283 0.02812 -0.14561 C 0.03507 -0.14769 0.04896 -0.15116 0.04896 -0.15093 C 0.05851 -0.15093 0.16128 -0.15024 0.19687 -0.14561 C 0.21753 -0.14306 0.23229 -0.12616 0.25104 -0.11783 C 0.26944 -0.10973 0.27934 -0.10857 0.30104 -0.10672 C 0.31892 -0.09885 0.3092 -0.10186 0.33021 -0.09838 C 0.35538 -0.08727 0.33003 -0.09746 0.35521 -0.09005 C 0.36667 -0.08658 0.35642 -0.08843 0.36771 -0.08172 C 0.37378 -0.07825 0.38003 -0.07547 0.38646 -0.07338 C 0.41215 -0.06482 0.43767 -0.05533 0.46354 -0.04838 C 0.48316 -0.03079 0.51805 -0.02616 0.54062 -0.02338 C 0.5658 -0.01667 0.59219 -0.0169 0.61771 -0.01505 C 0.6408 -0.01065 0.66319 -0.00649 0.68646 -0.00394 C 0.76632 -0.00556 0.78976 -0.0044 0.84896 -0.01227 C 0.86979 -0.01922 0.88767 -0.02362 0.90937 -0.02616 C 0.91823 -0.0301 0.93646 -0.0345 0.93646 -0.03426 C 0.9467 -0.04352 0.95 -0.06019 0.95729 -0.07338 C 0.9566 -0.08357 0.95937 -0.10533 0.95104 -0.11505 C 0.93281 -0.13635 0.88611 -0.14746 0.86354 -0.14838 C 0.82118 -0.15 0.77882 -0.15024 0.73646 -0.15116 C 0.71771 -0.1595 0.70278 -0.15556 0.68229 -0.15394 C 0.66024 -0.15672 0.6434 -0.16436 0.62187 -0.16783 C 0.59653 -0.17917 0.56719 -0.1794 0.54062 -0.1845 C 0.52569 -0.19121 0.51059 -0.19121 0.49479 -0.19283 C 0.47743 -0.19746 0.4625 -0.20163 0.44479 -0.20394 C 0.43038 -0.21667 0.43698 -0.21297 0.42604 -0.21783 C 0.42465 -0.22061 0.42292 -0.22315 0.42187 -0.22616 C 0.42014 -0.23149 0.41771 -0.24283 0.41771 -0.2426 C 0.41875 -0.25024 0.41788 -0.25973 0.42187 -0.26505 C 0.44635 -0.29769 0.5033 -0.28913 0.52812 -0.29005 C 0.53802 -0.29329 0.5467 -0.2963 0.55521 -0.30394 C 0.56476 -0.32315 0.56198 -0.31436 0.56562 -0.32894 C 0.56319 -0.3669 0.56354 -0.35116 0.56354 -0.37616 " pathEditMode="relative" rAng="0" ptsTypes="fffffffffffffffffffffffffffffffffA">
                                      <p:cBhvr>
                                        <p:cTn id="10" dur="2000" fill="hold"/>
                                        <p:tgtEl>
                                          <p:spTgt spid="5345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17" y="-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2" presetID="0" presetClass="path" presetSubtype="0" repeatCount="5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417 0.00555 C 0.06997 0.00972 0.08316 0.01759 0.09792 0.025 C 0.10851 0.03032 0.11736 0.0331 0.12709 0.04166 C 0.13473 0.05717 0.14219 0.07291 0.15209 0.08611 C 0.154 0.09398 0.1599 0.10555 0.16459 0.11111 C 0.16841 0.1155 0.17361 0.11759 0.17709 0.12222 C 0.18177 0.12847 0.18455 0.13125 0.1875 0.13888 C 0.18855 0.14143 0.1882 0.1449 0.18959 0.14722 C 0.19115 0.14976 0.19393 0.15069 0.19584 0.15277 C 0.20782 0.16597 0.21771 0.17824 0.23334 0.18333 C 0.24045 0.18958 0.24584 0.19166 0.25417 0.19444 C 0.29011 0.22314 0.32414 0.22731 0.3625 0.24444 C 0.37101 0.24814 0.38056 0.24606 0.38959 0.24722 C 0.44393 0.25347 0.36927 0.24838 0.48125 0.25277 C 0.51632 0.26064 0.52118 0.26064 0.56459 0.25833 C 0.58855 0.24768 0.6125 0.24444 0.6375 0.23888 C 0.64167 0.23796 0.64584 0.23703 0.65 0.23611 C 0.65417 0.23518 0.6625 0.23333 0.6625 0.23333 C 0.69792 0.23425 0.73316 0.23425 0.76875 0.23611 C 0.78403 0.23703 0.81459 0.24166 0.81459 0.24166 C 0.82813 0.24768 0.83959 0.25046 0.85417 0.25277 C 0.87466 0.2618 0.89514 0.26689 0.91667 0.26944 C 0.93629 0.27824 0.9566 0.28032 0.97709 0.28333 C 1.12882 0.28101 1.12014 0.2831 1.21042 0.27222 C 1.21858 0.26851 1.22709 0.26666 1.23542 0.26388 C 1.24289 0.25717 1.23941 0.25972 1.24584 0.25555 " pathEditMode="relative" ptsTypes="fffffffffffffffffffffffffA">
                                      <p:cBhvr>
                                        <p:cTn id="13" dur="5000" fill="hold"/>
                                        <p:tgtEl>
                                          <p:spTgt spid="5345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2963 C -0.01614 0.02269 -0.03645 0.03426 -0.05 0.0463 C -0.05989 0.06597 -0.04705 0.04236 -0.0625 0.06296 C -0.07343 0.07755 -0.0783 0.0956 -0.09166 0.10741 C -0.09583 0.12431 -0.10086 0.13981 -0.10416 0.15741 C -0.10729 0.17407 -0.10677 0.19491 -0.1125 0.21019 C -0.1158 0.21921 -0.11753 0.22894 -0.12083 0.23796 C -0.12882 0.25903 -0.13593 0.28102 -0.14375 0.30185 C -0.15555 0.33333 -0.14114 0.29838 -0.15 0.32963 C -0.15277 0.33981 -0.15902 0.35 -0.16458 0.35741 C -0.16597 0.36296 -0.16632 0.36921 -0.16875 0.37407 C -0.17291 0.38241 -0.17882 0.38958 -0.18125 0.39907 C -0.18628 0.41921 -0.19514 0.43588 -0.20208 0.45463 C -0.20555 0.46412 -0.2059 0.47523 -0.20833 0.48519 C -0.21128 0.49722 -0.21406 0.50903 -0.21666 0.5213 C -0.21753 0.525 -0.21736 0.52917 -0.21875 0.53241 C -0.22014 0.53588 -0.22326 0.5375 -0.225 0.54074 C -0.23455 0.5588 -0.22309 0.54653 -0.23541 0.55741 C -0.24878 0.59329 -0.26632 0.62685 -0.28541 0.65741 C -0.28889 0.66296 -0.2927 0.66829 -0.29583 0.67407 C -0.30156 0.68495 -0.30173 0.69144 -0.31041 0.69907 C -0.32708 0.73241 -0.30139 0.68333 -0.32083 0.71296 C -0.32413 0.71806 -0.32448 0.72755 -0.32916 0.72963 C -0.33593 0.73264 -0.34097 0.73866 -0.34791 0.74074 C -0.36111 0.74491 -0.37448 0.74745 -0.3875 0.75185 C -0.40989 0.77176 -0.37586 0.74074 -0.4 0.76574 C -0.40885 0.775 -0.4177 0.78056 -0.42708 0.78796 C -0.43142 0.79144 -0.43472 0.79745 -0.43958 0.79907 C -0.45 0.80255 -0.46024 0.80671 -0.47083 0.81019 C -0.47361 0.81111 -0.47916 0.81296 -0.47916 0.81319 C -0.51979 0.81157 -0.55 0.81019 -0.5875 0.80463 C -0.61406 0.79282 -0.64062 0.78218 -0.66875 0.77685 C -0.68368 0.77014 -0.66788 0.77662 -0.69791 0.7713 C -0.70625 0.76991 -0.71458 0.76759 -0.72291 0.76574 C -0.72916 0.76435 -0.73541 0.76389 -0.74166 0.76296 C -0.77569 0.74792 -0.73298 0.76574 -0.76666 0.75463 C -0.77777 0.75093 -0.78663 0.74375 -0.79791 0.74074 C -0.80208 0.73704 -0.80573 0.73218 -0.81041 0.72963 C -0.81597 0.72662 -0.82187 0.72523 -0.82708 0.7213 C -0.83836 0.71296 -0.84357 0.70602 -0.85625 0.70185 C -0.8618 0.69074 -0.86649 0.68889 -0.875 0.68241 C -0.88194 0.67708 -0.89027 0.66759 -0.89583 0.66019 C -0.89757 0.65787 -0.89826 0.65417 -0.9 0.65185 C -0.90173 0.64954 -0.90434 0.64838 -0.90625 0.6463 C -0.91059 0.6419 -0.9151 0.63773 -0.91875 0.63241 C -0.92205 0.62755 -0.92291 0.61944 -0.92708 0.61574 C -0.93125 0.61204 -0.93663 0.60995 -0.93958 0.60463 C -0.94288 0.59884 -0.94739 0.58958 -0.95208 0.58519 C -0.95468 0.58287 -0.95781 0.58194 -0.96041 0.57963 C -0.97378 0.5669 -0.95885 0.57384 -0.975 0.56852 C -0.98055 0.56296 -0.9868 0.55833 -0.99166 0.55185 C -0.99375 0.54907 -0.99566 0.54583 -0.99791 0.54352 C -1.00191 0.53935 -1.01041 0.53241 -1.01041 0.53264 C -1.0118 0.52963 -1.0125 0.52593 -1.01458 0.52407 C -1.01823 0.52106 -1.02291 0.52037 -1.02708 0.51852 C -1.02951 0.51736 -1.0309 0.51412 -1.03333 0.51296 C -1.03732 0.51111 -1.04166 0.51111 -1.04583 0.51019 C -1.06041 0.49861 -1.07014 0.48218 -1.07916 0.46296 C -1.08437 0.45185 -1.08524 0.44537 -1.09375 0.43796 C -1.10052 0.41042 -1.08889 0.45255 -1.10208 0.4213 C -1.10416 0.4162 -1.10382 0.40949 -1.10625 0.40463 C -1.10764 0.40185 -1.10902 0.39907 -1.11041 0.3963 C -1.11267 0.38125 -1.1158 0.36667 -1.11875 0.35185 C -1.12031 0.34444 -1.12291 0.32963 -1.12291 0.32986 C -1.12708 0.2794 -1.12361 0.19606 -1.11041 0.14352 C -1.1092 0.12106 -1.10816 0.10347 -1.10416 0.08241 C -1.10347 0.04722 -1.1033 0.01227 -1.10208 -0.02315 C -1.10156 -0.03542 -1.09218 -0.05903 -1.08333 -0.06204 C -1.075 -0.06481 -1.06961 -0.0669 -1.0625 -0.07315 C -1.0033 -0.07176 -0.96614 -0.0706 -0.91458 -0.06481 C -0.90139 -0.06343 -0.88819 -0.06319 -0.875 -0.06204 C -0.85902 -0.06042 -0.82708 -0.05648 -0.82708 -0.05625 C -0.81909 -0.05301 -0.81423 -0.05231 -0.80833 -0.04537 C -0.80399 -0.04005 -0.79583 -0.02824 -0.79583 -0.02801 C -0.79444 -0.02315 -0.79305 -0.01713 -0.79166 -0.01204 C -0.79097 -0.00926 -0.78958 -0.0037 -0.78958 -0.00347 C -0.78889 0.00278 -0.78871 0.00949 -0.7875 0.01597 C -0.78663 0.01968 -0.7842 0.02315 -0.78333 0.02685 C -0.78211 0.0331 -0.78229 0.03981 -0.78125 0.0463 C -0.7809 0.04907 -0.77986 0.05185 -0.77916 0.05463 C -0.78107 0.13171 -0.78333 0.2081 -0.78541 0.28519 C -0.78576 0.30069 -0.78871 0.36181 -0.8 0.37685 C -0.80382 0.38194 -0.80989 0.38194 -0.81458 0.38519 C -0.81718 0.39537 -0.82048 0.40394 -0.825 0.41296 C -0.82569 0.41759 -0.82586 0.42245 -0.82708 0.42685 C -0.82795 0.43009 -0.83038 0.43194 -0.83125 0.43519 C -0.83246 0.43958 -0.83229 0.44444 -0.83333 0.44907 C -0.83437 0.45394 -0.83611 0.45833 -0.8375 0.46296 C -0.84392 0.56551 -0.83802 0.50116 -0.84375 0.54352 C -0.84444 0.54907 -0.84427 0.55509 -0.84583 0.56019 C -0.84774 0.56644 -0.8526 0.5706 -0.85416 0.57685 C -0.86163 0.60694 -0.86614 0.63727 -0.87083 0.66852 C -0.86996 0.69954 -0.87014 0.74792 -0.86458 0.78241 C -0.86302 0.79259 -0.85764 0.8037 -0.85416 0.81296 C -0.8434 0.84144 -0.8309 0.86968 -0.81041 0.88796 C -0.80104 0.90671 -0.81319 0.88426 -0.79583 0.90741 C -0.79409 0.90972 -0.7934 0.91343 -0.79166 0.91574 C -0.7835 0.92662 -0.7717 0.93472 -0.7625 0.94352 C -0.74913 0.95625 -0.76406 0.94931 -0.74791 0.95463 C -0.72222 0.97731 -0.69479 0.99097 -0.66458 0.99907 C -0.61111 0.99745 -0.58073 1.0 -0.53541 0.98796 C -0.52326 0.97986 -0.50989 0.97662 -0.49791 0.96852 C -0.49566 0.96713 -0.49392 0.96435 -0.49166 0.96296 C -0.48645 0.95995 -0.47274 0.95833 -0.46875 0.95741 C -0.46041 0.95532 -0.45191 0.95278 -0.44375 0.94907 C -0.43229 0.9338 -0.41527 0.93241 -0.4 0.92685 C -0.38732 0.92222 -0.37673 0.91273 -0.36458 0.90741 C -0.35764 0.89815 -0.34895 0.89213 -0.33958 0.88796 C -0.33125 0.87685 -0.32552 0.86505 -0.31458 0.86019 C -0.30711 0.85023 -0.29687 0.84491 -0.28958 0.83519 C -0.28333 0.82685 -0.28125 0.81944 -0.27291 0.81574 C -0.26093 0.7919 -0.27691 0.81991 -0.2625 0.80463 C -0.26059 0.80255 -0.26007 0.79861 -0.25833 0.7963 C -0.25347 0.78981 -0.25017 0.79005 -0.24375 0.78796 C -0.23038 0.77616 -0.23472 0.78148 -0.22916 0.77407 " pathEditMode="relative" rAng="0" ptsTypes="ffffffffffffffffffffffffffffffffffffffffffffffffffffffffffffffffffffffffffffffffffffffffffffffffffffffffffffffffffA">
                                      <p:cBhvr>
                                        <p:cTn id="15" dur="5000" fill="hold"/>
                                        <p:tgtEl>
                                          <p:spTgt spid="5345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354" y="4338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5.55556E-6 C -0.01337 0.00231 -0.02483 0.00555 -0.0375 0.01111 C -0.04028 0.01388 -0.04358 0.01597 -0.04584 0.01944 C -0.04792 0.02268 -0.04844 0.02685 -0.05 0.03055 C -0.05591 0.04421 -0.06007 0.05902 -0.06667 0.07222 C -0.06893 0.08449 -0.07275 0.09606 -0.075 0.10833 C -0.0757 0.11203 -0.0757 0.1162 -0.07709 0.11944 C -0.07848 0.12291 -0.08125 0.12499 -0.08334 0.12777 C -0.08403 0.13333 -0.08403 0.13911 -0.08542 0.14444 C -0.08629 0.14768 -0.08854 0.14976 -0.08959 0.15277 C -0.09254 0.16064 -0.09601 0.16921 -0.09792 0.17777 C -0.09879 0.18148 -0.09879 0.18541 -0.1 0.18888 C -0.10226 0.1949 -0.10834 0.20555 -0.10834 0.20555 C -0.11146 0.22245 -0.11979 0.23564 -0.12709 0.24999 C -0.13056 0.25694 -0.13195 0.26527 -0.13542 0.27222 C -0.13681 0.27499 -0.13854 0.27754 -0.13959 0.28055 C -0.14132 0.28587 -0.14132 0.29236 -0.14375 0.29722 C -0.14514 0.29999 -0.14688 0.30254 -0.14792 0.30555 C -0.14896 0.3081 -0.14896 0.31134 -0.15 0.31388 C -0.15243 0.31967 -0.15677 0.3243 -0.15834 0.33055 C -0.1625 0.34699 -0.16233 0.35995 -0.17292 0.36944 C -0.1757 0.37499 -0.17969 0.37986 -0.18125 0.38611 C -0.18195 0.38888 -0.18212 0.39189 -0.18334 0.39444 C -0.1849 0.39768 -0.18785 0.39953 -0.18959 0.40277 C -0.19132 0.40624 -0.19202 0.41041 -0.19375 0.41388 C -0.19948 0.42476 -0.20035 0.41898 -0.20417 0.43055 C -0.21407 0.46041 -0.20313 0.4368 -0.2125 0.45555 C -0.21684 0.4787 -0.22813 0.49675 -0.2375 0.51666 C -0.24271 0.52777 -0.24358 0.53425 -0.25209 0.54166 C -0.26007 0.55763 -0.26702 0.578 -0.27917 0.58888 C -0.28334 0.60532 -0.29375 0.61574 -0.30417 0.62499 C -0.31094 0.63101 -0.3165 0.64074 -0.32292 0.64722 C -0.37309 0.69907 -0.41441 0.67893 -0.48559 0.68055 C -0.49167 0.68263 -0.49809 0.6831 -0.50417 0.68611 C -0.51563 0.69189 -0.5257 0.703 -0.5375 0.70833 C -0.55764 0.71736 -0.57917 0.71828 -0.6 0.72222 C -0.63403 0.72129 -0.66806 0.72152 -0.70209 0.71944 C -0.73264 0.71759 -0.76511 0.70624 -0.79167 0.68611 C -0.81285 0.67013 -0.829 0.64351 -0.85209 0.63333 C -0.8599 0.62546 -0.86407 0.61736 -0.87084 0.60833 C -0.87691 0.58425 -0.89566 0.57523 -0.90834 0.55833 C -0.91962 0.54328 -0.90886 0.54976 -0.92084 0.54444 C -0.92622 0.53379 -0.92969 0.52152 -0.93542 0.51111 C -0.94618 0.49189 -0.93785 0.51597 -0.94792 0.48888 C -0.94896 0.48634 -0.94879 0.4831 -0.95 0.48055 C -0.95365 0.47268 -0.95886 0.4662 -0.9625 0.45833 C -0.96459 0.4537 -0.96667 0.44907 -0.96875 0.44444 C -0.97205 0.42731 -0.97535 0.4074 -0.98125 0.39166 C -0.98629 0.35138 -0.98629 0.30902 -0.99375 0.26944 C -0.99584 0.24143 -1.00209 0.21643 -1.00625 0.18888 C -1.0092 0.09999 -1.01042 0.07407 -1.01042 -0.03612 C -1.01042 -0.07107 -1.01806 -0.15487 -0.99584 -0.19445 C -0.99427 -0.20093 -0.99358 -0.20741 -0.99167 -0.21366 C -0.9875 -0.22686 -0.97691 -0.23589 -0.97084 -0.24723 C -0.9625 -0.26297 -0.96302 -0.27107 -0.94792 -0.27778 C -0.93907 -0.28658 -0.92657 -0.29237 -0.91875 -0.30278 C -0.91042 -0.31389 -0.91528 -0.31019 -0.90417 -0.31389 C -0.83577 -0.31204 -0.77223 -0.30857 -0.70417 -0.31112 C -0.65851 -0.3213 -0.61077 -0.31181 -0.56459 -0.30834 C -0.55157 -0.30255 -0.56285 -0.30695 -0.53959 -0.30278 C -0.51459 -0.29839 -0.48976 -0.29214 -0.46476 -0.28889 C -0.45348 -0.28403 -0.44254 -0.27964 -0.43125 -0.27501 C -0.42153 -0.27084 -0.41216 -0.26389 -0.40209 -0.26112 C -0.39532 -0.25926 -0.3882 -0.25926 -0.38125 -0.25834 C -0.36754 -0.24005 -0.38177 -0.26089 -0.37084 -0.23889 C -0.36216 -0.2213 -0.34931 -0.2051 -0.33959 -0.18889 C -0.33143 -0.17501 -0.33854 -0.18195 -0.33334 -0.16945 C -0.33091 -0.16366 -0.325 -0.15278 -0.325 -0.15278 C -0.31736 -0.10163 -0.3217 -0.13589 -0.325 -0.02223 C -0.32622 0.02036 -0.34011 0.06365 -0.36459 0.09166 C -0.37327 0.10161 -0.38455 0.10786 -0.39375 0.11666 C -0.40834 0.13055 -0.41823 0.15046 -0.43334 0.16388 C -0.44236 0.18726 -0.46164 0.19907 -0.47726 0.21388 C -0.49358 0.22962 -0.50886 0.25161 -0.52709 0.26388 C -0.53282 0.27546 -0.54011 0.28171 -0.55 0.28611 C -0.55139 0.28888 -0.55209 0.29259 -0.55417 0.29444 C -0.5566 0.29652 -0.5599 0.29583 -0.5625 0.29722 C -0.56476 0.29861 -0.5665 0.30138 -0.56875 0.30277 C -0.57309 0.30555 -0.58143 0.30717 -0.58542 0.30833 C -0.59809 0.31689 -0.6033 0.31712 -0.61875 0.31944 C -0.68195 0.34745 -0.6165 0.31944 -0.80417 0.32499 C -0.81719 0.32546 -0.83525 0.33703 -0.84584 0.34722 C -0.84827 0.34953 -0.84948 0.3537 -0.85209 0.35555 C -0.85591 0.35833 -0.86094 0.35786 -0.86459 0.36111 C -0.87726 0.37245 -0.88733 0.37569 -0.90209 0.38055 C -0.90417 0.3824 -0.9066 0.38379 -0.90834 0.38611 C -0.91007 0.38842 -0.91059 0.39236 -0.9125 0.39444 C -0.92431 0.4081 -0.93889 0.41574 -0.95 0.43055 C -0.9507 0.43333 -0.95052 0.4368 -0.95209 0.43888 C -0.95556 0.44351 -0.96459 0.44999 -0.96459 0.44999 C -0.96979 0.46041 -0.96702 0.45601 -0.97292 0.46388 " pathEditMode="relative" ptsTypes="ffffffffffffffffffffffffffffffffffffffffffffffffffffffffffffffffffffffffffffffffffffffffffA">
                                      <p:cBhvr>
                                        <p:cTn id="17" dur="3000" fill="hold"/>
                                        <p:tgtEl>
                                          <p:spTgt spid="5345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084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3453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" t="43267" r="58636" b="26680"/>
          <a:stretch/>
        </p:blipFill>
        <p:spPr>
          <a:xfrm>
            <a:off x="-6927" y="0"/>
            <a:ext cx="3685309" cy="15450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042" r="76970" b="15909"/>
          <a:stretch/>
        </p:blipFill>
        <p:spPr>
          <a:xfrm>
            <a:off x="457200" y="1981200"/>
            <a:ext cx="2362200" cy="685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9601" y="2971800"/>
            <a:ext cx="16763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0 + 4 </a:t>
            </a:r>
            <a:endParaRPr lang="en-US" sz="4000" b="1" dirty="0">
              <a:solidFill>
                <a:srgbClr val="3213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" y="3810000"/>
            <a:ext cx="182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3 + 1</a:t>
            </a:r>
            <a:endParaRPr lang="en-US" sz="4000" b="1" dirty="0">
              <a:solidFill>
                <a:srgbClr val="3213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600" y="4648200"/>
            <a:ext cx="167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2 + 2</a:t>
            </a:r>
            <a:endParaRPr lang="en-US" sz="4000" b="1" dirty="0">
              <a:solidFill>
                <a:srgbClr val="3213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81401" y="2895600"/>
            <a:ext cx="16763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4000" b="1" dirty="0" smtClean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 + 3</a:t>
            </a:r>
            <a:endParaRPr lang="en-US" sz="4000" b="1" dirty="0">
              <a:solidFill>
                <a:srgbClr val="3213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81400" y="3733800"/>
            <a:ext cx="182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4000" b="1" dirty="0" smtClean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 + 5</a:t>
            </a:r>
            <a:endParaRPr lang="en-US" sz="4000" b="1" dirty="0">
              <a:solidFill>
                <a:srgbClr val="3213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81400" y="4572000"/>
            <a:ext cx="167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4000" b="1" dirty="0" smtClean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 + 4</a:t>
            </a:r>
            <a:endParaRPr lang="en-US" sz="4000" b="1" dirty="0">
              <a:solidFill>
                <a:srgbClr val="3213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29401" y="2895600"/>
            <a:ext cx="16763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3 + 3</a:t>
            </a:r>
            <a:endParaRPr lang="en-US" sz="4000" b="1" dirty="0">
              <a:solidFill>
                <a:srgbClr val="3213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29400" y="3733800"/>
            <a:ext cx="182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4 + 2</a:t>
            </a:r>
            <a:endParaRPr lang="en-US" sz="4000" b="1" dirty="0">
              <a:solidFill>
                <a:srgbClr val="3213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29400" y="4572000"/>
            <a:ext cx="167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6 + 0</a:t>
            </a:r>
            <a:endParaRPr lang="en-US" sz="4000" b="1" dirty="0">
              <a:solidFill>
                <a:srgbClr val="3213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51364" y="3787914"/>
            <a:ext cx="568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7547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val 23"/>
          <p:cNvSpPr/>
          <p:nvPr/>
        </p:nvSpPr>
        <p:spPr>
          <a:xfrm>
            <a:off x="6135832" y="4538668"/>
            <a:ext cx="2815936" cy="762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3127664" y="3690932"/>
            <a:ext cx="2815936" cy="762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457200" y="2971800"/>
            <a:ext cx="2667000" cy="762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" t="43267" r="58636" b="26680"/>
          <a:stretch/>
        </p:blipFill>
        <p:spPr>
          <a:xfrm>
            <a:off x="-6927" y="0"/>
            <a:ext cx="3685309" cy="15450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042" r="76970" b="15909"/>
          <a:stretch/>
        </p:blipFill>
        <p:spPr>
          <a:xfrm>
            <a:off x="457200" y="1981200"/>
            <a:ext cx="2362200" cy="685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9601" y="2971800"/>
            <a:ext cx="16763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0 + 4 =</a:t>
            </a:r>
            <a:endParaRPr lang="en-US" sz="4000" b="1" dirty="0">
              <a:solidFill>
                <a:srgbClr val="3213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" y="3810000"/>
            <a:ext cx="182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3 + 1 =</a:t>
            </a:r>
            <a:endParaRPr lang="en-US" sz="4000" b="1" dirty="0">
              <a:solidFill>
                <a:srgbClr val="3213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600" y="4648200"/>
            <a:ext cx="167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2 + 2 =</a:t>
            </a:r>
            <a:endParaRPr lang="en-US" sz="4000" b="1" dirty="0">
              <a:solidFill>
                <a:srgbClr val="3213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81401" y="2895600"/>
            <a:ext cx="16763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4000" b="1" dirty="0" smtClean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 + 3 =</a:t>
            </a:r>
            <a:endParaRPr lang="en-US" sz="4000" b="1" dirty="0">
              <a:solidFill>
                <a:srgbClr val="3213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81400" y="3733800"/>
            <a:ext cx="182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4000" b="1" dirty="0" smtClean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 + 5 =</a:t>
            </a:r>
            <a:endParaRPr lang="en-US" sz="4000" b="1" dirty="0">
              <a:solidFill>
                <a:srgbClr val="3213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81400" y="4572000"/>
            <a:ext cx="167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4000" b="1" dirty="0" smtClean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 + 4 =</a:t>
            </a:r>
            <a:endParaRPr lang="en-US" sz="4000" b="1" dirty="0">
              <a:solidFill>
                <a:srgbClr val="3213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29401" y="2895600"/>
            <a:ext cx="16763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3 + 3 =</a:t>
            </a:r>
            <a:endParaRPr lang="en-US" sz="4000" b="1" dirty="0">
              <a:solidFill>
                <a:srgbClr val="3213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29400" y="3733800"/>
            <a:ext cx="182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4 + 2 =</a:t>
            </a:r>
            <a:endParaRPr lang="en-US" sz="4000" b="1" dirty="0">
              <a:solidFill>
                <a:srgbClr val="3213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29400" y="4572000"/>
            <a:ext cx="167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6 + 0 =</a:t>
            </a:r>
            <a:endParaRPr lang="en-US" sz="4000" b="1" dirty="0">
              <a:solidFill>
                <a:srgbClr val="3213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27564" y="2971800"/>
            <a:ext cx="568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 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51364" y="3787914"/>
            <a:ext cx="568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 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51364" y="4648200"/>
            <a:ext cx="568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 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23164" y="2873514"/>
            <a:ext cx="568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223164" y="3657600"/>
            <a:ext cx="568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223164" y="4549914"/>
            <a:ext cx="568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305800" y="2895600"/>
            <a:ext cx="568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 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271164" y="3733800"/>
            <a:ext cx="568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 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305800" y="4549914"/>
            <a:ext cx="568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 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864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3" grpId="0" animBg="1"/>
      <p:bldP spid="1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314</TotalTime>
  <Words>200</Words>
  <Application>Microsoft Office PowerPoint</Application>
  <PresentationFormat>On-screen Show (4:3)</PresentationFormat>
  <Paragraphs>85</Paragraphs>
  <Slides>28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Arial</vt:lpstr>
      <vt:lpstr>Arial-Rounded</vt:lpstr>
      <vt:lpstr>Arial-SGK-TV</vt:lpstr>
      <vt:lpstr>Ariston</vt:lpstr>
      <vt:lpstr>Calibri</vt:lpstr>
      <vt:lpstr>Times New Roman</vt:lpstr>
      <vt:lpstr>Office Theme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rg-adguard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laptop</cp:lastModifiedBy>
  <cp:revision>45</cp:revision>
  <dcterms:created xsi:type="dcterms:W3CDTF">2020-08-24T16:53:57Z</dcterms:created>
  <dcterms:modified xsi:type="dcterms:W3CDTF">2022-11-14T09:31:12Z</dcterms:modified>
</cp:coreProperties>
</file>