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66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9672" y="4307429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21853"/>
            <a:ext cx="6719114" cy="605681"/>
            <a:chOff x="827584" y="1606029"/>
            <a:chExt cx="6719114" cy="6056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635646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ổ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23D2B-7FC0-4333-8F63-3BBF4761F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4" y="3522740"/>
            <a:ext cx="479422" cy="461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124E7-04FC-46EA-A8F6-931673747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2555776" y="3428359"/>
            <a:ext cx="1139967" cy="576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24919C-8EE2-40F3-B3D5-362CD15E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9" y="4299941"/>
            <a:ext cx="479422" cy="461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76B4C1-5404-48BD-8956-EC0C8515BC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4792373" y="4185543"/>
            <a:ext cx="1139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9672" y="3579862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21853"/>
            <a:ext cx="6719114" cy="605681"/>
            <a:chOff x="827584" y="1606029"/>
            <a:chExt cx="6719114" cy="6056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635646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nấm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1475656" y="540646"/>
            <a:ext cx="4468160" cy="2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6A3BF37E-C4ED-4089-A65B-8DEA551B1E0F}"/>
              </a:ext>
            </a:extLst>
          </p:cNvPr>
          <p:cNvSpPr/>
          <p:nvPr/>
        </p:nvSpPr>
        <p:spPr>
          <a:xfrm>
            <a:off x="4623817" y="3875664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4572000" y="938867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111955"/>
            <a:ext cx="6719114" cy="769441"/>
            <a:chOff x="827584" y="1472221"/>
            <a:chExt cx="6719114" cy="7694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635646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472221"/>
              <a:ext cx="6035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3324E-FD27-4017-8EFD-2A1A2849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110892"/>
            <a:ext cx="2599316" cy="147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410CA-2748-402D-8EEB-7839EAF32048}"/>
              </a:ext>
            </a:extLst>
          </p:cNvPr>
          <p:cNvSpPr txBox="1"/>
          <p:nvPr/>
        </p:nvSpPr>
        <p:spPr>
          <a:xfrm>
            <a:off x="372027" y="751038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7E8A3-C83D-4C14-8469-F2341745A33C}"/>
              </a:ext>
            </a:extLst>
          </p:cNvPr>
          <p:cNvSpPr txBox="1"/>
          <p:nvPr/>
        </p:nvSpPr>
        <p:spPr>
          <a:xfrm>
            <a:off x="336885" y="2746669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66C658-0F7A-4C6D-BB0E-813C401B0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3" y="3107677"/>
            <a:ext cx="2418282" cy="1368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0DCECB-5748-45D3-82EF-80A778C45736}"/>
              </a:ext>
            </a:extLst>
          </p:cNvPr>
          <p:cNvSpPr txBox="1"/>
          <p:nvPr/>
        </p:nvSpPr>
        <p:spPr>
          <a:xfrm>
            <a:off x="4712601" y="950573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F59E03-02D9-41AE-A90E-E8AF5C2F5C33}"/>
              </a:ext>
            </a:extLst>
          </p:cNvPr>
          <p:cNvSpPr txBox="1"/>
          <p:nvPr/>
        </p:nvSpPr>
        <p:spPr>
          <a:xfrm>
            <a:off x="4732029" y="1586965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EFEB8-C853-4612-81B5-EDC53C2C32C9}"/>
              </a:ext>
            </a:extLst>
          </p:cNvPr>
          <p:cNvSpPr txBox="1"/>
          <p:nvPr/>
        </p:nvSpPr>
        <p:spPr>
          <a:xfrm>
            <a:off x="4680874" y="3176594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E0FE1-1550-4E7C-9EA3-AE62EA60D8CB}"/>
              </a:ext>
            </a:extLst>
          </p:cNvPr>
          <p:cNvSpPr txBox="1"/>
          <p:nvPr/>
        </p:nvSpPr>
        <p:spPr>
          <a:xfrm>
            <a:off x="4732029" y="3895274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4E3097-E5A4-4ED0-B60A-D5766CEE5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127873" y="683513"/>
            <a:ext cx="900991" cy="61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5BAFED-5591-4A49-89EA-694AE966E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354984" y="3735995"/>
            <a:ext cx="900991" cy="611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BDB7F2-F8D7-41C2-ADDD-4BDC749C5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7" b="32556"/>
          <a:stretch/>
        </p:blipFill>
        <p:spPr>
          <a:xfrm>
            <a:off x="5191540" y="1370886"/>
            <a:ext cx="1479416" cy="611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7A18B8-896E-4D47-B513-404DCA35D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31" b="49467"/>
          <a:stretch/>
        </p:blipFill>
        <p:spPr>
          <a:xfrm>
            <a:off x="5066106" y="2938846"/>
            <a:ext cx="637610" cy="6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134001" y="322608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21853"/>
            <a:ext cx="6719114" cy="605681"/>
            <a:chOff x="827584" y="1606029"/>
            <a:chExt cx="6719114" cy="6056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635646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187624" y="366253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187624" y="319647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603"/>
            <a:ext cx="4417352" cy="249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1BC46-23B4-4933-98B5-827E2EA2E57A}"/>
              </a:ext>
            </a:extLst>
          </p:cNvPr>
          <p:cNvSpPr txBox="1"/>
          <p:nvPr/>
        </p:nvSpPr>
        <p:spPr>
          <a:xfrm>
            <a:off x="1214318" y="4176709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133</Words>
  <Application>Microsoft Office PowerPoint</Application>
  <PresentationFormat>On-screen Show (16:9)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맑은 고딕</vt:lpstr>
      <vt:lpstr>Aharoni</vt:lpstr>
      <vt:lpstr>Arial</vt:lpstr>
      <vt:lpstr>Calibri</vt:lpstr>
      <vt:lpstr>Constantia</vt:lpstr>
      <vt:lpstr>HY그래픽M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laptop</cp:lastModifiedBy>
  <cp:revision>135</cp:revision>
  <dcterms:created xsi:type="dcterms:W3CDTF">2014-04-01T16:27:38Z</dcterms:created>
  <dcterms:modified xsi:type="dcterms:W3CDTF">2022-09-22T17:19:02Z</dcterms:modified>
</cp:coreProperties>
</file>