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1620E-49E0-4E3A-BACD-AC01157068C4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90B9E-F2DB-45F2-87AA-EE762F5029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03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72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97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02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532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6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60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38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17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24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39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2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88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691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CE7B-70FA-4161-B101-EEF597AAE196}" type="datetimeFigureOut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722C4-5B20-4C19-A4EB-F6A5CE96B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53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  <p:pic>
        <p:nvPicPr>
          <p:cNvPr id="3" name="Nam-Ngon-Tay-Ngoan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857022" y="1600201"/>
            <a:ext cx="561057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8000" b="1" kern="0" spc="13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CỐ</a:t>
            </a:r>
            <a:endParaRPr lang="en-GB" sz="8000" b="1" kern="0" spc="13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!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3091"/>
            <a:ext cx="10364910" cy="6169063"/>
          </a:xfrm>
        </p:spPr>
      </p:pic>
    </p:spTree>
    <p:extLst>
      <p:ext uri="{BB962C8B-B14F-4D97-AF65-F5344CB8AC3E}">
        <p14:creationId xmlns:p14="http://schemas.microsoft.com/office/powerpoint/2010/main" val="265091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2438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2133601" y="2590801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953001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287638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659238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8954638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2179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2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2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+ 7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2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9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9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2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+ 5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4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6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6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2548410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3002819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3989800" y="5540992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4641750" y="4909785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7086600" y="4909785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7754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THƯ GIÃN</a:t>
            </a:r>
          </a:p>
        </p:txBody>
      </p:sp>
      <p:pic>
        <p:nvPicPr>
          <p:cNvPr id="4" name="Chu-Ech-Con-Be-Mai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One Little Finger - featuring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114" y="381001"/>
            <a:ext cx="8105775" cy="5745163"/>
          </a:xfrm>
        </p:spPr>
      </p:pic>
    </p:spTree>
    <p:extLst>
      <p:ext uri="{BB962C8B-B14F-4D97-AF65-F5344CB8AC3E}">
        <p14:creationId xmlns:p14="http://schemas.microsoft.com/office/powerpoint/2010/main" val="4544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2325" r="4926" b="6529"/>
          <a:stretch/>
        </p:blipFill>
        <p:spPr>
          <a:xfrm>
            <a:off x="2438400" y="1353828"/>
            <a:ext cx="7162800" cy="322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2" y="4800600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+ 2 + 2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5638800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+ 5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778514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5693658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2272" y="5130154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 + 4 + 0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56964" y="5105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</p:spTree>
    <p:extLst>
      <p:ext uri="{BB962C8B-B14F-4D97-AF65-F5344CB8AC3E}">
        <p14:creationId xmlns:p14="http://schemas.microsoft.com/office/powerpoint/2010/main" val="252548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2133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2362201" y="1997123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5103800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2667001" y="4052249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5133639" y="4052249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7924801" y="1997384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746685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454324" y="3962400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05040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19640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2528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61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1981200" y="3587496"/>
            <a:ext cx="5053084" cy="215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86910" r="65469" b="6913"/>
          <a:stretch/>
        </p:blipFill>
        <p:spPr>
          <a:xfrm>
            <a:off x="4876800" y="4876801"/>
            <a:ext cx="791570" cy="354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95369" y="4324511"/>
            <a:ext cx="762866" cy="584134"/>
            <a:chOff x="2971369" y="4324511"/>
            <a:chExt cx="762866" cy="5841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71972" r="80423" b="24276"/>
            <a:stretch/>
          </p:blipFill>
          <p:spPr>
            <a:xfrm rot="16200000">
              <a:off x="3177884" y="4185788"/>
              <a:ext cx="349835" cy="7628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645" b="58804" l="24388" r="316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1" t="52546" r="70823" b="39755"/>
            <a:stretch/>
          </p:blipFill>
          <p:spPr>
            <a:xfrm>
              <a:off x="3158035" y="4324511"/>
              <a:ext cx="389529" cy="58413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38600" y="3886200"/>
            <a:ext cx="600502" cy="353482"/>
            <a:chOff x="9133764" y="6943155"/>
            <a:chExt cx="600502" cy="3534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7" t="86793" r="56676" b="7113"/>
            <a:stretch/>
          </p:blipFill>
          <p:spPr>
            <a:xfrm>
              <a:off x="9133764" y="6946519"/>
              <a:ext cx="600502" cy="3501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7" t="86934" r="67406" b="6913"/>
            <a:stretch/>
          </p:blipFill>
          <p:spPr>
            <a:xfrm>
              <a:off x="9235376" y="6943155"/>
              <a:ext cx="197892" cy="35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5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Office PowerPoint</Application>
  <PresentationFormat>Widescreen</PresentationFormat>
  <Paragraphs>22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Arial-Rounded</vt:lpstr>
      <vt:lpstr>Calibri</vt:lpstr>
      <vt:lpstr>Calibri Light</vt:lpstr>
      <vt:lpstr>Times New Roman</vt:lpstr>
      <vt:lpstr>Office Theme</vt:lpstr>
      <vt:lpstr>KHỞI ĐỘNG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PC</dc:creator>
  <cp:lastModifiedBy>laptop</cp:lastModifiedBy>
  <cp:revision>1</cp:revision>
  <dcterms:created xsi:type="dcterms:W3CDTF">2022-11-13T13:44:57Z</dcterms:created>
  <dcterms:modified xsi:type="dcterms:W3CDTF">2022-11-14T09:33:43Z</dcterms:modified>
</cp:coreProperties>
</file>