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ai%20B&#224;n%20Tay%20C&#7911;a%20Em%20-%20Nh&#7841;c%20Thi&#7871;u%20Nhi%203D%20Cho%20B&#233;%20Y&#234;u%20-%20Heo%20Con%20TV.mp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Baby%20Shark%20Dance!%20Different%20Versions%20-%20Sing%20and%20Dance%20-%20Animals%20Songs%20For%20Children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778217" y="2224385"/>
            <a:ext cx="5832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Khởi</a:t>
            </a:r>
            <a:r>
              <a:rPr lang="en-US" sz="9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9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động</a:t>
            </a:r>
            <a:endParaRPr lang="en-US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người thân trong gia đình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CHA MẸ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0" y="0"/>
            <a:ext cx="1966686" cy="95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745" y="121289"/>
            <a:ext cx="74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Bạn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mỗi tranh đã làm gì để thể hiện sự quan tâm, chăm sóc cha mẹ.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586" y="1621509"/>
            <a:ext cx="2975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Để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đáp lại tình yêu thương lớn lao ấy, con cái cần quan tâm chăm sóc cha mẹ bằng những việc làm như : yêu thương, chia sẻ niềm vui, phụ giúp gia đinh, chăm chỉ học tập….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48" t="28829" r="7353" b="21172"/>
          <a:stretch/>
        </p:blipFill>
        <p:spPr>
          <a:xfrm>
            <a:off x="0" y="1371600"/>
            <a:ext cx="5881816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0300" y="162150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3606" y="166705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1154" y="445872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19058" y="4496190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7358" y="4552701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1618308" y="2396400"/>
            <a:ext cx="59073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Nghỉ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giữa</a:t>
            </a:r>
            <a:r>
              <a:rPr lang="en-US" sz="8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giờ</a:t>
            </a:r>
            <a:endParaRPr lang="en-US" sz="8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8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2" y="543089"/>
            <a:ext cx="6134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với việc làm nào ?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 với việc làm nào ? Vì sao 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1" y="154735"/>
            <a:ext cx="3009901" cy="1430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76" t="18257" r="12868" b="57755"/>
          <a:stretch/>
        </p:blipFill>
        <p:spPr>
          <a:xfrm>
            <a:off x="0" y="2307241"/>
            <a:ext cx="9144000" cy="42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0" y="-1"/>
            <a:ext cx="2952750" cy="114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46940"/>
            <a:ext cx="584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em đi làm về vừa nóng vừa mệt.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1" y="4143537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Em hãy quan tâm, giúp đỡ cha mẹ bằng những việc làm phù hợp.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7749" t="46366" r="10433" b="34354"/>
          <a:stretch/>
        </p:blipFill>
        <p:spPr>
          <a:xfrm>
            <a:off x="5848350" y="871013"/>
            <a:ext cx="2533650" cy="250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5309" t="65713" r="-333" b="19117"/>
          <a:stretch/>
        </p:blipFill>
        <p:spPr>
          <a:xfrm>
            <a:off x="4772025" y="3850157"/>
            <a:ext cx="4381500" cy="1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946" t="83594" r="11988" b="446"/>
          <a:stretch/>
        </p:blipFill>
        <p:spPr>
          <a:xfrm>
            <a:off x="-138114" y="1690688"/>
            <a:ext cx="9496762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90232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128</Words>
  <Application>Microsoft Office PowerPoint</Application>
  <PresentationFormat>On-screen Show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Chủ đề 3:  Quan tâm, chăm sóc người thân trong gia đình  Bài 8 QUAN TÂM, CHĂM SÓC CHA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laptop</cp:lastModifiedBy>
  <cp:revision>9</cp:revision>
  <dcterms:created xsi:type="dcterms:W3CDTF">2020-08-19T04:12:54Z</dcterms:created>
  <dcterms:modified xsi:type="dcterms:W3CDTF">2022-11-14T08:44:31Z</dcterms:modified>
</cp:coreProperties>
</file>