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  <p:sldId id="263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5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8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7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0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3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7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0B00-C46E-4747-8EFA-711AB8D50022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7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 dirty="0" err="1" smtClean="0">
                <a:solidFill>
                  <a:srgbClr val="0000FF"/>
                </a:solidFill>
              </a:rPr>
              <a:t>Khởi</a:t>
            </a:r>
            <a:r>
              <a:rPr lang="en-US" sz="9600" b="1" dirty="0" smtClean="0">
                <a:solidFill>
                  <a:srgbClr val="0000FF"/>
                </a:solidFill>
              </a:rPr>
              <a:t> </a:t>
            </a:r>
            <a:r>
              <a:rPr lang="en-US" sz="9600" b="1" dirty="0" err="1" smtClean="0">
                <a:solidFill>
                  <a:srgbClr val="0000FF"/>
                </a:solidFill>
              </a:rPr>
              <a:t>động</a:t>
            </a:r>
            <a:endParaRPr lang="en-US" sz="9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5" y="553812"/>
            <a:ext cx="8679543" cy="2450645"/>
          </a:xfrm>
        </p:spPr>
        <p:txBody>
          <a:bodyPr>
            <a:normAutofit/>
          </a:bodyPr>
          <a:lstStyle/>
          <a:p>
            <a:pPr algn="ctr"/>
            <a: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10</a:t>
            </a:r>
            <a:b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KĨ NĂNG GIỮA KÌ 1</a:t>
            </a:r>
          </a:p>
        </p:txBody>
      </p:sp>
    </p:spTree>
    <p:extLst>
      <p:ext uri="{BB962C8B-B14F-4D97-AF65-F5344CB8AC3E}">
        <p14:creationId xmlns:p14="http://schemas.microsoft.com/office/powerpoint/2010/main" val="402088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7234" y="1345156"/>
            <a:ext cx="87467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 làm sau đây là nên hay không nên?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8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 nay Lan đến lớp muộn, đầu tóc rối bời.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8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 mặc một chiếc áo đứt cúc đến lớp.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647" y="287322"/>
            <a:ext cx="6237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1: Đánh giá hành vi</a:t>
            </a:r>
            <a:endParaRPr lang="en-US" sz="3600">
              <a:solidFill>
                <a:srgbClr val="FF00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100+ hình ảnh icon khóc - hinhanhsieudep.net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75" t="23648" r="24384" b="21114"/>
          <a:stretch/>
        </p:blipFill>
        <p:spPr bwMode="auto">
          <a:xfrm>
            <a:off x="8011885" y="2047583"/>
            <a:ext cx="609601" cy="65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100+ hình ảnh icon khóc - hinhanhsieudep.net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75" t="23648" r="24384" b="21114"/>
          <a:stretch/>
        </p:blipFill>
        <p:spPr bwMode="auto">
          <a:xfrm>
            <a:off x="7402284" y="2699657"/>
            <a:ext cx="609601" cy="65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64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234" y="1205674"/>
            <a:ext cx="87467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cs typeface="Arial" panose="020B0604020202020204" pitchFamily="34" charset="0"/>
              </a:rPr>
              <a:t>- </a:t>
            </a:r>
            <a:r>
              <a:rPr lang="vi-VN" sz="2800" smtClean="0">
                <a:solidFill>
                  <a:srgbClr val="0000FF"/>
                </a:solidFill>
                <a:cs typeface="Arial" panose="020B0604020202020204" pitchFamily="34" charset="0"/>
              </a:rPr>
              <a:t>T</a:t>
            </a:r>
            <a:r>
              <a:rPr 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ình huống 1</a:t>
            </a:r>
            <a:r>
              <a:rPr lang="vi-VN" sz="2800" smtClean="0">
                <a:solidFill>
                  <a:srgbClr val="0000FF"/>
                </a:solidFill>
                <a:cs typeface="Arial" panose="020B0604020202020204" pitchFamily="34" charset="0"/>
              </a:rPr>
              <a:t>: </a:t>
            </a:r>
            <a:r>
              <a:rPr lang="vi-VN" sz="2800">
                <a:solidFill>
                  <a:srgbClr val="0000FF"/>
                </a:solidFill>
                <a:cs typeface="Arial" panose="020B0604020202020204" pitchFamily="34" charset="0"/>
              </a:rPr>
              <a:t>Bạn đang chơi đồ chơi, mẹ nhờ bạn ra nhặt rau giúp mẹ</a:t>
            </a:r>
            <a:endParaRPr lang="en-US" sz="28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7234" y="2593663"/>
            <a:ext cx="87467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0000FF"/>
                </a:solidFill>
                <a:cs typeface="Arial" panose="020B0604020202020204" pitchFamily="34" charset="0"/>
              </a:rPr>
              <a:t>- </a:t>
            </a:r>
            <a:r>
              <a:rPr lang="vi-VN" sz="2800" smtClean="0">
                <a:solidFill>
                  <a:srgbClr val="0000FF"/>
                </a:solidFill>
                <a:cs typeface="Arial" panose="020B0604020202020204" pitchFamily="34" charset="0"/>
              </a:rPr>
              <a:t>T</a:t>
            </a:r>
            <a:r>
              <a:rPr 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ình </a:t>
            </a:r>
            <a:r>
              <a:rPr lang="en-US" sz="28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huống </a:t>
            </a:r>
            <a:r>
              <a:rPr lang="vi-VN" sz="2800" smtClean="0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vi-VN" sz="2800">
                <a:solidFill>
                  <a:srgbClr val="0000FF"/>
                </a:solidFill>
                <a:cs typeface="Arial" panose="020B0604020202020204" pitchFamily="34" charset="0"/>
              </a:rPr>
              <a:t>: Lan đang chơi gấu bông, em Hoa chạy lại mượn gấu bông chơi 1 lúc. Nếu là Lan, e sẽ làm gì?</a:t>
            </a:r>
            <a:endParaRPr lang="en-US" sz="28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647" y="287322"/>
            <a:ext cx="6237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2 : Xử lí tình huống</a:t>
            </a:r>
            <a:endParaRPr lang="en-US" sz="3600">
              <a:solidFill>
                <a:srgbClr val="FF00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2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Khởi độ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Chủ đề 3:  Quan tâm, chăm sóc người thân trong gia đình  Bài 9 CHĂM SÓC, GIÚP ĐỠ EM NHỎ&amp;quot;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108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Calibri</vt:lpstr>
      <vt:lpstr>Calibri Light</vt:lpstr>
      <vt:lpstr>Times New Roman</vt:lpstr>
      <vt:lpstr>Office Theme</vt:lpstr>
      <vt:lpstr>Khởi động</vt:lpstr>
      <vt:lpstr>Bài 10 THỰC HÀNH KĨ NĂNG GIỮA KÌ 1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laptop</cp:lastModifiedBy>
  <cp:revision>8</cp:revision>
  <dcterms:created xsi:type="dcterms:W3CDTF">2020-08-19T04:12:54Z</dcterms:created>
  <dcterms:modified xsi:type="dcterms:W3CDTF">2022-11-14T09:03:11Z</dcterms:modified>
</cp:coreProperties>
</file>