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79" r:id="rId5"/>
    <p:sldId id="261" r:id="rId6"/>
    <p:sldId id="262" r:id="rId7"/>
    <p:sldId id="275" r:id="rId8"/>
    <p:sldId id="263" r:id="rId9"/>
    <p:sldId id="302" r:id="rId10"/>
    <p:sldId id="303" r:id="rId11"/>
    <p:sldId id="278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98" r:id="rId20"/>
  </p:sldIdLst>
  <p:sldSz cx="9144000" cy="5143500" type="screen16x9"/>
  <p:notesSz cx="6858000" cy="9144000"/>
  <p:embeddedFontLst>
    <p:embeddedFont>
      <p:font typeface="Lato" panose="020B0604020202020204" charset="0"/>
      <p:regular r:id="rId22"/>
      <p:bold r:id="rId23"/>
      <p:italic r:id="rId24"/>
      <p:boldItalic r:id="rId25"/>
    </p:embeddedFont>
    <p:embeddedFont>
      <p:font typeface="iCiel Cadena" panose="020B0604020202020204" charset="0"/>
      <p:bold r:id="rId26"/>
    </p:embeddedFont>
    <p:embeddedFont>
      <p:font typeface="Quicksand Medium" panose="020B060402020202020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174"/>
    <a:srgbClr val="0099DA"/>
    <a:srgbClr val="F79646"/>
    <a:srgbClr val="56AEB9"/>
    <a:srgbClr val="FEEDF3"/>
    <a:srgbClr val="48A7AF"/>
    <a:srgbClr val="A7A9C9"/>
    <a:srgbClr val="3B6B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 showGuides="1">
      <p:cViewPr varScale="1">
        <p:scale>
          <a:sx n="92" d="100"/>
          <a:sy n="92" d="100"/>
        </p:scale>
        <p:origin x="834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45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45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5467F0-35CB-4973-957D-04ABF93EB78B}"/>
              </a:ext>
            </a:extLst>
          </p:cNvPr>
          <p:cNvSpPr txBox="1"/>
          <p:nvPr/>
        </p:nvSpPr>
        <p:spPr>
          <a:xfrm>
            <a:off x="2915816" y="123478"/>
            <a:ext cx="44281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Chủ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đề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2–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Yêu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thương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gia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đình</a:t>
            </a:r>
            <a:endParaRPr lang="en-US" sz="22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1E65BD-67D1-9C42-93A9-F1F48E8826E4}"/>
              </a:ext>
            </a:extLst>
          </p:cNvPr>
          <p:cNvGrpSpPr/>
          <p:nvPr/>
        </p:nvGrpSpPr>
        <p:grpSpPr>
          <a:xfrm>
            <a:off x="3491880" y="1131590"/>
            <a:ext cx="5544616" cy="1230535"/>
            <a:chOff x="3439038" y="1866792"/>
            <a:chExt cx="5544616" cy="12305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5ACE4D-FD40-2E4A-96F5-9D0223A42881}"/>
                </a:ext>
              </a:extLst>
            </p:cNvPr>
            <p:cNvSpPr txBox="1"/>
            <p:nvPr/>
          </p:nvSpPr>
          <p:spPr>
            <a:xfrm>
              <a:off x="3489407" y="1866792"/>
              <a:ext cx="3746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Bài</a:t>
              </a:r>
              <a:r>
                <a:rPr lang="en-US" sz="3200" b="1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5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4699FA-99C6-46E2-97CE-67868AC313F1}"/>
                </a:ext>
              </a:extLst>
            </p:cNvPr>
            <p:cNvSpPr txBox="1"/>
            <p:nvPr/>
          </p:nvSpPr>
          <p:spPr>
            <a:xfrm>
              <a:off x="3439038" y="2389441"/>
              <a:ext cx="55446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Gia </a:t>
              </a:r>
              <a:r>
                <a:rPr lang="en-US" sz="36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đình</a:t>
              </a:r>
              <a:r>
                <a:rPr lang="en-US" sz="40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0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của</a:t>
              </a:r>
              <a:r>
                <a:rPr lang="en-US" sz="40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000" spc="80" dirty="0" err="1" smtClean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em</a:t>
              </a:r>
              <a:r>
                <a:rPr lang="vi-VN" sz="4000" spc="80" dirty="0" smtClean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(tiết 1)</a:t>
              </a:r>
              <a:endParaRPr lang="en-US" sz="4000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EB680BF-05BA-4488-AB3F-622ACE383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549"/>
            <a:ext cx="2748439" cy="37909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81C538-4572-4404-B174-F7D186F4F481}"/>
              </a:ext>
            </a:extLst>
          </p:cNvPr>
          <p:cNvSpPr txBox="1"/>
          <p:nvPr/>
        </p:nvSpPr>
        <p:spPr>
          <a:xfrm>
            <a:off x="7092281" y="4803998"/>
            <a:ext cx="205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200" b="1" spc="8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defRPr>
            </a:lvl1pPr>
          </a:lstStyle>
          <a:p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Ban </a:t>
            </a:r>
            <a:r>
              <a:rPr lang="en-US" sz="1600" dirty="0" err="1">
                <a:solidFill>
                  <a:srgbClr val="BF2174"/>
                </a:solidFill>
                <a:latin typeface="Quicksand Medium" panose="00000600000000000000" pitchFamily="2" charset="0"/>
              </a:rPr>
              <a:t>biên</a:t>
            </a:r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BF2174"/>
                </a:solidFill>
                <a:latin typeface="Quicksand Medium" panose="00000600000000000000" pitchFamily="2" charset="0"/>
              </a:rPr>
              <a:t>tập</a:t>
            </a:r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 AES</a:t>
            </a:r>
          </a:p>
        </p:txBody>
      </p:sp>
    </p:spTree>
    <p:extLst>
      <p:ext uri="{BB962C8B-B14F-4D97-AF65-F5344CB8AC3E}">
        <p14:creationId xmlns:p14="http://schemas.microsoft.com/office/powerpoint/2010/main" val="343533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79E1F68-4439-4A70-A1CA-B1C44BFFCB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91" y="514914"/>
            <a:ext cx="1259660" cy="6254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B8B69C5-ABE3-483D-B193-6A930E81A945}"/>
              </a:ext>
            </a:extLst>
          </p:cNvPr>
          <p:cNvSpPr txBox="1"/>
          <p:nvPr/>
        </p:nvSpPr>
        <p:spPr>
          <a:xfrm>
            <a:off x="1634951" y="505682"/>
            <a:ext cx="609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nhận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đ</a:t>
            </a:r>
            <a:r>
              <a:rPr lang="vi-VN" b="1" dirty="0">
                <a:latin typeface="Lato" panose="020F0502020204030203" pitchFamily="34" charset="0"/>
                <a:cs typeface="Lato" panose="020F0502020204030203" pitchFamily="34" charset="0"/>
              </a:rPr>
              <a:t>ư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ợc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sự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tâm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chăm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sóc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ng</a:t>
            </a:r>
            <a:r>
              <a:rPr lang="vi-VN" b="1" dirty="0">
                <a:latin typeface="Lato" panose="020F0502020204030203" pitchFamily="34" charset="0"/>
                <a:cs typeface="Lato" panose="020F0502020204030203" pitchFamily="34" charset="0"/>
              </a:rPr>
              <a:t>ư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ời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thân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nh</a:t>
            </a:r>
            <a:r>
              <a:rPr lang="vi-VN" b="1" dirty="0">
                <a:latin typeface="Lato" panose="020F0502020204030203" pitchFamily="34" charset="0"/>
                <a:cs typeface="Lato" panose="020F0502020204030203" pitchFamily="34" charset="0"/>
              </a:rPr>
              <a:t>ư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thế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151EA5-3081-4415-8D14-C0F74153908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979712" y="1323742"/>
            <a:ext cx="5184575" cy="331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6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C3560A-8F49-47FB-A1FB-79DDCB7AE568}"/>
              </a:ext>
            </a:extLst>
          </p:cNvPr>
          <p:cNvSpPr txBox="1"/>
          <p:nvPr/>
        </p:nvSpPr>
        <p:spPr>
          <a:xfrm>
            <a:off x="1600200" y="477703"/>
            <a:ext cx="6432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hành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yêu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thương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85589"/>
            <a:ext cx="5616624" cy="3741056"/>
          </a:xfrm>
          <a:prstGeom prst="roundRect">
            <a:avLst>
              <a:gd name="adj" fmla="val 16667"/>
            </a:avLst>
          </a:prstGeom>
          <a:ln w="28575">
            <a:solidFill>
              <a:srgbClr val="F79646"/>
            </a:solidFill>
          </a:ln>
          <a:effectLst/>
        </p:spPr>
      </p:pic>
      <p:sp>
        <p:nvSpPr>
          <p:cNvPr id="4" name="Oval 3"/>
          <p:cNvSpPr/>
          <p:nvPr/>
        </p:nvSpPr>
        <p:spPr>
          <a:xfrm>
            <a:off x="7200292" y="1867449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0099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99DA"/>
                </a:solidFill>
              </a:rPr>
              <a:t>1</a:t>
            </a:r>
            <a:endParaRPr lang="en-US" dirty="0">
              <a:solidFill>
                <a:srgbClr val="0099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82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C0C19FF-9139-460E-82A2-EAF8A5971555}"/>
              </a:ext>
            </a:extLst>
          </p:cNvPr>
          <p:cNvSpPr txBox="1"/>
          <p:nvPr/>
        </p:nvSpPr>
        <p:spPr>
          <a:xfrm>
            <a:off x="1600200" y="477703"/>
            <a:ext cx="6432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hành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yêu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thương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00" y="1196272"/>
            <a:ext cx="5612976" cy="3739896"/>
          </a:xfrm>
          <a:prstGeom prst="roundRect">
            <a:avLst>
              <a:gd name="adj" fmla="val 16667"/>
            </a:avLst>
          </a:prstGeom>
          <a:ln w="28575">
            <a:solidFill>
              <a:srgbClr val="F79646"/>
            </a:solidFill>
          </a:ln>
          <a:effectLst/>
        </p:spPr>
      </p:pic>
      <p:sp>
        <p:nvSpPr>
          <p:cNvPr id="13" name="Oval 12"/>
          <p:cNvSpPr/>
          <p:nvPr/>
        </p:nvSpPr>
        <p:spPr>
          <a:xfrm>
            <a:off x="7442856" y="1851670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0099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99DA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97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E948CF-59C9-41DC-A384-A324C7C43399}"/>
              </a:ext>
            </a:extLst>
          </p:cNvPr>
          <p:cNvSpPr txBox="1"/>
          <p:nvPr/>
        </p:nvSpPr>
        <p:spPr>
          <a:xfrm>
            <a:off x="1600200" y="477703"/>
            <a:ext cx="6432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hành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yêu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thương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19" y="1185589"/>
            <a:ext cx="4646538" cy="3739896"/>
          </a:xfrm>
          <a:prstGeom prst="roundRect">
            <a:avLst>
              <a:gd name="adj" fmla="val 16667"/>
            </a:avLst>
          </a:prstGeom>
          <a:ln w="28575">
            <a:solidFill>
              <a:srgbClr val="F79646"/>
            </a:solidFill>
          </a:ln>
          <a:effectLst/>
        </p:spPr>
      </p:pic>
      <p:sp>
        <p:nvSpPr>
          <p:cNvPr id="9" name="Oval 8"/>
          <p:cNvSpPr/>
          <p:nvPr/>
        </p:nvSpPr>
        <p:spPr>
          <a:xfrm>
            <a:off x="6959637" y="1882162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0099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99DA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4381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665419-1985-4848-B063-B55E5914407A}"/>
              </a:ext>
            </a:extLst>
          </p:cNvPr>
          <p:cNvSpPr txBox="1"/>
          <p:nvPr/>
        </p:nvSpPr>
        <p:spPr>
          <a:xfrm>
            <a:off x="1600200" y="477703"/>
            <a:ext cx="6432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hành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yêu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thương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356" y="1185589"/>
            <a:ext cx="5619980" cy="3739896"/>
          </a:xfrm>
          <a:prstGeom prst="roundRect">
            <a:avLst>
              <a:gd name="adj" fmla="val 16667"/>
            </a:avLst>
          </a:prstGeom>
          <a:ln w="28575">
            <a:solidFill>
              <a:srgbClr val="F79646"/>
            </a:solidFill>
          </a:ln>
          <a:effectLst/>
        </p:spPr>
      </p:pic>
      <p:sp>
        <p:nvSpPr>
          <p:cNvPr id="13" name="Oval 12"/>
          <p:cNvSpPr/>
          <p:nvPr/>
        </p:nvSpPr>
        <p:spPr>
          <a:xfrm>
            <a:off x="7446358" y="1893475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0099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99DA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766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492CFB-1C41-4EBB-AAA8-11B033883508}"/>
              </a:ext>
            </a:extLst>
          </p:cNvPr>
          <p:cNvSpPr txBox="1"/>
          <p:nvPr/>
        </p:nvSpPr>
        <p:spPr>
          <a:xfrm>
            <a:off x="1600200" y="477703"/>
            <a:ext cx="6432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hành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yêu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thương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910" y="1275606"/>
            <a:ext cx="4831033" cy="3600400"/>
          </a:xfrm>
          <a:prstGeom prst="roundRect">
            <a:avLst>
              <a:gd name="adj" fmla="val 16667"/>
            </a:avLst>
          </a:prstGeom>
          <a:ln w="28575">
            <a:solidFill>
              <a:srgbClr val="F79646"/>
            </a:solidFill>
          </a:ln>
          <a:effectLst/>
        </p:spPr>
      </p:pic>
      <p:sp>
        <p:nvSpPr>
          <p:cNvPr id="9" name="Oval 8"/>
          <p:cNvSpPr/>
          <p:nvPr/>
        </p:nvSpPr>
        <p:spPr>
          <a:xfrm>
            <a:off x="6495923" y="1995686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0099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99DA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137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C7640B-C96F-4313-BE30-9C4DE423F729}"/>
              </a:ext>
            </a:extLst>
          </p:cNvPr>
          <p:cNvSpPr txBox="1"/>
          <p:nvPr/>
        </p:nvSpPr>
        <p:spPr>
          <a:xfrm>
            <a:off x="1600200" y="477703"/>
            <a:ext cx="6432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hành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yêu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thương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43" y="1275606"/>
            <a:ext cx="4739114" cy="3615531"/>
          </a:xfrm>
          <a:prstGeom prst="roundRect">
            <a:avLst>
              <a:gd name="adj" fmla="val 16667"/>
            </a:avLst>
          </a:prstGeom>
          <a:ln w="28575">
            <a:solidFill>
              <a:srgbClr val="F79646"/>
            </a:solidFill>
          </a:ln>
          <a:effectLst/>
        </p:spPr>
      </p:pic>
      <p:sp>
        <p:nvSpPr>
          <p:cNvPr id="5" name="Oval 4"/>
          <p:cNvSpPr/>
          <p:nvPr/>
        </p:nvSpPr>
        <p:spPr>
          <a:xfrm>
            <a:off x="6804248" y="1995686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0099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99DA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6429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763373-BD8C-484A-A60C-892DEF67CA2F}"/>
              </a:ext>
            </a:extLst>
          </p:cNvPr>
          <p:cNvSpPr txBox="1"/>
          <p:nvPr/>
        </p:nvSpPr>
        <p:spPr>
          <a:xfrm>
            <a:off x="1600200" y="477703"/>
            <a:ext cx="6432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hành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yêu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thương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03" y="1275606"/>
            <a:ext cx="3827072" cy="3600399"/>
          </a:xfrm>
          <a:prstGeom prst="roundRect">
            <a:avLst>
              <a:gd name="adj" fmla="val 16667"/>
            </a:avLst>
          </a:prstGeom>
          <a:ln w="28575">
            <a:solidFill>
              <a:srgbClr val="F79646"/>
            </a:solidFill>
          </a:ln>
          <a:effectLst/>
        </p:spPr>
      </p:pic>
      <p:sp>
        <p:nvSpPr>
          <p:cNvPr id="5" name="Oval 4"/>
          <p:cNvSpPr/>
          <p:nvPr/>
        </p:nvSpPr>
        <p:spPr>
          <a:xfrm>
            <a:off x="6228184" y="1995686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0099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99DA"/>
                </a:solidFill>
              </a:rPr>
              <a:t>7</a:t>
            </a:r>
            <a:endParaRPr lang="en-US" dirty="0" smtClean="0">
              <a:solidFill>
                <a:srgbClr val="0099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BF871A-6C98-4820-94B0-73D047864DE7}"/>
              </a:ext>
            </a:extLst>
          </p:cNvPr>
          <p:cNvSpPr txBox="1"/>
          <p:nvPr/>
        </p:nvSpPr>
        <p:spPr>
          <a:xfrm>
            <a:off x="1600200" y="477703"/>
            <a:ext cx="6432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hành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yêu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thương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325" y="1347615"/>
            <a:ext cx="5183587" cy="3528392"/>
          </a:xfrm>
          <a:prstGeom prst="roundRect">
            <a:avLst>
              <a:gd name="adj" fmla="val 16667"/>
            </a:avLst>
          </a:prstGeom>
          <a:ln w="28575">
            <a:solidFill>
              <a:srgbClr val="F79646"/>
            </a:solidFill>
          </a:ln>
          <a:effectLst/>
        </p:spPr>
      </p:pic>
      <p:sp>
        <p:nvSpPr>
          <p:cNvPr id="5" name="Oval 4"/>
          <p:cNvSpPr/>
          <p:nvPr/>
        </p:nvSpPr>
        <p:spPr>
          <a:xfrm>
            <a:off x="7092280" y="1995686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0099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99DA"/>
                </a:solidFill>
              </a:rPr>
              <a:t>8</a:t>
            </a:r>
            <a:endParaRPr lang="en-US" dirty="0" smtClean="0">
              <a:solidFill>
                <a:srgbClr val="0099DA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627784" y="2139702"/>
            <a:ext cx="1440160" cy="360040"/>
          </a:xfrm>
          <a:prstGeom prst="wedgeRoundRectCallout">
            <a:avLst>
              <a:gd name="adj1" fmla="val 36118"/>
              <a:gd name="adj2" fmla="val 90206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27784" y="2139702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Lato" panose="020F0502020204030203" pitchFamily="34" charset="0"/>
                <a:cs typeface="Lato" panose="020F0502020204030203" pitchFamily="34" charset="0"/>
              </a:rPr>
              <a:t>A, </a:t>
            </a:r>
            <a:r>
              <a:rPr lang="en-US" sz="1600" i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bố</a:t>
            </a:r>
            <a:r>
              <a:rPr lang="en-US" sz="1600" i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i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r>
              <a:rPr lang="en-US" sz="1600" i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i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về</a:t>
            </a:r>
            <a:r>
              <a:rPr lang="en-US" sz="1600" i="1" dirty="0" smtClean="0"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US" sz="1600" i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29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4299A6-3C4C-4DD4-8F25-2F833A5CC0D8}"/>
              </a:ext>
            </a:extLst>
          </p:cNvPr>
          <p:cNvSpPr txBox="1"/>
          <p:nvPr/>
        </p:nvSpPr>
        <p:spPr>
          <a:xfrm>
            <a:off x="3815916" y="915566"/>
            <a:ext cx="1836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Kết</a:t>
            </a:r>
            <a:r>
              <a:rPr lang="en-GB" sz="3200" b="1" dirty="0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BF2174"/>
                </a:solidFill>
                <a:latin typeface="Lato" panose="020F0502020204030203" pitchFamily="34" charset="0"/>
                <a:cs typeface="Lato" panose="020F0502020204030203" pitchFamily="34" charset="0"/>
              </a:rPr>
              <a:t>luận</a:t>
            </a:r>
            <a:endParaRPr lang="en-GB" sz="3200" b="1" dirty="0">
              <a:solidFill>
                <a:srgbClr val="BF2174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28" y="1555604"/>
            <a:ext cx="3489745" cy="328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581150"/>
            <a:ext cx="5219700" cy="17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sp>
        <p:nvSpPr>
          <p:cNvPr id="5" name="Shape 2143">
            <a:extLst>
              <a:ext uri="{FF2B5EF4-FFF2-40B4-BE49-F238E27FC236}">
                <a16:creationId xmlns:a16="http://schemas.microsoft.com/office/drawing/2014/main" id="{D023AA0C-0F68-4266-BDAF-AEC43B1B2A3C}"/>
              </a:ext>
            </a:extLst>
          </p:cNvPr>
          <p:cNvSpPr/>
          <p:nvPr/>
        </p:nvSpPr>
        <p:spPr>
          <a:xfrm>
            <a:off x="1907705" y="1280412"/>
            <a:ext cx="5016216" cy="3020801"/>
          </a:xfrm>
          <a:custGeom>
            <a:avLst/>
            <a:gdLst/>
            <a:ahLst/>
            <a:cxnLst/>
            <a:rect l="0" t="0" r="0" b="0"/>
            <a:pathLst>
              <a:path w="2458936" h="1628470">
                <a:moveTo>
                  <a:pt x="169278" y="0"/>
                </a:moveTo>
                <a:lnTo>
                  <a:pt x="2349805" y="0"/>
                </a:lnTo>
                <a:cubicBezTo>
                  <a:pt x="2458936" y="0"/>
                  <a:pt x="2454910" y="109055"/>
                  <a:pt x="2454910" y="109055"/>
                </a:cubicBezTo>
                <a:lnTo>
                  <a:pt x="2402815" y="1519415"/>
                </a:lnTo>
                <a:cubicBezTo>
                  <a:pt x="2398776" y="1628470"/>
                  <a:pt x="2289658" y="1628470"/>
                  <a:pt x="2289658" y="1628470"/>
                </a:cubicBezTo>
                <a:lnTo>
                  <a:pt x="109119" y="1628470"/>
                </a:lnTo>
                <a:cubicBezTo>
                  <a:pt x="0" y="1628470"/>
                  <a:pt x="4026" y="1519415"/>
                  <a:pt x="4026" y="1519415"/>
                </a:cubicBezTo>
                <a:lnTo>
                  <a:pt x="56121" y="109055"/>
                </a:lnTo>
                <a:cubicBezTo>
                  <a:pt x="60160" y="0"/>
                  <a:pt x="169278" y="0"/>
                  <a:pt x="169278" y="0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FFFBCF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967733-AEEB-40CC-B632-A0E90177408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919756" y="1265080"/>
            <a:ext cx="5004556" cy="3024336"/>
          </a:xfrm>
          <a:prstGeom prst="rect">
            <a:avLst/>
          </a:prstGeom>
        </p:spPr>
      </p:pic>
      <p:sp>
        <p:nvSpPr>
          <p:cNvPr id="10" name="Shape 2146">
            <a:extLst>
              <a:ext uri="{FF2B5EF4-FFF2-40B4-BE49-F238E27FC236}">
                <a16:creationId xmlns:a16="http://schemas.microsoft.com/office/drawing/2014/main" id="{2C72583F-8A25-4DD7-9943-5EE7FEF216DE}"/>
              </a:ext>
            </a:extLst>
          </p:cNvPr>
          <p:cNvSpPr/>
          <p:nvPr/>
        </p:nvSpPr>
        <p:spPr>
          <a:xfrm>
            <a:off x="1931395" y="1278646"/>
            <a:ext cx="5014920" cy="3020801"/>
          </a:xfrm>
          <a:custGeom>
            <a:avLst/>
            <a:gdLst/>
            <a:ahLst/>
            <a:cxnLst/>
            <a:rect l="0" t="0" r="0" b="0"/>
            <a:pathLst>
              <a:path w="2458936" h="1628470">
                <a:moveTo>
                  <a:pt x="169278" y="0"/>
                </a:moveTo>
                <a:cubicBezTo>
                  <a:pt x="169278" y="0"/>
                  <a:pt x="60160" y="0"/>
                  <a:pt x="56121" y="109055"/>
                </a:cubicBezTo>
                <a:lnTo>
                  <a:pt x="4026" y="1519415"/>
                </a:lnTo>
                <a:cubicBezTo>
                  <a:pt x="4026" y="1519415"/>
                  <a:pt x="0" y="1628470"/>
                  <a:pt x="109119" y="1628470"/>
                </a:cubicBezTo>
                <a:lnTo>
                  <a:pt x="2289658" y="1628470"/>
                </a:lnTo>
                <a:cubicBezTo>
                  <a:pt x="2289658" y="1628470"/>
                  <a:pt x="2398776" y="1628470"/>
                  <a:pt x="2402815" y="1519415"/>
                </a:cubicBezTo>
                <a:lnTo>
                  <a:pt x="2454910" y="109055"/>
                </a:lnTo>
                <a:cubicBezTo>
                  <a:pt x="2454910" y="109055"/>
                  <a:pt x="2458936" y="0"/>
                  <a:pt x="2349805" y="0"/>
                </a:cubicBezTo>
                <a:lnTo>
                  <a:pt x="169278" y="0"/>
                </a:lnTo>
                <a:close/>
              </a:path>
            </a:pathLst>
          </a:custGeom>
          <a:ln w="12484" cap="flat">
            <a:miter lim="100000"/>
          </a:ln>
        </p:spPr>
        <p:style>
          <a:lnRef idx="1">
            <a:srgbClr val="F59F2B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0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FA14CE-CD1D-4582-9EE4-0A141092E3B7}"/>
              </a:ext>
            </a:extLst>
          </p:cNvPr>
          <p:cNvSpPr txBox="1"/>
          <p:nvPr/>
        </p:nvSpPr>
        <p:spPr>
          <a:xfrm>
            <a:off x="1835696" y="597355"/>
            <a:ext cx="65527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Bài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hát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cho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biết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điều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</a:p>
          <a:p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Cả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nhà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bài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hát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vi-VN" b="1" dirty="0">
                <a:latin typeface="Lato" panose="020F0502020204030203" pitchFamily="34" charset="0"/>
                <a:cs typeface="Lato" panose="020F0502020204030203" pitchFamily="34" charset="0"/>
              </a:rPr>
              <a:t>ư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ơng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nhau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nh</a:t>
            </a:r>
            <a:r>
              <a:rPr lang="vi-VN" b="1" dirty="0">
                <a:latin typeface="Lato" panose="020F0502020204030203" pitchFamily="34" charset="0"/>
                <a:cs typeface="Lato" panose="020F0502020204030203" pitchFamily="34" charset="0"/>
              </a:rPr>
              <a:t>ư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thế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sp>
        <p:nvSpPr>
          <p:cNvPr id="5" name="Shape 2143">
            <a:extLst>
              <a:ext uri="{FF2B5EF4-FFF2-40B4-BE49-F238E27FC236}">
                <a16:creationId xmlns:a16="http://schemas.microsoft.com/office/drawing/2014/main" id="{D023AA0C-0F68-4266-BDAF-AEC43B1B2A3C}"/>
              </a:ext>
            </a:extLst>
          </p:cNvPr>
          <p:cNvSpPr/>
          <p:nvPr/>
        </p:nvSpPr>
        <p:spPr>
          <a:xfrm>
            <a:off x="1907704" y="1449801"/>
            <a:ext cx="5149267" cy="3096343"/>
          </a:xfrm>
          <a:custGeom>
            <a:avLst/>
            <a:gdLst/>
            <a:ahLst/>
            <a:cxnLst/>
            <a:rect l="0" t="0" r="0" b="0"/>
            <a:pathLst>
              <a:path w="2458936" h="1628470">
                <a:moveTo>
                  <a:pt x="169278" y="0"/>
                </a:moveTo>
                <a:lnTo>
                  <a:pt x="2349805" y="0"/>
                </a:lnTo>
                <a:cubicBezTo>
                  <a:pt x="2458936" y="0"/>
                  <a:pt x="2454910" y="109055"/>
                  <a:pt x="2454910" y="109055"/>
                </a:cubicBezTo>
                <a:lnTo>
                  <a:pt x="2402815" y="1519415"/>
                </a:lnTo>
                <a:cubicBezTo>
                  <a:pt x="2398776" y="1628470"/>
                  <a:pt x="2289658" y="1628470"/>
                  <a:pt x="2289658" y="1628470"/>
                </a:cubicBezTo>
                <a:lnTo>
                  <a:pt x="109119" y="1628470"/>
                </a:lnTo>
                <a:cubicBezTo>
                  <a:pt x="0" y="1628470"/>
                  <a:pt x="4026" y="1519415"/>
                  <a:pt x="4026" y="1519415"/>
                </a:cubicBezTo>
                <a:lnTo>
                  <a:pt x="56121" y="109055"/>
                </a:lnTo>
                <a:cubicBezTo>
                  <a:pt x="60160" y="0"/>
                  <a:pt x="169278" y="0"/>
                  <a:pt x="169278" y="0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FFFBCF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6" name="Shape 2146">
            <a:extLst>
              <a:ext uri="{FF2B5EF4-FFF2-40B4-BE49-F238E27FC236}">
                <a16:creationId xmlns:a16="http://schemas.microsoft.com/office/drawing/2014/main" id="{BBE1957E-2BA2-4BB0-A3B8-419736D11452}"/>
              </a:ext>
            </a:extLst>
          </p:cNvPr>
          <p:cNvSpPr/>
          <p:nvPr/>
        </p:nvSpPr>
        <p:spPr>
          <a:xfrm>
            <a:off x="1908339" y="1449801"/>
            <a:ext cx="5147937" cy="3096343"/>
          </a:xfrm>
          <a:custGeom>
            <a:avLst/>
            <a:gdLst/>
            <a:ahLst/>
            <a:cxnLst/>
            <a:rect l="0" t="0" r="0" b="0"/>
            <a:pathLst>
              <a:path w="2458936" h="1628470">
                <a:moveTo>
                  <a:pt x="169278" y="0"/>
                </a:moveTo>
                <a:cubicBezTo>
                  <a:pt x="169278" y="0"/>
                  <a:pt x="60160" y="0"/>
                  <a:pt x="56121" y="109055"/>
                </a:cubicBezTo>
                <a:lnTo>
                  <a:pt x="4026" y="1519415"/>
                </a:lnTo>
                <a:cubicBezTo>
                  <a:pt x="4026" y="1519415"/>
                  <a:pt x="0" y="1628470"/>
                  <a:pt x="109119" y="1628470"/>
                </a:cubicBezTo>
                <a:lnTo>
                  <a:pt x="2289658" y="1628470"/>
                </a:lnTo>
                <a:cubicBezTo>
                  <a:pt x="2289658" y="1628470"/>
                  <a:pt x="2398776" y="1628470"/>
                  <a:pt x="2402815" y="1519415"/>
                </a:cubicBezTo>
                <a:lnTo>
                  <a:pt x="2454910" y="109055"/>
                </a:lnTo>
                <a:cubicBezTo>
                  <a:pt x="2454910" y="109055"/>
                  <a:pt x="2458936" y="0"/>
                  <a:pt x="2349805" y="0"/>
                </a:cubicBezTo>
                <a:lnTo>
                  <a:pt x="169278" y="0"/>
                </a:lnTo>
                <a:close/>
              </a:path>
            </a:pathLst>
          </a:custGeom>
          <a:ln w="12484" cap="flat">
            <a:miter lim="100000"/>
          </a:ln>
        </p:spPr>
        <p:style>
          <a:lnRef idx="1">
            <a:srgbClr val="F59F2B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967733-AEEB-40CC-B632-A0E90177408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907704" y="1446179"/>
            <a:ext cx="5137298" cy="309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2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428750"/>
            <a:ext cx="4014184" cy="21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640443" y="627008"/>
            <a:ext cx="7132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Gia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ai?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4350"/>
            <a:ext cx="1259660" cy="625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D6D79C-ED92-45AD-B923-56EC746B55A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651771" y="1119369"/>
            <a:ext cx="5840458" cy="35780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AC08A3-8A9F-4B49-8998-9EF1453DD4A5}"/>
              </a:ext>
            </a:extLst>
          </p:cNvPr>
          <p:cNvSpPr txBox="1"/>
          <p:nvPr/>
        </p:nvSpPr>
        <p:spPr>
          <a:xfrm>
            <a:off x="2123728" y="1693116"/>
            <a:ext cx="722068" cy="349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endParaRPr lang="en-US" sz="16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C5DC16-8E6C-4FA3-95BA-4F3E97A65DCF}"/>
              </a:ext>
            </a:extLst>
          </p:cNvPr>
          <p:cNvSpPr txBox="1"/>
          <p:nvPr/>
        </p:nvSpPr>
        <p:spPr>
          <a:xfrm>
            <a:off x="2699792" y="1698910"/>
            <a:ext cx="722068" cy="349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endParaRPr lang="en-US" sz="16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6DE7F8-B966-404C-84DC-1D9DFA8A6D7F}"/>
              </a:ext>
            </a:extLst>
          </p:cNvPr>
          <p:cNvSpPr txBox="1"/>
          <p:nvPr/>
        </p:nvSpPr>
        <p:spPr>
          <a:xfrm>
            <a:off x="3779912" y="4384369"/>
            <a:ext cx="948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Lato" panose="020F0502020204030203" pitchFamily="34" charset="0"/>
                <a:cs typeface="Lato" panose="020F0502020204030203" pitchFamily="34" charset="0"/>
              </a:rPr>
              <a:t>Anh</a:t>
            </a:r>
            <a:r>
              <a:rPr lang="en-US" sz="1600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latin typeface="Lato" panose="020F0502020204030203" pitchFamily="34" charset="0"/>
                <a:cs typeface="Lato" panose="020F0502020204030203" pitchFamily="34" charset="0"/>
              </a:rPr>
              <a:t>trai</a:t>
            </a:r>
            <a:endParaRPr lang="en-US" sz="16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AED2AF-E5C1-4EA6-9703-0BFD7D795319}"/>
              </a:ext>
            </a:extLst>
          </p:cNvPr>
          <p:cNvSpPr txBox="1"/>
          <p:nvPr/>
        </p:nvSpPr>
        <p:spPr>
          <a:xfrm>
            <a:off x="5518866" y="4396611"/>
            <a:ext cx="722068" cy="349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Lato" panose="020F0502020204030203" pitchFamily="34" charset="0"/>
                <a:cs typeface="Lato" panose="020F0502020204030203" pitchFamily="34" charset="0"/>
              </a:rPr>
              <a:t>Mẹ</a:t>
            </a:r>
            <a:endParaRPr lang="en-US" sz="16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6851E7-C334-40D4-9522-8B4C56A9BE24}"/>
              </a:ext>
            </a:extLst>
          </p:cNvPr>
          <p:cNvSpPr txBox="1"/>
          <p:nvPr/>
        </p:nvSpPr>
        <p:spPr>
          <a:xfrm>
            <a:off x="6093799" y="4395190"/>
            <a:ext cx="722068" cy="349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Lato" panose="020F0502020204030203" pitchFamily="34" charset="0"/>
                <a:cs typeface="Lato" panose="020F0502020204030203" pitchFamily="34" charset="0"/>
              </a:rPr>
              <a:t>Bố</a:t>
            </a:r>
            <a:endParaRPr lang="en-US" sz="16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4122CF-E2FC-48F5-B429-F0548543F3CF}"/>
              </a:ext>
            </a:extLst>
          </p:cNvPr>
          <p:cNvSpPr txBox="1"/>
          <p:nvPr/>
        </p:nvSpPr>
        <p:spPr>
          <a:xfrm>
            <a:off x="4798649" y="4384369"/>
            <a:ext cx="816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US" sz="1600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latin typeface="Lato" panose="020F0502020204030203" pitchFamily="34" charset="0"/>
                <a:cs typeface="Lato" panose="020F0502020204030203" pitchFamily="34" charset="0"/>
              </a:rPr>
              <a:t>gái</a:t>
            </a:r>
            <a:endParaRPr lang="en-US" sz="16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4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FA9F78FB-4B8D-4A94-A124-67880C6A76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91" y="514914"/>
            <a:ext cx="1259660" cy="6254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ED83EB-CD49-4E40-8916-E518B2B63041}"/>
              </a:ext>
            </a:extLst>
          </p:cNvPr>
          <p:cNvSpPr txBox="1"/>
          <p:nvPr/>
        </p:nvSpPr>
        <p:spPr>
          <a:xfrm>
            <a:off x="1634951" y="600986"/>
            <a:ext cx="609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cần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một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gia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đình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120D64E7-05C7-456E-B110-5D0F290B139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835696" y="1045183"/>
            <a:ext cx="2608579" cy="1849755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A7B6C667-54E1-41D7-B158-5D572C3F294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599116" y="600986"/>
            <a:ext cx="2909934" cy="1970764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C2084AFD-31F1-41FB-992E-5F9129123C0B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835696" y="3027959"/>
            <a:ext cx="2729964" cy="1849755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FB1D03F6-F32A-41FE-A3A2-628EF0C8501E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599114" y="2704744"/>
            <a:ext cx="2853205" cy="2172970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2CAA25D1-256D-4E62-A273-DACD8DDA38CC}"/>
              </a:ext>
            </a:extLst>
          </p:cNvPr>
          <p:cNvSpPr/>
          <p:nvPr/>
        </p:nvSpPr>
        <p:spPr>
          <a:xfrm>
            <a:off x="1979712" y="1375841"/>
            <a:ext cx="1080120" cy="432048"/>
          </a:xfrm>
          <a:prstGeom prst="wedgeRoundRectCallout">
            <a:avLst>
              <a:gd name="adj1" fmla="val 48348"/>
              <a:gd name="adj2" fmla="val 7633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i="1" dirty="0" err="1">
                <a:latin typeface="Lato" panose="020F0502020204030203" pitchFamily="34" charset="0"/>
                <a:cs typeface="Lato" panose="020F0502020204030203" pitchFamily="34" charset="0"/>
              </a:rPr>
              <a:t>Thỏ</a:t>
            </a:r>
            <a:r>
              <a:rPr lang="en-US" sz="1200" i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vi-VN" sz="1200" i="1" dirty="0">
                <a:latin typeface="Lato" panose="020F0502020204030203" pitchFamily="34" charset="0"/>
                <a:cs typeface="Lato" panose="020F0502020204030203" pitchFamily="34" charset="0"/>
              </a:rPr>
              <a:t>ơ</a:t>
            </a:r>
            <a:r>
              <a:rPr lang="en-US" sz="1200" i="1" dirty="0" err="1">
                <a:latin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en-US" sz="1200" i="1" dirty="0">
                <a:latin typeface="Lato" panose="020F0502020204030203" pitchFamily="34" charset="0"/>
                <a:cs typeface="Lato" panose="020F0502020204030203" pitchFamily="34" charset="0"/>
              </a:rPr>
              <a:t>!</a:t>
            </a:r>
          </a:p>
          <a:p>
            <a:pPr algn="ctr"/>
            <a:r>
              <a:rPr lang="en-US" sz="1200" i="1" dirty="0">
                <a:latin typeface="Lato" panose="020F0502020204030203" pitchFamily="34" charset="0"/>
                <a:cs typeface="Lato" panose="020F0502020204030203" pitchFamily="34" charset="0"/>
              </a:rPr>
              <a:t> Con ở </a:t>
            </a:r>
            <a:r>
              <a:rPr lang="en-US" sz="1200" i="1" dirty="0" err="1">
                <a:latin typeface="Lato" panose="020F0502020204030203" pitchFamily="34" charset="0"/>
                <a:cs typeface="Lato" panose="020F0502020204030203" pitchFamily="34" charset="0"/>
              </a:rPr>
              <a:t>đâu</a:t>
            </a:r>
            <a:r>
              <a:rPr lang="en-US" sz="1200" i="1" dirty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sp>
        <p:nvSpPr>
          <p:cNvPr id="152" name="Speech Bubble: Rectangle with Corners Rounded 151">
            <a:extLst>
              <a:ext uri="{FF2B5EF4-FFF2-40B4-BE49-F238E27FC236}">
                <a16:creationId xmlns:a16="http://schemas.microsoft.com/office/drawing/2014/main" id="{5ED3E6AB-DDE6-4F13-9F4B-EC47C6FD3EC9}"/>
              </a:ext>
            </a:extLst>
          </p:cNvPr>
          <p:cNvSpPr/>
          <p:nvPr/>
        </p:nvSpPr>
        <p:spPr>
          <a:xfrm>
            <a:off x="2577724" y="3435846"/>
            <a:ext cx="606372" cy="360040"/>
          </a:xfrm>
          <a:prstGeom prst="wedgeRoundRectCallout">
            <a:avLst>
              <a:gd name="adj1" fmla="val 48348"/>
              <a:gd name="adj2" fmla="val 7633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i="1" dirty="0" err="1">
                <a:latin typeface="Lato" panose="020F0502020204030203" pitchFamily="34" charset="0"/>
                <a:cs typeface="Lato" panose="020F0502020204030203" pitchFamily="34" charset="0"/>
              </a:rPr>
              <a:t>Đói</a:t>
            </a:r>
            <a:r>
              <a:rPr lang="en-US" sz="1200" i="1" dirty="0">
                <a:latin typeface="Lato" panose="020F0502020204030203" pitchFamily="34" charset="0"/>
                <a:cs typeface="Lato" panose="020F0502020204030203" pitchFamily="34" charset="0"/>
              </a:rPr>
              <a:t>!</a:t>
            </a:r>
          </a:p>
          <a:p>
            <a:pPr algn="ctr"/>
            <a:r>
              <a:rPr lang="en-US" sz="1200" i="1" dirty="0" err="1">
                <a:latin typeface="Lato" panose="020F0502020204030203" pitchFamily="34" charset="0"/>
                <a:cs typeface="Lato" panose="020F0502020204030203" pitchFamily="34" charset="0"/>
              </a:rPr>
              <a:t>Đói</a:t>
            </a:r>
            <a:r>
              <a:rPr lang="en-US" sz="1200" i="1" dirty="0">
                <a:latin typeface="Lato" panose="020F0502020204030203" pitchFamily="34" charset="0"/>
                <a:cs typeface="Lato" panose="020F0502020204030203" pitchFamily="34" charset="0"/>
              </a:rPr>
              <a:t>!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A8113D43-57C4-41CE-80D9-DA0CB60419F0}"/>
              </a:ext>
            </a:extLst>
          </p:cNvPr>
          <p:cNvSpPr/>
          <p:nvPr/>
        </p:nvSpPr>
        <p:spPr>
          <a:xfrm>
            <a:off x="4222029" y="1122105"/>
            <a:ext cx="263344" cy="254244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Flowchart: Connector 153">
            <a:extLst>
              <a:ext uri="{FF2B5EF4-FFF2-40B4-BE49-F238E27FC236}">
                <a16:creationId xmlns:a16="http://schemas.microsoft.com/office/drawing/2014/main" id="{DECDE537-87B7-4675-8713-C8FB3CAA9F29}"/>
              </a:ext>
            </a:extLst>
          </p:cNvPr>
          <p:cNvSpPr/>
          <p:nvPr/>
        </p:nvSpPr>
        <p:spPr>
          <a:xfrm>
            <a:off x="7355624" y="716074"/>
            <a:ext cx="263344" cy="254244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Flowchart: Connector 154">
            <a:extLst>
              <a:ext uri="{FF2B5EF4-FFF2-40B4-BE49-F238E27FC236}">
                <a16:creationId xmlns:a16="http://schemas.microsoft.com/office/drawing/2014/main" id="{B3B156AC-8F51-4D72-9832-2DF5B7F31322}"/>
              </a:ext>
            </a:extLst>
          </p:cNvPr>
          <p:cNvSpPr/>
          <p:nvPr/>
        </p:nvSpPr>
        <p:spPr>
          <a:xfrm>
            <a:off x="4335770" y="3129010"/>
            <a:ext cx="263344" cy="254244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Flowchart: Connector 155">
            <a:extLst>
              <a:ext uri="{FF2B5EF4-FFF2-40B4-BE49-F238E27FC236}">
                <a16:creationId xmlns:a16="http://schemas.microsoft.com/office/drawing/2014/main" id="{6C7000D6-C28C-4E6E-92D4-781FC7E0EBF0}"/>
              </a:ext>
            </a:extLst>
          </p:cNvPr>
          <p:cNvSpPr/>
          <p:nvPr/>
        </p:nvSpPr>
        <p:spPr>
          <a:xfrm>
            <a:off x="7285178" y="2778952"/>
            <a:ext cx="263344" cy="254244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201DF8-D152-4D3E-9B16-BABE164D4471}"/>
              </a:ext>
            </a:extLst>
          </p:cNvPr>
          <p:cNvSpPr txBox="1"/>
          <p:nvPr/>
        </p:nvSpPr>
        <p:spPr>
          <a:xfrm>
            <a:off x="4225291" y="1122105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22F26142-2274-4E28-8C95-7F8F397E27F1}"/>
              </a:ext>
            </a:extLst>
          </p:cNvPr>
          <p:cNvSpPr txBox="1"/>
          <p:nvPr/>
        </p:nvSpPr>
        <p:spPr>
          <a:xfrm>
            <a:off x="7355624" y="704696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9FAC3C9D-8734-4116-91F3-F1162097AEEC}"/>
              </a:ext>
            </a:extLst>
          </p:cNvPr>
          <p:cNvSpPr txBox="1"/>
          <p:nvPr/>
        </p:nvSpPr>
        <p:spPr>
          <a:xfrm>
            <a:off x="4333956" y="3129010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876CCB2A-5919-4227-AC24-0C44EC5B18B7}"/>
              </a:ext>
            </a:extLst>
          </p:cNvPr>
          <p:cNvSpPr txBox="1"/>
          <p:nvPr/>
        </p:nvSpPr>
        <p:spPr>
          <a:xfrm>
            <a:off x="7290561" y="2767574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2416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2" grpId="0" animBg="1"/>
      <p:bldP spid="3" grpId="0" animBg="1"/>
      <p:bldP spid="154" grpId="0" animBg="1"/>
      <p:bldP spid="155" grpId="0" animBg="1"/>
      <p:bldP spid="156" grpId="0" animBg="1"/>
      <p:bldP spid="4" grpId="0"/>
      <p:bldP spid="157" grpId="0"/>
      <p:bldP spid="158" grpId="0"/>
      <p:bldP spid="1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79E1F68-4439-4A70-A1CA-B1C44BFFCB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91" y="514914"/>
            <a:ext cx="1259660" cy="6254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920FCCC-28A0-4099-A391-E3EFEF22243C}"/>
              </a:ext>
            </a:extLst>
          </p:cNvPr>
          <p:cNvSpPr txBox="1"/>
          <p:nvPr/>
        </p:nvSpPr>
        <p:spPr>
          <a:xfrm>
            <a:off x="1662238" y="642961"/>
            <a:ext cx="609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Khi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lạc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nhà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thỏ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con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gặp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điều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325A4D5-A727-4471-8633-B5BBCF49CF0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866294" y="1140340"/>
            <a:ext cx="5688632" cy="326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79E1F68-4439-4A70-A1CA-B1C44BFFCB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91" y="514914"/>
            <a:ext cx="1259660" cy="6254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177660-08B8-4254-AC43-2D9AFC2269DC}"/>
              </a:ext>
            </a:extLst>
          </p:cNvPr>
          <p:cNvSpPr txBox="1"/>
          <p:nvPr/>
        </p:nvSpPr>
        <p:spPr>
          <a:xfrm>
            <a:off x="1659972" y="504461"/>
            <a:ext cx="609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Nếu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thiếu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sự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tâm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chăm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sóc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ng</a:t>
            </a:r>
            <a:r>
              <a:rPr lang="vi-VN" b="1" dirty="0">
                <a:latin typeface="Lato" panose="020F0502020204030203" pitchFamily="34" charset="0"/>
                <a:cs typeface="Lato" panose="020F0502020204030203" pitchFamily="34" charset="0"/>
              </a:rPr>
              <a:t>ư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ời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thân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thì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điều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  <a:cs typeface="Lato" panose="020F0502020204030203" pitchFamily="34" charset="0"/>
              </a:rPr>
              <a:t>xảy</a:t>
            </a:r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 ra?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A64BEA-C4FE-4F6F-93BC-30F696A8AB0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72689" y="1419622"/>
            <a:ext cx="5598622" cy="3026044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4F14C6B-163E-4D32-973F-E889662736CC}"/>
              </a:ext>
            </a:extLst>
          </p:cNvPr>
          <p:cNvSpPr/>
          <p:nvPr/>
        </p:nvSpPr>
        <p:spPr>
          <a:xfrm>
            <a:off x="3563888" y="1951498"/>
            <a:ext cx="770443" cy="415922"/>
          </a:xfrm>
          <a:prstGeom prst="wedgeRoundRectCallout">
            <a:avLst>
              <a:gd name="adj1" fmla="val 48348"/>
              <a:gd name="adj2" fmla="val 7633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i="1" dirty="0" err="1">
                <a:latin typeface="Lato" panose="020F0502020204030203" pitchFamily="34" charset="0"/>
                <a:cs typeface="Lato" panose="020F0502020204030203" pitchFamily="34" charset="0"/>
              </a:rPr>
              <a:t>Đói</a:t>
            </a:r>
            <a:r>
              <a:rPr lang="en-US" sz="1200" i="1" dirty="0">
                <a:latin typeface="Lato" panose="020F0502020204030203" pitchFamily="34" charset="0"/>
                <a:cs typeface="Lato" panose="020F0502020204030203" pitchFamily="34" charset="0"/>
              </a:rPr>
              <a:t>!</a:t>
            </a:r>
          </a:p>
          <a:p>
            <a:pPr algn="ctr"/>
            <a:r>
              <a:rPr lang="en-US" sz="1200" i="1" dirty="0" err="1">
                <a:latin typeface="Lato" panose="020F0502020204030203" pitchFamily="34" charset="0"/>
                <a:cs typeface="Lato" panose="020F0502020204030203" pitchFamily="34" charset="0"/>
              </a:rPr>
              <a:t>Đói</a:t>
            </a:r>
            <a:r>
              <a:rPr lang="en-US" sz="1200" i="1" dirty="0">
                <a:latin typeface="Lato" panose="020F0502020204030203" pitchFamily="34" charset="0"/>
                <a:cs typeface="Lato" panose="020F050202020403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5191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282</Words>
  <Application>Microsoft Office PowerPoint</Application>
  <PresentationFormat>On-screen Show (16:9)</PresentationFormat>
  <Paragraphs>51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Lato</vt:lpstr>
      <vt:lpstr>iCiel Cadena</vt:lpstr>
      <vt:lpstr>Quicksand Medium</vt:lpstr>
      <vt:lpstr>Calibri</vt:lpstr>
      <vt:lpstr>iCiel Cucho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laptop</cp:lastModifiedBy>
  <cp:revision>104</cp:revision>
  <dcterms:created xsi:type="dcterms:W3CDTF">2020-04-29T11:34:14Z</dcterms:created>
  <dcterms:modified xsi:type="dcterms:W3CDTF">2022-11-14T08:38:45Z</dcterms:modified>
</cp:coreProperties>
</file>