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5" r:id="rId2"/>
    <p:sldId id="281" r:id="rId3"/>
    <p:sldId id="271" r:id="rId4"/>
    <p:sldId id="282" r:id="rId5"/>
    <p:sldId id="272" r:id="rId6"/>
    <p:sldId id="274" r:id="rId7"/>
    <p:sldId id="296" r:id="rId8"/>
    <p:sldId id="284" r:id="rId9"/>
    <p:sldId id="286" r:id="rId10"/>
    <p:sldId id="285" r:id="rId11"/>
    <p:sldId id="287" r:id="rId12"/>
    <p:sldId id="297" r:id="rId13"/>
    <p:sldId id="289" r:id="rId14"/>
    <p:sldId id="288" r:id="rId15"/>
    <p:sldId id="290" r:id="rId16"/>
    <p:sldId id="291" r:id="rId17"/>
    <p:sldId id="292" r:id="rId18"/>
    <p:sldId id="293" r:id="rId19"/>
    <p:sldId id="294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7" autoAdjust="0"/>
    <p:restoredTop sz="93725" autoAdjust="0"/>
  </p:normalViewPr>
  <p:slideViewPr>
    <p:cSldViewPr>
      <p:cViewPr varScale="1">
        <p:scale>
          <a:sx n="62" d="100"/>
          <a:sy n="62" d="100"/>
        </p:scale>
        <p:origin x="10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381000" y="3810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871" y="-1488744"/>
            <a:ext cx="4572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/>
              <a:t>Khởi động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45311" cy="484632"/>
          </a:xfrm>
          <a:prstGeom prst="rect">
            <a:avLst/>
          </a:prstGeom>
        </p:spPr>
      </p:pic>
      <p:pic>
        <p:nvPicPr>
          <p:cNvPr id="5" name="Tập-viết-lớp-1-chữ-đ-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838200"/>
            <a:ext cx="716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0"/>
            <a:ext cx="6781799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57200"/>
            <a:ext cx="7391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1877378"/>
            <a:ext cx="3987070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0800" y="56388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Bé có ô đỏ.</a:t>
            </a:r>
            <a:endParaRPr lang="en-US" sz="4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7162800" cy="504818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24400" y="6248400"/>
            <a:ext cx="609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6" y="1877376"/>
            <a:ext cx="3990537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3200400" y="457200"/>
            <a:ext cx="2453294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3000"/>
            <a:ext cx="5486400" cy="5441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95" y="770826"/>
            <a:ext cx="724302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3352800" y="228600"/>
            <a:ext cx="2453294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76400" y="990600"/>
            <a:ext cx="5715000" cy="56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3810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Chào hỏi</a:t>
            </a:r>
            <a:endParaRPr lang="en-US" sz="4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843402" y="1407962"/>
            <a:ext cx="7843398" cy="4922947"/>
            <a:chOff x="1124536" y="1407961"/>
            <a:chExt cx="10046385" cy="4922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678253" cy="4907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403" y="1407961"/>
              <a:ext cx="4782518" cy="492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130302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429000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382000" cy="426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229" y="493017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Dưới gốc đa, các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bạn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chơi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dung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dăng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dung dẻ.</a:t>
            </a:r>
            <a:endParaRPr lang="en-US" sz="5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0144" y="4902368"/>
            <a:ext cx="5522460" cy="1780180"/>
            <a:chOff x="390144" y="4902368"/>
            <a:chExt cx="5522460" cy="1780180"/>
          </a:xfrm>
        </p:grpSpPr>
        <p:grpSp>
          <p:nvGrpSpPr>
            <p:cNvPr id="19" name="Group 20"/>
            <p:cNvGrpSpPr/>
            <p:nvPr/>
          </p:nvGrpSpPr>
          <p:grpSpPr>
            <a:xfrm>
              <a:off x="391229" y="4902368"/>
              <a:ext cx="5521375" cy="1780180"/>
              <a:chOff x="912437" y="-438969"/>
              <a:chExt cx="5521375" cy="178018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912437" y="-411167"/>
                <a:ext cx="4754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solidFill>
                      <a:srgbClr val="FF0000"/>
                    </a:solidFill>
                    <a:latin typeface="Arial-SGK-TV" pitchFamily="2" charset="0"/>
                    <a:ea typeface="Arial-Rounded" panose="020B0500000000000000" pitchFamily="34" charset="0"/>
                    <a:cs typeface="Arial-SGK-TV" pitchFamily="2" charset="0"/>
                  </a:rPr>
                  <a:t>D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20464" y="417881"/>
                <a:ext cx="3718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FF0000"/>
                    </a:solidFill>
                    <a:latin typeface="Arial-SGK-TV" pitchFamily="2" charset="0"/>
                    <a:ea typeface="Arial-Rounded" panose="020B0500000000000000" pitchFamily="34" charset="0"/>
                    <a:cs typeface="Arial-SGK-TV" pitchFamily="2" charset="0"/>
                  </a:rPr>
                  <a:t>d</a:t>
                </a:r>
                <a:endParaRPr lang="en-US" sz="5400" dirty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18163" y="-438969"/>
                <a:ext cx="3962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FF0000"/>
                    </a:solidFill>
                    <a:latin typeface="Arial-SGK-TV" pitchFamily="2" charset="0"/>
                    <a:ea typeface="Arial-Rounded" panose="020B0500000000000000" pitchFamily="34" charset="0"/>
                    <a:cs typeface="Arial-SGK-TV" pitchFamily="2" charset="0"/>
                  </a:rPr>
                  <a:t>đ</a:t>
                </a:r>
                <a:endParaRPr lang="en-US" sz="5400" dirty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61956" y="404331"/>
                <a:ext cx="3718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FF0000"/>
                    </a:solidFill>
                    <a:latin typeface="Arial-SGK-TV" pitchFamily="2" charset="0"/>
                    <a:ea typeface="Arial-Rounded" panose="020B0500000000000000" pitchFamily="34" charset="0"/>
                    <a:cs typeface="Arial-SGK-TV" pitchFamily="2" charset="0"/>
                  </a:rPr>
                  <a:t>d</a:t>
                </a:r>
                <a:endParaRPr lang="en-US" sz="5400" dirty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03432" y="417881"/>
                <a:ext cx="3718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FF0000"/>
                    </a:solidFill>
                    <a:latin typeface="Arial-SGK-TV" pitchFamily="2" charset="0"/>
                    <a:ea typeface="Arial-Rounded" panose="020B0500000000000000" pitchFamily="34" charset="0"/>
                    <a:cs typeface="Arial-SGK-TV" pitchFamily="2" charset="0"/>
                  </a:rPr>
                  <a:t>d</a:t>
                </a:r>
                <a:endParaRPr lang="en-US" sz="5400" dirty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90144" y="5725966"/>
              <a:ext cx="3718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d</a:t>
              </a:r>
              <a:endParaRPr lang="en-US" sz="54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>
            <a:normAutofit/>
          </a:bodyPr>
          <a:lstStyle/>
          <a:p>
            <a:r>
              <a:rPr lang="vi-VN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   d          Đ   đ</a:t>
            </a:r>
            <a:endParaRPr lang="vi-VN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74638"/>
            <a:ext cx="4876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" y="12915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962400"/>
            <a:ext cx="12954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dế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3962400"/>
            <a:ext cx="13716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đá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24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đổ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8600" y="48006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00400" y="4794142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76400" y="4807058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4900" y="4807058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153400" y="4807058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53200" y="4807058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39624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đá dế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39373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đỏ</a:t>
            </a:r>
            <a:r>
              <a:rPr lang="en-US" sz="4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39624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đa đa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55194"/>
            <a:ext cx="2819400" cy="2745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57200"/>
            <a:ext cx="2667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199"/>
            <a:ext cx="2971800" cy="27432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" y="12915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962400"/>
            <a:ext cx="12954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dẻ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dế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3962400"/>
            <a:ext cx="13716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đá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24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đổ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" y="5156537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đá dế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9000" y="5131474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đỏ</a:t>
            </a:r>
            <a:r>
              <a:rPr lang="en-US" sz="4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57600" y="515653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đa đa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219760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" y="152400"/>
            <a:ext cx="1245311" cy="484632"/>
          </a:xfrm>
          <a:prstGeom prst="rect">
            <a:avLst/>
          </a:prstGeom>
        </p:spPr>
      </p:pic>
      <p:pic>
        <p:nvPicPr>
          <p:cNvPr id="2" name="Tập viết lớp 1 chữ d 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1143000"/>
            <a:ext cx="7208295" cy="43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678</TotalTime>
  <Words>85</Words>
  <Application>Microsoft Office PowerPoint</Application>
  <PresentationFormat>On-screen Show (4:3)</PresentationFormat>
  <Paragraphs>51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宋体</vt:lpstr>
      <vt:lpstr>Arial</vt:lpstr>
      <vt:lpstr>Arial-Rounded</vt:lpstr>
      <vt:lpstr>Arial-SGK-TV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D   d          Đ   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laptop</cp:lastModifiedBy>
  <cp:revision>65</cp:revision>
  <dcterms:created xsi:type="dcterms:W3CDTF">2020-08-10T13:41:50Z</dcterms:created>
  <dcterms:modified xsi:type="dcterms:W3CDTF">2022-09-21T06:35:42Z</dcterms:modified>
</cp:coreProperties>
</file>