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22" r:id="rId6"/>
    <p:sldMasterId id="2147483734" r:id="rId7"/>
  </p:sldMasterIdLst>
  <p:notesMasterIdLst>
    <p:notesMasterId r:id="rId21"/>
  </p:notesMasterIdLst>
  <p:sldIdLst>
    <p:sldId id="263" r:id="rId8"/>
    <p:sldId id="256" r:id="rId9"/>
    <p:sldId id="264" r:id="rId10"/>
    <p:sldId id="265" r:id="rId11"/>
    <p:sldId id="266" r:id="rId12"/>
    <p:sldId id="257" r:id="rId13"/>
    <p:sldId id="267" r:id="rId14"/>
    <p:sldId id="259" r:id="rId15"/>
    <p:sldId id="258" r:id="rId16"/>
    <p:sldId id="260" r:id="rId17"/>
    <p:sldId id="262" r:id="rId18"/>
    <p:sldId id="261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61098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5851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91211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8975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7259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29928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0170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76277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5542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74875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295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61682"/>
      </p:ext>
    </p:extLst>
  </p:cSld>
  <p:clrMapOvr>
    <a:masterClrMapping/>
  </p:clrMapOvr>
  <p:transition spd="slow" advTm="3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6228"/>
      </p:ext>
    </p:extLst>
  </p:cSld>
  <p:clrMapOvr>
    <a:masterClrMapping/>
  </p:clrMapOvr>
  <p:transition spd="slow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58029"/>
      </p:ext>
    </p:extLst>
  </p:cSld>
  <p:clrMapOvr>
    <a:masterClrMapping/>
  </p:clrMapOvr>
  <p:transition spd="slow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1294"/>
      </p:ext>
    </p:extLst>
  </p:cSld>
  <p:clrMapOvr>
    <a:masterClrMapping/>
  </p:clrMapOvr>
  <p:transition spd="slow" advTm="3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82632"/>
      </p:ext>
    </p:extLst>
  </p:cSld>
  <p:clrMapOvr>
    <a:masterClrMapping/>
  </p:clrMapOvr>
  <p:transition spd="slow" advTm="3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2583"/>
      </p:ext>
    </p:extLst>
  </p:cSld>
  <p:clrMapOvr>
    <a:masterClrMapping/>
  </p:clrMapOvr>
  <p:transition spd="slow" advTm="3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26646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35174"/>
      </p:ext>
    </p:extLst>
  </p:cSld>
  <p:clrMapOvr>
    <a:masterClrMapping/>
  </p:clrMapOvr>
  <p:transition spd="slow" advTm="3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08640"/>
      </p:ext>
    </p:extLst>
  </p:cSld>
  <p:clrMapOvr>
    <a:masterClrMapping/>
  </p:clrMapOvr>
  <p:transition spd="slow" advTm="3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6651"/>
      </p:ext>
    </p:extLst>
  </p:cSld>
  <p:clrMapOvr>
    <a:masterClrMapping/>
  </p:clrMapOvr>
  <p:transition spd="slow" advTm="3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5152"/>
      </p:ext>
    </p:extLst>
  </p:cSld>
  <p:clrMapOvr>
    <a:masterClrMapping/>
  </p:clrMapOvr>
  <p:transition spd="slow" advTm="3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8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5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7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0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2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0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6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1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6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3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4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8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2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4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8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9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0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2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6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7C3-ABE6-4DC4-8732-E0AD937C8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7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1E0D-75E2-4430-9F3F-C2F8DA6B3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7FA-ABBD-4E40-92F3-E5F4FBBC2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5032-2377-4B17-B3C0-04003646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B7A2-D645-45A2-992B-CC9D7C4C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2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9273-9E6D-4DF8-A45E-24822206E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99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9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90C-FED8-47EA-B875-4F9F52958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5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A00-F3A9-4472-84BA-48D14F1FD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7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CB2-0D27-4A2C-B271-5364D88E6A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00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3CA-027F-4D30-A85F-4B67D5AC9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2F0-517F-44B9-945B-41D2DA05F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9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0EDAD-31B8-4B80-880D-C41A22FA97B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12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0.w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6" y="395807"/>
            <a:ext cx="1179567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6" y="-1"/>
            <a:ext cx="1423608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5677" y="-609600"/>
            <a:ext cx="457200" cy="609600"/>
          </a:xfrm>
          <a:prstGeom prst="rect">
            <a:avLst/>
          </a:prstGeom>
        </p:spPr>
      </p:pic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457071" y="532437"/>
            <a:ext cx="6033920" cy="42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5B9BD5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5B9BD5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THANH AM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5B9BD5">
                  <a:lumMod val="50000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3554840" y="2073444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Picture 26" descr="cosmo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BOOK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prstClr val="black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1656484" y="3214167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</p:spTree>
    <p:extLst>
      <p:ext uri="{BB962C8B-B14F-4D97-AF65-F5344CB8AC3E}">
        <p14:creationId xmlns:p14="http://schemas.microsoft.com/office/powerpoint/2010/main" val="413336296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7527" r="6883" b="80430"/>
          <a:stretch/>
        </p:blipFill>
        <p:spPr>
          <a:xfrm>
            <a:off x="-152400" y="1905000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19224"/>
            <a:ext cx="631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47533"/>
            <a:ext cx="713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2086" r="6356" b="65871"/>
          <a:stretch/>
        </p:blipFill>
        <p:spPr>
          <a:xfrm>
            <a:off x="-164690" y="4686870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90800" y="312420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5867400" y="3092245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61456" y="61346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76452" y="608796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7957" r="7015" b="50000"/>
          <a:stretch/>
        </p:blipFill>
        <p:spPr>
          <a:xfrm>
            <a:off x="0" y="1265903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56303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84640"/>
            <a:ext cx="7244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chữ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5204" r="4821" b="32753"/>
          <a:stretch/>
        </p:blipFill>
        <p:spPr>
          <a:xfrm>
            <a:off x="-12290" y="4123973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43200" y="25613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696200" y="27137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2672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9144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12" y="1143024"/>
            <a:ext cx="802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8280" r="31078" b="6236"/>
          <a:stretch/>
        </p:blipFill>
        <p:spPr>
          <a:xfrm>
            <a:off x="821223" y="3389392"/>
            <a:ext cx="7255978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6919" y="107402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64" y="1905024"/>
            <a:ext cx="479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80653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1" y="2666885"/>
            <a:ext cx="501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51462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570538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150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11150"/>
            <a:ext cx="1335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030663"/>
            <a:ext cx="1801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4"/>
          <p:cNvSpPr>
            <a:spLocks noChangeArrowheads="1" noChangeShapeType="1" noTextEdit="1"/>
          </p:cNvSpPr>
          <p:nvPr/>
        </p:nvSpPr>
        <p:spPr bwMode="auto">
          <a:xfrm>
            <a:off x="2246313" y="366713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 cố dặn dò</a:t>
            </a:r>
          </a:p>
        </p:txBody>
      </p:sp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1219200" y="1458913"/>
            <a:ext cx="64087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08113" y="4346575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14899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40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</a:rPr>
                <a:t> 7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VUÔNG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TRÒN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TAM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GIÁC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NHẬT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12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2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62" y="457200"/>
            <a:ext cx="5829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QUEN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VỚI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endParaRPr lang="en-US" sz="44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PHẲNG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38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1600200" y="3519488"/>
            <a:ext cx="381000" cy="1143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4038600" y="3519488"/>
            <a:ext cx="375634" cy="10668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98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27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40" y="-73277"/>
            <a:ext cx="1855340" cy="266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850" y="218970"/>
            <a:ext cx="49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dirty="0" err="1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990600" y="25146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3657600" y="24384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6096000" y="26670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49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59" y="3779362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9129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5334000" y="1295401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28194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3048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509" y="0"/>
            <a:ext cx="3856703" cy="175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t="33333" r="45646" b="54409"/>
          <a:stretch/>
        </p:blipFill>
        <p:spPr>
          <a:xfrm>
            <a:off x="12" y="1828800"/>
            <a:ext cx="4604083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1" t="33333" r="6065" b="54409"/>
          <a:stretch/>
        </p:blipFill>
        <p:spPr>
          <a:xfrm>
            <a:off x="4355712" y="1815510"/>
            <a:ext cx="4604083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44941" r="45891" b="42801"/>
          <a:stretch/>
        </p:blipFill>
        <p:spPr>
          <a:xfrm>
            <a:off x="-1" y="4280490"/>
            <a:ext cx="4604083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6" t="44941" r="5330" b="42801"/>
          <a:stretch/>
        </p:blipFill>
        <p:spPr>
          <a:xfrm>
            <a:off x="4488443" y="4267200"/>
            <a:ext cx="46040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-34546"/>
            <a:ext cx="9144000" cy="6863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838200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THƯ GIÃN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Một Con Vịt - Nhạc Thiếu Nhi hoạt hình một đàn vịt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43148" y="21209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697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9456" y="112272"/>
            <a:ext cx="891144" cy="954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76872" y="245026"/>
            <a:ext cx="7943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Mỗi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đồ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vật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có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dạng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hình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gì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67957" r="5215" b="5591"/>
          <a:stretch/>
        </p:blipFill>
        <p:spPr>
          <a:xfrm>
            <a:off x="152412" y="1295400"/>
            <a:ext cx="8790877" cy="5029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524000" y="1981200"/>
            <a:ext cx="28956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1877" y="4495800"/>
            <a:ext cx="28956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11233" y="4495800"/>
            <a:ext cx="2686246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143</Words>
  <Application>Microsoft Office PowerPoint</Application>
  <PresentationFormat>On-screen Show (4:3)</PresentationFormat>
  <Paragraphs>35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宋体</vt:lpstr>
      <vt:lpstr>Arial</vt:lpstr>
      <vt:lpstr>Book Antiqua</vt:lpstr>
      <vt:lpstr>Calibri</vt:lpstr>
      <vt:lpstr>等线</vt:lpstr>
      <vt:lpstr>等线 Light</vt:lpstr>
      <vt:lpstr>HP-087</vt:lpstr>
      <vt:lpstr>HP-168</vt:lpstr>
      <vt:lpstr>Lucida Sans</vt:lpstr>
      <vt:lpstr>Times New Roman</vt:lpstr>
      <vt:lpstr>VnBangkok</vt:lpstr>
      <vt:lpstr>VNbritannic</vt:lpstr>
      <vt:lpstr>Wingdings</vt:lpstr>
      <vt:lpstr>Wingdings 2</vt:lpstr>
      <vt:lpstr>Wingdings 3</vt:lpstr>
      <vt:lpstr>Office Theme</vt:lpstr>
      <vt:lpstr>Office 主题​​</vt:lpstr>
      <vt:lpstr>1_Office 主题​​</vt:lpstr>
      <vt:lpstr>1_Office Theme</vt:lpstr>
      <vt:lpstr>2_Office Theme</vt:lpstr>
      <vt:lpstr>Apex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laptop</cp:lastModifiedBy>
  <cp:revision>10</cp:revision>
  <dcterms:created xsi:type="dcterms:W3CDTF">2006-08-16T00:00:00Z</dcterms:created>
  <dcterms:modified xsi:type="dcterms:W3CDTF">2022-10-20T16:41:50Z</dcterms:modified>
</cp:coreProperties>
</file>