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93E7A-59E7-463E-850A-9C5327FED9CA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32063D-8422-4D51-A2F8-D121CEDCB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1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71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817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66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696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77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24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050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932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09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51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32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90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44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08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20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789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E2D01F-6744-4825-94B9-A08506D180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47E0-E6B0-4C9B-AADE-1E3E42C52CD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AB4-9048-4B6C-A455-32F80C90B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51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47E0-E6B0-4C9B-AADE-1E3E42C52CD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AB4-9048-4B6C-A455-32F80C90B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76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47E0-E6B0-4C9B-AADE-1E3E42C52CD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AB4-9048-4B6C-A455-32F80C90B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47E0-E6B0-4C9B-AADE-1E3E42C52CD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AB4-9048-4B6C-A455-32F80C90B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72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47E0-E6B0-4C9B-AADE-1E3E42C52CD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AB4-9048-4B6C-A455-32F80C90B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8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47E0-E6B0-4C9B-AADE-1E3E42C52CD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AB4-9048-4B6C-A455-32F80C90B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785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47E0-E6B0-4C9B-AADE-1E3E42C52CD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AB4-9048-4B6C-A455-32F80C90B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80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47E0-E6B0-4C9B-AADE-1E3E42C52CD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AB4-9048-4B6C-A455-32F80C90B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74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47E0-E6B0-4C9B-AADE-1E3E42C52CD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AB4-9048-4B6C-A455-32F80C90B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2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47E0-E6B0-4C9B-AADE-1E3E42C52CD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AB4-9048-4B6C-A455-32F80C90B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66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847E0-E6B0-4C9B-AADE-1E3E42C52CD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53AB4-9048-4B6C-A455-32F80C90B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956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847E0-E6B0-4C9B-AADE-1E3E42C52CDD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53AB4-9048-4B6C-A455-32F80C90B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68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07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2032000" y="729953"/>
            <a:ext cx="855614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0" y="685801"/>
            <a:ext cx="1677561" cy="778476"/>
          </a:xfrm>
          <a:prstGeom prst="rect">
            <a:avLst/>
          </a:prstGeom>
        </p:spPr>
      </p:pic>
      <p:sp>
        <p:nvSpPr>
          <p:cNvPr id="5" name="Shape 2273">
            <a:extLst>
              <a:ext uri="{FF2B5EF4-FFF2-40B4-BE49-F238E27FC236}">
                <a16:creationId xmlns:a16="http://schemas.microsoft.com/office/drawing/2014/main" id="{F784A783-BAB6-4D52-B102-A5DDC323CAEB}"/>
              </a:ext>
            </a:extLst>
          </p:cNvPr>
          <p:cNvSpPr/>
          <p:nvPr/>
        </p:nvSpPr>
        <p:spPr>
          <a:xfrm>
            <a:off x="3476403" y="1790642"/>
            <a:ext cx="5184576" cy="3819829"/>
          </a:xfrm>
          <a:custGeom>
            <a:avLst/>
            <a:gdLst/>
            <a:ahLst/>
            <a:cxnLst/>
            <a:rect l="0" t="0" r="0" b="0"/>
            <a:pathLst>
              <a:path w="2166836" h="1881162">
                <a:moveTo>
                  <a:pt x="267145" y="0"/>
                </a:moveTo>
                <a:lnTo>
                  <a:pt x="2024888" y="0"/>
                </a:lnTo>
                <a:cubicBezTo>
                  <a:pt x="2166836" y="0"/>
                  <a:pt x="2157412" y="141631"/>
                  <a:pt x="2157412" y="141631"/>
                </a:cubicBezTo>
                <a:lnTo>
                  <a:pt x="2051063" y="1739532"/>
                </a:lnTo>
                <a:cubicBezTo>
                  <a:pt x="2041640" y="1881162"/>
                  <a:pt x="1899691" y="1881162"/>
                  <a:pt x="1899691" y="1881162"/>
                </a:cubicBezTo>
                <a:lnTo>
                  <a:pt x="141948" y="1881162"/>
                </a:lnTo>
                <a:cubicBezTo>
                  <a:pt x="0" y="1881162"/>
                  <a:pt x="9423" y="1739532"/>
                  <a:pt x="9423" y="1739532"/>
                </a:cubicBezTo>
                <a:lnTo>
                  <a:pt x="115773" y="141631"/>
                </a:lnTo>
                <a:cubicBezTo>
                  <a:pt x="125197" y="0"/>
                  <a:pt x="267145" y="0"/>
                  <a:pt x="267145" y="0"/>
                </a:cubicBezTo>
                <a:close/>
              </a:path>
            </a:pathLst>
          </a:custGeom>
          <a:ln w="0" cap="flat">
            <a:miter lim="127000"/>
          </a:ln>
        </p:spPr>
        <p:style>
          <a:lnRef idx="0">
            <a:srgbClr val="000000">
              <a:alpha val="0"/>
            </a:srgbClr>
          </a:lnRef>
          <a:fillRef idx="1">
            <a:srgbClr val="F8E0EB"/>
          </a:fillRef>
          <a:effectRef idx="0">
            <a:scrgbClr r="0" g="0" b="0"/>
          </a:effectRef>
          <a:fontRef idx="none"/>
        </p:style>
        <p:txBody>
          <a:bodyPr/>
          <a:lstStyle/>
          <a:p>
            <a:endParaRPr lang="en-US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D39AE-8E3D-4FC6-93BF-DD4023A637F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599723" y="2440604"/>
            <a:ext cx="4703123" cy="3168576"/>
          </a:xfrm>
          <a:prstGeom prst="rect">
            <a:avLst/>
          </a:prstGeom>
        </p:spPr>
      </p:pic>
      <p:grpSp>
        <p:nvGrpSpPr>
          <p:cNvPr id="7" name="Google Shape;6118;p55">
            <a:extLst>
              <a:ext uri="{FF2B5EF4-FFF2-40B4-BE49-F238E27FC236}">
                <a16:creationId xmlns:a16="http://schemas.microsoft.com/office/drawing/2014/main" id="{13BD6192-09C5-49DA-A7EF-59F7AB5602EC}"/>
              </a:ext>
            </a:extLst>
          </p:cNvPr>
          <p:cNvGrpSpPr/>
          <p:nvPr/>
        </p:nvGrpSpPr>
        <p:grpSpPr>
          <a:xfrm>
            <a:off x="4943872" y="5739684"/>
            <a:ext cx="856088" cy="754149"/>
            <a:chOff x="1359398" y="3682271"/>
            <a:chExt cx="395296" cy="371966"/>
          </a:xfrm>
        </p:grpSpPr>
        <p:sp>
          <p:nvSpPr>
            <p:cNvPr id="8" name="Google Shape;6119;p55">
              <a:extLst>
                <a:ext uri="{FF2B5EF4-FFF2-40B4-BE49-F238E27FC236}">
                  <a16:creationId xmlns:a16="http://schemas.microsoft.com/office/drawing/2014/main" id="{EFBD1E04-3979-4DC0-9FB5-A8F2217567A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" name="Google Shape;6120;p55">
              <a:extLst>
                <a:ext uri="{FF2B5EF4-FFF2-40B4-BE49-F238E27FC236}">
                  <a16:creationId xmlns:a16="http://schemas.microsoft.com/office/drawing/2014/main" id="{3EEEC2D1-5004-4E95-BBB1-BD8EB88D2A59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0" name="Google Shape;6121;p55">
              <a:extLst>
                <a:ext uri="{FF2B5EF4-FFF2-40B4-BE49-F238E27FC236}">
                  <a16:creationId xmlns:a16="http://schemas.microsoft.com/office/drawing/2014/main" id="{04748C54-C2E9-44FC-8D35-EDCE251B0615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1" name="Google Shape;6122;p55">
              <a:extLst>
                <a:ext uri="{FF2B5EF4-FFF2-40B4-BE49-F238E27FC236}">
                  <a16:creationId xmlns:a16="http://schemas.microsoft.com/office/drawing/2014/main" id="{EC36C4FA-398A-46E3-9CC7-D136FEB0626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2" name="Google Shape;6123;p55">
              <a:extLst>
                <a:ext uri="{FF2B5EF4-FFF2-40B4-BE49-F238E27FC236}">
                  <a16:creationId xmlns:a16="http://schemas.microsoft.com/office/drawing/2014/main" id="{4EF81698-369B-4FC5-A9E8-A37CA9AF396D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3" name="Google Shape;6124;p55">
              <a:extLst>
                <a:ext uri="{FF2B5EF4-FFF2-40B4-BE49-F238E27FC236}">
                  <a16:creationId xmlns:a16="http://schemas.microsoft.com/office/drawing/2014/main" id="{F1345C21-93F5-4687-AFD5-49EDC6492FBA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4" name="Google Shape;6125;p55">
              <a:extLst>
                <a:ext uri="{FF2B5EF4-FFF2-40B4-BE49-F238E27FC236}">
                  <a16:creationId xmlns:a16="http://schemas.microsoft.com/office/drawing/2014/main" id="{BD71ECC0-384A-4759-B6A3-BBD53DBB5EB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15" name="Google Shape;6126;p55">
            <a:extLst>
              <a:ext uri="{FF2B5EF4-FFF2-40B4-BE49-F238E27FC236}">
                <a16:creationId xmlns:a16="http://schemas.microsoft.com/office/drawing/2014/main" id="{C608B8DD-F6BE-45BA-A1AD-1DC203586E82}"/>
              </a:ext>
            </a:extLst>
          </p:cNvPr>
          <p:cNvGrpSpPr/>
          <p:nvPr/>
        </p:nvGrpSpPr>
        <p:grpSpPr>
          <a:xfrm>
            <a:off x="6288738" y="5739684"/>
            <a:ext cx="856089" cy="754149"/>
            <a:chOff x="1908099" y="3682271"/>
            <a:chExt cx="395296" cy="371966"/>
          </a:xfrm>
        </p:grpSpPr>
        <p:sp>
          <p:nvSpPr>
            <p:cNvPr id="16" name="Google Shape;6127;p55">
              <a:extLst>
                <a:ext uri="{FF2B5EF4-FFF2-40B4-BE49-F238E27FC236}">
                  <a16:creationId xmlns:a16="http://schemas.microsoft.com/office/drawing/2014/main" id="{FBB1DC79-78F7-471D-8B26-000FBF56AACB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7" name="Google Shape;6128;p55">
              <a:extLst>
                <a:ext uri="{FF2B5EF4-FFF2-40B4-BE49-F238E27FC236}">
                  <a16:creationId xmlns:a16="http://schemas.microsoft.com/office/drawing/2014/main" id="{249045E6-2371-48A7-8655-A4A2AAF74158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29;p55">
              <a:extLst>
                <a:ext uri="{FF2B5EF4-FFF2-40B4-BE49-F238E27FC236}">
                  <a16:creationId xmlns:a16="http://schemas.microsoft.com/office/drawing/2014/main" id="{F3FAF835-C07C-44A7-8C64-625C1CFD705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30;p55">
              <a:extLst>
                <a:ext uri="{FF2B5EF4-FFF2-40B4-BE49-F238E27FC236}">
                  <a16:creationId xmlns:a16="http://schemas.microsoft.com/office/drawing/2014/main" id="{EEDE839B-6F9D-4DC7-AB78-78EB5B8CF75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31;p55">
              <a:extLst>
                <a:ext uri="{FF2B5EF4-FFF2-40B4-BE49-F238E27FC236}">
                  <a16:creationId xmlns:a16="http://schemas.microsoft.com/office/drawing/2014/main" id="{885D8D5D-06EE-451D-AEB1-F493DDEC5C9E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1" name="Google Shape;6132;p55">
              <a:extLst>
                <a:ext uri="{FF2B5EF4-FFF2-40B4-BE49-F238E27FC236}">
                  <a16:creationId xmlns:a16="http://schemas.microsoft.com/office/drawing/2014/main" id="{84819CB6-8FB9-461C-A114-639396BA4538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2" name="Google Shape;6133;p55">
              <a:extLst>
                <a:ext uri="{FF2B5EF4-FFF2-40B4-BE49-F238E27FC236}">
                  <a16:creationId xmlns:a16="http://schemas.microsoft.com/office/drawing/2014/main" id="{C9462020-DD7A-4699-B113-4D03E741C7AA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</p:spTree>
    <p:extLst>
      <p:ext uri="{BB962C8B-B14F-4D97-AF65-F5344CB8AC3E}">
        <p14:creationId xmlns:p14="http://schemas.microsoft.com/office/powerpoint/2010/main" val="358704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5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5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9136E-6 L -0.06632 4.69136E-6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2032000" y="729953"/>
            <a:ext cx="855614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0" y="685801"/>
            <a:ext cx="1677561" cy="77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533C74-D458-4275-9893-A9E44CCBB562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15680" y="1721647"/>
            <a:ext cx="5280587" cy="4013439"/>
          </a:xfrm>
          <a:prstGeom prst="rect">
            <a:avLst/>
          </a:prstGeom>
        </p:spPr>
      </p:pic>
      <p:grpSp>
        <p:nvGrpSpPr>
          <p:cNvPr id="6" name="Google Shape;6118;p55">
            <a:extLst>
              <a:ext uri="{FF2B5EF4-FFF2-40B4-BE49-F238E27FC236}">
                <a16:creationId xmlns:a16="http://schemas.microsoft.com/office/drawing/2014/main" id="{372D3182-9198-4946-B154-71AF7472CC28}"/>
              </a:ext>
            </a:extLst>
          </p:cNvPr>
          <p:cNvGrpSpPr/>
          <p:nvPr/>
        </p:nvGrpSpPr>
        <p:grpSpPr>
          <a:xfrm>
            <a:off x="4655841" y="5829267"/>
            <a:ext cx="855156" cy="758996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:a16="http://schemas.microsoft.com/office/drawing/2014/main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id="{8EEDE9FA-0493-4DF4-87A0-7CB651DAB283}"/>
              </a:ext>
            </a:extLst>
          </p:cNvPr>
          <p:cNvGrpSpPr/>
          <p:nvPr/>
        </p:nvGrpSpPr>
        <p:grpSpPr>
          <a:xfrm>
            <a:off x="6137443" y="5820526"/>
            <a:ext cx="856621" cy="760297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</p:spTree>
    <p:extLst>
      <p:ext uri="{BB962C8B-B14F-4D97-AF65-F5344CB8AC3E}">
        <p14:creationId xmlns:p14="http://schemas.microsoft.com/office/powerpoint/2010/main" val="228460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2032000" y="729953"/>
            <a:ext cx="855614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0" y="685801"/>
            <a:ext cx="1677561" cy="77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D66AE2-CC86-4493-9769-F37D63816E5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119669" y="1717956"/>
            <a:ext cx="5760640" cy="4026016"/>
          </a:xfrm>
          <a:prstGeom prst="rect">
            <a:avLst/>
          </a:prstGeom>
        </p:spPr>
      </p:pic>
      <p:grpSp>
        <p:nvGrpSpPr>
          <p:cNvPr id="6" name="Google Shape;6118;p55">
            <a:extLst>
              <a:ext uri="{FF2B5EF4-FFF2-40B4-BE49-F238E27FC236}">
                <a16:creationId xmlns:a16="http://schemas.microsoft.com/office/drawing/2014/main" id="{372D3182-9198-4946-B154-71AF7472CC28}"/>
              </a:ext>
            </a:extLst>
          </p:cNvPr>
          <p:cNvGrpSpPr/>
          <p:nvPr/>
        </p:nvGrpSpPr>
        <p:grpSpPr>
          <a:xfrm>
            <a:off x="4655841" y="5829267"/>
            <a:ext cx="855156" cy="758996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:a16="http://schemas.microsoft.com/office/drawing/2014/main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id="{8EEDE9FA-0493-4DF4-87A0-7CB651DAB283}"/>
              </a:ext>
            </a:extLst>
          </p:cNvPr>
          <p:cNvGrpSpPr/>
          <p:nvPr/>
        </p:nvGrpSpPr>
        <p:grpSpPr>
          <a:xfrm>
            <a:off x="6137443" y="5820526"/>
            <a:ext cx="856621" cy="760297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</p:spTree>
    <p:extLst>
      <p:ext uri="{BB962C8B-B14F-4D97-AF65-F5344CB8AC3E}">
        <p14:creationId xmlns:p14="http://schemas.microsoft.com/office/powerpoint/2010/main" val="331833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2032000" y="729953"/>
            <a:ext cx="855614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0" y="685801"/>
            <a:ext cx="1677561" cy="778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7D28D6-FD8E-4890-B8D1-727F84E2447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927648" y="1695113"/>
            <a:ext cx="5856651" cy="4018011"/>
          </a:xfrm>
          <a:prstGeom prst="rect">
            <a:avLst/>
          </a:prstGeom>
        </p:spPr>
      </p:pic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372D3182-9198-4946-B154-71AF7472CC28}"/>
              </a:ext>
            </a:extLst>
          </p:cNvPr>
          <p:cNvGrpSpPr/>
          <p:nvPr/>
        </p:nvGrpSpPr>
        <p:grpSpPr>
          <a:xfrm>
            <a:off x="4655841" y="5829267"/>
            <a:ext cx="855156" cy="758996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:a16="http://schemas.microsoft.com/office/drawing/2014/main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id="{8EEDE9FA-0493-4DF4-87A0-7CB651DAB283}"/>
              </a:ext>
            </a:extLst>
          </p:cNvPr>
          <p:cNvGrpSpPr/>
          <p:nvPr/>
        </p:nvGrpSpPr>
        <p:grpSpPr>
          <a:xfrm>
            <a:off x="6137443" y="5820526"/>
            <a:ext cx="856621" cy="760297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</p:spTree>
    <p:extLst>
      <p:ext uri="{BB962C8B-B14F-4D97-AF65-F5344CB8AC3E}">
        <p14:creationId xmlns:p14="http://schemas.microsoft.com/office/powerpoint/2010/main" val="411032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34299A6-3C4C-4DD4-8F25-2F833A5CC0D8}"/>
              </a:ext>
            </a:extLst>
          </p:cNvPr>
          <p:cNvSpPr txBox="1"/>
          <p:nvPr/>
        </p:nvSpPr>
        <p:spPr>
          <a:xfrm>
            <a:off x="5135893" y="822943"/>
            <a:ext cx="240026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GB" sz="4267" dirty="0" err="1"/>
              <a:t>Kết</a:t>
            </a:r>
            <a:r>
              <a:rPr lang="en-GB" sz="4267" dirty="0"/>
              <a:t> </a:t>
            </a:r>
            <a:r>
              <a:rPr lang="en-GB" sz="4267" dirty="0" err="1"/>
              <a:t>luận</a:t>
            </a:r>
            <a:endParaRPr lang="en-GB" sz="4267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16A4CD-CBEA-4727-AA6A-67A5557BB0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23659" y="1857078"/>
            <a:ext cx="6327404" cy="45482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E05C0C-8973-4CED-A182-848107765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0" y="685801"/>
            <a:ext cx="1677561" cy="77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3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9C4FF0-0090-4DA3-A2DB-202BDADE2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1" y="1905001"/>
            <a:ext cx="6095999" cy="271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836713"/>
            <a:ext cx="1642153" cy="698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57609-449F-4B47-A105-347EFAD525DC}"/>
              </a:ext>
            </a:extLst>
          </p:cNvPr>
          <p:cNvSpPr txBox="1"/>
          <p:nvPr/>
        </p:nvSpPr>
        <p:spPr>
          <a:xfrm>
            <a:off x="2024228" y="878015"/>
            <a:ext cx="921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7" name="B5 - Tình huống vận dụ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5520" y="1563902"/>
            <a:ext cx="8736971" cy="49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8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836713"/>
            <a:ext cx="1642153" cy="698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57609-449F-4B47-A105-347EFAD525DC}"/>
              </a:ext>
            </a:extLst>
          </p:cNvPr>
          <p:cNvSpPr txBox="1"/>
          <p:nvPr/>
        </p:nvSpPr>
        <p:spPr>
          <a:xfrm>
            <a:off x="2024228" y="878015"/>
            <a:ext cx="9217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đưa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ra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lời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khuyên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cho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3200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83499" y="2084851"/>
            <a:ext cx="6816757" cy="4224469"/>
            <a:chOff x="4067944" y="1664709"/>
            <a:chExt cx="3942520" cy="2568016"/>
          </a:xfrm>
        </p:grpSpPr>
        <p:sp>
          <p:nvSpPr>
            <p:cNvPr id="18" name="Shape 2323">
              <a:extLst>
                <a:ext uri="{FF2B5EF4-FFF2-40B4-BE49-F238E27FC236}">
                  <a16:creationId xmlns:a16="http://schemas.microsoft.com/office/drawing/2014/main" id="{185D0181-D39B-4C4B-9B1A-8EA0A90A4083}"/>
                </a:ext>
              </a:extLst>
            </p:cNvPr>
            <p:cNvSpPr/>
            <p:nvPr/>
          </p:nvSpPr>
          <p:spPr>
            <a:xfrm>
              <a:off x="5396475" y="1664709"/>
              <a:ext cx="2474632" cy="2541827"/>
            </a:xfrm>
            <a:custGeom>
              <a:avLst/>
              <a:gdLst/>
              <a:ahLst/>
              <a:cxnLst/>
              <a:rect l="0" t="0" r="0" b="0"/>
              <a:pathLst>
                <a:path w="2284019" h="2284032">
                  <a:moveTo>
                    <a:pt x="1142009" y="0"/>
                  </a:moveTo>
                  <a:cubicBezTo>
                    <a:pt x="1772729" y="0"/>
                    <a:pt x="2284019" y="511302"/>
                    <a:pt x="2284019" y="1142009"/>
                  </a:cubicBezTo>
                  <a:cubicBezTo>
                    <a:pt x="2284019" y="1772729"/>
                    <a:pt x="1772729" y="2284032"/>
                    <a:pt x="1142009" y="2284032"/>
                  </a:cubicBezTo>
                  <a:cubicBezTo>
                    <a:pt x="511289" y="2284032"/>
                    <a:pt x="0" y="1772729"/>
                    <a:pt x="0" y="1142009"/>
                  </a:cubicBezTo>
                  <a:cubicBezTo>
                    <a:pt x="0" y="511302"/>
                    <a:pt x="511289" y="0"/>
                    <a:pt x="114200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4F6D5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3369C2-4BD6-4078-BBD3-8EC41F6B7876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364088" y="2008237"/>
              <a:ext cx="2480137" cy="2198299"/>
            </a:xfrm>
            <a:prstGeom prst="rect">
              <a:avLst/>
            </a:prstGeom>
          </p:spPr>
        </p:pic>
        <p:sp>
          <p:nvSpPr>
            <p:cNvPr id="20" name="Shape 2322">
              <a:extLst>
                <a:ext uri="{FF2B5EF4-FFF2-40B4-BE49-F238E27FC236}">
                  <a16:creationId xmlns:a16="http://schemas.microsoft.com/office/drawing/2014/main" id="{5D4D3AED-7E3F-4601-8B1B-83D207600BA2}"/>
                </a:ext>
              </a:extLst>
            </p:cNvPr>
            <p:cNvSpPr/>
            <p:nvPr/>
          </p:nvSpPr>
          <p:spPr>
            <a:xfrm>
              <a:off x="5377120" y="1682416"/>
              <a:ext cx="2482890" cy="2550309"/>
            </a:xfrm>
            <a:custGeom>
              <a:avLst/>
              <a:gdLst/>
              <a:ahLst/>
              <a:cxnLst/>
              <a:rect l="0" t="0" r="0" b="0"/>
              <a:pathLst>
                <a:path w="2291360" h="2291359">
                  <a:moveTo>
                    <a:pt x="1145680" y="2291359"/>
                  </a:moveTo>
                  <a:cubicBezTo>
                    <a:pt x="1778419" y="2291359"/>
                    <a:pt x="2291360" y="1778419"/>
                    <a:pt x="2291360" y="1145680"/>
                  </a:cubicBezTo>
                  <a:cubicBezTo>
                    <a:pt x="2291360" y="512940"/>
                    <a:pt x="1778419" y="0"/>
                    <a:pt x="1145680" y="0"/>
                  </a:cubicBezTo>
                  <a:cubicBezTo>
                    <a:pt x="512940" y="0"/>
                    <a:pt x="0" y="512940"/>
                    <a:pt x="0" y="1145680"/>
                  </a:cubicBezTo>
                  <a:cubicBezTo>
                    <a:pt x="0" y="1778419"/>
                    <a:pt x="512940" y="2291359"/>
                    <a:pt x="1145680" y="2291359"/>
                  </a:cubicBezTo>
                  <a:close/>
                </a:path>
              </a:pathLst>
            </a:custGeom>
            <a:ln w="25400" cap="flat">
              <a:miter lim="127000"/>
            </a:ln>
          </p:spPr>
          <p:style>
            <a:lnRef idx="1">
              <a:srgbClr val="EA5B6B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3262E5EF-721F-4F7D-B7EF-FFDB34852CFA}"/>
                </a:ext>
              </a:extLst>
            </p:cNvPr>
            <p:cNvSpPr/>
            <p:nvPr/>
          </p:nvSpPr>
          <p:spPr>
            <a:xfrm>
              <a:off x="7397254" y="1855648"/>
              <a:ext cx="280039" cy="296694"/>
            </a:xfrm>
            <a:prstGeom prst="flowChartConnector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73601A-E59C-4A26-8FE3-028A3C48B2BA}"/>
                </a:ext>
              </a:extLst>
            </p:cNvPr>
            <p:cNvSpPr txBox="1"/>
            <p:nvPr/>
          </p:nvSpPr>
          <p:spPr>
            <a:xfrm>
              <a:off x="7415148" y="1881836"/>
              <a:ext cx="595316" cy="2430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1067"/>
                </a:spcAft>
              </a:pPr>
              <a:r>
                <a:rPr lang="en-US" sz="1867" b="1" dirty="0">
                  <a:solidFill>
                    <a:srgbClr val="0070C0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2</a:t>
              </a:r>
            </a:p>
          </p:txBody>
        </p:sp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5D3CB99-AFDC-4BAA-8BD8-4186A93753D6}"/>
                </a:ext>
              </a:extLst>
            </p:cNvPr>
            <p:cNvSpPr/>
            <p:nvPr/>
          </p:nvSpPr>
          <p:spPr>
            <a:xfrm>
              <a:off x="4067944" y="1664709"/>
              <a:ext cx="2088232" cy="523236"/>
            </a:xfrm>
            <a:prstGeom prst="wedgeRoundRectCallout">
              <a:avLst>
                <a:gd name="adj1" fmla="val 30352"/>
                <a:gd name="adj2" fmla="val 69977"/>
                <a:gd name="adj3" fmla="val 16667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867" dirty="0"/>
            </a:p>
            <a:p>
              <a:pPr algn="ctr"/>
              <a:r>
                <a:rPr lang="en-US" sz="2133" dirty="0">
                  <a:latin typeface="Lato" panose="020F0502020204030203" pitchFamily="34" charset="0"/>
                  <a:cs typeface="Lato" panose="020F0502020204030203" pitchFamily="34" charset="0"/>
                </a:rPr>
                <a:t>Con </a:t>
              </a:r>
              <a:r>
                <a:rPr lang="en-US" sz="2133" dirty="0" err="1">
                  <a:latin typeface="Lato" panose="020F0502020204030203" pitchFamily="34" charset="0"/>
                  <a:cs typeface="Lato" panose="020F0502020204030203" pitchFamily="34" charset="0"/>
                </a:rPr>
                <a:t>lớn</a:t>
              </a:r>
              <a:r>
                <a:rPr lang="en-US" sz="2133" dirty="0">
                  <a:latin typeface="Lato" panose="020F0502020204030203" pitchFamily="34" charset="0"/>
                  <a:cs typeface="Lato" panose="020F0502020204030203" pitchFamily="34" charset="0"/>
                </a:rPr>
                <a:t> h</a:t>
              </a:r>
              <a:r>
                <a:rPr lang="vi-VN" sz="2133" dirty="0">
                  <a:latin typeface="Lato" panose="020F0502020204030203" pitchFamily="34" charset="0"/>
                  <a:cs typeface="Lato" panose="020F0502020204030203" pitchFamily="34" charset="0"/>
                </a:rPr>
                <a:t>ơ</a:t>
              </a:r>
              <a:r>
                <a:rPr lang="en-US" sz="2133" dirty="0">
                  <a:latin typeface="Lato" panose="020F0502020204030203" pitchFamily="34" charset="0"/>
                  <a:cs typeface="Lato" panose="020F0502020204030203" pitchFamily="34" charset="0"/>
                </a:rPr>
                <a:t>n </a:t>
              </a:r>
              <a:r>
                <a:rPr lang="en-US" sz="2133" dirty="0" err="1">
                  <a:latin typeface="Lato" panose="020F0502020204030203" pitchFamily="34" charset="0"/>
                  <a:cs typeface="Lato" panose="020F0502020204030203" pitchFamily="34" charset="0"/>
                </a:rPr>
                <a:t>phải</a:t>
              </a:r>
              <a:r>
                <a:rPr lang="en-US" sz="2133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133" dirty="0" err="1">
                  <a:latin typeface="Lato" panose="020F0502020204030203" pitchFamily="34" charset="0"/>
                  <a:cs typeface="Lato" panose="020F0502020204030203" pitchFamily="34" charset="0"/>
                </a:rPr>
                <a:t>được</a:t>
              </a:r>
              <a:r>
                <a:rPr lang="en-US" sz="2133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133" dirty="0" err="1">
                  <a:latin typeface="Lato" panose="020F0502020204030203" pitchFamily="34" charset="0"/>
                  <a:cs typeface="Lato" panose="020F0502020204030203" pitchFamily="34" charset="0"/>
                </a:rPr>
                <a:t>phần</a:t>
              </a:r>
              <a:r>
                <a:rPr lang="en-US" sz="2133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133" dirty="0" err="1">
                  <a:latin typeface="Lato" panose="020F0502020204030203" pitchFamily="34" charset="0"/>
                  <a:cs typeface="Lato" panose="020F0502020204030203" pitchFamily="34" charset="0"/>
                </a:rPr>
                <a:t>hơn</a:t>
              </a:r>
              <a:r>
                <a:rPr lang="en-US" sz="2133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133" dirty="0" err="1">
                  <a:latin typeface="Lato" panose="020F0502020204030203" pitchFamily="34" charset="0"/>
                  <a:cs typeface="Lato" panose="020F0502020204030203" pitchFamily="34" charset="0"/>
                </a:rPr>
                <a:t>em</a:t>
              </a:r>
              <a:r>
                <a:rPr lang="en-US" sz="2133" dirty="0">
                  <a:latin typeface="Lato" panose="020F0502020204030203" pitchFamily="34" charset="0"/>
                  <a:cs typeface="Lato" panose="020F0502020204030203" pitchFamily="34" charset="0"/>
                </a:rPr>
                <a:t> </a:t>
              </a:r>
              <a:r>
                <a:rPr lang="en-US" sz="2133" dirty="0" err="1">
                  <a:latin typeface="Lato" panose="020F0502020204030203" pitchFamily="34" charset="0"/>
                  <a:cs typeface="Lato" panose="020F0502020204030203" pitchFamily="34" charset="0"/>
                </a:rPr>
                <a:t>chứ</a:t>
              </a:r>
              <a:r>
                <a:rPr lang="en-US" sz="2133" dirty="0">
                  <a:latin typeface="Lato" panose="020F0502020204030203" pitchFamily="34" charset="0"/>
                </a:rPr>
                <a:t>!</a:t>
              </a:r>
            </a:p>
            <a:p>
              <a:pPr algn="ctr"/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9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90D499-F357-4756-B00C-10554535BC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1" y="836713"/>
            <a:ext cx="1642153" cy="698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557609-449F-4B47-A105-347EFAD525DC}"/>
              </a:ext>
            </a:extLst>
          </p:cNvPr>
          <p:cNvSpPr txBox="1"/>
          <p:nvPr/>
        </p:nvSpPr>
        <p:spPr>
          <a:xfrm>
            <a:off x="2024228" y="1517006"/>
            <a:ext cx="921702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667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hãy</a:t>
            </a:r>
            <a:r>
              <a:rPr lang="en-GB" sz="2667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chia </a:t>
            </a:r>
            <a:r>
              <a:rPr lang="en-GB" sz="2667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sẻ</a:t>
            </a:r>
            <a:r>
              <a:rPr lang="en-GB" sz="2667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cảm</a:t>
            </a:r>
            <a:r>
              <a:rPr lang="en-GB" sz="2667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xúc</a:t>
            </a:r>
            <a:r>
              <a:rPr lang="en-GB" sz="2667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</a:t>
            </a:r>
            <a:r>
              <a:rPr lang="en-GB" sz="2667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r>
              <a:rPr lang="en-GB" sz="2667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bố</a:t>
            </a:r>
            <a:r>
              <a:rPr lang="en-GB" sz="2667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mẹ</a:t>
            </a:r>
            <a:r>
              <a:rPr lang="en-GB" sz="2667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tổ</a:t>
            </a:r>
            <a:r>
              <a:rPr lang="en-GB" sz="2667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chức</a:t>
            </a:r>
            <a:r>
              <a:rPr lang="en-GB" sz="2667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sinh</a:t>
            </a:r>
            <a:r>
              <a:rPr lang="en-GB" sz="2667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nhật</a:t>
            </a:r>
            <a:r>
              <a:rPr lang="en-GB" sz="2667" b="1" dirty="0">
                <a:solidFill>
                  <a:srgbClr val="BF2174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76904A9-DCAB-40CD-8712-742E1372F5E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083779" y="2372883"/>
            <a:ext cx="7097923" cy="413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8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1" r="29958"/>
          <a:stretch/>
        </p:blipFill>
        <p:spPr>
          <a:xfrm>
            <a:off x="143339" y="660172"/>
            <a:ext cx="4349651" cy="61722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35893" y="2037850"/>
            <a:ext cx="676086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2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432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432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yêu</a:t>
            </a:r>
            <a:r>
              <a:rPr lang="en-US" sz="432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432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gia</a:t>
            </a:r>
            <a:r>
              <a:rPr lang="en-US" sz="432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432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đình</a:t>
            </a:r>
            <a:r>
              <a:rPr lang="en-US" sz="432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432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nhỏ</a:t>
            </a:r>
            <a:endParaRPr lang="en-US" sz="432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432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Có</a:t>
            </a:r>
            <a:r>
              <a:rPr lang="en-US" sz="432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432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ông</a:t>
            </a:r>
            <a:r>
              <a:rPr lang="en-US" sz="432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432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bà</a:t>
            </a:r>
            <a:r>
              <a:rPr lang="en-US" sz="432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, </a:t>
            </a:r>
            <a:r>
              <a:rPr lang="en-US" sz="432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mẹ</a:t>
            </a:r>
            <a:r>
              <a:rPr lang="en-US" sz="432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cha</a:t>
            </a:r>
          </a:p>
          <a:p>
            <a:r>
              <a:rPr lang="en-US" sz="432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Anh </a:t>
            </a:r>
            <a:r>
              <a:rPr lang="en-US" sz="432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chị</a:t>
            </a:r>
            <a:r>
              <a:rPr lang="en-US" sz="432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432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em</a:t>
            </a:r>
            <a:r>
              <a:rPr lang="en-US" sz="432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432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ruột</a:t>
            </a:r>
            <a:r>
              <a:rPr lang="en-US" sz="4320" dirty="0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4320" dirty="0" err="1">
                <a:solidFill>
                  <a:srgbClr val="DA098C"/>
                </a:solidFill>
                <a:latin typeface="iCiel Cadena" panose="02000503000000020004" pitchFamily="2" charset="77"/>
                <a:cs typeface="iCiel Cucho Bold" pitchFamily="50" charset="0"/>
              </a:rPr>
              <a:t>thịt</a:t>
            </a:r>
            <a:endParaRPr lang="en-US" sz="4320" dirty="0">
              <a:solidFill>
                <a:srgbClr val="DA098C"/>
              </a:solidFill>
              <a:latin typeface="iCiel Cadena" panose="02000503000000020004" pitchFamily="2" charset="77"/>
              <a:cs typeface="iCiel Cucho Bold" pitchFamily="50" charset="0"/>
            </a:endParaRPr>
          </a:p>
          <a:p>
            <a:r>
              <a:rPr lang="en-US" sz="432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Tình</a:t>
            </a:r>
            <a:r>
              <a:rPr lang="en-US" sz="432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432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thương</a:t>
            </a:r>
            <a:r>
              <a:rPr lang="en-US" sz="432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432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mến</a:t>
            </a:r>
            <a:r>
              <a:rPr lang="en-US" sz="432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432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chan</a:t>
            </a:r>
            <a:r>
              <a:rPr lang="en-US" sz="432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 </a:t>
            </a:r>
            <a:r>
              <a:rPr lang="en-US" sz="4320" dirty="0" err="1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hòa</a:t>
            </a:r>
            <a:r>
              <a:rPr lang="en-US" sz="4320" dirty="0">
                <a:solidFill>
                  <a:srgbClr val="0070C0"/>
                </a:solidFill>
                <a:latin typeface="iCiel Cadena" panose="02000503000000020004" pitchFamily="2" charset="77"/>
                <a:cs typeface="iCiel Cucho Bold" pitchFamily="50" charset="0"/>
              </a:rPr>
              <a:t>.</a:t>
            </a:r>
            <a:endParaRPr lang="vi-VN" sz="4320" dirty="0">
              <a:solidFill>
                <a:srgbClr val="0070C0"/>
              </a:solidFill>
              <a:latin typeface="iCiel Cadena" panose="02000503000000020004" pitchFamily="2" charset="77"/>
              <a:cs typeface="iCiel Cucho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44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35467F0-35CB-4973-957D-04ABF93EB78B}"/>
              </a:ext>
            </a:extLst>
          </p:cNvPr>
          <p:cNvSpPr txBox="1"/>
          <p:nvPr/>
        </p:nvSpPr>
        <p:spPr>
          <a:xfrm>
            <a:off x="3887755" y="164637"/>
            <a:ext cx="6614782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933" b="1" spc="107" dirty="0" err="1">
                <a:latin typeface="iCiel Cadena" panose="02000503000000020004" pitchFamily="2" charset="77"/>
                <a:cs typeface="iCiel Cucho" pitchFamily="50" charset="0"/>
              </a:rPr>
              <a:t>Chủ</a:t>
            </a:r>
            <a:r>
              <a:rPr lang="en-US" sz="2933" b="1" spc="107" dirty="0"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933" b="1" spc="107" dirty="0" err="1">
                <a:latin typeface="iCiel Cadena" panose="02000503000000020004" pitchFamily="2" charset="77"/>
                <a:cs typeface="iCiel Cucho" pitchFamily="50" charset="0"/>
              </a:rPr>
              <a:t>đề</a:t>
            </a:r>
            <a:r>
              <a:rPr lang="en-US" sz="2933" b="1" spc="107" dirty="0">
                <a:latin typeface="iCiel Cadena" panose="02000503000000020004" pitchFamily="2" charset="77"/>
                <a:cs typeface="iCiel Cucho" pitchFamily="50" charset="0"/>
              </a:rPr>
              <a:t> 2– </a:t>
            </a:r>
            <a:r>
              <a:rPr lang="en-US" sz="2933" b="1" spc="107" dirty="0" err="1">
                <a:latin typeface="iCiel Cadena" panose="02000503000000020004" pitchFamily="2" charset="77"/>
                <a:cs typeface="iCiel Cucho" pitchFamily="50" charset="0"/>
              </a:rPr>
              <a:t>Yêu</a:t>
            </a:r>
            <a:r>
              <a:rPr lang="en-US" sz="2933" b="1" spc="107" dirty="0"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933" b="1" spc="107" dirty="0" err="1">
                <a:latin typeface="iCiel Cadena" panose="02000503000000020004" pitchFamily="2" charset="77"/>
                <a:cs typeface="iCiel Cucho" pitchFamily="50" charset="0"/>
              </a:rPr>
              <a:t>thương</a:t>
            </a:r>
            <a:r>
              <a:rPr lang="en-US" sz="2933" b="1" spc="107" dirty="0"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933" b="1" spc="107" dirty="0" err="1">
                <a:latin typeface="iCiel Cadena" panose="02000503000000020004" pitchFamily="2" charset="77"/>
                <a:cs typeface="iCiel Cucho" pitchFamily="50" charset="0"/>
              </a:rPr>
              <a:t>gia</a:t>
            </a:r>
            <a:r>
              <a:rPr lang="en-US" sz="2933" b="1" spc="107" dirty="0">
                <a:latin typeface="iCiel Cadena" panose="02000503000000020004" pitchFamily="2" charset="77"/>
                <a:cs typeface="iCiel Cucho" pitchFamily="50" charset="0"/>
              </a:rPr>
              <a:t> </a:t>
            </a:r>
            <a:r>
              <a:rPr lang="en-US" sz="2933" b="1" spc="107" dirty="0" err="1">
                <a:latin typeface="iCiel Cadena" panose="02000503000000020004" pitchFamily="2" charset="77"/>
                <a:cs typeface="iCiel Cucho" pitchFamily="50" charset="0"/>
              </a:rPr>
              <a:t>đình</a:t>
            </a:r>
            <a:endParaRPr lang="en-US" sz="2933" b="1" spc="107" dirty="0">
              <a:latin typeface="iCiel Cadena" panose="02000503000000020004" pitchFamily="2" charset="77"/>
              <a:cs typeface="iCiel Cucho" pitchFamily="50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1E65BD-67D1-9C42-93A9-F1F48E8826E4}"/>
              </a:ext>
            </a:extLst>
          </p:cNvPr>
          <p:cNvGrpSpPr/>
          <p:nvPr/>
        </p:nvGrpSpPr>
        <p:grpSpPr>
          <a:xfrm>
            <a:off x="4655840" y="1508786"/>
            <a:ext cx="8282640" cy="1609872"/>
            <a:chOff x="3439038" y="1866792"/>
            <a:chExt cx="5544616" cy="120740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55ACE4D-FD40-2E4A-96F5-9D0223A42881}"/>
                </a:ext>
              </a:extLst>
            </p:cNvPr>
            <p:cNvSpPr txBox="1"/>
            <p:nvPr/>
          </p:nvSpPr>
          <p:spPr>
            <a:xfrm>
              <a:off x="3489407" y="1866792"/>
              <a:ext cx="37465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b="1" spc="107" dirty="0" err="1">
                  <a:latin typeface="iCiel Cadena" panose="02000503000000020004" pitchFamily="2" charset="77"/>
                  <a:cs typeface="iCiel Cucho" pitchFamily="50" charset="0"/>
                </a:rPr>
                <a:t>Bài</a:t>
              </a:r>
              <a:r>
                <a:rPr lang="en-US" sz="4267" b="1" spc="107" dirty="0">
                  <a:latin typeface="iCiel Cadena" panose="02000503000000020004" pitchFamily="2" charset="77"/>
                  <a:cs typeface="iCiel Cucho" pitchFamily="50" charset="0"/>
                </a:rPr>
                <a:t> 5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A4699FA-99C6-46E2-97CE-67868AC313F1}"/>
                </a:ext>
              </a:extLst>
            </p:cNvPr>
            <p:cNvSpPr txBox="1"/>
            <p:nvPr/>
          </p:nvSpPr>
          <p:spPr>
            <a:xfrm>
              <a:off x="3439038" y="2389441"/>
              <a:ext cx="5544616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333" spc="107" dirty="0">
                  <a:latin typeface="iCiel Cadena" panose="02000503000000020004" pitchFamily="2" charset="77"/>
                  <a:cs typeface="iCiel Cucho" pitchFamily="50" charset="0"/>
                </a:rPr>
                <a:t>Gia </a:t>
              </a:r>
              <a:r>
                <a:rPr lang="en-US" sz="4800" spc="107" dirty="0" err="1">
                  <a:latin typeface="iCiel Cadena" panose="02000503000000020004" pitchFamily="2" charset="77"/>
                  <a:cs typeface="iCiel Cucho" pitchFamily="50" charset="0"/>
                </a:rPr>
                <a:t>đình</a:t>
              </a:r>
              <a:r>
                <a:rPr lang="en-US" sz="5333" spc="107" dirty="0"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5333" spc="107" dirty="0" err="1">
                  <a:latin typeface="iCiel Cadena" panose="02000503000000020004" pitchFamily="2" charset="77"/>
                  <a:cs typeface="iCiel Cucho" pitchFamily="50" charset="0"/>
                </a:rPr>
                <a:t>của</a:t>
              </a:r>
              <a:r>
                <a:rPr lang="en-US" sz="5333" spc="107" dirty="0">
                  <a:latin typeface="iCiel Cadena" panose="02000503000000020004" pitchFamily="2" charset="77"/>
                  <a:cs typeface="iCiel Cucho" pitchFamily="50" charset="0"/>
                </a:rPr>
                <a:t> </a:t>
              </a:r>
              <a:r>
                <a:rPr lang="en-US" sz="5333" spc="107" dirty="0" err="1">
                  <a:latin typeface="iCiel Cadena" panose="02000503000000020004" pitchFamily="2" charset="77"/>
                  <a:cs typeface="iCiel Cucho" pitchFamily="50" charset="0"/>
                </a:rPr>
                <a:t>em</a:t>
              </a:r>
              <a:r>
                <a:rPr lang="vi-VN" sz="5333" spc="107" dirty="0">
                  <a:latin typeface="iCiel Cadena" panose="02000503000000020004" pitchFamily="2" charset="77"/>
                  <a:cs typeface="iCiel Cucho" pitchFamily="50" charset="0"/>
                </a:rPr>
                <a:t> (tiết </a:t>
              </a:r>
              <a:r>
                <a:rPr lang="vi-VN" sz="5333" spc="107" dirty="0" smtClean="0">
                  <a:latin typeface="iCiel Cadena" panose="02000503000000020004" pitchFamily="2" charset="77"/>
                  <a:cs typeface="iCiel Cucho" pitchFamily="50" charset="0"/>
                </a:rPr>
                <a:t>2)</a:t>
              </a:r>
              <a:endParaRPr lang="en-US" sz="5333" spc="107" dirty="0">
                <a:latin typeface="iCiel Cadena" panose="02000503000000020004" pitchFamily="2" charset="77"/>
                <a:cs typeface="iCiel Cucho" pitchFamily="50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B680BF-05BA-4488-AB3F-622ACE383A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03400"/>
            <a:ext cx="4105664" cy="50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61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689131-747D-464C-A0B6-A522247C94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803400"/>
            <a:ext cx="6299200" cy="291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242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8A45A50-EA3A-4F60-B827-C6F2916E0B98}"/>
              </a:ext>
            </a:extLst>
          </p:cNvPr>
          <p:cNvSpPr txBox="1"/>
          <p:nvPr/>
        </p:nvSpPr>
        <p:spPr>
          <a:xfrm>
            <a:off x="354440" y="1471917"/>
            <a:ext cx="1132925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GB" sz="2667" b="1" dirty="0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hãy</a:t>
            </a:r>
            <a:r>
              <a:rPr lang="en-GB" sz="2667" b="1" dirty="0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 chia </a:t>
            </a:r>
            <a:r>
              <a:rPr lang="en-GB" sz="2667" b="1" dirty="0" err="1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sẻ</a:t>
            </a:r>
            <a:r>
              <a:rPr lang="en-GB" sz="2667" b="1" dirty="0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với</a:t>
            </a:r>
            <a:r>
              <a:rPr lang="en-GB" sz="2667" b="1" dirty="0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các</a:t>
            </a:r>
            <a:r>
              <a:rPr lang="en-GB" sz="2667" b="1" dirty="0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GB" sz="2667" b="1" dirty="0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GB" sz="2667" b="1" dirty="0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GB" sz="2667" b="1" dirty="0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thành</a:t>
            </a:r>
            <a:r>
              <a:rPr lang="en-GB" sz="2667" b="1" dirty="0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viên</a:t>
            </a:r>
            <a:r>
              <a:rPr lang="en-GB" sz="2667" b="1" dirty="0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trong</a:t>
            </a:r>
            <a:r>
              <a:rPr lang="en-GB" sz="2667" b="1" dirty="0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GB" sz="2667" b="1" dirty="0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đình</a:t>
            </a:r>
            <a:r>
              <a:rPr lang="en-GB" sz="2667" b="1" dirty="0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GB" sz="2667" b="1" dirty="0" err="1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GB" sz="2667" b="1" dirty="0">
                <a:solidFill>
                  <a:srgbClr val="BF2174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C34D66-AB4B-4300-909A-D732EAD02A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0" y="685801"/>
            <a:ext cx="1677561" cy="778476"/>
          </a:xfrm>
          <a:prstGeom prst="rect">
            <a:avLst/>
          </a:prstGeom>
        </p:spPr>
      </p:pic>
      <p:pic>
        <p:nvPicPr>
          <p:cNvPr id="3" name="Picture 2" descr="A picture containing drawing, room, table&#10;&#10;Description automatically generated">
            <a:extLst>
              <a:ext uri="{FF2B5EF4-FFF2-40B4-BE49-F238E27FC236}">
                <a16:creationId xmlns:a16="http://schemas.microsoft.com/office/drawing/2014/main" id="{F3989806-2D85-426E-A5E3-4FF872CB88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2180861"/>
            <a:ext cx="7488832" cy="43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9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2032000" y="729953"/>
            <a:ext cx="855614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đã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gì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để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thương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đối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người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thân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0" y="685801"/>
            <a:ext cx="1677561" cy="77847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F9274AA-0E1A-4728-A3FC-B4742A18EA94}"/>
              </a:ext>
            </a:extLst>
          </p:cNvPr>
          <p:cNvGrpSpPr/>
          <p:nvPr/>
        </p:nvGrpSpPr>
        <p:grpSpPr>
          <a:xfrm>
            <a:off x="3167675" y="1388987"/>
            <a:ext cx="5856651" cy="5784429"/>
            <a:chOff x="111633" y="14"/>
            <a:chExt cx="4123429" cy="433865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BBA112F-AD3E-412C-9153-9187B3392AC9}"/>
                </a:ext>
              </a:extLst>
            </p:cNvPr>
            <p:cNvSpPr/>
            <p:nvPr/>
          </p:nvSpPr>
          <p:spPr>
            <a:xfrm>
              <a:off x="111633" y="4141858"/>
              <a:ext cx="168910" cy="16585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7"/>
                </a:spcAft>
              </a:pPr>
              <a:r>
                <a:rPr lang="en-US" sz="1733">
                  <a:solidFill>
                    <a:srgbClr val="181717"/>
                  </a:solidFill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6EC25BE-9E5B-41B2-BCE1-0A51772F4A9A}"/>
                </a:ext>
              </a:extLst>
            </p:cNvPr>
            <p:cNvSpPr/>
            <p:nvPr/>
          </p:nvSpPr>
          <p:spPr>
            <a:xfrm>
              <a:off x="179950" y="4132277"/>
              <a:ext cx="146462" cy="20639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7"/>
                </a:spcAft>
              </a:pPr>
              <a:endParaRPr lang="en-US" sz="1733" dirty="0">
                <a:solidFill>
                  <a:srgbClr val="181717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" name="Shape 2216">
              <a:extLst>
                <a:ext uri="{FF2B5EF4-FFF2-40B4-BE49-F238E27FC236}">
                  <a16:creationId xmlns:a16="http://schemas.microsoft.com/office/drawing/2014/main" id="{2520BD31-7D90-4EC7-B9B8-EAA0A94BA868}"/>
                </a:ext>
              </a:extLst>
            </p:cNvPr>
            <p:cNvSpPr/>
            <p:nvPr/>
          </p:nvSpPr>
          <p:spPr>
            <a:xfrm>
              <a:off x="1006962" y="494598"/>
              <a:ext cx="2904007" cy="2904008"/>
            </a:xfrm>
            <a:custGeom>
              <a:avLst/>
              <a:gdLst/>
              <a:ahLst/>
              <a:cxnLst/>
              <a:rect l="0" t="0" r="0" b="0"/>
              <a:pathLst>
                <a:path w="2904007" h="2904008">
                  <a:moveTo>
                    <a:pt x="1452004" y="0"/>
                  </a:moveTo>
                  <a:cubicBezTo>
                    <a:pt x="2253920" y="0"/>
                    <a:pt x="2904007" y="650075"/>
                    <a:pt x="2904007" y="1452004"/>
                  </a:cubicBezTo>
                  <a:cubicBezTo>
                    <a:pt x="2904007" y="2253920"/>
                    <a:pt x="2253920" y="2904008"/>
                    <a:pt x="1452004" y="2904008"/>
                  </a:cubicBezTo>
                  <a:cubicBezTo>
                    <a:pt x="650087" y="2904008"/>
                    <a:pt x="0" y="2253920"/>
                    <a:pt x="0" y="1452004"/>
                  </a:cubicBezTo>
                  <a:cubicBezTo>
                    <a:pt x="0" y="650075"/>
                    <a:pt x="650087" y="0"/>
                    <a:pt x="145200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49B9A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37" name="Shape 2217">
              <a:extLst>
                <a:ext uri="{FF2B5EF4-FFF2-40B4-BE49-F238E27FC236}">
                  <a16:creationId xmlns:a16="http://schemas.microsoft.com/office/drawing/2014/main" id="{8AAD3455-0073-409D-8962-E11904902D64}"/>
                </a:ext>
              </a:extLst>
            </p:cNvPr>
            <p:cNvSpPr/>
            <p:nvPr/>
          </p:nvSpPr>
          <p:spPr>
            <a:xfrm>
              <a:off x="1504968" y="992592"/>
              <a:ext cx="1907997" cy="1907997"/>
            </a:xfrm>
            <a:custGeom>
              <a:avLst/>
              <a:gdLst/>
              <a:ahLst/>
              <a:cxnLst/>
              <a:rect l="0" t="0" r="0" b="0"/>
              <a:pathLst>
                <a:path w="1907997" h="1907997">
                  <a:moveTo>
                    <a:pt x="953999" y="0"/>
                  </a:moveTo>
                  <a:cubicBezTo>
                    <a:pt x="1480884" y="0"/>
                    <a:pt x="1907997" y="427126"/>
                    <a:pt x="1907997" y="953998"/>
                  </a:cubicBezTo>
                  <a:cubicBezTo>
                    <a:pt x="1907997" y="1480883"/>
                    <a:pt x="1480884" y="1907997"/>
                    <a:pt x="953999" y="1907997"/>
                  </a:cubicBezTo>
                  <a:cubicBezTo>
                    <a:pt x="427114" y="1907997"/>
                    <a:pt x="0" y="1480883"/>
                    <a:pt x="0" y="953998"/>
                  </a:cubicBezTo>
                  <a:cubicBezTo>
                    <a:pt x="0" y="427126"/>
                    <a:pt x="427114" y="0"/>
                    <a:pt x="953999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36E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947BF8F-6531-4A90-8C41-D2DA2913E483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624212" y="1114211"/>
              <a:ext cx="1669507" cy="1664755"/>
            </a:xfrm>
            <a:prstGeom prst="rect">
              <a:avLst/>
            </a:prstGeom>
          </p:spPr>
        </p:pic>
        <p:sp>
          <p:nvSpPr>
            <p:cNvPr id="39" name="Shape 2220">
              <a:extLst>
                <a:ext uri="{FF2B5EF4-FFF2-40B4-BE49-F238E27FC236}">
                  <a16:creationId xmlns:a16="http://schemas.microsoft.com/office/drawing/2014/main" id="{06506891-12E0-453A-B3F8-095A0A58155F}"/>
                </a:ext>
              </a:extLst>
            </p:cNvPr>
            <p:cNvSpPr/>
            <p:nvPr/>
          </p:nvSpPr>
          <p:spPr>
            <a:xfrm>
              <a:off x="676965" y="711182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B761461-DF38-47BE-8A48-486A05646BD5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852382" y="962150"/>
              <a:ext cx="624840" cy="816864"/>
            </a:xfrm>
            <a:prstGeom prst="rect">
              <a:avLst/>
            </a:prstGeom>
          </p:spPr>
        </p:pic>
        <p:sp>
          <p:nvSpPr>
            <p:cNvPr id="41" name="Shape 2223">
              <a:extLst>
                <a:ext uri="{FF2B5EF4-FFF2-40B4-BE49-F238E27FC236}">
                  <a16:creationId xmlns:a16="http://schemas.microsoft.com/office/drawing/2014/main" id="{347B8214-494E-4CD2-A8B2-C726833B26D3}"/>
                </a:ext>
              </a:extLst>
            </p:cNvPr>
            <p:cNvSpPr/>
            <p:nvPr/>
          </p:nvSpPr>
          <p:spPr>
            <a:xfrm>
              <a:off x="676965" y="711182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42" name="Shape 2224">
              <a:extLst>
                <a:ext uri="{FF2B5EF4-FFF2-40B4-BE49-F238E27FC236}">
                  <a16:creationId xmlns:a16="http://schemas.microsoft.com/office/drawing/2014/main" id="{D34ADBDF-AE8E-46DD-820E-3D6FD3B8B252}"/>
                </a:ext>
              </a:extLst>
            </p:cNvPr>
            <p:cNvSpPr/>
            <p:nvPr/>
          </p:nvSpPr>
          <p:spPr>
            <a:xfrm>
              <a:off x="3115272" y="2095508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F271814D-219F-4FEB-982E-B40393113456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3294846" y="2178303"/>
              <a:ext cx="826008" cy="984504"/>
            </a:xfrm>
            <a:prstGeom prst="rect">
              <a:avLst/>
            </a:prstGeom>
          </p:spPr>
        </p:pic>
        <p:sp>
          <p:nvSpPr>
            <p:cNvPr id="44" name="Shape 2227">
              <a:extLst>
                <a:ext uri="{FF2B5EF4-FFF2-40B4-BE49-F238E27FC236}">
                  <a16:creationId xmlns:a16="http://schemas.microsoft.com/office/drawing/2014/main" id="{BB204917-40EC-4D5B-84AC-BE16089D845B}"/>
                </a:ext>
              </a:extLst>
            </p:cNvPr>
            <p:cNvSpPr/>
            <p:nvPr/>
          </p:nvSpPr>
          <p:spPr>
            <a:xfrm>
              <a:off x="3115272" y="2095508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45" name="Shape 2228">
              <a:extLst>
                <a:ext uri="{FF2B5EF4-FFF2-40B4-BE49-F238E27FC236}">
                  <a16:creationId xmlns:a16="http://schemas.microsoft.com/office/drawing/2014/main" id="{8F858F78-948B-4712-AC8F-2BF8561E0342}"/>
                </a:ext>
              </a:extLst>
            </p:cNvPr>
            <p:cNvSpPr/>
            <p:nvPr/>
          </p:nvSpPr>
          <p:spPr>
            <a:xfrm>
              <a:off x="1843993" y="2806670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0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1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0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3D298C8-045B-41B3-94EA-9301EABA13B6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2081742" y="2940303"/>
              <a:ext cx="783336" cy="932688"/>
            </a:xfrm>
            <a:prstGeom prst="rect">
              <a:avLst/>
            </a:prstGeom>
          </p:spPr>
        </p:pic>
        <p:sp>
          <p:nvSpPr>
            <p:cNvPr id="47" name="Shape 2231">
              <a:extLst>
                <a:ext uri="{FF2B5EF4-FFF2-40B4-BE49-F238E27FC236}">
                  <a16:creationId xmlns:a16="http://schemas.microsoft.com/office/drawing/2014/main" id="{90A06A0E-8BAA-4596-B873-C1490D48A7E1}"/>
                </a:ext>
              </a:extLst>
            </p:cNvPr>
            <p:cNvSpPr/>
            <p:nvPr/>
          </p:nvSpPr>
          <p:spPr>
            <a:xfrm>
              <a:off x="1843993" y="2754549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1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1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48" name="Shape 2232">
              <a:extLst>
                <a:ext uri="{FF2B5EF4-FFF2-40B4-BE49-F238E27FC236}">
                  <a16:creationId xmlns:a16="http://schemas.microsoft.com/office/drawing/2014/main" id="{1B1C982F-7265-41BA-9C37-91AD9E50E1AB}"/>
                </a:ext>
              </a:extLst>
            </p:cNvPr>
            <p:cNvSpPr/>
            <p:nvPr/>
          </p:nvSpPr>
          <p:spPr>
            <a:xfrm>
              <a:off x="624836" y="2095495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0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1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0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337441C-B1A0-47C2-A624-797F58BD18BA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831046" y="2285999"/>
              <a:ext cx="697992" cy="877824"/>
            </a:xfrm>
            <a:prstGeom prst="rect">
              <a:avLst/>
            </a:prstGeom>
          </p:spPr>
        </p:pic>
        <p:sp>
          <p:nvSpPr>
            <p:cNvPr id="50" name="Shape 2235">
              <a:extLst>
                <a:ext uri="{FF2B5EF4-FFF2-40B4-BE49-F238E27FC236}">
                  <a16:creationId xmlns:a16="http://schemas.microsoft.com/office/drawing/2014/main" id="{4AC81B3D-6230-4EC4-98F8-1B765001274A}"/>
                </a:ext>
              </a:extLst>
            </p:cNvPr>
            <p:cNvSpPr/>
            <p:nvPr/>
          </p:nvSpPr>
          <p:spPr>
            <a:xfrm>
              <a:off x="624836" y="2043374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1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1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1" name="Shape 2236">
              <a:extLst>
                <a:ext uri="{FF2B5EF4-FFF2-40B4-BE49-F238E27FC236}">
                  <a16:creationId xmlns:a16="http://schemas.microsoft.com/office/drawing/2014/main" id="{5ECC7AE2-CC4E-457C-A2C9-BD68EC9A5D2F}"/>
                </a:ext>
              </a:extLst>
            </p:cNvPr>
            <p:cNvSpPr/>
            <p:nvPr/>
          </p:nvSpPr>
          <p:spPr>
            <a:xfrm>
              <a:off x="3063144" y="673149"/>
              <a:ext cx="1171918" cy="1119797"/>
            </a:xfrm>
            <a:custGeom>
              <a:avLst/>
              <a:gdLst/>
              <a:ahLst/>
              <a:cxnLst/>
              <a:rect l="0" t="0" r="0" b="0"/>
              <a:pathLst>
                <a:path w="1171918" h="1119797">
                  <a:moveTo>
                    <a:pt x="585954" y="0"/>
                  </a:moveTo>
                  <a:cubicBezTo>
                    <a:pt x="722573" y="0"/>
                    <a:pt x="859193" y="52121"/>
                    <a:pt x="963435" y="156362"/>
                  </a:cubicBezTo>
                  <a:cubicBezTo>
                    <a:pt x="1171918" y="364833"/>
                    <a:pt x="1171918" y="702830"/>
                    <a:pt x="963435" y="911314"/>
                  </a:cubicBezTo>
                  <a:cubicBezTo>
                    <a:pt x="754952" y="1119797"/>
                    <a:pt x="416954" y="1119797"/>
                    <a:pt x="208483" y="911314"/>
                  </a:cubicBezTo>
                  <a:cubicBezTo>
                    <a:pt x="0" y="702843"/>
                    <a:pt x="0" y="364833"/>
                    <a:pt x="208483" y="156362"/>
                  </a:cubicBezTo>
                  <a:cubicBezTo>
                    <a:pt x="312718" y="52121"/>
                    <a:pt x="449335" y="0"/>
                    <a:pt x="585954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508D71A1-6D36-413C-810A-30987FC20E89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3272494" y="803654"/>
              <a:ext cx="780288" cy="935736"/>
            </a:xfrm>
            <a:prstGeom prst="rect">
              <a:avLst/>
            </a:prstGeom>
          </p:spPr>
        </p:pic>
        <p:sp>
          <p:nvSpPr>
            <p:cNvPr id="53" name="Shape 2239">
              <a:extLst>
                <a:ext uri="{FF2B5EF4-FFF2-40B4-BE49-F238E27FC236}">
                  <a16:creationId xmlns:a16="http://schemas.microsoft.com/office/drawing/2014/main" id="{9423E62E-23D8-441A-84B2-CFE361178333}"/>
                </a:ext>
              </a:extLst>
            </p:cNvPr>
            <p:cNvSpPr/>
            <p:nvPr/>
          </p:nvSpPr>
          <p:spPr>
            <a:xfrm>
              <a:off x="3063144" y="621029"/>
              <a:ext cx="1171918" cy="1171918"/>
            </a:xfrm>
            <a:custGeom>
              <a:avLst/>
              <a:gdLst/>
              <a:ahLst/>
              <a:cxnLst/>
              <a:rect l="0" t="0" r="0" b="0"/>
              <a:pathLst>
                <a:path w="1171918" h="1171918">
                  <a:moveTo>
                    <a:pt x="963435" y="963435"/>
                  </a:moveTo>
                  <a:cubicBezTo>
                    <a:pt x="1171918" y="754951"/>
                    <a:pt x="1171918" y="416954"/>
                    <a:pt x="963435" y="208483"/>
                  </a:cubicBezTo>
                  <a:cubicBezTo>
                    <a:pt x="754952" y="0"/>
                    <a:pt x="416954" y="0"/>
                    <a:pt x="208483" y="208483"/>
                  </a:cubicBezTo>
                  <a:cubicBezTo>
                    <a:pt x="0" y="416954"/>
                    <a:pt x="0" y="754964"/>
                    <a:pt x="208483" y="963435"/>
                  </a:cubicBezTo>
                  <a:cubicBezTo>
                    <a:pt x="416954" y="1171918"/>
                    <a:pt x="754952" y="1171918"/>
                    <a:pt x="963435" y="963435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54" name="Shape 2240">
              <a:extLst>
                <a:ext uri="{FF2B5EF4-FFF2-40B4-BE49-F238E27FC236}">
                  <a16:creationId xmlns:a16="http://schemas.microsoft.com/office/drawing/2014/main" id="{FC5B00D9-FF8A-4714-8425-A4FAAB620392}"/>
                </a:ext>
              </a:extLst>
            </p:cNvPr>
            <p:cNvSpPr/>
            <p:nvPr/>
          </p:nvSpPr>
          <p:spPr>
            <a:xfrm>
              <a:off x="1896118" y="14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0"/>
                  </a:moveTo>
                  <a:cubicBezTo>
                    <a:pt x="828662" y="0"/>
                    <a:pt x="1067664" y="239001"/>
                    <a:pt x="1067664" y="533832"/>
                  </a:cubicBezTo>
                  <a:cubicBezTo>
                    <a:pt x="1067664" y="828662"/>
                    <a:pt x="828662" y="1067664"/>
                    <a:pt x="533832" y="1067664"/>
                  </a:cubicBezTo>
                  <a:cubicBezTo>
                    <a:pt x="239001" y="1067664"/>
                    <a:pt x="0" y="828662"/>
                    <a:pt x="0" y="533832"/>
                  </a:cubicBezTo>
                  <a:cubicBezTo>
                    <a:pt x="0" y="239001"/>
                    <a:pt x="239001" y="0"/>
                    <a:pt x="533832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BCF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ABA1D81-1401-4307-8670-15047512F8B7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938486" y="86358"/>
              <a:ext cx="859536" cy="981456"/>
            </a:xfrm>
            <a:prstGeom prst="rect">
              <a:avLst/>
            </a:prstGeom>
          </p:spPr>
        </p:pic>
        <p:sp>
          <p:nvSpPr>
            <p:cNvPr id="56" name="Shape 2243">
              <a:extLst>
                <a:ext uri="{FF2B5EF4-FFF2-40B4-BE49-F238E27FC236}">
                  <a16:creationId xmlns:a16="http://schemas.microsoft.com/office/drawing/2014/main" id="{47E35396-E7BC-4239-A4BD-2508AB99CB44}"/>
                </a:ext>
              </a:extLst>
            </p:cNvPr>
            <p:cNvSpPr/>
            <p:nvPr/>
          </p:nvSpPr>
          <p:spPr>
            <a:xfrm>
              <a:off x="1896118" y="14"/>
              <a:ext cx="1067664" cy="1067664"/>
            </a:xfrm>
            <a:custGeom>
              <a:avLst/>
              <a:gdLst/>
              <a:ahLst/>
              <a:cxnLst/>
              <a:rect l="0" t="0" r="0" b="0"/>
              <a:pathLst>
                <a:path w="1067664" h="1067664">
                  <a:moveTo>
                    <a:pt x="533832" y="1067664"/>
                  </a:moveTo>
                  <a:cubicBezTo>
                    <a:pt x="828662" y="1067664"/>
                    <a:pt x="1067664" y="828662"/>
                    <a:pt x="1067664" y="533832"/>
                  </a:cubicBezTo>
                  <a:cubicBezTo>
                    <a:pt x="1067664" y="239001"/>
                    <a:pt x="828662" y="0"/>
                    <a:pt x="533832" y="0"/>
                  </a:cubicBezTo>
                  <a:cubicBezTo>
                    <a:pt x="239001" y="0"/>
                    <a:pt x="0" y="239001"/>
                    <a:pt x="0" y="533832"/>
                  </a:cubicBezTo>
                  <a:cubicBezTo>
                    <a:pt x="0" y="828662"/>
                    <a:pt x="239001" y="1067664"/>
                    <a:pt x="533832" y="1067664"/>
                  </a:cubicBezTo>
                  <a:close/>
                </a:path>
              </a:pathLst>
            </a:custGeom>
            <a:ln w="11862" cap="flat">
              <a:miter lim="127000"/>
            </a:ln>
          </p:spPr>
          <p:style>
            <a:lnRef idx="1">
              <a:srgbClr val="009ED5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965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2032000" y="729953"/>
            <a:ext cx="855614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nào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0" y="685801"/>
            <a:ext cx="1677561" cy="778476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D58F0796-F163-4039-BBA4-5972AB8F71C0}"/>
              </a:ext>
            </a:extLst>
          </p:cNvPr>
          <p:cNvGrpSpPr/>
          <p:nvPr/>
        </p:nvGrpSpPr>
        <p:grpSpPr>
          <a:xfrm>
            <a:off x="3215681" y="1771947"/>
            <a:ext cx="5521468" cy="3840427"/>
            <a:chOff x="0" y="-3148"/>
            <a:chExt cx="2336188" cy="2000165"/>
          </a:xfrm>
        </p:grpSpPr>
        <p:sp>
          <p:nvSpPr>
            <p:cNvPr id="58" name="Shape 2204">
              <a:extLst>
                <a:ext uri="{FF2B5EF4-FFF2-40B4-BE49-F238E27FC236}">
                  <a16:creationId xmlns:a16="http://schemas.microsoft.com/office/drawing/2014/main" id="{21A247DF-8B30-4E5E-8E3D-6C4B14496955}"/>
                </a:ext>
              </a:extLst>
            </p:cNvPr>
            <p:cNvSpPr/>
            <p:nvPr/>
          </p:nvSpPr>
          <p:spPr>
            <a:xfrm>
              <a:off x="0" y="5"/>
              <a:ext cx="2300262" cy="1997012"/>
            </a:xfrm>
            <a:custGeom>
              <a:avLst/>
              <a:gdLst/>
              <a:ahLst/>
              <a:cxnLst/>
              <a:rect l="0" t="0" r="0" b="0"/>
              <a:pathLst>
                <a:path w="2300262" h="1997012">
                  <a:moveTo>
                    <a:pt x="283591" y="0"/>
                  </a:moveTo>
                  <a:lnTo>
                    <a:pt x="2149577" y="0"/>
                  </a:lnTo>
                  <a:cubicBezTo>
                    <a:pt x="2300262" y="0"/>
                    <a:pt x="2290267" y="150368"/>
                    <a:pt x="2290267" y="150368"/>
                  </a:cubicBezTo>
                  <a:lnTo>
                    <a:pt x="2177377" y="1846656"/>
                  </a:lnTo>
                  <a:cubicBezTo>
                    <a:pt x="2167369" y="1997012"/>
                    <a:pt x="2016671" y="1997012"/>
                    <a:pt x="2016671" y="1997012"/>
                  </a:cubicBezTo>
                  <a:lnTo>
                    <a:pt x="150685" y="1997012"/>
                  </a:lnTo>
                  <a:cubicBezTo>
                    <a:pt x="0" y="1997012"/>
                    <a:pt x="10008" y="1846656"/>
                    <a:pt x="10008" y="1846656"/>
                  </a:cubicBezTo>
                  <a:lnTo>
                    <a:pt x="122898" y="150368"/>
                  </a:lnTo>
                  <a:cubicBezTo>
                    <a:pt x="132906" y="0"/>
                    <a:pt x="283591" y="0"/>
                    <a:pt x="2835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5B6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54D605C2-2E66-4341-8188-17FBFB945409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279" y="-3148"/>
              <a:ext cx="2282952" cy="1999488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D468FDD-D391-4C1E-B59D-C8926C2A6FE7}"/>
                </a:ext>
              </a:extLst>
            </p:cNvPr>
            <p:cNvSpPr/>
            <p:nvPr/>
          </p:nvSpPr>
          <p:spPr>
            <a:xfrm>
              <a:off x="2242274" y="190532"/>
              <a:ext cx="93914" cy="15876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1067"/>
                </a:spcAft>
              </a:pPr>
              <a:endParaRPr lang="en-US" sz="1733" dirty="0">
                <a:solidFill>
                  <a:srgbClr val="181717"/>
                </a:solidFill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8" name="Google Shape;6118;p55">
            <a:extLst>
              <a:ext uri="{FF2B5EF4-FFF2-40B4-BE49-F238E27FC236}">
                <a16:creationId xmlns:a16="http://schemas.microsoft.com/office/drawing/2014/main" id="{13BD6192-09C5-49DA-A7EF-59F7AB5602EC}"/>
              </a:ext>
            </a:extLst>
          </p:cNvPr>
          <p:cNvGrpSpPr/>
          <p:nvPr/>
        </p:nvGrpSpPr>
        <p:grpSpPr>
          <a:xfrm>
            <a:off x="4943872" y="5739684"/>
            <a:ext cx="856088" cy="754149"/>
            <a:chOff x="1359398" y="3682271"/>
            <a:chExt cx="395296" cy="371966"/>
          </a:xfrm>
        </p:grpSpPr>
        <p:sp>
          <p:nvSpPr>
            <p:cNvPr id="9" name="Google Shape;6119;p55">
              <a:extLst>
                <a:ext uri="{FF2B5EF4-FFF2-40B4-BE49-F238E27FC236}">
                  <a16:creationId xmlns:a16="http://schemas.microsoft.com/office/drawing/2014/main" id="{EFBD1E04-3979-4DC0-9FB5-A8F2217567A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0" name="Google Shape;6120;p55">
              <a:extLst>
                <a:ext uri="{FF2B5EF4-FFF2-40B4-BE49-F238E27FC236}">
                  <a16:creationId xmlns:a16="http://schemas.microsoft.com/office/drawing/2014/main" id="{3EEEC2D1-5004-4E95-BBB1-BD8EB88D2A59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1" name="Google Shape;6121;p55">
              <a:extLst>
                <a:ext uri="{FF2B5EF4-FFF2-40B4-BE49-F238E27FC236}">
                  <a16:creationId xmlns:a16="http://schemas.microsoft.com/office/drawing/2014/main" id="{04748C54-C2E9-44FC-8D35-EDCE251B0615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2" name="Google Shape;6122;p55">
              <a:extLst>
                <a:ext uri="{FF2B5EF4-FFF2-40B4-BE49-F238E27FC236}">
                  <a16:creationId xmlns:a16="http://schemas.microsoft.com/office/drawing/2014/main" id="{EC36C4FA-398A-46E3-9CC7-D136FEB06264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3" name="Google Shape;6123;p55">
              <a:extLst>
                <a:ext uri="{FF2B5EF4-FFF2-40B4-BE49-F238E27FC236}">
                  <a16:creationId xmlns:a16="http://schemas.microsoft.com/office/drawing/2014/main" id="{4EF81698-369B-4FC5-A9E8-A37CA9AF396D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4" name="Google Shape;6124;p55">
              <a:extLst>
                <a:ext uri="{FF2B5EF4-FFF2-40B4-BE49-F238E27FC236}">
                  <a16:creationId xmlns:a16="http://schemas.microsoft.com/office/drawing/2014/main" id="{F1345C21-93F5-4687-AFD5-49EDC6492FBA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5" name="Google Shape;6125;p55">
              <a:extLst>
                <a:ext uri="{FF2B5EF4-FFF2-40B4-BE49-F238E27FC236}">
                  <a16:creationId xmlns:a16="http://schemas.microsoft.com/office/drawing/2014/main" id="{BD71ECC0-384A-4759-B6A3-BBD53DBB5EB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16" name="Google Shape;6126;p55">
            <a:extLst>
              <a:ext uri="{FF2B5EF4-FFF2-40B4-BE49-F238E27FC236}">
                <a16:creationId xmlns:a16="http://schemas.microsoft.com/office/drawing/2014/main" id="{C608B8DD-F6BE-45BA-A1AD-1DC203586E82}"/>
              </a:ext>
            </a:extLst>
          </p:cNvPr>
          <p:cNvGrpSpPr/>
          <p:nvPr/>
        </p:nvGrpSpPr>
        <p:grpSpPr>
          <a:xfrm>
            <a:off x="6288738" y="5739684"/>
            <a:ext cx="856089" cy="754149"/>
            <a:chOff x="1908099" y="3682271"/>
            <a:chExt cx="395296" cy="371966"/>
          </a:xfrm>
        </p:grpSpPr>
        <p:sp>
          <p:nvSpPr>
            <p:cNvPr id="17" name="Google Shape;6127;p55">
              <a:extLst>
                <a:ext uri="{FF2B5EF4-FFF2-40B4-BE49-F238E27FC236}">
                  <a16:creationId xmlns:a16="http://schemas.microsoft.com/office/drawing/2014/main" id="{FBB1DC79-78F7-471D-8B26-000FBF56AACB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28;p55">
              <a:extLst>
                <a:ext uri="{FF2B5EF4-FFF2-40B4-BE49-F238E27FC236}">
                  <a16:creationId xmlns:a16="http://schemas.microsoft.com/office/drawing/2014/main" id="{249045E6-2371-48A7-8655-A4A2AAF74158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29;p55">
              <a:extLst>
                <a:ext uri="{FF2B5EF4-FFF2-40B4-BE49-F238E27FC236}">
                  <a16:creationId xmlns:a16="http://schemas.microsoft.com/office/drawing/2014/main" id="{F3FAF835-C07C-44A7-8C64-625C1CFD7053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30;p55">
              <a:extLst>
                <a:ext uri="{FF2B5EF4-FFF2-40B4-BE49-F238E27FC236}">
                  <a16:creationId xmlns:a16="http://schemas.microsoft.com/office/drawing/2014/main" id="{EEDE839B-6F9D-4DC7-AB78-78EB5B8CF759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1" name="Google Shape;6131;p55">
              <a:extLst>
                <a:ext uri="{FF2B5EF4-FFF2-40B4-BE49-F238E27FC236}">
                  <a16:creationId xmlns:a16="http://schemas.microsoft.com/office/drawing/2014/main" id="{885D8D5D-06EE-451D-AEB1-F493DDEC5C9E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2" name="Google Shape;6132;p55">
              <a:extLst>
                <a:ext uri="{FF2B5EF4-FFF2-40B4-BE49-F238E27FC236}">
                  <a16:creationId xmlns:a16="http://schemas.microsoft.com/office/drawing/2014/main" id="{84819CB6-8FB9-461C-A114-639396BA4538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3" name="Google Shape;6133;p55">
              <a:extLst>
                <a:ext uri="{FF2B5EF4-FFF2-40B4-BE49-F238E27FC236}">
                  <a16:creationId xmlns:a16="http://schemas.microsoft.com/office/drawing/2014/main" id="{C9462020-DD7A-4699-B113-4D03E741C7AA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</p:spTree>
    <p:extLst>
      <p:ext uri="{BB962C8B-B14F-4D97-AF65-F5344CB8AC3E}">
        <p14:creationId xmlns:p14="http://schemas.microsoft.com/office/powerpoint/2010/main" val="421860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69136E-6 L -0.06632 4.69136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1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2032000" y="729953"/>
            <a:ext cx="855614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0" y="685801"/>
            <a:ext cx="1677561" cy="77847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7C70C6-11E6-4E8C-B491-35531640E457}"/>
              </a:ext>
            </a:extLst>
          </p:cNvPr>
          <p:cNvGrpSpPr/>
          <p:nvPr/>
        </p:nvGrpSpPr>
        <p:grpSpPr>
          <a:xfrm>
            <a:off x="2564547" y="1758987"/>
            <a:ext cx="8053367" cy="3963443"/>
            <a:chOff x="2173177" y="-3148"/>
            <a:chExt cx="3204462" cy="2000165"/>
          </a:xfrm>
        </p:grpSpPr>
        <p:sp>
          <p:nvSpPr>
            <p:cNvPr id="11" name="Shape 2207">
              <a:extLst>
                <a:ext uri="{FF2B5EF4-FFF2-40B4-BE49-F238E27FC236}">
                  <a16:creationId xmlns:a16="http://schemas.microsoft.com/office/drawing/2014/main" id="{A4525C05-E59E-4860-8610-ABAD5F2608F6}"/>
                </a:ext>
              </a:extLst>
            </p:cNvPr>
            <p:cNvSpPr/>
            <p:nvPr/>
          </p:nvSpPr>
          <p:spPr>
            <a:xfrm>
              <a:off x="2408188" y="5"/>
              <a:ext cx="2300262" cy="1997012"/>
            </a:xfrm>
            <a:custGeom>
              <a:avLst/>
              <a:gdLst/>
              <a:ahLst/>
              <a:cxnLst/>
              <a:rect l="0" t="0" r="0" b="0"/>
              <a:pathLst>
                <a:path w="2300262" h="1997012">
                  <a:moveTo>
                    <a:pt x="283591" y="0"/>
                  </a:moveTo>
                  <a:lnTo>
                    <a:pt x="2149576" y="0"/>
                  </a:lnTo>
                  <a:cubicBezTo>
                    <a:pt x="2300262" y="0"/>
                    <a:pt x="2290267" y="150368"/>
                    <a:pt x="2290267" y="150368"/>
                  </a:cubicBezTo>
                  <a:lnTo>
                    <a:pt x="2177377" y="1846656"/>
                  </a:lnTo>
                  <a:cubicBezTo>
                    <a:pt x="2167369" y="1997012"/>
                    <a:pt x="2016671" y="1997012"/>
                    <a:pt x="2016671" y="1997012"/>
                  </a:cubicBezTo>
                  <a:lnTo>
                    <a:pt x="150685" y="1997012"/>
                  </a:lnTo>
                  <a:cubicBezTo>
                    <a:pt x="0" y="1997012"/>
                    <a:pt x="10008" y="1846656"/>
                    <a:pt x="10008" y="1846656"/>
                  </a:cubicBezTo>
                  <a:lnTo>
                    <a:pt x="122898" y="150368"/>
                  </a:lnTo>
                  <a:cubicBezTo>
                    <a:pt x="132905" y="0"/>
                    <a:pt x="283591" y="0"/>
                    <a:pt x="28359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9BB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63ED896-5524-4FC0-B648-954C5A803C8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416231" y="-3148"/>
              <a:ext cx="2282952" cy="1999488"/>
            </a:xfrm>
            <a:prstGeom prst="rect">
              <a:avLst/>
            </a:prstGeom>
          </p:spPr>
        </p:pic>
        <p:sp>
          <p:nvSpPr>
            <p:cNvPr id="13" name="Shape 2210">
              <a:extLst>
                <a:ext uri="{FF2B5EF4-FFF2-40B4-BE49-F238E27FC236}">
                  <a16:creationId xmlns:a16="http://schemas.microsoft.com/office/drawing/2014/main" id="{F6E9AE13-0000-42F0-BDFE-A4FEBCAD0A00}"/>
                </a:ext>
              </a:extLst>
            </p:cNvPr>
            <p:cNvSpPr/>
            <p:nvPr/>
          </p:nvSpPr>
          <p:spPr>
            <a:xfrm>
              <a:off x="2173177" y="168265"/>
              <a:ext cx="203302" cy="20330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/>
            </a:p>
          </p:txBody>
        </p:sp>
        <p:sp>
          <p:nvSpPr>
            <p:cNvPr id="16" name="Shape 2213">
              <a:extLst>
                <a:ext uri="{FF2B5EF4-FFF2-40B4-BE49-F238E27FC236}">
                  <a16:creationId xmlns:a16="http://schemas.microsoft.com/office/drawing/2014/main" id="{F0E51CE0-4413-43DA-99F9-92573ED4A728}"/>
                </a:ext>
              </a:extLst>
            </p:cNvPr>
            <p:cNvSpPr/>
            <p:nvPr/>
          </p:nvSpPr>
          <p:spPr>
            <a:xfrm>
              <a:off x="5174337" y="481373"/>
              <a:ext cx="203302" cy="203302"/>
            </a:xfrm>
            <a:custGeom>
              <a:avLst/>
              <a:gdLst/>
              <a:ahLst/>
              <a:cxnLst/>
              <a:rect l="0" t="0" r="0" b="0"/>
              <a:pathLst>
                <a:path w="203302" h="203302">
                  <a:moveTo>
                    <a:pt x="101651" y="0"/>
                  </a:moveTo>
                  <a:cubicBezTo>
                    <a:pt x="157785" y="0"/>
                    <a:pt x="203302" y="45517"/>
                    <a:pt x="203302" y="101650"/>
                  </a:cubicBezTo>
                  <a:cubicBezTo>
                    <a:pt x="203302" y="157797"/>
                    <a:pt x="157785" y="203302"/>
                    <a:pt x="101651" y="203302"/>
                  </a:cubicBezTo>
                  <a:cubicBezTo>
                    <a:pt x="45517" y="203302"/>
                    <a:pt x="0" y="157797"/>
                    <a:pt x="0" y="101650"/>
                  </a:cubicBezTo>
                  <a:cubicBezTo>
                    <a:pt x="0" y="45517"/>
                    <a:pt x="45517" y="0"/>
                    <a:pt x="101651" y="0"/>
                  </a:cubicBez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FEF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en-US" sz="2400" dirty="0"/>
            </a:p>
          </p:txBody>
        </p:sp>
      </p:grpSp>
      <p:grpSp>
        <p:nvGrpSpPr>
          <p:cNvPr id="9" name="Google Shape;6118;p55">
            <a:extLst>
              <a:ext uri="{FF2B5EF4-FFF2-40B4-BE49-F238E27FC236}">
                <a16:creationId xmlns:a16="http://schemas.microsoft.com/office/drawing/2014/main" id="{372D3182-9198-4946-B154-71AF7472CC28}"/>
              </a:ext>
            </a:extLst>
          </p:cNvPr>
          <p:cNvGrpSpPr/>
          <p:nvPr/>
        </p:nvGrpSpPr>
        <p:grpSpPr>
          <a:xfrm>
            <a:off x="4655841" y="5829267"/>
            <a:ext cx="855156" cy="758996"/>
            <a:chOff x="1359398" y="3682271"/>
            <a:chExt cx="395296" cy="371966"/>
          </a:xfrm>
        </p:grpSpPr>
        <p:sp>
          <p:nvSpPr>
            <p:cNvPr id="10" name="Google Shape;6119;p55">
              <a:extLst>
                <a:ext uri="{FF2B5EF4-FFF2-40B4-BE49-F238E27FC236}">
                  <a16:creationId xmlns:a16="http://schemas.microsoft.com/office/drawing/2014/main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4" name="Google Shape;6120;p55">
              <a:extLst>
                <a:ext uri="{FF2B5EF4-FFF2-40B4-BE49-F238E27FC236}">
                  <a16:creationId xmlns:a16="http://schemas.microsoft.com/office/drawing/2014/main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5" name="Google Shape;6121;p55">
              <a:extLst>
                <a:ext uri="{FF2B5EF4-FFF2-40B4-BE49-F238E27FC236}">
                  <a16:creationId xmlns:a16="http://schemas.microsoft.com/office/drawing/2014/main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7" name="Google Shape;6122;p55">
              <a:extLst>
                <a:ext uri="{FF2B5EF4-FFF2-40B4-BE49-F238E27FC236}">
                  <a16:creationId xmlns:a16="http://schemas.microsoft.com/office/drawing/2014/main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23;p55">
              <a:extLst>
                <a:ext uri="{FF2B5EF4-FFF2-40B4-BE49-F238E27FC236}">
                  <a16:creationId xmlns:a16="http://schemas.microsoft.com/office/drawing/2014/main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24;p55">
              <a:extLst>
                <a:ext uri="{FF2B5EF4-FFF2-40B4-BE49-F238E27FC236}">
                  <a16:creationId xmlns:a16="http://schemas.microsoft.com/office/drawing/2014/main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25;p55">
              <a:extLst>
                <a:ext uri="{FF2B5EF4-FFF2-40B4-BE49-F238E27FC236}">
                  <a16:creationId xmlns:a16="http://schemas.microsoft.com/office/drawing/2014/main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21" name="Google Shape;6126;p55">
            <a:extLst>
              <a:ext uri="{FF2B5EF4-FFF2-40B4-BE49-F238E27FC236}">
                <a16:creationId xmlns:a16="http://schemas.microsoft.com/office/drawing/2014/main" id="{8EEDE9FA-0493-4DF4-87A0-7CB651DAB283}"/>
              </a:ext>
            </a:extLst>
          </p:cNvPr>
          <p:cNvGrpSpPr/>
          <p:nvPr/>
        </p:nvGrpSpPr>
        <p:grpSpPr>
          <a:xfrm>
            <a:off x="6137443" y="5820526"/>
            <a:ext cx="856621" cy="760297"/>
            <a:chOff x="1908099" y="3682271"/>
            <a:chExt cx="395296" cy="371966"/>
          </a:xfrm>
        </p:grpSpPr>
        <p:sp>
          <p:nvSpPr>
            <p:cNvPr id="22" name="Google Shape;6127;p55">
              <a:extLst>
                <a:ext uri="{FF2B5EF4-FFF2-40B4-BE49-F238E27FC236}">
                  <a16:creationId xmlns:a16="http://schemas.microsoft.com/office/drawing/2014/main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 dirty="0"/>
            </a:p>
          </p:txBody>
        </p:sp>
        <p:sp>
          <p:nvSpPr>
            <p:cNvPr id="23" name="Google Shape;6128;p55">
              <a:extLst>
                <a:ext uri="{FF2B5EF4-FFF2-40B4-BE49-F238E27FC236}">
                  <a16:creationId xmlns:a16="http://schemas.microsoft.com/office/drawing/2014/main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4" name="Google Shape;6129;p55">
              <a:extLst>
                <a:ext uri="{FF2B5EF4-FFF2-40B4-BE49-F238E27FC236}">
                  <a16:creationId xmlns:a16="http://schemas.microsoft.com/office/drawing/2014/main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5" name="Google Shape;6130;p55">
              <a:extLst>
                <a:ext uri="{FF2B5EF4-FFF2-40B4-BE49-F238E27FC236}">
                  <a16:creationId xmlns:a16="http://schemas.microsoft.com/office/drawing/2014/main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6" name="Google Shape;6131;p55">
              <a:extLst>
                <a:ext uri="{FF2B5EF4-FFF2-40B4-BE49-F238E27FC236}">
                  <a16:creationId xmlns:a16="http://schemas.microsoft.com/office/drawing/2014/main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7" name="Google Shape;6132;p55">
              <a:extLst>
                <a:ext uri="{FF2B5EF4-FFF2-40B4-BE49-F238E27FC236}">
                  <a16:creationId xmlns:a16="http://schemas.microsoft.com/office/drawing/2014/main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8" name="Google Shape;6133;p55">
              <a:extLst>
                <a:ext uri="{FF2B5EF4-FFF2-40B4-BE49-F238E27FC236}">
                  <a16:creationId xmlns:a16="http://schemas.microsoft.com/office/drawing/2014/main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</p:spTree>
    <p:extLst>
      <p:ext uri="{BB962C8B-B14F-4D97-AF65-F5344CB8AC3E}">
        <p14:creationId xmlns:p14="http://schemas.microsoft.com/office/powerpoint/2010/main" val="229678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2032000" y="729953"/>
            <a:ext cx="855614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0" y="685801"/>
            <a:ext cx="1677561" cy="778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D0EB0-3B39-49A0-8D16-CEF81447A21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215681" y="1692717"/>
            <a:ext cx="5710271" cy="4032448"/>
          </a:xfrm>
          <a:prstGeom prst="rect">
            <a:avLst/>
          </a:prstGeom>
        </p:spPr>
      </p:pic>
      <p:grpSp>
        <p:nvGrpSpPr>
          <p:cNvPr id="5" name="Google Shape;6118;p55">
            <a:extLst>
              <a:ext uri="{FF2B5EF4-FFF2-40B4-BE49-F238E27FC236}">
                <a16:creationId xmlns:a16="http://schemas.microsoft.com/office/drawing/2014/main" id="{372D3182-9198-4946-B154-71AF7472CC28}"/>
              </a:ext>
            </a:extLst>
          </p:cNvPr>
          <p:cNvGrpSpPr/>
          <p:nvPr/>
        </p:nvGrpSpPr>
        <p:grpSpPr>
          <a:xfrm>
            <a:off x="4655841" y="5829267"/>
            <a:ext cx="855156" cy="758996"/>
            <a:chOff x="1359398" y="3682271"/>
            <a:chExt cx="395296" cy="371966"/>
          </a:xfrm>
        </p:grpSpPr>
        <p:sp>
          <p:nvSpPr>
            <p:cNvPr id="6" name="Google Shape;6119;p55">
              <a:extLst>
                <a:ext uri="{FF2B5EF4-FFF2-40B4-BE49-F238E27FC236}">
                  <a16:creationId xmlns:a16="http://schemas.microsoft.com/office/drawing/2014/main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7" name="Google Shape;6120;p55">
              <a:extLst>
                <a:ext uri="{FF2B5EF4-FFF2-40B4-BE49-F238E27FC236}">
                  <a16:creationId xmlns:a16="http://schemas.microsoft.com/office/drawing/2014/main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id="{8EEDE9FA-0493-4DF4-87A0-7CB651DAB283}"/>
              </a:ext>
            </a:extLst>
          </p:cNvPr>
          <p:cNvGrpSpPr/>
          <p:nvPr/>
        </p:nvGrpSpPr>
        <p:grpSpPr>
          <a:xfrm>
            <a:off x="6137443" y="5820526"/>
            <a:ext cx="856621" cy="760297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</p:spTree>
    <p:extLst>
      <p:ext uri="{BB962C8B-B14F-4D97-AF65-F5344CB8AC3E}">
        <p14:creationId xmlns:p14="http://schemas.microsoft.com/office/powerpoint/2010/main" val="249241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3B5FA0-520F-4D5F-AEBC-4305348E38AF}"/>
              </a:ext>
            </a:extLst>
          </p:cNvPr>
          <p:cNvSpPr txBox="1"/>
          <p:nvPr/>
        </p:nvSpPr>
        <p:spPr>
          <a:xfrm>
            <a:off x="2032000" y="729953"/>
            <a:ext cx="855614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Em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hoặc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không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việc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của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bạn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tranh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Vì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667" b="1" dirty="0" err="1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sao</a:t>
            </a:r>
            <a:r>
              <a:rPr lang="en-GB" sz="2667" b="1" dirty="0">
                <a:solidFill>
                  <a:srgbClr val="26333A"/>
                </a:solidFill>
                <a:latin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59C51-8063-499C-A65D-674DACA0A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40" y="685801"/>
            <a:ext cx="1677561" cy="7784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2D5C6D-66CB-4479-B258-4F31DE14AF8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407702" y="1717955"/>
            <a:ext cx="5498236" cy="4032448"/>
          </a:xfrm>
          <a:prstGeom prst="rect">
            <a:avLst/>
          </a:prstGeom>
        </p:spPr>
      </p:pic>
      <p:grpSp>
        <p:nvGrpSpPr>
          <p:cNvPr id="6" name="Google Shape;6118;p55">
            <a:extLst>
              <a:ext uri="{FF2B5EF4-FFF2-40B4-BE49-F238E27FC236}">
                <a16:creationId xmlns:a16="http://schemas.microsoft.com/office/drawing/2014/main" id="{372D3182-9198-4946-B154-71AF7472CC28}"/>
              </a:ext>
            </a:extLst>
          </p:cNvPr>
          <p:cNvGrpSpPr/>
          <p:nvPr/>
        </p:nvGrpSpPr>
        <p:grpSpPr>
          <a:xfrm>
            <a:off x="4655841" y="5829267"/>
            <a:ext cx="855156" cy="758996"/>
            <a:chOff x="1359398" y="3682271"/>
            <a:chExt cx="395296" cy="371966"/>
          </a:xfrm>
        </p:grpSpPr>
        <p:sp>
          <p:nvSpPr>
            <p:cNvPr id="7" name="Google Shape;6119;p55">
              <a:extLst>
                <a:ext uri="{FF2B5EF4-FFF2-40B4-BE49-F238E27FC236}">
                  <a16:creationId xmlns:a16="http://schemas.microsoft.com/office/drawing/2014/main" id="{4EC6B03A-548C-4017-B682-CB44EB52F1C0}"/>
                </a:ext>
              </a:extLst>
            </p:cNvPr>
            <p:cNvSpPr/>
            <p:nvPr/>
          </p:nvSpPr>
          <p:spPr>
            <a:xfrm>
              <a:off x="1382911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70" y="1"/>
                    <a:pt x="0" y="3171"/>
                    <a:pt x="0" y="7083"/>
                  </a:cubicBezTo>
                  <a:cubicBezTo>
                    <a:pt x="0" y="10988"/>
                    <a:pt x="3170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8" name="Google Shape;6120;p55">
              <a:extLst>
                <a:ext uri="{FF2B5EF4-FFF2-40B4-BE49-F238E27FC236}">
                  <a16:creationId xmlns:a16="http://schemas.microsoft.com/office/drawing/2014/main" id="{F7BFB0E5-0C3F-4BC2-BF91-F1C384361C75}"/>
                </a:ext>
              </a:extLst>
            </p:cNvPr>
            <p:cNvSpPr/>
            <p:nvPr/>
          </p:nvSpPr>
          <p:spPr>
            <a:xfrm>
              <a:off x="1498090" y="3920668"/>
              <a:ext cx="141241" cy="39172"/>
            </a:xfrm>
            <a:custGeom>
              <a:avLst/>
              <a:gdLst/>
              <a:ahLst/>
              <a:cxnLst/>
              <a:rect l="l" t="t" r="r" b="b"/>
              <a:pathLst>
                <a:path w="5376" h="1491" extrusionOk="0">
                  <a:moveTo>
                    <a:pt x="408" y="0"/>
                  </a:moveTo>
                  <a:cubicBezTo>
                    <a:pt x="190" y="0"/>
                    <a:pt x="1" y="270"/>
                    <a:pt x="194" y="485"/>
                  </a:cubicBezTo>
                  <a:cubicBezTo>
                    <a:pt x="777" y="1109"/>
                    <a:pt x="1706" y="1491"/>
                    <a:pt x="2691" y="1491"/>
                  </a:cubicBezTo>
                  <a:cubicBezTo>
                    <a:pt x="3676" y="1491"/>
                    <a:pt x="4606" y="1109"/>
                    <a:pt x="5181" y="485"/>
                  </a:cubicBezTo>
                  <a:cubicBezTo>
                    <a:pt x="5375" y="270"/>
                    <a:pt x="5181" y="0"/>
                    <a:pt x="4964" y="0"/>
                  </a:cubicBezTo>
                  <a:cubicBezTo>
                    <a:pt x="4894" y="0"/>
                    <a:pt x="4821" y="29"/>
                    <a:pt x="4758" y="97"/>
                  </a:cubicBezTo>
                  <a:cubicBezTo>
                    <a:pt x="4287" y="610"/>
                    <a:pt x="3510" y="915"/>
                    <a:pt x="2684" y="915"/>
                  </a:cubicBezTo>
                  <a:cubicBezTo>
                    <a:pt x="1859" y="915"/>
                    <a:pt x="1089" y="610"/>
                    <a:pt x="617" y="97"/>
                  </a:cubicBezTo>
                  <a:cubicBezTo>
                    <a:pt x="553" y="29"/>
                    <a:pt x="479" y="0"/>
                    <a:pt x="408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9" name="Google Shape;6121;p55">
              <a:extLst>
                <a:ext uri="{FF2B5EF4-FFF2-40B4-BE49-F238E27FC236}">
                  <a16:creationId xmlns:a16="http://schemas.microsoft.com/office/drawing/2014/main" id="{8E73BD52-99C0-4B10-9210-BDE302B2E872}"/>
                </a:ext>
              </a:extLst>
            </p:cNvPr>
            <p:cNvSpPr/>
            <p:nvPr/>
          </p:nvSpPr>
          <p:spPr>
            <a:xfrm>
              <a:off x="1490786" y="3826428"/>
              <a:ext cx="30108" cy="41931"/>
            </a:xfrm>
            <a:custGeom>
              <a:avLst/>
              <a:gdLst/>
              <a:ahLst/>
              <a:cxnLst/>
              <a:rect l="l" t="t" r="r" b="b"/>
              <a:pathLst>
                <a:path w="1146" h="1596" extrusionOk="0">
                  <a:moveTo>
                    <a:pt x="557" y="0"/>
                  </a:moveTo>
                  <a:cubicBezTo>
                    <a:pt x="251" y="0"/>
                    <a:pt x="1" y="254"/>
                    <a:pt x="1" y="569"/>
                  </a:cubicBezTo>
                  <a:lnTo>
                    <a:pt x="1" y="1020"/>
                  </a:lnTo>
                  <a:cubicBezTo>
                    <a:pt x="1" y="1339"/>
                    <a:pt x="257" y="1596"/>
                    <a:pt x="569" y="1596"/>
                  </a:cubicBezTo>
                  <a:cubicBezTo>
                    <a:pt x="888" y="1596"/>
                    <a:pt x="1145" y="1339"/>
                    <a:pt x="1145" y="1027"/>
                  </a:cubicBezTo>
                  <a:lnTo>
                    <a:pt x="1145" y="569"/>
                  </a:lnTo>
                  <a:cubicBezTo>
                    <a:pt x="1145" y="250"/>
                    <a:pt x="888" y="0"/>
                    <a:pt x="569" y="0"/>
                  </a:cubicBezTo>
                  <a:cubicBezTo>
                    <a:pt x="565" y="0"/>
                    <a:pt x="561" y="0"/>
                    <a:pt x="557" y="0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0" name="Google Shape;6122;p55">
              <a:extLst>
                <a:ext uri="{FF2B5EF4-FFF2-40B4-BE49-F238E27FC236}">
                  <a16:creationId xmlns:a16="http://schemas.microsoft.com/office/drawing/2014/main" id="{533825D7-5550-40FF-B17C-2F8600479B93}"/>
                </a:ext>
              </a:extLst>
            </p:cNvPr>
            <p:cNvSpPr/>
            <p:nvPr/>
          </p:nvSpPr>
          <p:spPr>
            <a:xfrm>
              <a:off x="1502819" y="3826349"/>
              <a:ext cx="18075" cy="29951"/>
            </a:xfrm>
            <a:custGeom>
              <a:avLst/>
              <a:gdLst/>
              <a:ahLst/>
              <a:cxnLst/>
              <a:rect l="l" t="t" r="r" b="b"/>
              <a:pathLst>
                <a:path w="688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1" name="Google Shape;6123;p55">
              <a:extLst>
                <a:ext uri="{FF2B5EF4-FFF2-40B4-BE49-F238E27FC236}">
                  <a16:creationId xmlns:a16="http://schemas.microsoft.com/office/drawing/2014/main" id="{2E3B7DCF-DAB9-4F3D-8E28-696ABC5B33EF}"/>
                </a:ext>
              </a:extLst>
            </p:cNvPr>
            <p:cNvSpPr/>
            <p:nvPr/>
          </p:nvSpPr>
          <p:spPr>
            <a:xfrm>
              <a:off x="1616710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76" y="1"/>
                  </a:moveTo>
                  <a:cubicBezTo>
                    <a:pt x="257" y="1"/>
                    <a:pt x="1" y="257"/>
                    <a:pt x="1" y="576"/>
                  </a:cubicBezTo>
                  <a:lnTo>
                    <a:pt x="1" y="1027"/>
                  </a:lnTo>
                  <a:cubicBezTo>
                    <a:pt x="1" y="1346"/>
                    <a:pt x="257" y="1603"/>
                    <a:pt x="576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76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2" name="Google Shape;6124;p55">
              <a:extLst>
                <a:ext uri="{FF2B5EF4-FFF2-40B4-BE49-F238E27FC236}">
                  <a16:creationId xmlns:a16="http://schemas.microsoft.com/office/drawing/2014/main" id="{B0161EDA-1689-4848-AC48-13116C875865}"/>
                </a:ext>
              </a:extLst>
            </p:cNvPr>
            <p:cNvSpPr/>
            <p:nvPr/>
          </p:nvSpPr>
          <p:spPr>
            <a:xfrm>
              <a:off x="1628743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82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8" y="3"/>
                  </a:cubicBezTo>
                  <a:cubicBezTo>
                    <a:pt x="106" y="1"/>
                    <a:pt x="94" y="1"/>
                    <a:pt x="82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3" name="Google Shape;6125;p55">
              <a:extLst>
                <a:ext uri="{FF2B5EF4-FFF2-40B4-BE49-F238E27FC236}">
                  <a16:creationId xmlns:a16="http://schemas.microsoft.com/office/drawing/2014/main" id="{F67F286A-43A5-4706-9252-A2D7A29470DD}"/>
                </a:ext>
              </a:extLst>
            </p:cNvPr>
            <p:cNvSpPr/>
            <p:nvPr/>
          </p:nvSpPr>
          <p:spPr>
            <a:xfrm>
              <a:off x="1359398" y="3724018"/>
              <a:ext cx="353733" cy="330114"/>
            </a:xfrm>
            <a:custGeom>
              <a:avLst/>
              <a:gdLst/>
              <a:ahLst/>
              <a:cxnLst/>
              <a:rect l="l" t="t" r="r" b="b"/>
              <a:pathLst>
                <a:path w="13464" h="12565" extrusionOk="0">
                  <a:moveTo>
                    <a:pt x="3510" y="0"/>
                  </a:moveTo>
                  <a:cubicBezTo>
                    <a:pt x="250" y="2650"/>
                    <a:pt x="1" y="7526"/>
                    <a:pt x="2969" y="10495"/>
                  </a:cubicBezTo>
                  <a:cubicBezTo>
                    <a:pt x="4356" y="11882"/>
                    <a:pt x="6164" y="12564"/>
                    <a:pt x="7967" y="12564"/>
                  </a:cubicBezTo>
                  <a:cubicBezTo>
                    <a:pt x="10014" y="12564"/>
                    <a:pt x="12055" y="11684"/>
                    <a:pt x="13464" y="9954"/>
                  </a:cubicBezTo>
                  <a:lnTo>
                    <a:pt x="13464" y="9954"/>
                  </a:lnTo>
                  <a:cubicBezTo>
                    <a:pt x="12201" y="10980"/>
                    <a:pt x="10627" y="11542"/>
                    <a:pt x="8997" y="11542"/>
                  </a:cubicBezTo>
                  <a:cubicBezTo>
                    <a:pt x="6271" y="11542"/>
                    <a:pt x="3781" y="9968"/>
                    <a:pt x="2609" y="7505"/>
                  </a:cubicBezTo>
                  <a:cubicBezTo>
                    <a:pt x="1436" y="5036"/>
                    <a:pt x="1783" y="2116"/>
                    <a:pt x="3510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  <p:grpSp>
        <p:nvGrpSpPr>
          <p:cNvPr id="14" name="Google Shape;6126;p55">
            <a:extLst>
              <a:ext uri="{FF2B5EF4-FFF2-40B4-BE49-F238E27FC236}">
                <a16:creationId xmlns:a16="http://schemas.microsoft.com/office/drawing/2014/main" id="{8EEDE9FA-0493-4DF4-87A0-7CB651DAB283}"/>
              </a:ext>
            </a:extLst>
          </p:cNvPr>
          <p:cNvGrpSpPr/>
          <p:nvPr/>
        </p:nvGrpSpPr>
        <p:grpSpPr>
          <a:xfrm>
            <a:off x="6137443" y="5820526"/>
            <a:ext cx="856621" cy="760297"/>
            <a:chOff x="1908099" y="3682271"/>
            <a:chExt cx="395296" cy="371966"/>
          </a:xfrm>
        </p:grpSpPr>
        <p:sp>
          <p:nvSpPr>
            <p:cNvPr id="15" name="Google Shape;6127;p55">
              <a:extLst>
                <a:ext uri="{FF2B5EF4-FFF2-40B4-BE49-F238E27FC236}">
                  <a16:creationId xmlns:a16="http://schemas.microsoft.com/office/drawing/2014/main" id="{E4F63280-98DD-4605-BCB6-5BC6AB06C6D4}"/>
                </a:ext>
              </a:extLst>
            </p:cNvPr>
            <p:cNvSpPr/>
            <p:nvPr/>
          </p:nvSpPr>
          <p:spPr>
            <a:xfrm>
              <a:off x="1931613" y="3682271"/>
              <a:ext cx="371782" cy="371966"/>
            </a:xfrm>
            <a:custGeom>
              <a:avLst/>
              <a:gdLst/>
              <a:ahLst/>
              <a:cxnLst/>
              <a:rect l="l" t="t" r="r" b="b"/>
              <a:pathLst>
                <a:path w="14151" h="14158" extrusionOk="0">
                  <a:moveTo>
                    <a:pt x="7075" y="1"/>
                  </a:moveTo>
                  <a:cubicBezTo>
                    <a:pt x="3163" y="1"/>
                    <a:pt x="0" y="3171"/>
                    <a:pt x="0" y="7083"/>
                  </a:cubicBezTo>
                  <a:cubicBezTo>
                    <a:pt x="0" y="10988"/>
                    <a:pt x="3163" y="14158"/>
                    <a:pt x="7075" y="14158"/>
                  </a:cubicBezTo>
                  <a:cubicBezTo>
                    <a:pt x="10980" y="14158"/>
                    <a:pt x="14150" y="10988"/>
                    <a:pt x="14150" y="7083"/>
                  </a:cubicBezTo>
                  <a:cubicBezTo>
                    <a:pt x="14150" y="3171"/>
                    <a:pt x="10980" y="1"/>
                    <a:pt x="7075" y="1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 dirty="0"/>
            </a:p>
          </p:txBody>
        </p:sp>
        <p:sp>
          <p:nvSpPr>
            <p:cNvPr id="16" name="Google Shape;6128;p55">
              <a:extLst>
                <a:ext uri="{FF2B5EF4-FFF2-40B4-BE49-F238E27FC236}">
                  <a16:creationId xmlns:a16="http://schemas.microsoft.com/office/drawing/2014/main" id="{A9B93242-8976-41F3-A20A-788141BB3047}"/>
                </a:ext>
              </a:extLst>
            </p:cNvPr>
            <p:cNvSpPr/>
            <p:nvPr/>
          </p:nvSpPr>
          <p:spPr>
            <a:xfrm>
              <a:off x="2039487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7" name="Google Shape;6129;p55">
              <a:extLst>
                <a:ext uri="{FF2B5EF4-FFF2-40B4-BE49-F238E27FC236}">
                  <a16:creationId xmlns:a16="http://schemas.microsoft.com/office/drawing/2014/main" id="{435CF914-F26A-4E06-B814-FF8E9F753780}"/>
                </a:ext>
              </a:extLst>
            </p:cNvPr>
            <p:cNvSpPr/>
            <p:nvPr/>
          </p:nvSpPr>
          <p:spPr>
            <a:xfrm>
              <a:off x="2051520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8" name="Google Shape;6130;p55">
              <a:extLst>
                <a:ext uri="{FF2B5EF4-FFF2-40B4-BE49-F238E27FC236}">
                  <a16:creationId xmlns:a16="http://schemas.microsoft.com/office/drawing/2014/main" id="{1A645474-1BA3-477A-902B-3A74CE8FFC93}"/>
                </a:ext>
              </a:extLst>
            </p:cNvPr>
            <p:cNvSpPr/>
            <p:nvPr/>
          </p:nvSpPr>
          <p:spPr>
            <a:xfrm>
              <a:off x="2165412" y="3826244"/>
              <a:ext cx="30082" cy="42115"/>
            </a:xfrm>
            <a:custGeom>
              <a:avLst/>
              <a:gdLst/>
              <a:ahLst/>
              <a:cxnLst/>
              <a:rect l="l" t="t" r="r" b="b"/>
              <a:pathLst>
                <a:path w="1145" h="1603" extrusionOk="0">
                  <a:moveTo>
                    <a:pt x="569" y="1"/>
                  </a:moveTo>
                  <a:cubicBezTo>
                    <a:pt x="257" y="1"/>
                    <a:pt x="0" y="257"/>
                    <a:pt x="0" y="576"/>
                  </a:cubicBezTo>
                  <a:lnTo>
                    <a:pt x="0" y="1027"/>
                  </a:lnTo>
                  <a:cubicBezTo>
                    <a:pt x="0" y="1346"/>
                    <a:pt x="257" y="1603"/>
                    <a:pt x="569" y="1603"/>
                  </a:cubicBezTo>
                  <a:cubicBezTo>
                    <a:pt x="888" y="1603"/>
                    <a:pt x="1145" y="1346"/>
                    <a:pt x="1145" y="1027"/>
                  </a:cubicBezTo>
                  <a:lnTo>
                    <a:pt x="1145" y="576"/>
                  </a:lnTo>
                  <a:cubicBezTo>
                    <a:pt x="1145" y="257"/>
                    <a:pt x="888" y="1"/>
                    <a:pt x="569" y="1"/>
                  </a:cubicBez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19" name="Google Shape;6131;p55">
              <a:extLst>
                <a:ext uri="{FF2B5EF4-FFF2-40B4-BE49-F238E27FC236}">
                  <a16:creationId xmlns:a16="http://schemas.microsoft.com/office/drawing/2014/main" id="{EF340D90-1613-4A84-870E-2C5CFC06FA71}"/>
                </a:ext>
              </a:extLst>
            </p:cNvPr>
            <p:cNvSpPr/>
            <p:nvPr/>
          </p:nvSpPr>
          <p:spPr>
            <a:xfrm>
              <a:off x="2177444" y="3826349"/>
              <a:ext cx="18049" cy="29951"/>
            </a:xfrm>
            <a:custGeom>
              <a:avLst/>
              <a:gdLst/>
              <a:ahLst/>
              <a:cxnLst/>
              <a:rect l="l" t="t" r="r" b="b"/>
              <a:pathLst>
                <a:path w="687" h="1140" extrusionOk="0">
                  <a:moveTo>
                    <a:pt x="79" y="1"/>
                  </a:moveTo>
                  <a:cubicBezTo>
                    <a:pt x="53" y="1"/>
                    <a:pt x="25" y="5"/>
                    <a:pt x="0" y="10"/>
                  </a:cubicBezTo>
                  <a:lnTo>
                    <a:pt x="0" y="801"/>
                  </a:lnTo>
                  <a:cubicBezTo>
                    <a:pt x="0" y="1027"/>
                    <a:pt x="172" y="1139"/>
                    <a:pt x="344" y="1139"/>
                  </a:cubicBezTo>
                  <a:cubicBezTo>
                    <a:pt x="515" y="1139"/>
                    <a:pt x="687" y="1027"/>
                    <a:pt x="687" y="801"/>
                  </a:cubicBezTo>
                  <a:lnTo>
                    <a:pt x="687" y="572"/>
                  </a:lnTo>
                  <a:cubicBezTo>
                    <a:pt x="687" y="253"/>
                    <a:pt x="430" y="3"/>
                    <a:pt x="111" y="3"/>
                  </a:cubicBezTo>
                  <a:cubicBezTo>
                    <a:pt x="101" y="1"/>
                    <a:pt x="90" y="1"/>
                    <a:pt x="79" y="1"/>
                  </a:cubicBezTo>
                  <a:close/>
                </a:path>
              </a:pathLst>
            </a:custGeom>
            <a:solidFill>
              <a:srgbClr val="3C5164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0" name="Google Shape;6132;p55">
              <a:extLst>
                <a:ext uri="{FF2B5EF4-FFF2-40B4-BE49-F238E27FC236}">
                  <a16:creationId xmlns:a16="http://schemas.microsoft.com/office/drawing/2014/main" id="{6A1F7A77-26A9-4512-AFD8-7AF71819E8C1}"/>
                </a:ext>
              </a:extLst>
            </p:cNvPr>
            <p:cNvSpPr/>
            <p:nvPr/>
          </p:nvSpPr>
          <p:spPr>
            <a:xfrm>
              <a:off x="2047501" y="3920825"/>
              <a:ext cx="140532" cy="39015"/>
            </a:xfrm>
            <a:custGeom>
              <a:avLst/>
              <a:gdLst/>
              <a:ahLst/>
              <a:cxnLst/>
              <a:rect l="l" t="t" r="r" b="b"/>
              <a:pathLst>
                <a:path w="5349" h="1485" extrusionOk="0">
                  <a:moveTo>
                    <a:pt x="2664" y="0"/>
                  </a:moveTo>
                  <a:cubicBezTo>
                    <a:pt x="1679" y="0"/>
                    <a:pt x="750" y="375"/>
                    <a:pt x="167" y="1006"/>
                  </a:cubicBezTo>
                  <a:cubicBezTo>
                    <a:pt x="1" y="1186"/>
                    <a:pt x="132" y="1485"/>
                    <a:pt x="382" y="1485"/>
                  </a:cubicBezTo>
                  <a:cubicBezTo>
                    <a:pt x="458" y="1478"/>
                    <a:pt x="535" y="1443"/>
                    <a:pt x="590" y="1388"/>
                  </a:cubicBezTo>
                  <a:cubicBezTo>
                    <a:pt x="1062" y="874"/>
                    <a:pt x="1839" y="562"/>
                    <a:pt x="2664" y="562"/>
                  </a:cubicBezTo>
                  <a:cubicBezTo>
                    <a:pt x="3490" y="562"/>
                    <a:pt x="4259" y="874"/>
                    <a:pt x="4738" y="1388"/>
                  </a:cubicBezTo>
                  <a:cubicBezTo>
                    <a:pt x="4800" y="1455"/>
                    <a:pt x="4872" y="1483"/>
                    <a:pt x="4941" y="1483"/>
                  </a:cubicBezTo>
                  <a:cubicBezTo>
                    <a:pt x="5157" y="1483"/>
                    <a:pt x="5349" y="1209"/>
                    <a:pt x="5154" y="999"/>
                  </a:cubicBezTo>
                  <a:cubicBezTo>
                    <a:pt x="4579" y="375"/>
                    <a:pt x="3642" y="0"/>
                    <a:pt x="2664" y="0"/>
                  </a:cubicBezTo>
                  <a:close/>
                </a:path>
              </a:pathLst>
            </a:custGeom>
            <a:solidFill>
              <a:srgbClr val="4C5F71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  <p:sp>
          <p:nvSpPr>
            <p:cNvPr id="21" name="Google Shape;6133;p55">
              <a:extLst>
                <a:ext uri="{FF2B5EF4-FFF2-40B4-BE49-F238E27FC236}">
                  <a16:creationId xmlns:a16="http://schemas.microsoft.com/office/drawing/2014/main" id="{A87D022C-CDE6-4706-8B04-D958B0162A94}"/>
                </a:ext>
              </a:extLst>
            </p:cNvPr>
            <p:cNvSpPr/>
            <p:nvPr/>
          </p:nvSpPr>
          <p:spPr>
            <a:xfrm>
              <a:off x="1908099" y="3724018"/>
              <a:ext cx="353549" cy="330114"/>
            </a:xfrm>
            <a:custGeom>
              <a:avLst/>
              <a:gdLst/>
              <a:ahLst/>
              <a:cxnLst/>
              <a:rect l="l" t="t" r="r" b="b"/>
              <a:pathLst>
                <a:path w="13457" h="12565" extrusionOk="0">
                  <a:moveTo>
                    <a:pt x="3503" y="0"/>
                  </a:moveTo>
                  <a:lnTo>
                    <a:pt x="3503" y="0"/>
                  </a:lnTo>
                  <a:cubicBezTo>
                    <a:pt x="250" y="2650"/>
                    <a:pt x="0" y="7526"/>
                    <a:pt x="2969" y="10495"/>
                  </a:cubicBezTo>
                  <a:cubicBezTo>
                    <a:pt x="4356" y="11882"/>
                    <a:pt x="6164" y="12564"/>
                    <a:pt x="7966" y="12564"/>
                  </a:cubicBezTo>
                  <a:cubicBezTo>
                    <a:pt x="10013" y="12564"/>
                    <a:pt x="12051" y="11684"/>
                    <a:pt x="13457" y="9954"/>
                  </a:cubicBezTo>
                  <a:lnTo>
                    <a:pt x="13457" y="9954"/>
                  </a:lnTo>
                  <a:cubicBezTo>
                    <a:pt x="12201" y="10980"/>
                    <a:pt x="10620" y="11542"/>
                    <a:pt x="8997" y="11542"/>
                  </a:cubicBezTo>
                  <a:cubicBezTo>
                    <a:pt x="6264" y="11542"/>
                    <a:pt x="3781" y="9968"/>
                    <a:pt x="2608" y="7505"/>
                  </a:cubicBezTo>
                  <a:cubicBezTo>
                    <a:pt x="1436" y="5036"/>
                    <a:pt x="1783" y="2116"/>
                    <a:pt x="3503" y="0"/>
                  </a:cubicBezTo>
                  <a:close/>
                </a:path>
              </a:pathLst>
            </a:custGeom>
            <a:solidFill>
              <a:srgbClr val="FBDF50"/>
            </a:solidFill>
            <a:ln>
              <a:noFill/>
            </a:ln>
          </p:spPr>
          <p:txBody>
            <a:bodyPr spcFirstLastPara="1" wrap="square" lIns="82283" tIns="82283" rIns="82283" bIns="82283" anchor="ctr" anchorCtr="0">
              <a:noAutofit/>
            </a:bodyPr>
            <a:lstStyle/>
            <a:p>
              <a:endParaRPr sz="1620"/>
            </a:p>
          </p:txBody>
        </p:sp>
      </p:grpSp>
    </p:spTree>
    <p:extLst>
      <p:ext uri="{BB962C8B-B14F-4D97-AF65-F5344CB8AC3E}">
        <p14:creationId xmlns:p14="http://schemas.microsoft.com/office/powerpoint/2010/main" val="375842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5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5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" accel="10000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08642E-6 L 0.06528 -0.0012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</Words>
  <Application>Microsoft Office PowerPoint</Application>
  <PresentationFormat>Widescreen</PresentationFormat>
  <Paragraphs>42</Paragraphs>
  <Slides>19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Arial-SGK-TV</vt:lpstr>
      <vt:lpstr>Calibri</vt:lpstr>
      <vt:lpstr>Calibri Light</vt:lpstr>
      <vt:lpstr>iCiel Cadena</vt:lpstr>
      <vt:lpstr>iCiel Cucho</vt:lpstr>
      <vt:lpstr>iCiel Cucho Bold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laptop</cp:lastModifiedBy>
  <cp:revision>1</cp:revision>
  <dcterms:created xsi:type="dcterms:W3CDTF">2022-11-14T08:38:12Z</dcterms:created>
  <dcterms:modified xsi:type="dcterms:W3CDTF">2022-11-14T08:38:34Z</dcterms:modified>
</cp:coreProperties>
</file>