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256" r:id="rId2"/>
    <p:sldId id="298" r:id="rId3"/>
    <p:sldId id="293" r:id="rId4"/>
    <p:sldId id="294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76" r:id="rId13"/>
    <p:sldId id="277" r:id="rId14"/>
    <p:sldId id="295" r:id="rId15"/>
    <p:sldId id="278" r:id="rId16"/>
    <p:sldId id="296" r:id="rId17"/>
    <p:sldId id="279" r:id="rId18"/>
    <p:sldId id="268" r:id="rId19"/>
    <p:sldId id="269" r:id="rId20"/>
    <p:sldId id="271" r:id="rId21"/>
    <p:sldId id="272" r:id="rId22"/>
    <p:sldId id="280" r:id="rId23"/>
    <p:sldId id="273" r:id="rId24"/>
    <p:sldId id="274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C6110-2DB7-498A-B8B9-C72D25F0746F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D513F-F5D0-4A7D-BA10-ADF985FDEDC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7113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87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36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5416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1387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8713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961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4945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4876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499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945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255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519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320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039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321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778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36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5451CC9-19FD-41D7-9087-6237FBCC2F86}" type="datetimeFigureOut">
              <a:rPr lang="vi-VN" smtClean="0"/>
              <a:t>20/12/2021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FBA686D-53DD-4A07-A15D-EB7B858C1C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69389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图片 32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49" cy="6858000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screen"/>
          <a:srcRect t="48009"/>
          <a:stretch>
            <a:fillRect/>
          </a:stretch>
        </p:blipFill>
        <p:spPr>
          <a:xfrm>
            <a:off x="251" y="3326588"/>
            <a:ext cx="12191749" cy="3531412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448453" y="2082165"/>
            <a:ext cx="969527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kern="2000" dirty="0" err="1">
                <a:solidFill>
                  <a:srgbClr val="FA1414"/>
                </a:solidFill>
                <a:latin typeface="Roboto Slab Medium" pitchFamily="2" charset="0"/>
                <a:ea typeface="Roboto Slab Medium" pitchFamily="2" charset="0"/>
                <a:cs typeface="+mn-ea"/>
                <a:sym typeface="Arial" panose="020B0604020202020204" pitchFamily="34" charset="0"/>
              </a:rPr>
              <a:t>Chào</a:t>
            </a:r>
            <a:r>
              <a:rPr lang="en-US" altLang="zh-CN" sz="3200" kern="2000" dirty="0">
                <a:solidFill>
                  <a:srgbClr val="FA1414"/>
                </a:solidFill>
                <a:latin typeface="Roboto Slab Medium" pitchFamily="2" charset="0"/>
                <a:ea typeface="Roboto Slab Medium" pitchFamily="2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kern="2000" dirty="0" err="1">
                <a:solidFill>
                  <a:srgbClr val="FA1414"/>
                </a:solidFill>
                <a:latin typeface="Roboto Slab Medium" pitchFamily="2" charset="0"/>
                <a:ea typeface="Roboto Slab Medium" pitchFamily="2" charset="0"/>
                <a:cs typeface="+mn-ea"/>
                <a:sym typeface="Arial" panose="020B0604020202020204" pitchFamily="34" charset="0"/>
              </a:rPr>
              <a:t>mừng</a:t>
            </a:r>
            <a:r>
              <a:rPr lang="en-US" altLang="zh-CN" sz="3200" kern="2000" dirty="0">
                <a:solidFill>
                  <a:srgbClr val="FA1414"/>
                </a:solidFill>
                <a:latin typeface="Roboto Slab Medium" pitchFamily="2" charset="0"/>
                <a:ea typeface="Roboto Slab Medium" pitchFamily="2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kern="2000" dirty="0" err="1">
                <a:solidFill>
                  <a:srgbClr val="FA1414"/>
                </a:solidFill>
                <a:latin typeface="Roboto Slab Medium" pitchFamily="2" charset="0"/>
                <a:ea typeface="Roboto Slab Medium" pitchFamily="2" charset="0"/>
                <a:cs typeface="+mn-ea"/>
                <a:sym typeface="Arial" panose="020B0604020202020204" pitchFamily="34" charset="0"/>
              </a:rPr>
              <a:t>các</a:t>
            </a:r>
            <a:r>
              <a:rPr lang="en-US" altLang="zh-CN" sz="3200" kern="2000" dirty="0">
                <a:solidFill>
                  <a:srgbClr val="FA1414"/>
                </a:solidFill>
                <a:latin typeface="Roboto Slab Medium" pitchFamily="2" charset="0"/>
                <a:ea typeface="Roboto Slab Medium" pitchFamily="2" charset="0"/>
                <a:cs typeface="+mn-ea"/>
                <a:sym typeface="Arial" panose="020B0604020202020204" pitchFamily="34" charset="0"/>
              </a:rPr>
              <a:t> con </a:t>
            </a:r>
            <a:r>
              <a:rPr lang="en-US" altLang="zh-CN" sz="3200" kern="2000" dirty="0" err="1">
                <a:solidFill>
                  <a:srgbClr val="FA1414"/>
                </a:solidFill>
                <a:latin typeface="Roboto Slab Medium" pitchFamily="2" charset="0"/>
                <a:ea typeface="Roboto Slab Medium" pitchFamily="2" charset="0"/>
                <a:cs typeface="+mn-ea"/>
                <a:sym typeface="Arial" panose="020B0604020202020204" pitchFamily="34" charset="0"/>
              </a:rPr>
              <a:t>đến</a:t>
            </a:r>
            <a:r>
              <a:rPr lang="en-US" altLang="zh-CN" sz="3200" kern="2000" dirty="0">
                <a:solidFill>
                  <a:srgbClr val="FA1414"/>
                </a:solidFill>
                <a:latin typeface="Roboto Slab Medium" pitchFamily="2" charset="0"/>
                <a:ea typeface="Roboto Slab Medium" pitchFamily="2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kern="2000" dirty="0" err="1">
                <a:solidFill>
                  <a:srgbClr val="FA1414"/>
                </a:solidFill>
                <a:latin typeface="Roboto Slab Medium" pitchFamily="2" charset="0"/>
                <a:ea typeface="Roboto Slab Medium" pitchFamily="2" charset="0"/>
                <a:cs typeface="+mn-ea"/>
                <a:sym typeface="Arial" panose="020B0604020202020204" pitchFamily="34" charset="0"/>
              </a:rPr>
              <a:t>với</a:t>
            </a:r>
            <a:r>
              <a:rPr lang="en-US" altLang="zh-CN" sz="3200" kern="2000" dirty="0">
                <a:solidFill>
                  <a:srgbClr val="FA1414"/>
                </a:solidFill>
                <a:latin typeface="Roboto Slab Medium" pitchFamily="2" charset="0"/>
                <a:ea typeface="Roboto Slab Medium" pitchFamily="2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kern="2000" dirty="0" err="1">
                <a:solidFill>
                  <a:srgbClr val="FA1414"/>
                </a:solidFill>
                <a:latin typeface="Roboto Slab Medium" pitchFamily="2" charset="0"/>
                <a:ea typeface="Roboto Slab Medium" pitchFamily="2" charset="0"/>
                <a:cs typeface="+mn-ea"/>
                <a:sym typeface="Arial" panose="020B0604020202020204" pitchFamily="34" charset="0"/>
              </a:rPr>
              <a:t>tiết</a:t>
            </a:r>
            <a:r>
              <a:rPr lang="en-US" altLang="zh-CN" sz="3200" kern="2000" dirty="0">
                <a:solidFill>
                  <a:srgbClr val="FA1414"/>
                </a:solidFill>
                <a:latin typeface="Roboto Slab Medium" pitchFamily="2" charset="0"/>
                <a:ea typeface="Roboto Slab Medium" pitchFamily="2" charset="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3200" kern="2000" dirty="0" err="1">
                <a:solidFill>
                  <a:srgbClr val="FA1414"/>
                </a:solidFill>
                <a:latin typeface="Roboto Slab Medium" pitchFamily="2" charset="0"/>
                <a:ea typeface="Roboto Slab Medium" pitchFamily="2" charset="0"/>
                <a:cs typeface="+mn-ea"/>
                <a:sym typeface="Arial" panose="020B0604020202020204" pitchFamily="34" charset="0"/>
              </a:rPr>
              <a:t>học</a:t>
            </a:r>
            <a:endParaRPr lang="zh-CN" altLang="en-US" sz="3200" kern="2000" dirty="0">
              <a:solidFill>
                <a:srgbClr val="FA1414"/>
              </a:solidFill>
              <a:latin typeface="Roboto Slab Medium" pitchFamily="2" charset="0"/>
              <a:ea typeface="方正姚体" panose="02010601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126">
            <a:extLst>
              <a:ext uri="{FF2B5EF4-FFF2-40B4-BE49-F238E27FC236}">
                <a16:creationId xmlns:a16="http://schemas.microsoft.com/office/drawing/2014/main" id="{A860D634-7715-4CBE-9210-5D2B4542D2A9}"/>
              </a:ext>
            </a:extLst>
          </p:cNvPr>
          <p:cNvSpPr txBox="1"/>
          <p:nvPr/>
        </p:nvSpPr>
        <p:spPr>
          <a:xfrm>
            <a:off x="2899954" y="1019535"/>
            <a:ext cx="929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9115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TRƯỜNG TIỂU HỌC THANH AM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3E859CC-8ECD-4779-9E5D-FCF70F466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58" y="629448"/>
            <a:ext cx="1589779" cy="1169461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EC12CAF7-DBCB-459E-AAF9-A3949ECD2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542" y="3049472"/>
            <a:ext cx="2130216" cy="1010397"/>
          </a:xfrm>
          <a:prstGeom prst="rect">
            <a:avLst/>
          </a:prstGeom>
        </p:spPr>
      </p:pic>
      <p:sp>
        <p:nvSpPr>
          <p:cNvPr id="10" name="文本框 5">
            <a:extLst>
              <a:ext uri="{FF2B5EF4-FFF2-40B4-BE49-F238E27FC236}">
                <a16:creationId xmlns:a16="http://schemas.microsoft.com/office/drawing/2014/main" id="{B186F639-00D1-4B32-978D-C120EFCFE160}"/>
              </a:ext>
            </a:extLst>
          </p:cNvPr>
          <p:cNvSpPr txBox="1"/>
          <p:nvPr/>
        </p:nvSpPr>
        <p:spPr>
          <a:xfrm>
            <a:off x="4523364" y="3193545"/>
            <a:ext cx="297871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7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包图小白体" panose="02010601030101010101" pitchFamily="2" charset="-122"/>
                <a:ea typeface="包图小白体" panose="02010601030101010101" pitchFamily="2" charset="-122"/>
              </a:rPr>
              <a:t>1A2</a:t>
            </a:r>
            <a:endParaRPr lang="zh-CN" altLang="en-US" sz="42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1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5697" y="3492135"/>
            <a:ext cx="3028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vi-VN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dirty="0" err="1">
                <a:latin typeface="Arial-SGK-TV" pitchFamily="2" charset="0"/>
                <a:cs typeface="Arial-SGK-TV" pitchFamily="2" charset="0"/>
              </a:rPr>
              <a:t>nhót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06840" y="3389971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vi-VN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dirty="0" err="1">
                <a:latin typeface="Arial-SGK-TV" pitchFamily="2" charset="0"/>
                <a:cs typeface="Arial-SGK-TV" pitchFamily="2" charset="0"/>
              </a:rPr>
              <a:t>ớt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985" y="3400024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vi-VN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dirty="0" err="1">
                <a:latin typeface="Arial-SGK-TV" pitchFamily="2" charset="0"/>
                <a:cs typeface="Arial-SGK-TV" pitchFamily="2" charset="0"/>
              </a:rPr>
              <a:t>lốt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047454" y="4264511"/>
            <a:ext cx="120955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158796" y="4231021"/>
            <a:ext cx="722954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268757" y="4143935"/>
            <a:ext cx="58337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44624" r="70149" b="28033"/>
          <a:stretch/>
        </p:blipFill>
        <p:spPr>
          <a:xfrm>
            <a:off x="313740" y="940526"/>
            <a:ext cx="3700911" cy="24884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7" t="44359" r="36847" b="28298"/>
          <a:stretch/>
        </p:blipFill>
        <p:spPr>
          <a:xfrm>
            <a:off x="4467497" y="940526"/>
            <a:ext cx="3526971" cy="24595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5" t="43562" r="2088" b="29095"/>
          <a:stretch/>
        </p:blipFill>
        <p:spPr>
          <a:xfrm>
            <a:off x="8447314" y="940526"/>
            <a:ext cx="3311435" cy="24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/>
          <p:cNvSpPr/>
          <p:nvPr/>
        </p:nvSpPr>
        <p:spPr>
          <a:xfrm>
            <a:off x="4408714" y="2601686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vi-VN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ót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ectangle 7"/>
          <p:cNvSpPr/>
          <p:nvPr/>
        </p:nvSpPr>
        <p:spPr>
          <a:xfrm>
            <a:off x="4408714" y="1763486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60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ectangle 8"/>
          <p:cNvSpPr/>
          <p:nvPr/>
        </p:nvSpPr>
        <p:spPr>
          <a:xfrm>
            <a:off x="5856514" y="1763486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ot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12"/>
          <p:cNvSpPr txBox="1"/>
          <p:nvPr/>
        </p:nvSpPr>
        <p:spPr>
          <a:xfrm>
            <a:off x="2503714" y="135248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ot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7837714" y="11644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­</a:t>
            </a:r>
            <a:r>
              <a:rPr lang="vi-VN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ơt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1"/>
          <p:cNvSpPr txBox="1"/>
          <p:nvPr/>
        </p:nvSpPr>
        <p:spPr>
          <a:xfrm>
            <a:off x="1410789" y="4049486"/>
            <a:ext cx="177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err="1">
                <a:latin typeface="Arial-SGK-TV" pitchFamily="2" charset="0"/>
                <a:cs typeface="Arial-SGK-TV" pitchFamily="2" charset="0"/>
              </a:rPr>
              <a:t>ngọt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14"/>
          <p:cNvSpPr txBox="1"/>
          <p:nvPr/>
        </p:nvSpPr>
        <p:spPr>
          <a:xfrm>
            <a:off x="3037114" y="4049486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err="1">
                <a:latin typeface="Arial-SGK-TV" pitchFamily="2" charset="0"/>
                <a:cs typeface="Arial-SGK-TV" pitchFamily="2" charset="0"/>
              </a:rPr>
              <a:t>vót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15"/>
          <p:cNvSpPr txBox="1"/>
          <p:nvPr/>
        </p:nvSpPr>
        <p:spPr>
          <a:xfrm>
            <a:off x="4484914" y="4063341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err="1">
                <a:latin typeface="Arial-SGK-TV" pitchFamily="2" charset="0"/>
                <a:cs typeface="Arial-SGK-TV" pitchFamily="2" charset="0"/>
              </a:rPr>
              <a:t>cột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16"/>
          <p:cNvSpPr txBox="1"/>
          <p:nvPr/>
        </p:nvSpPr>
        <p:spPr>
          <a:xfrm>
            <a:off x="5932714" y="4063340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err="1">
                <a:latin typeface="Arial-SGK-TV" pitchFamily="2" charset="0"/>
                <a:cs typeface="Arial-SGK-TV" pitchFamily="2" charset="0"/>
              </a:rPr>
              <a:t>tốt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7304314" y="4056689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err="1">
                <a:latin typeface="Arial-SGK-TV" pitchFamily="2" charset="0"/>
                <a:cs typeface="Arial-SGK-TV" pitchFamily="2" charset="0"/>
              </a:rPr>
              <a:t>thớt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18"/>
          <p:cNvSpPr txBox="1"/>
          <p:nvPr/>
        </p:nvSpPr>
        <p:spPr>
          <a:xfrm>
            <a:off x="8987246" y="4049485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err="1">
                <a:latin typeface="Arial-SGK-TV" pitchFamily="2" charset="0"/>
                <a:cs typeface="Arial-SGK-TV" pitchFamily="2" charset="0"/>
              </a:rPr>
              <a:t>vợt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21"/>
          <p:cNvSpPr txBox="1"/>
          <p:nvPr/>
        </p:nvSpPr>
        <p:spPr>
          <a:xfrm>
            <a:off x="5170714" y="123373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ôt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6"/>
          <p:cNvSpPr txBox="1"/>
          <p:nvPr/>
        </p:nvSpPr>
        <p:spPr>
          <a:xfrm>
            <a:off x="895034" y="5373186"/>
            <a:ext cx="3028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vi-VN" sz="4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nhót</a:t>
            </a:r>
            <a:endParaRPr lang="en-US" sz="48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7"/>
          <p:cNvSpPr txBox="1"/>
          <p:nvPr/>
        </p:nvSpPr>
        <p:spPr>
          <a:xfrm>
            <a:off x="9146177" y="5271022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vi-VN" sz="4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ớt</a:t>
            </a:r>
            <a:endParaRPr lang="en-US" sz="48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8"/>
          <p:cNvSpPr txBox="1"/>
          <p:nvPr/>
        </p:nvSpPr>
        <p:spPr>
          <a:xfrm>
            <a:off x="5535322" y="5281075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vi-VN" sz="48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lốt</a:t>
            </a:r>
            <a:endParaRPr lang="en-US" sz="48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2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Bài 49- ot,ôt,ơt TV1 - KNTTVCS">
            <a:hlinkClick r:id="" action="ppaction://media"/>
            <a:extLst>
              <a:ext uri="{FF2B5EF4-FFF2-40B4-BE49-F238E27FC236}">
                <a16:creationId xmlns:a16="http://schemas.microsoft.com/office/drawing/2014/main" id="{3775FFCF-1B84-4D42-BF58-1FFB570F80D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2" end="1193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432" y="241300"/>
            <a:ext cx="11334044" cy="6375400"/>
          </a:xfrm>
        </p:spPr>
      </p:pic>
    </p:spTree>
    <p:extLst>
      <p:ext uri="{BB962C8B-B14F-4D97-AF65-F5344CB8AC3E}">
        <p14:creationId xmlns:p14="http://schemas.microsoft.com/office/powerpoint/2010/main" val="421306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t="8184" r="8330" b="17854"/>
          <a:stretch/>
        </p:blipFill>
        <p:spPr>
          <a:xfrm rot="16200000">
            <a:off x="2768828" y="-1371791"/>
            <a:ext cx="6053455" cy="9292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404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EB4DC9-B13E-4344-988E-C1D946034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ài 49- ot,ôt,ơt TV1 - KNTTVCS">
            <a:hlinkClick r:id="" action="ppaction://media"/>
            <a:extLst>
              <a:ext uri="{FF2B5EF4-FFF2-40B4-BE49-F238E27FC236}">
                <a16:creationId xmlns:a16="http://schemas.microsoft.com/office/drawing/2014/main" id="{90D37828-B2F4-40BC-82FB-A783605E7B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171" end="679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432" y="241300"/>
            <a:ext cx="11334044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2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8665" r="6190" b="14964"/>
          <a:stretch/>
        </p:blipFill>
        <p:spPr>
          <a:xfrm rot="16200000">
            <a:off x="3104191" y="-1432143"/>
            <a:ext cx="6271004" cy="946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284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FE9E5F-2F4A-44B8-B925-1E774359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ài 49- ot,ôt,ơt TV1 - KNTTVCS">
            <a:hlinkClick r:id="" action="ppaction://media"/>
            <a:extLst>
              <a:ext uri="{FF2B5EF4-FFF2-40B4-BE49-F238E27FC236}">
                <a16:creationId xmlns:a16="http://schemas.microsoft.com/office/drawing/2014/main" id="{663A97E5-D505-4271-A481-F0A77C643D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7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432" y="241300"/>
            <a:ext cx="11334044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t="12762" r="7474" b="13999"/>
          <a:stretch/>
        </p:blipFill>
        <p:spPr>
          <a:xfrm rot="16200000">
            <a:off x="2914874" y="-1277667"/>
            <a:ext cx="6405795" cy="964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67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2590800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/>
          <a:srcRect l="21614" t="66087" r="52826" b="16965"/>
          <a:stretch/>
        </p:blipFill>
        <p:spPr>
          <a:xfrm>
            <a:off x="1628503" y="313508"/>
            <a:ext cx="9479284" cy="353568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/>
          <a:srcRect l="49329" t="22526" r="25297" b="62760"/>
          <a:stretch/>
        </p:blipFill>
        <p:spPr>
          <a:xfrm>
            <a:off x="1628503" y="3849188"/>
            <a:ext cx="9479283" cy="27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7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ACEA-BD2B-4083-BAA3-1A9B11B1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2817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cầu</a:t>
            </a:r>
            <a:r>
              <a:rPr lang="en-US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đạt</a:t>
            </a:r>
            <a:endParaRPr lang="en-GB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2776A-5CFF-4F03-9BE4-6B2254499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99479"/>
            <a:ext cx="1187036" cy="1059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331C8F-ABD9-449C-9D65-6A92B37F71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1" b="29457"/>
          <a:stretch/>
        </p:blipFill>
        <p:spPr>
          <a:xfrm>
            <a:off x="2286000" y="4156402"/>
            <a:ext cx="1187036" cy="921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D6A51F-0F6D-4D63-BA42-F9BCCAA1D0C6}"/>
              </a:ext>
            </a:extLst>
          </p:cNvPr>
          <p:cNvSpPr txBox="1"/>
          <p:nvPr/>
        </p:nvSpPr>
        <p:spPr>
          <a:xfrm>
            <a:off x="3886199" y="1736608"/>
            <a:ext cx="7582989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ot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  </a:t>
            </a: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  </a:t>
            </a:r>
            <a:r>
              <a:rPr lang="vi-VN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ngọt</a:t>
            </a: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cột</a:t>
            </a: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thớt</a:t>
            </a:r>
            <a:endParaRPr lang="en-US" sz="3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30000"/>
              </a:lnSpc>
            </a:pPr>
            <a:r>
              <a:rPr lang="vi-VN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nhót</a:t>
            </a: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vi-VN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lốt</a:t>
            </a: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vi-VN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ớt</a:t>
            </a: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vi-VN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Sớm</a:t>
            </a: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vi-VN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Nam</a:t>
            </a: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…..</a:t>
            </a:r>
            <a:endParaRPr lang="en-GB" sz="3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C7244-01E5-4FA5-9E51-34931B0F91F5}"/>
              </a:ext>
            </a:extLst>
          </p:cNvPr>
          <p:cNvSpPr txBox="1"/>
          <p:nvPr/>
        </p:nvSpPr>
        <p:spPr>
          <a:xfrm>
            <a:off x="4012474" y="3989532"/>
            <a:ext cx="7717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Τ</a:t>
            </a:r>
            <a:r>
              <a:rPr lang="vi-VN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Ō   </a:t>
            </a:r>
            <a:r>
              <a:rPr lang="el-GR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Σ </a:t>
            </a:r>
            <a:endParaRPr lang="vi-VN" sz="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r>
              <a:rPr lang="vi-VN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lá</a:t>
            </a:r>
            <a:r>
              <a:rPr lang="vi-VN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lō</a:t>
            </a:r>
            <a:r>
              <a:rPr lang="vi-VN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 </a:t>
            </a:r>
            <a:r>
              <a:rPr lang="vi-VN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quả</a:t>
            </a:r>
            <a:r>
              <a:rPr lang="vi-VN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lt-LT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ė</a:t>
            </a:r>
            <a:endParaRPr lang="en-GB" sz="6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33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2209801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9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64985" y="4953000"/>
            <a:ext cx="10236198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Sớm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chợt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chim sâu. Chim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hớn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hở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như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Nam.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nhảy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nhót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hồi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bay qua bay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sâu </a:t>
            </a:r>
            <a:r>
              <a:rPr lang="vi-VN" sz="3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bọ</a:t>
            </a:r>
            <a:r>
              <a:rPr lang="vi-VN" sz="3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cho cây.</a:t>
            </a:r>
            <a:endParaRPr lang="en-US" sz="3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239000" y="49530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915400" y="4970059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11706" r="7762" b="7326"/>
          <a:stretch/>
        </p:blipFill>
        <p:spPr>
          <a:xfrm>
            <a:off x="966650" y="129538"/>
            <a:ext cx="10432869" cy="503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4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38860" y="2131424"/>
            <a:ext cx="10236198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Sớm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chợt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chim sâu. Chim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hớn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hở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như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Nam.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nhảy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nhót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hồi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bay qua bay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sâu </a:t>
            </a:r>
            <a:r>
              <a:rPr lang="vi-VN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bọ</a:t>
            </a:r>
            <a:r>
              <a:rPr lang="vi-VN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cho cây.</a:t>
            </a:r>
            <a:endParaRPr lang="en-US" sz="48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6" name="Đường nối Thẳng 5"/>
          <p:cNvCxnSpPr/>
          <p:nvPr/>
        </p:nvCxnSpPr>
        <p:spPr>
          <a:xfrm>
            <a:off x="9081589" y="1480642"/>
            <a:ext cx="1306285" cy="0"/>
          </a:xfrm>
          <a:prstGeom prst="line">
            <a:avLst/>
          </a:prstGeom>
          <a:ln w="57150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/>
          <p:cNvCxnSpPr/>
          <p:nvPr/>
        </p:nvCxnSpPr>
        <p:spPr>
          <a:xfrm>
            <a:off x="9081589" y="3561808"/>
            <a:ext cx="1306285" cy="0"/>
          </a:xfrm>
          <a:prstGeom prst="line">
            <a:avLst/>
          </a:prstGeom>
          <a:ln w="57150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35D2F65-F453-45AB-872F-8934C5C06E58}"/>
              </a:ext>
            </a:extLst>
          </p:cNvPr>
          <p:cNvSpPr/>
          <p:nvPr/>
        </p:nvSpPr>
        <p:spPr>
          <a:xfrm>
            <a:off x="1320800" y="876302"/>
            <a:ext cx="426720" cy="4876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C03392-DA3F-476F-AE17-3D28E22D51EC}"/>
              </a:ext>
            </a:extLst>
          </p:cNvPr>
          <p:cNvSpPr/>
          <p:nvPr/>
        </p:nvSpPr>
        <p:spPr>
          <a:xfrm>
            <a:off x="7711440" y="1503863"/>
            <a:ext cx="426720" cy="4876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105144-8FE3-4E9A-B535-42ED49C57CEB}"/>
              </a:ext>
            </a:extLst>
          </p:cNvPr>
          <p:cNvSpPr/>
          <p:nvPr/>
        </p:nvSpPr>
        <p:spPr>
          <a:xfrm>
            <a:off x="6228080" y="2666045"/>
            <a:ext cx="426720" cy="4876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3452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09800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89961" y="494211"/>
            <a:ext cx="5462450" cy="571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800" b="1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vi-VN" sz="4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giới</a:t>
            </a:r>
            <a:r>
              <a:rPr lang="vi-VN" sz="4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800" b="1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vi-VN" sz="4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 em</a:t>
            </a:r>
            <a:endParaRPr lang="en-US" sz="4800" b="1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t="11383" r="14567" b="6899"/>
          <a:stretch/>
        </p:blipFill>
        <p:spPr>
          <a:xfrm>
            <a:off x="2514600" y="1447800"/>
            <a:ext cx="7162800" cy="4267200"/>
          </a:xfrm>
        </p:spPr>
      </p:pic>
    </p:spTree>
    <p:extLst>
      <p:ext uri="{BB962C8B-B14F-4D97-AF65-F5344CB8AC3E}">
        <p14:creationId xmlns:p14="http://schemas.microsoft.com/office/powerpoint/2010/main" val="4719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/>
          <p:cNvSpPr txBox="1"/>
          <p:nvPr/>
        </p:nvSpPr>
        <p:spPr>
          <a:xfrm>
            <a:off x="4405993" y="1727024"/>
            <a:ext cx="1790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sắt</a:t>
            </a:r>
            <a:endParaRPr lang="en-US" sz="6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6532562" y="1668285"/>
            <a:ext cx="1790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gặt</a:t>
            </a:r>
            <a:endParaRPr lang="en-US" sz="6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8323262" y="1693493"/>
            <a:ext cx="1790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đất</a:t>
            </a:r>
            <a:endParaRPr lang="en-US" sz="6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10113962" y="1668285"/>
            <a:ext cx="1790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gật</a:t>
            </a:r>
            <a:endParaRPr lang="en-US" sz="6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74914487-FED6-4CAB-93C9-6E3B49BFAE5E}"/>
              </a:ext>
            </a:extLst>
          </p:cNvPr>
          <p:cNvSpPr txBox="1"/>
          <p:nvPr/>
        </p:nvSpPr>
        <p:spPr>
          <a:xfrm>
            <a:off x="1201782" y="3211286"/>
            <a:ext cx="2971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6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cát</a:t>
            </a:r>
            <a:r>
              <a:rPr lang="en-US" sz="6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15C69A23-50B7-4BE6-B42B-49A6AF1D61FD}"/>
              </a:ext>
            </a:extLst>
          </p:cNvPr>
          <p:cNvSpPr txBox="1"/>
          <p:nvPr/>
        </p:nvSpPr>
        <p:spPr>
          <a:xfrm>
            <a:off x="7926977" y="3193868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bật</a:t>
            </a:r>
            <a:r>
              <a:rPr lang="en-US" sz="6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lửa</a:t>
            </a:r>
            <a:endParaRPr lang="en-US" sz="6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D5C03B26-24B2-4F63-BB01-00EDAE23EEFF}"/>
              </a:ext>
            </a:extLst>
          </p:cNvPr>
          <p:cNvSpPr txBox="1"/>
          <p:nvPr/>
        </p:nvSpPr>
        <p:spPr>
          <a:xfrm>
            <a:off x="4405993" y="3191692"/>
            <a:ext cx="2839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6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trời</a:t>
            </a:r>
            <a:endParaRPr lang="en-US" sz="6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34BF7FBC-4077-4806-B9F1-1452F9D7CD9F}"/>
              </a:ext>
            </a:extLst>
          </p:cNvPr>
          <p:cNvSpPr txBox="1"/>
          <p:nvPr/>
        </p:nvSpPr>
        <p:spPr>
          <a:xfrm>
            <a:off x="876611" y="1727025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bát</a:t>
            </a:r>
            <a:endParaRPr lang="en-US" sz="6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35903152-410A-43F9-B924-E8D29F67C75F}"/>
              </a:ext>
            </a:extLst>
          </p:cNvPr>
          <p:cNvSpPr txBox="1"/>
          <p:nvPr/>
        </p:nvSpPr>
        <p:spPr>
          <a:xfrm>
            <a:off x="2611528" y="1710864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lạt</a:t>
            </a:r>
            <a:endParaRPr lang="en-US" sz="60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19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3474" y="2379618"/>
            <a:ext cx="11199223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Cát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áo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bơi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chải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khăn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lô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 Nam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046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2674" y="2057400"/>
            <a:ext cx="60420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49: OT </a:t>
            </a:r>
            <a:r>
              <a:rPr lang="vi-VN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ÔT </a:t>
            </a:r>
            <a:r>
              <a:rPr lang="vi-VN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ƠT</a:t>
            </a:r>
          </a:p>
        </p:txBody>
      </p:sp>
    </p:spTree>
    <p:extLst>
      <p:ext uri="{BB962C8B-B14F-4D97-AF65-F5344CB8AC3E}">
        <p14:creationId xmlns:p14="http://schemas.microsoft.com/office/powerpoint/2010/main" val="38488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362200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2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3291" y="4979708"/>
            <a:ext cx="9523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err="1">
                <a:latin typeface="Arial-SGK-TV" pitchFamily="2" charset="0"/>
                <a:cs typeface="Arial-SGK-TV" pitchFamily="2" charset="0"/>
              </a:rPr>
              <a:t>Vườn</a:t>
            </a:r>
            <a:r>
              <a:rPr lang="vi-VN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000" b="1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vi-VN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000" b="1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vi-VN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0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vi-VN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000" b="1" dirty="0" err="1">
                <a:latin typeface="Arial-SGK-TV" pitchFamily="2" charset="0"/>
                <a:cs typeface="Arial-SGK-TV" pitchFamily="2" charset="0"/>
              </a:rPr>
              <a:t>ớt</a:t>
            </a:r>
            <a:r>
              <a:rPr lang="vi-VN" sz="4000" b="1" dirty="0">
                <a:latin typeface="Arial-SGK-TV" pitchFamily="2" charset="0"/>
                <a:cs typeface="Arial-SGK-TV" pitchFamily="2" charset="0"/>
              </a:rPr>
              <a:t>, rau </a:t>
            </a:r>
            <a:r>
              <a:rPr lang="vi-VN" sz="4000" b="1" dirty="0" err="1">
                <a:latin typeface="Arial-SGK-TV" pitchFamily="2" charset="0"/>
                <a:cs typeface="Arial-SGK-TV" pitchFamily="2" charset="0"/>
              </a:rPr>
              <a:t>ngót</a:t>
            </a:r>
            <a:r>
              <a:rPr lang="vi-VN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0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vi-VN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000" b="1" dirty="0" err="1">
                <a:latin typeface="Arial-SGK-TV" pitchFamily="2" charset="0"/>
                <a:cs typeface="Arial-SGK-TV" pitchFamily="2" charset="0"/>
              </a:rPr>
              <a:t>cà</a:t>
            </a:r>
            <a:r>
              <a:rPr lang="vi-VN" sz="4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000" b="1" dirty="0" err="1">
                <a:latin typeface="Arial-SGK-TV" pitchFamily="2" charset="0"/>
                <a:cs typeface="Arial-SGK-TV" pitchFamily="2" charset="0"/>
              </a:rPr>
              <a:t>rốt</a:t>
            </a:r>
            <a:r>
              <a:rPr lang="vi-VN" sz="4000" b="1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0236" y="4970999"/>
            <a:ext cx="7251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ơt</a:t>
            </a:r>
            <a:endParaRPr lang="en-US" sz="40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68182" y="4971161"/>
            <a:ext cx="6819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ot</a:t>
            </a:r>
            <a:endParaRPr lang="en-US" sz="40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8925" y="4979708"/>
            <a:ext cx="6819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ôt</a:t>
            </a:r>
            <a:endParaRPr lang="en-US" sz="40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9227" r="6120" b="22325"/>
          <a:stretch/>
        </p:blipFill>
        <p:spPr>
          <a:xfrm>
            <a:off x="1483106" y="426619"/>
            <a:ext cx="9315521" cy="41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9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28800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95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vi-VN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ót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5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60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ot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657762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ot</a:t>
            </a:r>
            <a:endParaRPr lang="en-US" sz="80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4800" y="63896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­</a:t>
            </a:r>
            <a:r>
              <a:rPr lang="vi-VN" sz="80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ơt</a:t>
            </a:r>
            <a:endParaRPr lang="en-US" sz="80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9166" y="4572000"/>
            <a:ext cx="1787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err="1">
                <a:latin typeface="Arial-SGK-TV" pitchFamily="2" charset="0"/>
                <a:cs typeface="Arial-SGK-TV" pitchFamily="2" charset="0"/>
              </a:rPr>
              <a:t>ngọt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45720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err="1">
                <a:latin typeface="Arial-SGK-TV" pitchFamily="2" charset="0"/>
                <a:cs typeface="Arial-SGK-TV" pitchFamily="2" charset="0"/>
              </a:rPr>
              <a:t>vót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4585855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err="1">
                <a:latin typeface="Arial-SGK-TV" pitchFamily="2" charset="0"/>
                <a:cs typeface="Arial-SGK-TV" pitchFamily="2" charset="0"/>
              </a:rPr>
              <a:t>cột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00" y="4585854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err="1">
                <a:latin typeface="Arial-SGK-TV" pitchFamily="2" charset="0"/>
                <a:cs typeface="Arial-SGK-TV" pitchFamily="2" charset="0"/>
              </a:rPr>
              <a:t>tốt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1400" y="4579203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err="1">
                <a:latin typeface="Arial-SGK-TV" pitchFamily="2" charset="0"/>
                <a:cs typeface="Arial-SGK-TV" pitchFamily="2" charset="0"/>
              </a:rPr>
              <a:t>thớt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82100" y="4585854"/>
            <a:ext cx="179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err="1">
                <a:latin typeface="Arial-SGK-TV" pitchFamily="2" charset="0"/>
                <a:cs typeface="Arial-SGK-TV" pitchFamily="2" charset="0"/>
              </a:rPr>
              <a:t>vợt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645887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err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ôt</a:t>
            </a:r>
            <a:endParaRPr lang="en-US" sz="8000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7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122</TotalTime>
  <Words>242</Words>
  <Application>Microsoft Office PowerPoint</Application>
  <PresentationFormat>Widescreen</PresentationFormat>
  <Paragraphs>60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Arial-SGK-TV</vt:lpstr>
      <vt:lpstr>Century Gothic</vt:lpstr>
      <vt:lpstr>方正姚体</vt:lpstr>
      <vt:lpstr>HP001 4 hàng</vt:lpstr>
      <vt:lpstr>Roboto Black</vt:lpstr>
      <vt:lpstr>Roboto Slab Medium</vt:lpstr>
      <vt:lpstr>Tahoma</vt:lpstr>
      <vt:lpstr>Times New Roman</vt:lpstr>
      <vt:lpstr>Wingdings 3</vt:lpstr>
      <vt:lpstr>幼圆</vt:lpstr>
      <vt:lpstr>包图小白体</vt:lpstr>
      <vt:lpstr>Slice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Windows User</cp:lastModifiedBy>
  <cp:revision>16</cp:revision>
  <dcterms:created xsi:type="dcterms:W3CDTF">2021-11-22T14:04:13Z</dcterms:created>
  <dcterms:modified xsi:type="dcterms:W3CDTF">2021-12-20T03:54:27Z</dcterms:modified>
</cp:coreProperties>
</file>