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306" r:id="rId3"/>
    <p:sldId id="335" r:id="rId4"/>
    <p:sldId id="307" r:id="rId5"/>
    <p:sldId id="313" r:id="rId6"/>
    <p:sldId id="300" r:id="rId7"/>
    <p:sldId id="256" r:id="rId8"/>
    <p:sldId id="259" r:id="rId9"/>
    <p:sldId id="340" r:id="rId10"/>
    <p:sldId id="314" r:id="rId11"/>
    <p:sldId id="315" r:id="rId12"/>
    <p:sldId id="316" r:id="rId13"/>
    <p:sldId id="336" r:id="rId14"/>
    <p:sldId id="260" r:id="rId15"/>
    <p:sldId id="319" r:id="rId16"/>
    <p:sldId id="341" r:id="rId17"/>
    <p:sldId id="343" r:id="rId18"/>
    <p:sldId id="317" r:id="rId19"/>
    <p:sldId id="342" r:id="rId20"/>
    <p:sldId id="344" r:id="rId21"/>
    <p:sldId id="320" r:id="rId22"/>
    <p:sldId id="345" r:id="rId23"/>
    <p:sldId id="338" r:id="rId24"/>
    <p:sldId id="324" r:id="rId25"/>
    <p:sldId id="337" r:id="rId26"/>
    <p:sldId id="339" r:id="rId27"/>
    <p:sldId id="326" r:id="rId28"/>
    <p:sldId id="309" r:id="rId29"/>
  </p:sldIdLst>
  <p:sldSz cx="10058400" cy="51435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492" y="72"/>
      </p:cViewPr>
      <p:guideLst>
        <p:guide orient="horz" pos="162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685800"/>
            <a:ext cx="6705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896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36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1597820"/>
            <a:ext cx="854964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2914650"/>
            <a:ext cx="704088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154781"/>
            <a:ext cx="226314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920" y="154781"/>
            <a:ext cx="662178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64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0" y="4800600"/>
            <a:ext cx="1005578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10055781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256" y="569214"/>
            <a:ext cx="829818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542" y="3341715"/>
            <a:ext cx="829818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6318" y="3257550"/>
            <a:ext cx="81473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87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39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0" y="4800600"/>
            <a:ext cx="1005578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10055781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569214"/>
            <a:ext cx="829818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3339846"/>
            <a:ext cx="829818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6318" y="3257550"/>
            <a:ext cx="81473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694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5256" y="214953"/>
            <a:ext cx="829818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5255" y="1384301"/>
            <a:ext cx="4073652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784" y="1384301"/>
            <a:ext cx="4073652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5256" y="214953"/>
            <a:ext cx="829818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384539"/>
            <a:ext cx="4073652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1936751"/>
            <a:ext cx="4073652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9784" y="1384539"/>
            <a:ext cx="4073652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9784" y="1936751"/>
            <a:ext cx="4073652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31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5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0" y="4800600"/>
            <a:ext cx="1005578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4750737"/>
            <a:ext cx="10055781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40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34190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33058" y="0"/>
            <a:ext cx="528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445769"/>
            <a:ext cx="264033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495" y="548640"/>
            <a:ext cx="5356098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190" y="2194560"/>
            <a:ext cx="264033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4047" y="4844839"/>
            <a:ext cx="2160271" cy="273844"/>
          </a:xfrm>
        </p:spPr>
        <p:txBody>
          <a:bodyPr/>
          <a:lstStyle>
            <a:lvl1pPr algn="l">
              <a:defRPr/>
            </a:lvl1pPr>
          </a:lstStyle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0495" y="4844839"/>
            <a:ext cx="3834765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5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78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10055781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3686307"/>
            <a:ext cx="10055781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3806190"/>
            <a:ext cx="8343443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10058388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5256" y="4430267"/>
            <a:ext cx="8343443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26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2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0" y="4800600"/>
            <a:ext cx="10055781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10055781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11084"/>
            <a:ext cx="2168843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11083"/>
            <a:ext cx="6380798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92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2870" y="445025"/>
            <a:ext cx="93726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2870" y="1152475"/>
            <a:ext cx="937266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19704" y="4663217"/>
            <a:ext cx="60357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47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3305176"/>
            <a:ext cx="854964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180035"/>
            <a:ext cx="854964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1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900113"/>
            <a:ext cx="444246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900113"/>
            <a:ext cx="444246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1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0" y="205978"/>
            <a:ext cx="905256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0" y="1151335"/>
            <a:ext cx="444420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" y="1631156"/>
            <a:ext cx="444420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29" y="1151335"/>
            <a:ext cx="4445953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29" y="1631156"/>
            <a:ext cx="4445953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4" y="148525"/>
            <a:ext cx="9754232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12333" y="238919"/>
            <a:ext cx="905256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9266871" y="4711836"/>
            <a:ext cx="790486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9323065" y="468657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2" y="204787"/>
            <a:ext cx="330914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04789"/>
            <a:ext cx="5622925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2" y="1076327"/>
            <a:ext cx="330914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3600450"/>
            <a:ext cx="603504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459581"/>
            <a:ext cx="603504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4025504"/>
            <a:ext cx="603504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6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2920" y="205978"/>
            <a:ext cx="905256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0" y="1200151"/>
            <a:ext cx="905256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02920" y="4767263"/>
            <a:ext cx="23469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36620" y="4767263"/>
            <a:ext cx="31851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08520" y="4767263"/>
            <a:ext cx="23469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0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100584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100584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5256" y="214953"/>
            <a:ext cx="829818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1384301"/>
            <a:ext cx="829818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5256" y="4844839"/>
            <a:ext cx="20396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1103" y="4844839"/>
            <a:ext cx="397881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7878" y="4844839"/>
            <a:ext cx="10824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84664" y="1303384"/>
            <a:ext cx="822274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21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142" y="1187384"/>
            <a:ext cx="6607346" cy="145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7850" y="2646025"/>
            <a:ext cx="5557933" cy="132343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ln w="9525"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方正卡通简体" pitchFamily="65" charset="-122"/>
                <a:cs typeface="Arial" pitchFamily="34" charset="0"/>
              </a:rPr>
              <a:t>Chào mừng các con </a:t>
            </a:r>
          </a:p>
          <a:p>
            <a:pPr algn="ctr"/>
            <a:r>
              <a:rPr lang="en-US" altLang="zh-CN" sz="4000" b="1">
                <a:ln w="9525"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方正卡通简体" pitchFamily="65" charset="-122"/>
                <a:cs typeface="Arial" pitchFamily="34" charset="0"/>
              </a:rPr>
              <a:t>đến với tiết học hôm nay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方正卡通简体" pitchFamily="65" charset="-122"/>
              <a:cs typeface="Arial" pitchFamily="34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3487739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0287001" y="4443959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91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240091" y="337545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240091" y="3401819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38AB53-DFFF-47BA-958B-E8A8AAC7B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1302329" y="819747"/>
            <a:ext cx="1981200" cy="2144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CECEA2-4752-4785-B394-6D1A625DA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693226" y="819748"/>
            <a:ext cx="2671948" cy="214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2F84BD-4F2C-4EF2-81F6-218676020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774871" y="858215"/>
            <a:ext cx="2553195" cy="214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A9E4C4-0EF9-4EEE-BF99-D95E330F34FC}"/>
              </a:ext>
            </a:extLst>
          </p:cNvPr>
          <p:cNvSpPr txBox="1"/>
          <p:nvPr/>
        </p:nvSpPr>
        <p:spPr>
          <a:xfrm>
            <a:off x="1045523" y="3315337"/>
            <a:ext cx="2238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sĩ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41CB4-FC40-4CF2-B4EF-3A7450D30E95}"/>
              </a:ext>
            </a:extLst>
          </p:cNvPr>
          <p:cNvSpPr txBox="1"/>
          <p:nvPr/>
        </p:nvSpPr>
        <p:spPr>
          <a:xfrm>
            <a:off x="6436426" y="3315336"/>
            <a:ext cx="3270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5A0073-768F-4B3B-8BB3-563BF1BD598D}"/>
              </a:ext>
            </a:extLst>
          </p:cNvPr>
          <p:cNvSpPr txBox="1"/>
          <p:nvPr/>
        </p:nvSpPr>
        <p:spPr>
          <a:xfrm>
            <a:off x="3685544" y="3315338"/>
            <a:ext cx="2935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áo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912941-CBA7-45D4-BB97-ECB9252D5EE9}"/>
              </a:ext>
            </a:extLst>
          </p:cNvPr>
          <p:cNvCxnSpPr>
            <a:cxnSpLocks/>
          </p:cNvCxnSpPr>
          <p:nvPr/>
        </p:nvCxnSpPr>
        <p:spPr>
          <a:xfrm>
            <a:off x="1178626" y="4146334"/>
            <a:ext cx="11142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3558D0-690E-4A23-B960-9AF18BEA3C20}"/>
              </a:ext>
            </a:extLst>
          </p:cNvPr>
          <p:cNvCxnSpPr/>
          <p:nvPr/>
        </p:nvCxnSpPr>
        <p:spPr>
          <a:xfrm flipV="1">
            <a:off x="3862450" y="4146332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505E42-882B-4CD6-B2CB-67D578C5352F}"/>
              </a:ext>
            </a:extLst>
          </p:cNvPr>
          <p:cNvCxnSpPr/>
          <p:nvPr/>
        </p:nvCxnSpPr>
        <p:spPr>
          <a:xfrm flipV="1">
            <a:off x="7960426" y="417151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18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>
            <a:extLst>
              <a:ext uri="{FF2B5EF4-FFF2-40B4-BE49-F238E27FC236}">
                <a16:creationId xmlns:a16="http://schemas.microsoft.com/office/drawing/2014/main" id="{7FECA984-3C4E-4E2C-8E9D-218C5E341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2976" y="1093552"/>
            <a:ext cx="2875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alt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latin typeface="Arial-SGK-TV" pitchFamily="2" charset="0"/>
                <a:cs typeface="Arial-SGK-TV" pitchFamily="2" charset="0"/>
              </a:rPr>
              <a:t>sĩ</a:t>
            </a:r>
            <a:endParaRPr lang="en-US" alt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9DABA138-A142-4EB8-80FE-296D23AE6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9000" y="2110085"/>
            <a:ext cx="2875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alt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latin typeface="Arial-SGK-TV" pitchFamily="2" charset="0"/>
                <a:cs typeface="Arial-SGK-TV" pitchFamily="2" charset="0"/>
              </a:rPr>
              <a:t>áo</a:t>
            </a:r>
            <a:endParaRPr lang="en-US" alt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E67F18DF-66DB-40AA-A16E-A0E823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008" y="3219822"/>
            <a:ext cx="2875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alt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alt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7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1F84BE-B51F-4B04-9C8A-1626A1D36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460661"/>
              </p:ext>
            </p:extLst>
          </p:nvPr>
        </p:nvGraphicFramePr>
        <p:xfrm>
          <a:off x="3858068" y="1275606"/>
          <a:ext cx="2220092" cy="20116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1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07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0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thác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441E742-D46F-47F9-A8B6-00397090C59A}"/>
              </a:ext>
            </a:extLst>
          </p:cNvPr>
          <p:cNvSpPr/>
          <p:nvPr/>
        </p:nvSpPr>
        <p:spPr bwMode="auto">
          <a:xfrm>
            <a:off x="2461557" y="129433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DA68C7D-0382-4998-AA6F-EDA811C5607D}"/>
              </a:ext>
            </a:extLst>
          </p:cNvPr>
          <p:cNvSpPr/>
          <p:nvPr/>
        </p:nvSpPr>
        <p:spPr bwMode="auto">
          <a:xfrm>
            <a:off x="4225753" y="101993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7200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56FAB644-60EC-460B-AC98-4DC531542F7F}"/>
              </a:ext>
            </a:extLst>
          </p:cNvPr>
          <p:cNvSpPr/>
          <p:nvPr/>
        </p:nvSpPr>
        <p:spPr bwMode="auto">
          <a:xfrm>
            <a:off x="6028627" y="123478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7200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C7BF5-5476-4358-AEFA-46203DE4E607}"/>
              </a:ext>
            </a:extLst>
          </p:cNvPr>
          <p:cNvSpPr txBox="1"/>
          <p:nvPr/>
        </p:nvSpPr>
        <p:spPr>
          <a:xfrm>
            <a:off x="89560" y="3301144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lạc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8C1A8-0611-4607-BD45-ED42559213F9}"/>
              </a:ext>
            </a:extLst>
          </p:cNvPr>
          <p:cNvSpPr txBox="1"/>
          <p:nvPr/>
        </p:nvSpPr>
        <p:spPr>
          <a:xfrm>
            <a:off x="1319957" y="3297053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nhạc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365878-5121-4950-AE77-4F8C9BB0552C}"/>
              </a:ext>
            </a:extLst>
          </p:cNvPr>
          <p:cNvSpPr txBox="1"/>
          <p:nvPr/>
        </p:nvSpPr>
        <p:spPr>
          <a:xfrm>
            <a:off x="3250121" y="3289409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mặc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6193B-386D-4589-B36B-CF47F729DBD9}"/>
              </a:ext>
            </a:extLst>
          </p:cNvPr>
          <p:cNvSpPr txBox="1"/>
          <p:nvPr/>
        </p:nvSpPr>
        <p:spPr>
          <a:xfrm>
            <a:off x="4766306" y="3276001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nhắc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175641-E74F-44A6-9853-2152A6E2D198}"/>
              </a:ext>
            </a:extLst>
          </p:cNvPr>
          <p:cNvSpPr txBox="1"/>
          <p:nvPr/>
        </p:nvSpPr>
        <p:spPr>
          <a:xfrm>
            <a:off x="6604148" y="3286585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08E0AE-20C5-405F-B46B-EE15BA4800D4}"/>
              </a:ext>
            </a:extLst>
          </p:cNvPr>
          <p:cNvSpPr txBox="1"/>
          <p:nvPr/>
        </p:nvSpPr>
        <p:spPr>
          <a:xfrm>
            <a:off x="7909520" y="3290400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giấc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DFD6EC-CFEA-44A8-8891-1EE8EE2237AF}"/>
              </a:ext>
            </a:extLst>
          </p:cNvPr>
          <p:cNvSpPr txBox="1"/>
          <p:nvPr/>
        </p:nvSpPr>
        <p:spPr>
          <a:xfrm>
            <a:off x="1068102" y="4084434"/>
            <a:ext cx="2238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sĩ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8EC7B1-5792-456E-B677-3181A8291DC7}"/>
              </a:ext>
            </a:extLst>
          </p:cNvPr>
          <p:cNvSpPr txBox="1"/>
          <p:nvPr/>
        </p:nvSpPr>
        <p:spPr>
          <a:xfrm>
            <a:off x="6459005" y="4084433"/>
            <a:ext cx="3270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653870-C90E-4A85-85E5-1C572A692A3E}"/>
              </a:ext>
            </a:extLst>
          </p:cNvPr>
          <p:cNvSpPr txBox="1"/>
          <p:nvPr/>
        </p:nvSpPr>
        <p:spPr>
          <a:xfrm>
            <a:off x="3708123" y="4084435"/>
            <a:ext cx="293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áo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8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1" y="194310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84" y="393796"/>
            <a:ext cx="7488832" cy="4925411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2" end="81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960" y="713677"/>
            <a:ext cx="6687616" cy="38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84" y="393796"/>
            <a:ext cx="7488832" cy="4925411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73" end="644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960" y="713677"/>
            <a:ext cx="6687616" cy="38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84" y="393796"/>
            <a:ext cx="7488832" cy="4925411"/>
          </a:xfrm>
          <a:prstGeom prst="rect">
            <a:avLst/>
          </a:prstGeom>
        </p:spPr>
      </p:pic>
      <p:pic>
        <p:nvPicPr>
          <p:cNvPr id="3" name="Bài 46_ ac,ăc,âc - Tv1 - KNTTVCS">
            <a:hlinkClick r:id="" action="ppaction://media"/>
            <a:extLst>
              <a:ext uri="{FF2B5EF4-FFF2-40B4-BE49-F238E27FC236}">
                <a16:creationId xmlns:a16="http://schemas.microsoft.com/office/drawing/2014/main" id="{C679704F-18DD-49E5-88D6-365A9BC900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51" end="77044.07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824" y="699543"/>
            <a:ext cx="678475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63C69-E97B-4BD6-8F7F-0C529E4F9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40" y="627534"/>
            <a:ext cx="6048672" cy="4171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75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84" y="393796"/>
            <a:ext cx="7488832" cy="4925411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743" end="461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960" y="713677"/>
            <a:ext cx="6687616" cy="38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i vi">
            <a:extLst>
              <a:ext uri="{FF2B5EF4-FFF2-40B4-BE49-F238E27FC236}">
                <a16:creationId xmlns:a16="http://schemas.microsoft.com/office/drawing/2014/main" id="{9B91B300-B062-4592-ACEA-C3501E10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784" y="393796"/>
            <a:ext cx="7488832" cy="4925411"/>
          </a:xfrm>
          <a:prstGeom prst="rect">
            <a:avLst/>
          </a:prstGeom>
        </p:spPr>
      </p:pic>
      <p:pic>
        <p:nvPicPr>
          <p:cNvPr id="2" name="Bài 46_ ac,ăc,âc - Tv1 - KNTTVC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3E9DCF-6F76-4E1A-A7D7-C96B19238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5960" y="713677"/>
            <a:ext cx="6687616" cy="38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0"/>
            <a:ext cx="9144000" cy="51435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630063" y="1938873"/>
            <a:ext cx="9144000" cy="32918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17" name="泪滴形 16"/>
          <p:cNvSpPr/>
          <p:nvPr/>
        </p:nvSpPr>
        <p:spPr bwMode="auto">
          <a:xfrm rot="10800000">
            <a:off x="7469564" y="82277"/>
            <a:ext cx="1799533" cy="1347614"/>
          </a:xfrm>
          <a:prstGeom prst="teardrop">
            <a:avLst>
              <a:gd name="adj" fmla="val 96501"/>
            </a:avLst>
          </a:prstGeom>
          <a:solidFill>
            <a:srgbClr val="FFC000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latin typeface="Arial" charset="0"/>
              </a:rPr>
              <a:t> </a:t>
            </a:r>
            <a:endParaRPr lang="zh-CN" altLang="en-US" b="1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0912" y="517557"/>
            <a:ext cx="15568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>
                <a:latin typeface="+mj-lt"/>
              </a:rPr>
              <a:t>Ôn bài cũ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5BB0F-AC65-4348-83C7-6BAC9C35785B}"/>
              </a:ext>
            </a:extLst>
          </p:cNvPr>
          <p:cNvGrpSpPr/>
          <p:nvPr/>
        </p:nvGrpSpPr>
        <p:grpSpPr>
          <a:xfrm>
            <a:off x="3989069" y="311439"/>
            <a:ext cx="2571750" cy="1295879"/>
            <a:chOff x="2743200" y="152400"/>
            <a:chExt cx="4621896" cy="2274849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793B0021-4D20-466F-9634-5C0FDC085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52400"/>
              <a:ext cx="4231462" cy="220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973E253C-56F6-4919-8439-C6BF326C6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1" y="1292649"/>
              <a:ext cx="4469495" cy="113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 BÀI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DDF81A-02EC-4162-AFCA-F13036B3FA98}"/>
              </a:ext>
            </a:extLst>
          </p:cNvPr>
          <p:cNvGrpSpPr/>
          <p:nvPr/>
        </p:nvGrpSpPr>
        <p:grpSpPr>
          <a:xfrm>
            <a:off x="2691635" y="2061050"/>
            <a:ext cx="4572313" cy="623532"/>
            <a:chOff x="2411043" y="3294393"/>
            <a:chExt cx="2840344" cy="8766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5BD76C-D719-4C73-A519-6CF0675E5E7F}"/>
                </a:ext>
              </a:extLst>
            </p:cNvPr>
            <p:cNvSpPr txBox="1"/>
            <p:nvPr/>
          </p:nvSpPr>
          <p:spPr>
            <a:xfrm>
              <a:off x="2411043" y="3311019"/>
              <a:ext cx="701048" cy="86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củi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00A01E-3CD3-4017-8BCF-600749D1F368}"/>
                </a:ext>
              </a:extLst>
            </p:cNvPr>
            <p:cNvSpPr txBox="1"/>
            <p:nvPr/>
          </p:nvSpPr>
          <p:spPr>
            <a:xfrm>
              <a:off x="4550339" y="3294393"/>
              <a:ext cx="701048" cy="86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rau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C5BF82-343C-4BA4-99D9-D134745D6C40}"/>
              </a:ext>
            </a:extLst>
          </p:cNvPr>
          <p:cNvGrpSpPr/>
          <p:nvPr/>
        </p:nvGrpSpPr>
        <p:grpSpPr>
          <a:xfrm>
            <a:off x="1320035" y="3150143"/>
            <a:ext cx="3530169" cy="611706"/>
            <a:chOff x="2396702" y="3253376"/>
            <a:chExt cx="4667185" cy="13761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CCA0BE-D4DA-495D-AED5-BE802B0BE3DA}"/>
                </a:ext>
              </a:extLst>
            </p:cNvPr>
            <p:cNvSpPr txBox="1"/>
            <p:nvPr/>
          </p:nvSpPr>
          <p:spPr>
            <a:xfrm>
              <a:off x="2396702" y="3253376"/>
              <a:ext cx="2122114" cy="1376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kêu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gọi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55C1F6-74A7-4BA2-B205-CE5890BBDA83}"/>
                </a:ext>
              </a:extLst>
            </p:cNvPr>
            <p:cNvSpPr txBox="1"/>
            <p:nvPr/>
          </p:nvSpPr>
          <p:spPr>
            <a:xfrm>
              <a:off x="4620904" y="3253376"/>
              <a:ext cx="2442983" cy="1376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chịu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khó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C2E7D3-0285-4D83-BD1B-6E9D3EF08F25}"/>
              </a:ext>
            </a:extLst>
          </p:cNvPr>
          <p:cNvGrpSpPr/>
          <p:nvPr/>
        </p:nvGrpSpPr>
        <p:grpSpPr>
          <a:xfrm>
            <a:off x="4850204" y="3150147"/>
            <a:ext cx="3452029" cy="617601"/>
            <a:chOff x="2029375" y="3342989"/>
            <a:chExt cx="4489839" cy="13894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574251-FE26-441F-8932-14828A2D9C99}"/>
                </a:ext>
              </a:extLst>
            </p:cNvPr>
            <p:cNvSpPr txBox="1"/>
            <p:nvPr/>
          </p:nvSpPr>
          <p:spPr>
            <a:xfrm>
              <a:off x="2029375" y="3356251"/>
              <a:ext cx="2403350" cy="137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mưu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trí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44120D-7486-434A-80EB-303D09A66678}"/>
                </a:ext>
              </a:extLst>
            </p:cNvPr>
            <p:cNvSpPr txBox="1"/>
            <p:nvPr/>
          </p:nvSpPr>
          <p:spPr>
            <a:xfrm>
              <a:off x="4214938" y="3342989"/>
              <a:ext cx="2304276" cy="137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kéo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co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E50EA48-C71D-416B-A4A4-DA1C4B522754}"/>
              </a:ext>
            </a:extLst>
          </p:cNvPr>
          <p:cNvSpPr txBox="1"/>
          <p:nvPr/>
        </p:nvSpPr>
        <p:spPr>
          <a:xfrm>
            <a:off x="3742670" y="2072878"/>
            <a:ext cx="137082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chào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B65603-3608-4508-AFD8-3FFA1CB7EDF3}"/>
              </a:ext>
            </a:extLst>
          </p:cNvPr>
          <p:cNvSpPr txBox="1"/>
          <p:nvPr/>
        </p:nvSpPr>
        <p:spPr>
          <a:xfrm>
            <a:off x="4909710" y="2070836"/>
            <a:ext cx="137082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dịu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34839C-8D68-4D11-89E7-913D3C11FED3}"/>
              </a:ext>
            </a:extLst>
          </p:cNvPr>
          <p:cNvSpPr txBox="1"/>
          <p:nvPr/>
        </p:nvSpPr>
        <p:spPr>
          <a:xfrm>
            <a:off x="7187420" y="2070836"/>
            <a:ext cx="1128529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mưu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7C31D7-B355-4C35-98AB-B8FF38EA774D}"/>
              </a:ext>
            </a:extLst>
          </p:cNvPr>
          <p:cNvSpPr txBox="1"/>
          <p:nvPr/>
        </p:nvSpPr>
        <p:spPr>
          <a:xfrm>
            <a:off x="8188100" y="3118658"/>
            <a:ext cx="177165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quà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36DD7-7983-4660-B62A-D13084E4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872" y="605043"/>
            <a:ext cx="6260102" cy="4304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37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05939-BBE0-4672-A7D8-E8FDEEC6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856" y="123478"/>
            <a:ext cx="6030167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1" y="1657351"/>
            <a:ext cx="3987070" cy="20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F632E-066A-46FF-8A17-BDF011A5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1957602" y="114300"/>
            <a:ext cx="6100549" cy="29146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A763B0-8016-4F45-8D54-AF1358075DD4}"/>
              </a:ext>
            </a:extLst>
          </p:cNvPr>
          <p:cNvSpPr txBox="1">
            <a:spLocks/>
          </p:cNvSpPr>
          <p:nvPr/>
        </p:nvSpPr>
        <p:spPr>
          <a:xfrm>
            <a:off x="564704" y="3363838"/>
            <a:ext cx="9361040" cy="153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Nếu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Tây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Bắc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Sa Pa.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Sa Pa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Thác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Bạc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bản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Van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Phìn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Sín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625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2625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87DBFB-B79D-418F-92AF-83A2A7660A34}"/>
              </a:ext>
            </a:extLst>
          </p:cNvPr>
          <p:cNvCxnSpPr>
            <a:cxnSpLocks/>
          </p:cNvCxnSpPr>
          <p:nvPr/>
        </p:nvCxnSpPr>
        <p:spPr>
          <a:xfrm>
            <a:off x="2930674" y="3939902"/>
            <a:ext cx="51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22FE7C-9161-4D7D-A136-E5304498C635}"/>
              </a:ext>
            </a:extLst>
          </p:cNvPr>
          <p:cNvCxnSpPr>
            <a:cxnSpLocks/>
          </p:cNvCxnSpPr>
          <p:nvPr/>
        </p:nvCxnSpPr>
        <p:spPr>
          <a:xfrm>
            <a:off x="6757392" y="4371950"/>
            <a:ext cx="559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762487-D5B5-4707-9FF2-184CCC14F3E3}"/>
              </a:ext>
            </a:extLst>
          </p:cNvPr>
          <p:cNvCxnSpPr>
            <a:cxnSpLocks/>
          </p:cNvCxnSpPr>
          <p:nvPr/>
        </p:nvCxnSpPr>
        <p:spPr>
          <a:xfrm>
            <a:off x="2004864" y="473199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70D55F-947F-4296-A2E6-5224AE660134}"/>
              </a:ext>
            </a:extLst>
          </p:cNvPr>
          <p:cNvCxnSpPr>
            <a:cxnSpLocks/>
          </p:cNvCxnSpPr>
          <p:nvPr/>
        </p:nvCxnSpPr>
        <p:spPr>
          <a:xfrm>
            <a:off x="7600951" y="437195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8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6A763B0-8016-4F45-8D54-AF1358075DD4}"/>
              </a:ext>
            </a:extLst>
          </p:cNvPr>
          <p:cNvSpPr txBox="1">
            <a:spLocks/>
          </p:cNvSpPr>
          <p:nvPr/>
        </p:nvSpPr>
        <p:spPr>
          <a:xfrm>
            <a:off x="636712" y="1012936"/>
            <a:ext cx="9073008" cy="31176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Nếu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Tây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Bắc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Sa Pa.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 Sa Pa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Thác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Bạc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3600" b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Van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Phìn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Sín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36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3DC02D-326B-43F2-8B62-F576B1904BD6}"/>
              </a:ext>
            </a:extLst>
          </p:cNvPr>
          <p:cNvSpPr/>
          <p:nvPr/>
        </p:nvSpPr>
        <p:spPr>
          <a:xfrm>
            <a:off x="492696" y="1648858"/>
            <a:ext cx="345195" cy="3011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ED1B5E-3795-4550-891A-30EF529A62B9}"/>
              </a:ext>
            </a:extLst>
          </p:cNvPr>
          <p:cNvSpPr/>
          <p:nvPr/>
        </p:nvSpPr>
        <p:spPr>
          <a:xfrm>
            <a:off x="299610" y="2139702"/>
            <a:ext cx="345195" cy="3011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5CF1EC-7330-4CE7-845D-D9761716741E}"/>
              </a:ext>
            </a:extLst>
          </p:cNvPr>
          <p:cNvSpPr/>
          <p:nvPr/>
        </p:nvSpPr>
        <p:spPr>
          <a:xfrm>
            <a:off x="1709525" y="2643758"/>
            <a:ext cx="295339" cy="29991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2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657350"/>
            <a:ext cx="3990537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0DA6343-6723-4761-9092-17196293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1428800" y="1131590"/>
            <a:ext cx="6918920" cy="37877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D7D865-970E-4CD5-A798-714EB16556E1}"/>
              </a:ext>
            </a:extLst>
          </p:cNvPr>
          <p:cNvSpPr txBox="1">
            <a:spLocks/>
          </p:cNvSpPr>
          <p:nvPr/>
        </p:nvSpPr>
        <p:spPr>
          <a:xfrm>
            <a:off x="3012976" y="0"/>
            <a:ext cx="3410857" cy="571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.VnAvant" pitchFamily="34" charset="0"/>
              </a:rPr>
              <a:t>Xin </a:t>
            </a:r>
            <a:r>
              <a:rPr lang="en-US" sz="3600" b="1" dirty="0" err="1" smtClean="0">
                <a:latin typeface=".VnAvant" pitchFamily="34" charset="0"/>
              </a:rPr>
              <a:t>phép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0"/>
            <a:ext cx="9144000" cy="5143500"/>
          </a:xfrm>
          <a:prstGeom prst="rect">
            <a:avLst/>
          </a:prstGeom>
          <a:noFill/>
        </p:spPr>
      </p:pic>
      <p:sp>
        <p:nvSpPr>
          <p:cNvPr id="41" name="五角星 40"/>
          <p:cNvSpPr/>
          <p:nvPr/>
        </p:nvSpPr>
        <p:spPr>
          <a:xfrm rot="19903756">
            <a:off x="1236066" y="2253337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540135" y="3588715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9597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22954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683839" y="309969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800448" y="3487532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579930" y="3484611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90933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774153" y="3102506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37" y="1684366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182A-DD85-4EAD-AF13-F49D79E93E39}"/>
              </a:ext>
            </a:extLst>
          </p:cNvPr>
          <p:cNvSpPr txBox="1"/>
          <p:nvPr/>
        </p:nvSpPr>
        <p:spPr>
          <a:xfrm>
            <a:off x="2749570" y="1563639"/>
            <a:ext cx="4559260" cy="132343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ln w="9525"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方正卡通简体" pitchFamily="65" charset="-122"/>
                <a:cs typeface="Arial" pitchFamily="34" charset="0"/>
              </a:rPr>
              <a:t>Hẹn gặp lại các con </a:t>
            </a:r>
          </a:p>
          <a:p>
            <a:pPr algn="ctr"/>
            <a:r>
              <a:rPr lang="en-US" altLang="zh-CN" sz="4000" b="1">
                <a:ln w="9525">
                  <a:noFill/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方正卡通简体" pitchFamily="65" charset="-122"/>
                <a:cs typeface="Arial" pitchFamily="34" charset="0"/>
              </a:rPr>
              <a:t>trong tiết học sau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0655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36" fill="hold" grpId="0" nodeType="withEffect">
                                      <p:stCondLst>
                                        <p:cond delay="47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36" fill="hold" grpId="0" nodeType="withEffect">
                                      <p:stCondLst>
                                        <p:cond delay="47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0"/>
            <a:ext cx="9144000" cy="51435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630063" y="1938873"/>
            <a:ext cx="9144000" cy="32918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B5BB0F-AC65-4348-83C7-6BAC9C35785B}"/>
              </a:ext>
            </a:extLst>
          </p:cNvPr>
          <p:cNvGrpSpPr/>
          <p:nvPr/>
        </p:nvGrpSpPr>
        <p:grpSpPr>
          <a:xfrm>
            <a:off x="3989069" y="311439"/>
            <a:ext cx="2571750" cy="1295879"/>
            <a:chOff x="2743200" y="152400"/>
            <a:chExt cx="4621896" cy="2274849"/>
          </a:xfrm>
        </p:grpSpPr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793B0021-4D20-466F-9634-5C0FDC085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52400"/>
              <a:ext cx="4231462" cy="220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973E253C-56F6-4919-8439-C6BF326C6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1" y="1292649"/>
              <a:ext cx="4469495" cy="113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 BÀI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DDF81A-02EC-4162-AFCA-F13036B3FA98}"/>
              </a:ext>
            </a:extLst>
          </p:cNvPr>
          <p:cNvGrpSpPr/>
          <p:nvPr/>
        </p:nvGrpSpPr>
        <p:grpSpPr>
          <a:xfrm>
            <a:off x="2691635" y="2061050"/>
            <a:ext cx="4572313" cy="623532"/>
            <a:chOff x="2411043" y="3294393"/>
            <a:chExt cx="2840344" cy="8766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5BD76C-D719-4C73-A519-6CF0675E5E7F}"/>
                </a:ext>
              </a:extLst>
            </p:cNvPr>
            <p:cNvSpPr txBox="1"/>
            <p:nvPr/>
          </p:nvSpPr>
          <p:spPr>
            <a:xfrm>
              <a:off x="2411043" y="3311019"/>
              <a:ext cx="701048" cy="86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củi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00A01E-3CD3-4017-8BCF-600749D1F368}"/>
                </a:ext>
              </a:extLst>
            </p:cNvPr>
            <p:cNvSpPr txBox="1"/>
            <p:nvPr/>
          </p:nvSpPr>
          <p:spPr>
            <a:xfrm>
              <a:off x="4550339" y="3294393"/>
              <a:ext cx="701048" cy="86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rau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C5BF82-343C-4BA4-99D9-D134745D6C40}"/>
              </a:ext>
            </a:extLst>
          </p:cNvPr>
          <p:cNvGrpSpPr/>
          <p:nvPr/>
        </p:nvGrpSpPr>
        <p:grpSpPr>
          <a:xfrm>
            <a:off x="1320035" y="3150143"/>
            <a:ext cx="3530169" cy="611706"/>
            <a:chOff x="2396702" y="3253376"/>
            <a:chExt cx="4667185" cy="13761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CCA0BE-D4DA-495D-AED5-BE802B0BE3DA}"/>
                </a:ext>
              </a:extLst>
            </p:cNvPr>
            <p:cNvSpPr txBox="1"/>
            <p:nvPr/>
          </p:nvSpPr>
          <p:spPr>
            <a:xfrm>
              <a:off x="2396702" y="3253376"/>
              <a:ext cx="2122114" cy="1376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kêu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gọi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55C1F6-74A7-4BA2-B205-CE5890BBDA83}"/>
                </a:ext>
              </a:extLst>
            </p:cNvPr>
            <p:cNvSpPr txBox="1"/>
            <p:nvPr/>
          </p:nvSpPr>
          <p:spPr>
            <a:xfrm>
              <a:off x="4620904" y="3253376"/>
              <a:ext cx="2442983" cy="1376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chịu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khó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C2E7D3-0285-4D83-BD1B-6E9D3EF08F25}"/>
              </a:ext>
            </a:extLst>
          </p:cNvPr>
          <p:cNvGrpSpPr/>
          <p:nvPr/>
        </p:nvGrpSpPr>
        <p:grpSpPr>
          <a:xfrm>
            <a:off x="4850204" y="3150147"/>
            <a:ext cx="3452029" cy="617601"/>
            <a:chOff x="2029375" y="3342989"/>
            <a:chExt cx="4489839" cy="13894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574251-FE26-441F-8932-14828A2D9C99}"/>
                </a:ext>
              </a:extLst>
            </p:cNvPr>
            <p:cNvSpPr txBox="1"/>
            <p:nvPr/>
          </p:nvSpPr>
          <p:spPr>
            <a:xfrm>
              <a:off x="2029375" y="3356251"/>
              <a:ext cx="2403350" cy="137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mưu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trí</a:t>
              </a:r>
              <a:endParaRPr lang="en-US" sz="3375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44120D-7486-434A-80EB-303D09A66678}"/>
                </a:ext>
              </a:extLst>
            </p:cNvPr>
            <p:cNvSpPr txBox="1"/>
            <p:nvPr/>
          </p:nvSpPr>
          <p:spPr>
            <a:xfrm>
              <a:off x="4214938" y="3342989"/>
              <a:ext cx="2304276" cy="137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75" dirty="0" err="1">
                  <a:latin typeface="Arial-SGK-TV" pitchFamily="2" charset="0"/>
                  <a:cs typeface="Arial-SGK-TV" pitchFamily="2" charset="0"/>
                </a:rPr>
                <a:t>kéo</a:t>
              </a:r>
              <a:r>
                <a:rPr lang="en-US" sz="3375" dirty="0">
                  <a:latin typeface="Arial-SGK-TV" pitchFamily="2" charset="0"/>
                  <a:cs typeface="Arial-SGK-TV" pitchFamily="2" charset="0"/>
                </a:rPr>
                <a:t> co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E50EA48-C71D-416B-A4A4-DA1C4B522754}"/>
              </a:ext>
            </a:extLst>
          </p:cNvPr>
          <p:cNvSpPr txBox="1"/>
          <p:nvPr/>
        </p:nvSpPr>
        <p:spPr>
          <a:xfrm>
            <a:off x="3742670" y="2072878"/>
            <a:ext cx="137082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chào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B65603-3608-4508-AFD8-3FFA1CB7EDF3}"/>
              </a:ext>
            </a:extLst>
          </p:cNvPr>
          <p:cNvSpPr txBox="1"/>
          <p:nvPr/>
        </p:nvSpPr>
        <p:spPr>
          <a:xfrm>
            <a:off x="4909710" y="2070836"/>
            <a:ext cx="137082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dịu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34839C-8D68-4D11-89E7-913D3C11FED3}"/>
              </a:ext>
            </a:extLst>
          </p:cNvPr>
          <p:cNvSpPr txBox="1"/>
          <p:nvPr/>
        </p:nvSpPr>
        <p:spPr>
          <a:xfrm>
            <a:off x="7187420" y="2070836"/>
            <a:ext cx="1128529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mưu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7C31D7-B355-4C35-98AB-B8FF38EA774D}"/>
              </a:ext>
            </a:extLst>
          </p:cNvPr>
          <p:cNvSpPr txBox="1"/>
          <p:nvPr/>
        </p:nvSpPr>
        <p:spPr>
          <a:xfrm>
            <a:off x="8188100" y="3118658"/>
            <a:ext cx="1771651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sz="3375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375" dirty="0" err="1">
                <a:latin typeface="Arial-SGK-TV" pitchFamily="2" charset="0"/>
                <a:cs typeface="Arial-SGK-TV" pitchFamily="2" charset="0"/>
              </a:rPr>
              <a:t>quà</a:t>
            </a:r>
            <a:endParaRPr lang="en-US" sz="3375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0"/>
            <a:ext cx="9144000" cy="51435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477913" y="1831095"/>
            <a:ext cx="9144000" cy="32918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B563C-5AAF-4237-9850-30872E2AC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82755" r="6425" b="7130"/>
          <a:stretch/>
        </p:blipFill>
        <p:spPr>
          <a:xfrm>
            <a:off x="457200" y="2198257"/>
            <a:ext cx="8305052" cy="2057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A81095-769F-41D9-8015-E1FFC5E3075F}"/>
              </a:ext>
            </a:extLst>
          </p:cNvPr>
          <p:cNvGrpSpPr/>
          <p:nvPr/>
        </p:nvGrpSpPr>
        <p:grpSpPr>
          <a:xfrm>
            <a:off x="3589040" y="451190"/>
            <a:ext cx="2571750" cy="1295879"/>
            <a:chOff x="2743200" y="152400"/>
            <a:chExt cx="4621896" cy="227484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8C64026-0679-4D98-9405-8CB74CFD9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52400"/>
              <a:ext cx="4231462" cy="220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DF9F4-72AE-450D-8713-A5F4B47A3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1" y="1292648"/>
              <a:ext cx="4469495" cy="113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0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五角星 40"/>
          <p:cNvSpPr/>
          <p:nvPr/>
        </p:nvSpPr>
        <p:spPr>
          <a:xfrm rot="19903756">
            <a:off x="676136" y="3249195"/>
            <a:ext cx="570803" cy="5260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908995" y="4439746"/>
            <a:ext cx="330255" cy="30437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357903" y="4359038"/>
            <a:ext cx="262813" cy="24221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693586" y="4008587"/>
            <a:ext cx="262813" cy="24221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8592482" y="754149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7709091" y="1141987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579930" y="3484611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90933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774153" y="3102506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7" y="254602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6138D8-05F1-45F0-82E1-AB2D5BA51AA3}"/>
              </a:ext>
            </a:extLst>
          </p:cNvPr>
          <p:cNvSpPr txBox="1"/>
          <p:nvPr/>
        </p:nvSpPr>
        <p:spPr>
          <a:xfrm>
            <a:off x="3805065" y="1706488"/>
            <a:ext cx="273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en-US" sz="28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54837B-EDE8-44D4-B5EF-27E8D571F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26" y="2300406"/>
            <a:ext cx="1003921" cy="8958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DB7470-1CC2-4EC4-9A5E-E84D561D5AA3}"/>
              </a:ext>
            </a:extLst>
          </p:cNvPr>
          <p:cNvSpPr txBox="1"/>
          <p:nvPr/>
        </p:nvSpPr>
        <p:spPr>
          <a:xfrm>
            <a:off x="3067646" y="2155529"/>
            <a:ext cx="6415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ac   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ăc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mắc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    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gấc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Nếu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Tây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Bắc</a:t>
            </a:r>
            <a:r>
              <a:rPr lang="en-US" alt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3AD00D-3FBF-4F42-B54E-68129F879E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2149891" y="3491660"/>
            <a:ext cx="1022345" cy="7940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3D045C-28C3-4F2B-801E-1F91BFFAC9E6}"/>
              </a:ext>
            </a:extLst>
          </p:cNvPr>
          <p:cNvSpPr txBox="1"/>
          <p:nvPr/>
        </p:nvSpPr>
        <p:spPr>
          <a:xfrm>
            <a:off x="3250761" y="3672562"/>
            <a:ext cx="520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ac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ăc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âc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mắc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áo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-SGK-TV" pitchFamily="2" charset="0"/>
              </a:rPr>
              <a:t>gấc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  <a:cs typeface="Arial-SGK-TV" pitchFamily="2" charset="0"/>
            </a:endParaRPr>
          </a:p>
        </p:txBody>
      </p:sp>
      <p:sp>
        <p:nvSpPr>
          <p:cNvPr id="22" name="文本框 37">
            <a:extLst>
              <a:ext uri="{FF2B5EF4-FFF2-40B4-BE49-F238E27FC236}">
                <a16:creationId xmlns:a16="http://schemas.microsoft.com/office/drawing/2014/main" id="{067CA409-FECE-4525-8E1D-D9E5E413A2D8}"/>
              </a:ext>
            </a:extLst>
          </p:cNvPr>
          <p:cNvSpPr txBox="1"/>
          <p:nvPr/>
        </p:nvSpPr>
        <p:spPr>
          <a:xfrm>
            <a:off x="2645693" y="802201"/>
            <a:ext cx="476701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err="1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Tiếng</a:t>
            </a:r>
            <a:r>
              <a:rPr lang="en-US" altLang="zh-CN" sz="2800" b="1" dirty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- </a:t>
            </a:r>
            <a:r>
              <a:rPr lang="en-US" altLang="zh-CN" sz="2800" b="1" dirty="0" err="1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46 ac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ăc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âc</a:t>
            </a:r>
            <a:endParaRPr lang="en-US" altLang="zh-CN" sz="2800" b="1" dirty="0">
              <a:solidFill>
                <a:srgbClr val="FF0000"/>
              </a:solidFill>
              <a:latin typeface="Arial-SGK-TV" pitchFamily="2" charset="0"/>
              <a:ea typeface="杨任东竹石体-Semibold" panose="02000000000000000000" pitchFamily="2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8035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6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4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  <p:bldP spid="16" grpId="0"/>
          <p:bldP spid="19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46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8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4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  <p:bldP spid="16" grpId="0"/>
          <p:bldP spid="19" grpId="0"/>
          <p:bldP spid="21" grpId="0"/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771650"/>
            <a:ext cx="5866280" cy="17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681267-FF7F-4712-AE65-770230E1A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1160059" y="267494"/>
            <a:ext cx="7738281" cy="3819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24B1E-9F5B-4B15-B44D-06189F65BA80}"/>
              </a:ext>
            </a:extLst>
          </p:cNvPr>
          <p:cNvSpPr txBox="1"/>
          <p:nvPr/>
        </p:nvSpPr>
        <p:spPr>
          <a:xfrm>
            <a:off x="852736" y="4407460"/>
            <a:ext cx="81403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Tây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Bắc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ruộng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bậc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thang,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thác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3000" b="1" dirty="0" smtClean="0"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3000" b="1" dirty="0" smtClean="0">
                <a:latin typeface=".VnAvant" pitchFamily="34" charset="0"/>
              </a:rPr>
              <a:t> 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F3936-6BA1-44C5-97FE-35BD569B6C54}"/>
              </a:ext>
            </a:extLst>
          </p:cNvPr>
          <p:cNvSpPr/>
          <p:nvPr/>
        </p:nvSpPr>
        <p:spPr>
          <a:xfrm>
            <a:off x="1857225" y="4407460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A7823-C462-4AAA-9BEA-D5B0EC47D833}"/>
              </a:ext>
            </a:extLst>
          </p:cNvPr>
          <p:cNvSpPr/>
          <p:nvPr/>
        </p:nvSpPr>
        <p:spPr>
          <a:xfrm>
            <a:off x="4328074" y="4394704"/>
            <a:ext cx="6110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35E6FC-843D-4229-AF05-13A1F488E301}"/>
              </a:ext>
            </a:extLst>
          </p:cNvPr>
          <p:cNvSpPr/>
          <p:nvPr/>
        </p:nvSpPr>
        <p:spPr>
          <a:xfrm>
            <a:off x="7045424" y="4378002"/>
            <a:ext cx="6014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</a:t>
            </a:r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65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371600"/>
            <a:ext cx="4723946" cy="2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1F84BE-B51F-4B04-9C8A-1626A1D36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78205"/>
              </p:ext>
            </p:extLst>
          </p:nvPr>
        </p:nvGraphicFramePr>
        <p:xfrm>
          <a:off x="4021088" y="1815677"/>
          <a:ext cx="2220092" cy="20116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11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078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078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</a:t>
                      </a:r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ác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441E742-D46F-47F9-A8B6-00397090C59A}"/>
              </a:ext>
            </a:extLst>
          </p:cNvPr>
          <p:cNvSpPr/>
          <p:nvPr/>
        </p:nvSpPr>
        <p:spPr bwMode="auto">
          <a:xfrm>
            <a:off x="2464358" y="636620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DA68C7D-0382-4998-AA6F-EDA811C5607D}"/>
              </a:ext>
            </a:extLst>
          </p:cNvPr>
          <p:cNvSpPr/>
          <p:nvPr/>
        </p:nvSpPr>
        <p:spPr bwMode="auto">
          <a:xfrm>
            <a:off x="4228554" y="609180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7200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56FAB644-60EC-460B-AC98-4DC531542F7F}"/>
              </a:ext>
            </a:extLst>
          </p:cNvPr>
          <p:cNvSpPr/>
          <p:nvPr/>
        </p:nvSpPr>
        <p:spPr bwMode="auto">
          <a:xfrm>
            <a:off x="6031428" y="630665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7200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C7BF5-5476-4358-AEFA-46203DE4E607}"/>
              </a:ext>
            </a:extLst>
          </p:cNvPr>
          <p:cNvSpPr txBox="1"/>
          <p:nvPr/>
        </p:nvSpPr>
        <p:spPr>
          <a:xfrm>
            <a:off x="256401" y="4040295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lạc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8C1A8-0611-4607-BD45-ED42559213F9}"/>
              </a:ext>
            </a:extLst>
          </p:cNvPr>
          <p:cNvSpPr txBox="1"/>
          <p:nvPr/>
        </p:nvSpPr>
        <p:spPr>
          <a:xfrm>
            <a:off x="1486798" y="4036204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nhạc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C018423B-692B-44C7-894D-65B5189702DC}"/>
              </a:ext>
            </a:extLst>
          </p:cNvPr>
          <p:cNvSpPr/>
          <p:nvPr/>
        </p:nvSpPr>
        <p:spPr bwMode="auto">
          <a:xfrm>
            <a:off x="2464358" y="636620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200" b="1" kern="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1F110C2B-6740-4D2B-95E2-B72CAD70B4D8}"/>
              </a:ext>
            </a:extLst>
          </p:cNvPr>
          <p:cNvSpPr/>
          <p:nvPr/>
        </p:nvSpPr>
        <p:spPr bwMode="auto">
          <a:xfrm>
            <a:off x="4228554" y="609180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7200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200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E8183F6A-472C-4974-AE90-6EADDF806521}"/>
              </a:ext>
            </a:extLst>
          </p:cNvPr>
          <p:cNvSpPr/>
          <p:nvPr/>
        </p:nvSpPr>
        <p:spPr bwMode="auto">
          <a:xfrm>
            <a:off x="6031428" y="630665"/>
            <a:ext cx="1484723" cy="972489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7200" b="1" kern="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200" b="1" kern="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7200" b="1" kern="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F43EFE-D24D-44FA-B829-29C7002A1031}"/>
              </a:ext>
            </a:extLst>
          </p:cNvPr>
          <p:cNvSpPr txBox="1"/>
          <p:nvPr/>
        </p:nvSpPr>
        <p:spPr>
          <a:xfrm>
            <a:off x="256401" y="4033366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8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4DADB-8CE0-4F4C-8125-975FDC3EDAF6}"/>
              </a:ext>
            </a:extLst>
          </p:cNvPr>
          <p:cNvSpPr txBox="1"/>
          <p:nvPr/>
        </p:nvSpPr>
        <p:spPr>
          <a:xfrm>
            <a:off x="1486798" y="4029275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8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ạc</a:t>
            </a:r>
            <a:endParaRPr lang="en-US" sz="48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365878-5121-4950-AE77-4F8C9BB0552C}"/>
              </a:ext>
            </a:extLst>
          </p:cNvPr>
          <p:cNvSpPr txBox="1"/>
          <p:nvPr/>
        </p:nvSpPr>
        <p:spPr>
          <a:xfrm>
            <a:off x="3416962" y="4028560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mặc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76193B-386D-4589-B36B-CF47F729DBD9}"/>
              </a:ext>
            </a:extLst>
          </p:cNvPr>
          <p:cNvSpPr txBox="1"/>
          <p:nvPr/>
        </p:nvSpPr>
        <p:spPr>
          <a:xfrm>
            <a:off x="4933147" y="4015152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nhắc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29DF35-F469-4626-A9E7-658AC1F44084}"/>
              </a:ext>
            </a:extLst>
          </p:cNvPr>
          <p:cNvSpPr txBox="1"/>
          <p:nvPr/>
        </p:nvSpPr>
        <p:spPr>
          <a:xfrm>
            <a:off x="3416962" y="4032113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48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B357C4-829E-40B8-8A09-D6EC43A7D4AF}"/>
              </a:ext>
            </a:extLst>
          </p:cNvPr>
          <p:cNvSpPr txBox="1"/>
          <p:nvPr/>
        </p:nvSpPr>
        <p:spPr>
          <a:xfrm>
            <a:off x="4933147" y="4018705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800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ăc</a:t>
            </a:r>
            <a:endParaRPr lang="en-US" sz="4800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175641-E74F-44A6-9853-2152A6E2D198}"/>
              </a:ext>
            </a:extLst>
          </p:cNvPr>
          <p:cNvSpPr txBox="1"/>
          <p:nvPr/>
        </p:nvSpPr>
        <p:spPr>
          <a:xfrm>
            <a:off x="6770989" y="4025736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gấc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08E0AE-20C5-405F-B46B-EE15BA4800D4}"/>
              </a:ext>
            </a:extLst>
          </p:cNvPr>
          <p:cNvSpPr txBox="1"/>
          <p:nvPr/>
        </p:nvSpPr>
        <p:spPr>
          <a:xfrm>
            <a:off x="8076361" y="4029551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giấc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7B7DB-C77F-4190-8E2F-B90C43246AF0}"/>
              </a:ext>
            </a:extLst>
          </p:cNvPr>
          <p:cNvSpPr txBox="1"/>
          <p:nvPr/>
        </p:nvSpPr>
        <p:spPr>
          <a:xfrm>
            <a:off x="6770989" y="4022622"/>
            <a:ext cx="14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4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FCDF2C-70A2-418A-B69F-F0C44320312F}"/>
              </a:ext>
            </a:extLst>
          </p:cNvPr>
          <p:cNvSpPr txBox="1"/>
          <p:nvPr/>
        </p:nvSpPr>
        <p:spPr>
          <a:xfrm>
            <a:off x="8076361" y="4026437"/>
            <a:ext cx="190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âc</a:t>
            </a:r>
            <a:endParaRPr lang="en-US" sz="4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255</Words>
  <Application>Microsoft Office PowerPoint</Application>
  <PresentationFormat>Custom</PresentationFormat>
  <Paragraphs>92</Paragraphs>
  <Slides>27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宋体</vt:lpstr>
      <vt:lpstr>.VnAvant</vt:lpstr>
      <vt:lpstr>Arial</vt:lpstr>
      <vt:lpstr>Arial-Rounded</vt:lpstr>
      <vt:lpstr>Arial-SGK-TV</vt:lpstr>
      <vt:lpstr>Calibri</vt:lpstr>
      <vt:lpstr>Calibri Light</vt:lpstr>
      <vt:lpstr>HP001 4 hàng</vt:lpstr>
      <vt:lpstr>黑体</vt:lpstr>
      <vt:lpstr>Times New Roman</vt:lpstr>
      <vt:lpstr>方正卡通简体</vt:lpstr>
      <vt:lpstr>杨任东竹石体-Semibold</vt:lpstr>
      <vt:lpstr>Office 主题​​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Windows User</cp:lastModifiedBy>
  <cp:revision>50</cp:revision>
  <dcterms:created xsi:type="dcterms:W3CDTF">2015-08-22T03:26:29Z</dcterms:created>
  <dcterms:modified xsi:type="dcterms:W3CDTF">2021-12-20T03:47:00Z</dcterms:modified>
</cp:coreProperties>
</file>