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2"/>
  </p:notesMasterIdLst>
  <p:sldIdLst>
    <p:sldId id="256" r:id="rId2"/>
    <p:sldId id="266" r:id="rId3"/>
    <p:sldId id="335" r:id="rId4"/>
    <p:sldId id="360" r:id="rId5"/>
    <p:sldId id="361" r:id="rId6"/>
    <p:sldId id="362" r:id="rId7"/>
    <p:sldId id="363" r:id="rId8"/>
    <p:sldId id="364" r:id="rId9"/>
    <p:sldId id="365" r:id="rId10"/>
    <p:sldId id="261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12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93" y="74007"/>
            <a:ext cx="9153525" cy="62388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62" y="385446"/>
            <a:ext cx="9304015" cy="52280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4861604" y="4172694"/>
            <a:ext cx="3552279" cy="22849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" y="1640493"/>
            <a:ext cx="9153525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477596" y="4548500"/>
            <a:ext cx="437450" cy="3071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99" y="1596399"/>
            <a:ext cx="1115579" cy="1044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5" y="1401506"/>
            <a:ext cx="1498298" cy="4679358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6410886" y="2839842"/>
            <a:ext cx="2159969" cy="1153527"/>
            <a:chOff x="8395962" y="2087411"/>
            <a:chExt cx="2306678" cy="1272524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773843" y="2417749"/>
              <a:ext cx="1928797" cy="942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950" dirty="0">
                  <a:solidFill>
                    <a:srgbClr val="FF69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4950" dirty="0">
                <a:solidFill>
                  <a:srgbClr val="FF69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74502" y="2533105"/>
            <a:ext cx="1015565" cy="893412"/>
            <a:chOff x="3067172" y="1678431"/>
            <a:chExt cx="1354086" cy="1191217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3342937" y="1730874"/>
              <a:ext cx="680101" cy="1138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50" dirty="0">
                  <a:solidFill>
                    <a:srgbClr val="099F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L</a:t>
              </a:r>
              <a:endParaRPr lang="zh-CN" altLang="en-US" sz="4950" dirty="0">
                <a:solidFill>
                  <a:srgbClr val="099F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46959" y="2797728"/>
            <a:ext cx="1015565" cy="876446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5009086" y="2049612"/>
              <a:ext cx="836126" cy="1138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50" dirty="0">
                  <a:solidFill>
                    <a:srgbClr val="FFC000"/>
                  </a:solidFill>
                  <a:ea typeface="方正少儿简体" panose="03000509000000000000" pitchFamily="65" charset="-122"/>
                </a:rPr>
                <a:t>Ớ</a:t>
              </a:r>
              <a:endParaRPr lang="zh-CN" altLang="en-US" sz="495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83436" y="2749782"/>
            <a:ext cx="1015565" cy="895106"/>
            <a:chOff x="6545751" y="1967332"/>
            <a:chExt cx="1354086" cy="119347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844266" y="2022033"/>
              <a:ext cx="763457" cy="1138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50" dirty="0">
                  <a:solidFill>
                    <a:srgbClr val="FF4F66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P</a:t>
              </a:r>
              <a:endParaRPr lang="zh-CN" altLang="en-US" sz="4950" dirty="0">
                <a:solidFill>
                  <a:srgbClr val="FF4F66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106580" y="2549450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矩形 24"/>
          <p:cNvSpPr/>
          <p:nvPr/>
        </p:nvSpPr>
        <p:spPr>
          <a:xfrm rot="20118966">
            <a:off x="3595078" y="2585423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 rot="1119809">
            <a:off x="5592379" y="2585425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 rot="20691888">
            <a:off x="6407192" y="2549450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: 圆角 2">
            <a:extLst>
              <a:ext uri="{FF2B5EF4-FFF2-40B4-BE49-F238E27FC236}">
                <a16:creationId xmlns:a16="http://schemas.microsoft.com/office/drawing/2014/main" id="{D50A35B4-2F43-4A70-93DF-F0622B7C90EC}"/>
              </a:ext>
            </a:extLst>
          </p:cNvPr>
          <p:cNvSpPr/>
          <p:nvPr/>
        </p:nvSpPr>
        <p:spPr>
          <a:xfrm>
            <a:off x="2264873" y="1534548"/>
            <a:ext cx="5327583" cy="57605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 </a:t>
            </a:r>
            <a:endParaRPr lang="zh-CN" altLang="en-US" sz="1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8922DF-8745-4156-B00D-A2FEB818AB93}"/>
              </a:ext>
            </a:extLst>
          </p:cNvPr>
          <p:cNvSpPr txBox="1"/>
          <p:nvPr/>
        </p:nvSpPr>
        <p:spPr>
          <a:xfrm>
            <a:off x="2463799" y="1592342"/>
            <a:ext cx="494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TRƯỜNG TIỂU HỌC THANH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6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7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10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8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8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27" y="74872"/>
            <a:ext cx="7546788" cy="670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97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0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75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50387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371725"/>
            <a:ext cx="11334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2362199"/>
            <a:ext cx="2057400" cy="12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800475"/>
            <a:ext cx="8899526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448300"/>
            <a:ext cx="88995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124824" y="5815013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8000999" y="4114800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142287" y="2588419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75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91440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8174"/>
            <a:ext cx="9144000" cy="155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78788" y="292179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154988" y="4881562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709738"/>
            <a:ext cx="215741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5636"/>
            <a:ext cx="2209800" cy="695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220979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5233988"/>
            <a:ext cx="2205037" cy="638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5233988"/>
            <a:ext cx="2205036" cy="638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4181475"/>
            <a:ext cx="2205037" cy="6368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3205161"/>
            <a:ext cx="2205037" cy="6857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195636"/>
            <a:ext cx="2171699" cy="695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31" y="4181475"/>
            <a:ext cx="2171699" cy="709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233988"/>
            <a:ext cx="2171698" cy="638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763" y="3220132"/>
            <a:ext cx="220503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+ 1 = 2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881810" y="3205161"/>
            <a:ext cx="220503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+ 5 = 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763" y="4181474"/>
            <a:ext cx="220503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+ 1 = 3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144" y="5233988"/>
            <a:ext cx="220503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+ 1 = 4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934200" y="5261194"/>
            <a:ext cx="215264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 + 2 = 6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705225" y="4171950"/>
            <a:ext cx="220503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+ 2 = 3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705225" y="3220132"/>
            <a:ext cx="220503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+ 2 = 3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705223" y="5233988"/>
            <a:ext cx="220503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+ 4 = 5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934200" y="4213115"/>
            <a:ext cx="217169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+ 3 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67000"/>
            <a:ext cx="3181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2667000"/>
            <a:ext cx="9858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7" y="3257550"/>
            <a:ext cx="2276475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61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535738" y="33670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570787" y="3352799"/>
          <a:ext cx="6254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713"/>
            <a:ext cx="7334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" y="3205161"/>
            <a:ext cx="4848225" cy="258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019550"/>
            <a:ext cx="2438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108950" y="4067175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021513" y="4076700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206692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4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3124200"/>
            <a:ext cx="5214938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02894"/>
            <a:ext cx="23526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72225" y="421481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042275" y="421719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4"/>
            <a:ext cx="18526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82497"/>
              </p:ext>
            </p:extLst>
          </p:nvPr>
        </p:nvGraphicFramePr>
        <p:xfrm>
          <a:off x="5990826" y="3429000"/>
          <a:ext cx="786607" cy="699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97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42818" y="475297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51843" y="481012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051843" y="3381375"/>
          <a:ext cx="682625" cy="7334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73</Words>
  <Application>Microsoft Office PowerPoint</Application>
  <PresentationFormat>On-screen Show (4:3)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方正少儿简体</vt:lpstr>
      <vt:lpstr>Office Theme</vt:lpstr>
      <vt:lpstr>PowerPoint Presentation</vt:lpstr>
      <vt:lpstr>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Anh Nguyen</cp:lastModifiedBy>
  <cp:revision>23</cp:revision>
  <dcterms:created xsi:type="dcterms:W3CDTF">2020-08-11T08:01:10Z</dcterms:created>
  <dcterms:modified xsi:type="dcterms:W3CDTF">2021-11-05T14:36:05Z</dcterms:modified>
</cp:coreProperties>
</file>