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82" r:id="rId5"/>
    <p:sldId id="259" r:id="rId6"/>
    <p:sldId id="260" r:id="rId7"/>
    <p:sldId id="268" r:id="rId8"/>
    <p:sldId id="26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8A2B-E1CF-4B85-8931-BB565FD9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3527B-040D-4AA1-89BC-90FB91BE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88F-16CB-4CC5-866E-95985D91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597A-6B07-4ED2-BCBF-D37E9A07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5332-B66F-416C-B181-706416B6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3207-A73C-4B77-A592-C6F5807C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E7CE4-64C0-4827-8AF0-5FE39DF0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4232-ED83-4B40-8224-6489631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8709-9A5E-4097-B2F7-71B0AEF8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1585-896F-4A3E-8A5F-97AC3B12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65C7D-C3C9-4519-91CE-0DA5EBC5D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A9990-032D-4454-B1AA-46381803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E745-53FC-46B4-A75B-308E96C7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EC52-89DA-4970-9137-0E8F8386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6FE6-1A6E-4EE2-A6DC-B5A56330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7544-6D82-4F9F-A8B1-2D56935F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E5FD-DF14-4436-A5FE-4C284EB68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AE61-0628-427D-84A8-72E2A3E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F8CD-888D-42C1-8146-758245D3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04A4-7FA5-4EE3-9661-1D48226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5D0-C5B1-419C-B6C3-6A6DF252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E0D02-4135-4FCF-8C31-38A4DED3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B57A-736D-4291-8AB2-D4C8662B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8C91-1A86-437C-B2C6-8F60FD3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B658E-A3C8-4124-992A-DABF2AAA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41E5-F900-461D-9089-44DBF0DF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2302-6433-467B-945A-15297A72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0E33-C436-4BE8-B884-EDE715F1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23858-2547-4A19-934D-DEF013B8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7CB7-9690-4C37-AD23-22AD0114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2161-2E9F-4A87-8954-415F8B0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FCB7-F472-41AB-B4C0-A7F4435E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7D47-4142-47D4-91B8-159A320E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A71B3-B618-4119-8900-8CC68C63B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307BD-4DDB-49DE-B02A-73F9B37F4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CBC4-0698-4BAC-A84E-7F9099607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5D127-9AEA-4C1A-A2B8-78B4B07A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E6FEE-91C7-43D0-A0DD-E38516FA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20B5F-7771-4E82-8F2F-20C7B79A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FF7-AE0D-4768-A8DB-ABFA3888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F9E39-C451-4BE8-AC09-A94107EF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6767-5122-455C-A4C9-59D226E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1864A-E4F9-4355-93DA-5AA35AA9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F629C-D12F-4D52-9E2A-AAB38D02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98F9-9C8D-482E-9CD7-F100432C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C517-7D38-47B5-80B5-94B6F272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57A7-8EEB-417C-A2C2-7375FE3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A46A-FD54-40DB-AB09-C4E092A3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19B1-CC67-4B95-90F4-3B7346B3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DF738-A527-4753-8213-C35E765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C807-218B-43A8-9323-DFE58B56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D010-107A-4BB9-9386-16F4EBF5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4EDA-DD14-48DF-87D4-12C7950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BC073-E658-46DA-8085-BA086D7D7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2DB7A-45EC-4548-A9BA-7A8F99CCE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D0AA5-036D-4787-BC6B-F9B2B2E2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A4B48-8206-43DB-89AD-F36CE6F0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09D24-D169-48C3-A627-4FF1C595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8A88-03A0-4E7D-979F-177B5367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FB43-4D02-4250-AA69-87F85C86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AE18-40D3-4BF3-84D2-4B2FE12F8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06A7-1195-48BB-AA2D-EB474FC3B098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DA5-6C25-4CFE-92A8-592570B7A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9EC5-B4CF-4094-BFA1-0DEFF0D0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1E53-CBA3-4A27-AD65-1FF4AA7F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889" y="1621052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2" y="2544382"/>
            <a:ext cx="1093059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AN TOÀN KHI SỬ DỤNG ĐỒ DÙNG TRONG NHÀ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F04490E0-BDDF-4A9E-8B6F-50452785ED8E}"/>
              </a:ext>
            </a:extLst>
          </p:cNvPr>
          <p:cNvSpPr txBox="1"/>
          <p:nvPr/>
        </p:nvSpPr>
        <p:spPr>
          <a:xfrm>
            <a:off x="3798275" y="2916917"/>
            <a:ext cx="478301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60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60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95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AD2389-E690-4A90-A94D-34D7BE02150B}"/>
              </a:ext>
            </a:extLst>
          </p:cNvPr>
          <p:cNvGrpSpPr/>
          <p:nvPr/>
        </p:nvGrpSpPr>
        <p:grpSpPr>
          <a:xfrm>
            <a:off x="0" y="872197"/>
            <a:ext cx="12192000" cy="6138203"/>
            <a:chOff x="457200" y="762000"/>
            <a:chExt cx="6839982" cy="4793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1794B5-2EF2-4CFA-8BBB-B74BC6921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53C2FA-2A7D-4755-AD79-9E0B5903B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105A59FD-63B4-4D42-ABDD-E4D980CC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2410711" cy="8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EE6A0-5669-46C5-A628-56ED368C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5" y="606947"/>
            <a:ext cx="4261110" cy="2626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13488-BF1E-4370-AC56-E32373C7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3865053"/>
            <a:ext cx="4107303" cy="2781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95F1C-3366-40C4-A715-FC6E1F55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05" y="511780"/>
            <a:ext cx="2769080" cy="2917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F87A7-DFB7-49D6-B8C9-31E826C8F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3" y="3865053"/>
            <a:ext cx="3614535" cy="2781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A5BE3-88F8-45C7-8BD0-2BD1DE86A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3" y="344774"/>
            <a:ext cx="3353612" cy="31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0DE7B-2603-4B0C-922F-17613FCB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0" y="1161143"/>
            <a:ext cx="12192000" cy="48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DCCE5-84CD-4303-A132-4CF28A931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1" y="0"/>
            <a:ext cx="5065486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EB086A-E5F6-473C-B633-227C0599AE1E}"/>
              </a:ext>
            </a:extLst>
          </p:cNvPr>
          <p:cNvSpPr/>
          <p:nvPr/>
        </p:nvSpPr>
        <p:spPr>
          <a:xfrm>
            <a:off x="5065486" y="1259395"/>
            <a:ext cx="6554428" cy="554445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65336-262A-4CB2-9A9D-0725F7543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68" y="0"/>
            <a:ext cx="2617931" cy="1099132"/>
          </a:xfrm>
          <a:prstGeom prst="rect">
            <a:avLst/>
          </a:prstGeom>
        </p:spPr>
      </p:pic>
      <p:pic>
        <p:nvPicPr>
          <p:cNvPr id="4" name="FILE_20200821_204758_Cách cắt giấy">
            <a:hlinkClick r:id="" action="ppaction://media"/>
            <a:extLst>
              <a:ext uri="{FF2B5EF4-FFF2-40B4-BE49-F238E27FC236}">
                <a16:creationId xmlns:a16="http://schemas.microsoft.com/office/drawing/2014/main" id="{92A12C90-1AE0-4355-AD06-28F1BF42F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2518" y="6062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AF303E-0162-4C89-A1DB-E18ADC394C17}"/>
              </a:ext>
            </a:extLst>
          </p:cNvPr>
          <p:cNvSpPr/>
          <p:nvPr/>
        </p:nvSpPr>
        <p:spPr>
          <a:xfrm>
            <a:off x="3221502" y="675250"/>
            <a:ext cx="5641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THƯ GIÃN</a:t>
            </a:r>
          </a:p>
        </p:txBody>
      </p:sp>
      <p:pic>
        <p:nvPicPr>
          <p:cNvPr id="2" name="Be-Yeu-Bien-Lam">
            <a:hlinkClick r:id="" action="ppaction://media"/>
            <a:extLst>
              <a:ext uri="{FF2B5EF4-FFF2-40B4-BE49-F238E27FC236}">
                <a16:creationId xmlns:a16="http://schemas.microsoft.com/office/drawing/2014/main" id="{A536F3F8-603B-4E80-AA5F-C8546D413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6108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1902954"/>
            <a:ext cx="9608234" cy="394920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20CB3-D8ED-42A2-B817-4751F9E98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831" cy="1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3BB5A-FBB4-4FA0-AFA5-A5D4689F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54464-89E7-4630-8AE9-F32761CA8BB2}"/>
              </a:ext>
            </a:extLst>
          </p:cNvPr>
          <p:cNvSpPr txBox="1"/>
          <p:nvPr/>
        </p:nvSpPr>
        <p:spPr>
          <a:xfrm>
            <a:off x="2064076" y="1645916"/>
            <a:ext cx="796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CON CHĂM NGOAN HỌC GIỎI</a:t>
            </a:r>
          </a:p>
        </p:txBody>
      </p:sp>
    </p:spTree>
    <p:extLst>
      <p:ext uri="{BB962C8B-B14F-4D97-AF65-F5344CB8AC3E}">
        <p14:creationId xmlns:p14="http://schemas.microsoft.com/office/powerpoint/2010/main" val="2577501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113</Words>
  <Application>Microsoft Office PowerPoint</Application>
  <PresentationFormat>Widescreen</PresentationFormat>
  <Paragraphs>10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2020-08-18T04:23:32Z</dcterms:created>
  <dcterms:modified xsi:type="dcterms:W3CDTF">2021-11-06T15:17:27Z</dcterms:modified>
</cp:coreProperties>
</file>