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58" r:id="rId4"/>
    <p:sldId id="263" r:id="rId5"/>
    <p:sldId id="279" r:id="rId6"/>
    <p:sldId id="260" r:id="rId7"/>
    <p:sldId id="264" r:id="rId8"/>
    <p:sldId id="265" r:id="rId9"/>
    <p:sldId id="266" r:id="rId10"/>
    <p:sldId id="268" r:id="rId11"/>
    <p:sldId id="261" r:id="rId12"/>
    <p:sldId id="269" r:id="rId13"/>
    <p:sldId id="270" r:id="rId14"/>
    <p:sldId id="280" r:id="rId15"/>
    <p:sldId id="271" r:id="rId16"/>
    <p:sldId id="262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796854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3289969"/>
            <a:ext cx="993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ĐỒ DÙNG TRONG NHÀ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359AFE-452A-4945-847B-D72CCC562413}"/>
              </a:ext>
            </a:extLst>
          </p:cNvPr>
          <p:cNvSpPr txBox="1">
            <a:spLocks/>
          </p:cNvSpPr>
          <p:nvPr/>
        </p:nvSpPr>
        <p:spPr>
          <a:xfrm>
            <a:off x="2030808" y="4633531"/>
            <a:ext cx="8305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Minh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endParaRPr 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69033-3C17-4865-ACFE-034E4F6E6348}"/>
              </a:ext>
            </a:extLst>
          </p:cNvPr>
          <p:cNvSpPr txBox="1"/>
          <p:nvPr/>
        </p:nvSpPr>
        <p:spPr>
          <a:xfrm>
            <a:off x="2732641" y="580738"/>
            <a:ext cx="80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TH THANH 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1764266" y="356973"/>
            <a:ext cx="3813366" cy="2687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1B8326-31AB-4A88-8465-B278B6552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6589542" y="131885"/>
            <a:ext cx="3563815" cy="2888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EAFF4-AF35-4FAF-B21A-FAC5BA491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1762916" y="3683074"/>
            <a:ext cx="3646814" cy="267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6838E-7C27-4E17-A0F5-DE8D0EA70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6479814" y="3756226"/>
            <a:ext cx="3873380" cy="26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27393-24B2-4FCD-9E76-CB61D0D26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-351692" y="1613148"/>
            <a:ext cx="13153292" cy="4942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7064B1-C6CE-4106-B5E5-AD68DC6D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998806" y="-103291"/>
            <a:ext cx="10747717" cy="71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07FAF-CEAC-4F5F-A3B2-9E3AC093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1101382" y="0"/>
            <a:ext cx="10524963" cy="6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E5D1-6959-44A5-B1C7-336142D9EDD1}"/>
              </a:ext>
            </a:extLst>
          </p:cNvPr>
          <p:cNvSpPr/>
          <p:nvPr/>
        </p:nvSpPr>
        <p:spPr>
          <a:xfrm>
            <a:off x="3108498" y="885316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948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1CA91-0BC6-470C-9305-34199E89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59B3D-951E-431D-8B73-BA8B955EE0D5}"/>
              </a:ext>
            </a:extLst>
          </p:cNvPr>
          <p:cNvSpPr/>
          <p:nvPr/>
        </p:nvSpPr>
        <p:spPr>
          <a:xfrm>
            <a:off x="1633904" y="1350498"/>
            <a:ext cx="10257692" cy="462827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4EF65C26-F9BF-456B-BF9E-095555B3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F7B86-DAEE-4695-AF62-157047D9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4"/>
            <a:ext cx="12192000" cy="5732586"/>
          </a:xfrm>
          <a:prstGeom prst="rect">
            <a:avLst/>
          </a:prstGeom>
        </p:spPr>
      </p:pic>
      <p:pic>
        <p:nvPicPr>
          <p:cNvPr id="4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A08BEA00-0274-4677-B5A0-74265914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6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391513" y="1674055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709327" y="1935005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1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1E139-BB7C-4398-BA7A-EFB800CD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0" y="2087746"/>
            <a:ext cx="12192000" cy="485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DCA4D-5F87-435F-9A91-B30491B8C708}"/>
              </a:ext>
            </a:extLst>
          </p:cNvPr>
          <p:cNvSpPr txBox="1"/>
          <p:nvPr/>
        </p:nvSpPr>
        <p:spPr>
          <a:xfrm>
            <a:off x="1547446" y="1377014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365FC-642F-40D9-A1AA-6B87C06D9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1128192"/>
            <a:ext cx="1144172" cy="114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C1347-452F-4287-A769-44B500B7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735034" y="0"/>
            <a:ext cx="1087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GA ĐT TOAN\logo kham pha.jpg">
            <a:extLst>
              <a:ext uri="{FF2B5EF4-FFF2-40B4-BE49-F238E27FC236}">
                <a16:creationId xmlns:a16="http://schemas.microsoft.com/office/drawing/2014/main" id="{D0C85BF2-4195-45D9-B366-B1C3F4D1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5A83B-A977-45A9-A728-D3D9C0F7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Minh.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7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45AE8-AE48-489C-BFE4-0CB4CDF3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712760" y="712"/>
            <a:ext cx="10513255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40B53-9975-4EAB-B3EC-6063FB81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815926" y="990600"/>
            <a:ext cx="10508566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A1E36-002B-4FF0-ABFD-B0078027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3B72E-F4E6-4404-9F82-61587C2F3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1167618" y="1085988"/>
            <a:ext cx="9903659" cy="577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00052-E848-46DB-B2DB-90BFBC85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9664D-C3A8-42DC-87BB-AD1E82964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" y="1058896"/>
            <a:ext cx="12192000" cy="5780054"/>
          </a:xfrm>
          <a:prstGeom prst="rect">
            <a:avLst/>
          </a:prstGeom>
        </p:spPr>
      </p:pic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C8A1457-8A8B-448F-8F91-4C40FFD18D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125A2-F468-4294-91C1-329A196D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5"/>
            <a:ext cx="12192000" cy="68527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DBF850-2593-4CC7-B29D-BE1C7586FDFE}"/>
              </a:ext>
            </a:extLst>
          </p:cNvPr>
          <p:cNvSpPr/>
          <p:nvPr/>
        </p:nvSpPr>
        <p:spPr>
          <a:xfrm>
            <a:off x="3845086" y="1251077"/>
            <a:ext cx="4136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6293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95EFD-154D-4633-B721-F1C2ACF9E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2011679" y="1902955"/>
            <a:ext cx="9748911" cy="334429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Minh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8A40F-7039-469E-8D25-D4BC3BE7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BA3A7-0ED2-4544-B4A1-EB570E7F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0" y="1083212"/>
            <a:ext cx="12191999" cy="577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0312B-0FEF-4A36-99D0-982761F63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8514E-F3B0-4F8F-9AAC-FB8A86DB7A45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TRO CHOI.jpg">
            <a:extLst>
              <a:ext uri="{FF2B5EF4-FFF2-40B4-BE49-F238E27FC236}">
                <a16:creationId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4432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528586-4644-42E3-A8FA-C0204CF339C0}"/>
              </a:ext>
            </a:extLst>
          </p:cNvPr>
          <p:cNvSpPr/>
          <p:nvPr/>
        </p:nvSpPr>
        <p:spPr>
          <a:xfrm>
            <a:off x="1465052" y="2559538"/>
            <a:ext cx="92618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NHÌN NHANH- ĐÁP ĐÚNG</a:t>
            </a:r>
          </a:p>
        </p:txBody>
      </p:sp>
    </p:spTree>
    <p:extLst>
      <p:ext uri="{BB962C8B-B14F-4D97-AF65-F5344CB8AC3E}">
        <p14:creationId xmlns:p14="http://schemas.microsoft.com/office/powerpoint/2010/main" val="35631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273</Words>
  <Application>Microsoft Office PowerPoint</Application>
  <PresentationFormat>Widescreen</PresentationFormat>
  <Paragraphs>24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2020-08-16T14:36:25Z</dcterms:created>
  <dcterms:modified xsi:type="dcterms:W3CDTF">2021-11-06T14:57:13Z</dcterms:modified>
</cp:coreProperties>
</file>